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7"/>
  </p:notesMasterIdLst>
  <p:sldIdLst>
    <p:sldId id="323" r:id="rId2"/>
    <p:sldId id="325" r:id="rId3"/>
    <p:sldId id="324" r:id="rId4"/>
    <p:sldId id="264" r:id="rId5"/>
    <p:sldId id="326" r:id="rId6"/>
    <p:sldId id="271" r:id="rId7"/>
    <p:sldId id="327" r:id="rId8"/>
    <p:sldId id="328" r:id="rId9"/>
    <p:sldId id="330" r:id="rId10"/>
    <p:sldId id="329" r:id="rId11"/>
    <p:sldId id="348" r:id="rId12"/>
    <p:sldId id="331" r:id="rId13"/>
    <p:sldId id="332" r:id="rId14"/>
    <p:sldId id="333" r:id="rId15"/>
    <p:sldId id="334" r:id="rId16"/>
    <p:sldId id="335" r:id="rId17"/>
    <p:sldId id="336" r:id="rId18"/>
    <p:sldId id="337" r:id="rId19"/>
    <p:sldId id="340" r:id="rId20"/>
    <p:sldId id="346" r:id="rId21"/>
    <p:sldId id="342" r:id="rId22"/>
    <p:sldId id="343" r:id="rId23"/>
    <p:sldId id="349" r:id="rId24"/>
    <p:sldId id="345" r:id="rId25"/>
    <p:sldId id="347" r:id="rId26"/>
  </p:sldIdLst>
  <p:sldSz cx="9144000" cy="5143500" type="screen16x9"/>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152" d="100"/>
          <a:sy n="152" d="100"/>
        </p:scale>
        <p:origin x="366" y="138"/>
      </p:cViewPr>
      <p:guideLst>
        <p:guide orient="horz" pos="1620"/>
        <p:guide pos="2880"/>
      </p:guideLst>
    </p:cSldViewPr>
  </p:slideViewPr>
  <p:notesTextViewPr>
    <p:cViewPr>
      <p:scale>
        <a:sx n="1" d="1"/>
        <a:sy n="1" d="1"/>
      </p:scale>
      <p:origin x="0" y="0"/>
    </p:cViewPr>
  </p:notesTextViewPr>
  <p:sorterViewPr>
    <p:cViewPr>
      <p:scale>
        <a:sx n="75" d="100"/>
        <a:sy n="75" d="100"/>
      </p:scale>
      <p:origin x="0" y="9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A9CEE8-DF19-445F-9F08-B46A8D272B0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AC4F5E-D7D6-4A4B-B2D4-E8842322018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国际消费者权益日</a:t>
            </a:r>
            <a:endParaRPr lang="zh-CN" altLang="en-US" dirty="0"/>
          </a:p>
        </p:txBody>
      </p:sp>
      <p:sp>
        <p:nvSpPr>
          <p:cNvPr id="4" name="灯片编号占位符 3"/>
          <p:cNvSpPr>
            <a:spLocks noGrp="1"/>
          </p:cNvSpPr>
          <p:nvPr>
            <p:ph type="sldNum" sz="quarter" idx="10"/>
          </p:nvPr>
        </p:nvSpPr>
        <p:spPr/>
        <p:txBody>
          <a:bodyPr/>
          <a:lstStyle/>
          <a:p>
            <a:fld id="{D2AC4F5E-D7D6-4A4B-B2D4-E8842322018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国际消费者权益日</a:t>
            </a:r>
            <a:endParaRPr lang="zh-CN" altLang="en-US" dirty="0"/>
          </a:p>
        </p:txBody>
      </p:sp>
      <p:sp>
        <p:nvSpPr>
          <p:cNvPr id="4" name="灯片编号占位符 3"/>
          <p:cNvSpPr>
            <a:spLocks noGrp="1"/>
          </p:cNvSpPr>
          <p:nvPr>
            <p:ph type="sldNum" sz="quarter" idx="10"/>
          </p:nvPr>
        </p:nvSpPr>
        <p:spPr/>
        <p:txBody>
          <a:bodyPr/>
          <a:lstStyle/>
          <a:p>
            <a:fld id="{D2AC4F5E-D7D6-4A4B-B2D4-E88423220187}"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2AC4F5E-D7D6-4A4B-B2D4-E8842322018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Group 63"/>
          <p:cNvGrpSpPr/>
          <p:nvPr userDrawn="1"/>
        </p:nvGrpSpPr>
        <p:grpSpPr bwMode="auto">
          <a:xfrm>
            <a:off x="775494" y="1098550"/>
            <a:ext cx="7593012" cy="2946400"/>
            <a:chOff x="462" y="1657"/>
            <a:chExt cx="4896" cy="2172"/>
          </a:xfrm>
          <a:solidFill>
            <a:schemeClr val="bg1">
              <a:lumMod val="95000"/>
            </a:schemeClr>
          </a:solidFill>
        </p:grpSpPr>
        <p:sp>
          <p:nvSpPr>
            <p:cNvPr id="8" name="Freeform 64"/>
            <p:cNvSpPr/>
            <p:nvPr/>
          </p:nvSpPr>
          <p:spPr bwMode="gray">
            <a:xfrm>
              <a:off x="577" y="1657"/>
              <a:ext cx="2842" cy="1250"/>
            </a:xfrm>
            <a:custGeom>
              <a:avLst/>
              <a:gdLst>
                <a:gd name="T0" fmla="*/ 348 w 2842"/>
                <a:gd name="T1" fmla="*/ 356 h 1250"/>
                <a:gd name="T2" fmla="*/ 379 w 2842"/>
                <a:gd name="T3" fmla="*/ 272 h 1250"/>
                <a:gd name="T4" fmla="*/ 483 w 2842"/>
                <a:gd name="T5" fmla="*/ 306 h 1250"/>
                <a:gd name="T6" fmla="*/ 415 w 2842"/>
                <a:gd name="T7" fmla="*/ 384 h 1250"/>
                <a:gd name="T8" fmla="*/ 250 w 2842"/>
                <a:gd name="T9" fmla="*/ 348 h 1250"/>
                <a:gd name="T10" fmla="*/ 117 w 2842"/>
                <a:gd name="T11" fmla="*/ 524 h 1250"/>
                <a:gd name="T12" fmla="*/ 13 w 2842"/>
                <a:gd name="T13" fmla="*/ 659 h 1250"/>
                <a:gd name="T14" fmla="*/ 160 w 2842"/>
                <a:gd name="T15" fmla="*/ 602 h 1250"/>
                <a:gd name="T16" fmla="*/ 286 w 2842"/>
                <a:gd name="T17" fmla="*/ 558 h 1250"/>
                <a:gd name="T18" fmla="*/ 385 w 2842"/>
                <a:gd name="T19" fmla="*/ 632 h 1250"/>
                <a:gd name="T20" fmla="*/ 353 w 2842"/>
                <a:gd name="T21" fmla="*/ 540 h 1250"/>
                <a:gd name="T22" fmla="*/ 453 w 2842"/>
                <a:gd name="T23" fmla="*/ 654 h 1250"/>
                <a:gd name="T24" fmla="*/ 513 w 2842"/>
                <a:gd name="T25" fmla="*/ 614 h 1250"/>
                <a:gd name="T26" fmla="*/ 601 w 2842"/>
                <a:gd name="T27" fmla="*/ 687 h 1250"/>
                <a:gd name="T28" fmla="*/ 622 w 2842"/>
                <a:gd name="T29" fmla="*/ 759 h 1250"/>
                <a:gd name="T30" fmla="*/ 696 w 2842"/>
                <a:gd name="T31" fmla="*/ 890 h 1250"/>
                <a:gd name="T32" fmla="*/ 821 w 2842"/>
                <a:gd name="T33" fmla="*/ 1044 h 1250"/>
                <a:gd name="T34" fmla="*/ 967 w 2842"/>
                <a:gd name="T35" fmla="*/ 879 h 1250"/>
                <a:gd name="T36" fmla="*/ 849 w 2842"/>
                <a:gd name="T37" fmla="*/ 836 h 1250"/>
                <a:gd name="T38" fmla="*/ 957 w 2842"/>
                <a:gd name="T39" fmla="*/ 848 h 1250"/>
                <a:gd name="T40" fmla="*/ 1174 w 2842"/>
                <a:gd name="T41" fmla="*/ 939 h 1250"/>
                <a:gd name="T42" fmla="*/ 1266 w 2842"/>
                <a:gd name="T43" fmla="*/ 1136 h 1250"/>
                <a:gd name="T44" fmla="*/ 1309 w 2842"/>
                <a:gd name="T45" fmla="*/ 999 h 1250"/>
                <a:gd name="T46" fmla="*/ 1485 w 2842"/>
                <a:gd name="T47" fmla="*/ 972 h 1250"/>
                <a:gd name="T48" fmla="*/ 1557 w 2842"/>
                <a:gd name="T49" fmla="*/ 1156 h 1250"/>
                <a:gd name="T50" fmla="*/ 1624 w 2842"/>
                <a:gd name="T51" fmla="*/ 1103 h 1250"/>
                <a:gd name="T52" fmla="*/ 1668 w 2842"/>
                <a:gd name="T53" fmla="*/ 920 h 1250"/>
                <a:gd name="T54" fmla="*/ 1737 w 2842"/>
                <a:gd name="T55" fmla="*/ 908 h 1250"/>
                <a:gd name="T56" fmla="*/ 1861 w 2842"/>
                <a:gd name="T57" fmla="*/ 794 h 1250"/>
                <a:gd name="T58" fmla="*/ 1882 w 2842"/>
                <a:gd name="T59" fmla="*/ 662 h 1250"/>
                <a:gd name="T60" fmla="*/ 1867 w 2842"/>
                <a:gd name="T61" fmla="*/ 602 h 1250"/>
                <a:gd name="T62" fmla="*/ 1911 w 2842"/>
                <a:gd name="T63" fmla="*/ 653 h 1250"/>
                <a:gd name="T64" fmla="*/ 1959 w 2842"/>
                <a:gd name="T65" fmla="*/ 624 h 1250"/>
                <a:gd name="T66" fmla="*/ 2125 w 2842"/>
                <a:gd name="T67" fmla="*/ 480 h 1250"/>
                <a:gd name="T68" fmla="*/ 2116 w 2842"/>
                <a:gd name="T69" fmla="*/ 335 h 1250"/>
                <a:gd name="T70" fmla="*/ 2350 w 2842"/>
                <a:gd name="T71" fmla="*/ 282 h 1250"/>
                <a:gd name="T72" fmla="*/ 2421 w 2842"/>
                <a:gd name="T73" fmla="*/ 300 h 1250"/>
                <a:gd name="T74" fmla="*/ 2424 w 2842"/>
                <a:gd name="T75" fmla="*/ 386 h 1250"/>
                <a:gd name="T76" fmla="*/ 2569 w 2842"/>
                <a:gd name="T77" fmla="*/ 300 h 1250"/>
                <a:gd name="T78" fmla="*/ 2730 w 2842"/>
                <a:gd name="T79" fmla="*/ 210 h 1250"/>
                <a:gd name="T80" fmla="*/ 2788 w 2842"/>
                <a:gd name="T81" fmla="*/ 185 h 1250"/>
                <a:gd name="T82" fmla="*/ 2581 w 2842"/>
                <a:gd name="T83" fmla="*/ 123 h 1250"/>
                <a:gd name="T84" fmla="*/ 2412 w 2842"/>
                <a:gd name="T85" fmla="*/ 119 h 1250"/>
                <a:gd name="T86" fmla="*/ 2167 w 2842"/>
                <a:gd name="T87" fmla="*/ 35 h 1250"/>
                <a:gd name="T88" fmla="*/ 2094 w 2842"/>
                <a:gd name="T89" fmla="*/ 101 h 1250"/>
                <a:gd name="T90" fmla="*/ 1848 w 2842"/>
                <a:gd name="T91" fmla="*/ 78 h 1250"/>
                <a:gd name="T92" fmla="*/ 1660 w 2842"/>
                <a:gd name="T93" fmla="*/ 29 h 1250"/>
                <a:gd name="T94" fmla="*/ 1366 w 2842"/>
                <a:gd name="T95" fmla="*/ 65 h 1250"/>
                <a:gd name="T96" fmla="*/ 1203 w 2842"/>
                <a:gd name="T97" fmla="*/ 93 h 1250"/>
                <a:gd name="T98" fmla="*/ 1090 w 2842"/>
                <a:gd name="T99" fmla="*/ 111 h 1250"/>
                <a:gd name="T100" fmla="*/ 1044 w 2842"/>
                <a:gd name="T101" fmla="*/ 113 h 1250"/>
                <a:gd name="T102" fmla="*/ 913 w 2842"/>
                <a:gd name="T103" fmla="*/ 156 h 1250"/>
                <a:gd name="T104" fmla="*/ 720 w 2842"/>
                <a:gd name="T105" fmla="*/ 194 h 1250"/>
                <a:gd name="T106" fmla="*/ 669 w 2842"/>
                <a:gd name="T107" fmla="*/ 188 h 1250"/>
                <a:gd name="T108" fmla="*/ 501 w 2842"/>
                <a:gd name="T109" fmla="*/ 105 h 1250"/>
                <a:gd name="T110" fmla="*/ 289 w 2842"/>
                <a:gd name="T111" fmla="*/ 198 h 1250"/>
                <a:gd name="T112" fmla="*/ 222 w 2842"/>
                <a:gd name="T113" fmla="*/ 248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42" h="1250">
                  <a:moveTo>
                    <a:pt x="208" y="275"/>
                  </a:moveTo>
                  <a:cubicBezTo>
                    <a:pt x="213" y="291"/>
                    <a:pt x="212" y="310"/>
                    <a:pt x="228" y="315"/>
                  </a:cubicBezTo>
                  <a:cubicBezTo>
                    <a:pt x="235" y="336"/>
                    <a:pt x="253" y="320"/>
                    <a:pt x="273" y="316"/>
                  </a:cubicBezTo>
                  <a:cubicBezTo>
                    <a:pt x="284" y="300"/>
                    <a:pt x="284" y="301"/>
                    <a:pt x="301" y="312"/>
                  </a:cubicBezTo>
                  <a:cubicBezTo>
                    <a:pt x="308" y="315"/>
                    <a:pt x="301" y="331"/>
                    <a:pt x="304" y="336"/>
                  </a:cubicBezTo>
                  <a:cubicBezTo>
                    <a:pt x="307" y="341"/>
                    <a:pt x="319" y="340"/>
                    <a:pt x="322" y="345"/>
                  </a:cubicBezTo>
                  <a:cubicBezTo>
                    <a:pt x="325" y="350"/>
                    <a:pt x="321" y="366"/>
                    <a:pt x="325" y="368"/>
                  </a:cubicBezTo>
                  <a:cubicBezTo>
                    <a:pt x="336" y="367"/>
                    <a:pt x="339" y="362"/>
                    <a:pt x="348" y="356"/>
                  </a:cubicBezTo>
                  <a:cubicBezTo>
                    <a:pt x="354" y="353"/>
                    <a:pt x="362" y="360"/>
                    <a:pt x="366" y="359"/>
                  </a:cubicBezTo>
                  <a:cubicBezTo>
                    <a:pt x="370" y="358"/>
                    <a:pt x="367" y="352"/>
                    <a:pt x="370" y="347"/>
                  </a:cubicBezTo>
                  <a:cubicBezTo>
                    <a:pt x="376" y="339"/>
                    <a:pt x="385" y="328"/>
                    <a:pt x="385" y="328"/>
                  </a:cubicBezTo>
                  <a:cubicBezTo>
                    <a:pt x="390" y="324"/>
                    <a:pt x="381" y="318"/>
                    <a:pt x="384" y="314"/>
                  </a:cubicBezTo>
                  <a:cubicBezTo>
                    <a:pt x="387" y="310"/>
                    <a:pt x="402" y="308"/>
                    <a:pt x="405" y="303"/>
                  </a:cubicBezTo>
                  <a:cubicBezTo>
                    <a:pt x="408" y="298"/>
                    <a:pt x="408" y="288"/>
                    <a:pt x="405" y="285"/>
                  </a:cubicBezTo>
                  <a:cubicBezTo>
                    <a:pt x="402" y="282"/>
                    <a:pt x="391" y="290"/>
                    <a:pt x="387" y="288"/>
                  </a:cubicBezTo>
                  <a:cubicBezTo>
                    <a:pt x="383" y="281"/>
                    <a:pt x="379" y="272"/>
                    <a:pt x="379" y="272"/>
                  </a:cubicBezTo>
                  <a:cubicBezTo>
                    <a:pt x="389" y="257"/>
                    <a:pt x="388" y="260"/>
                    <a:pt x="401" y="248"/>
                  </a:cubicBezTo>
                  <a:cubicBezTo>
                    <a:pt x="434" y="219"/>
                    <a:pt x="412" y="227"/>
                    <a:pt x="441" y="220"/>
                  </a:cubicBezTo>
                  <a:cubicBezTo>
                    <a:pt x="468" y="193"/>
                    <a:pt x="441" y="194"/>
                    <a:pt x="497" y="200"/>
                  </a:cubicBezTo>
                  <a:cubicBezTo>
                    <a:pt x="492" y="208"/>
                    <a:pt x="486" y="216"/>
                    <a:pt x="481" y="224"/>
                  </a:cubicBezTo>
                  <a:cubicBezTo>
                    <a:pt x="476" y="232"/>
                    <a:pt x="450" y="242"/>
                    <a:pt x="450" y="242"/>
                  </a:cubicBezTo>
                  <a:cubicBezTo>
                    <a:pt x="441" y="268"/>
                    <a:pt x="434" y="282"/>
                    <a:pt x="473" y="292"/>
                  </a:cubicBezTo>
                  <a:cubicBezTo>
                    <a:pt x="506" y="287"/>
                    <a:pt x="532" y="284"/>
                    <a:pt x="565" y="288"/>
                  </a:cubicBezTo>
                  <a:cubicBezTo>
                    <a:pt x="556" y="322"/>
                    <a:pt x="520" y="304"/>
                    <a:pt x="483" y="306"/>
                  </a:cubicBezTo>
                  <a:cubicBezTo>
                    <a:pt x="468" y="312"/>
                    <a:pt x="487" y="320"/>
                    <a:pt x="487" y="327"/>
                  </a:cubicBezTo>
                  <a:cubicBezTo>
                    <a:pt x="487" y="334"/>
                    <a:pt x="487" y="347"/>
                    <a:pt x="484" y="348"/>
                  </a:cubicBezTo>
                  <a:cubicBezTo>
                    <a:pt x="481" y="349"/>
                    <a:pt x="476" y="338"/>
                    <a:pt x="471" y="333"/>
                  </a:cubicBezTo>
                  <a:cubicBezTo>
                    <a:pt x="466" y="328"/>
                    <a:pt x="460" y="316"/>
                    <a:pt x="456" y="315"/>
                  </a:cubicBezTo>
                  <a:cubicBezTo>
                    <a:pt x="452" y="314"/>
                    <a:pt x="451" y="324"/>
                    <a:pt x="448" y="329"/>
                  </a:cubicBezTo>
                  <a:cubicBezTo>
                    <a:pt x="442" y="336"/>
                    <a:pt x="437" y="338"/>
                    <a:pt x="436" y="345"/>
                  </a:cubicBezTo>
                  <a:cubicBezTo>
                    <a:pt x="435" y="352"/>
                    <a:pt x="445" y="365"/>
                    <a:pt x="442" y="371"/>
                  </a:cubicBezTo>
                  <a:cubicBezTo>
                    <a:pt x="439" y="377"/>
                    <a:pt x="422" y="383"/>
                    <a:pt x="415" y="384"/>
                  </a:cubicBezTo>
                  <a:cubicBezTo>
                    <a:pt x="408" y="385"/>
                    <a:pt x="406" y="381"/>
                    <a:pt x="401" y="380"/>
                  </a:cubicBezTo>
                  <a:cubicBezTo>
                    <a:pt x="389" y="388"/>
                    <a:pt x="397" y="376"/>
                    <a:pt x="384" y="377"/>
                  </a:cubicBezTo>
                  <a:cubicBezTo>
                    <a:pt x="376" y="378"/>
                    <a:pt x="365" y="388"/>
                    <a:pt x="355" y="389"/>
                  </a:cubicBezTo>
                  <a:cubicBezTo>
                    <a:pt x="345" y="390"/>
                    <a:pt x="334" y="384"/>
                    <a:pt x="324" y="384"/>
                  </a:cubicBezTo>
                  <a:cubicBezTo>
                    <a:pt x="312" y="383"/>
                    <a:pt x="303" y="394"/>
                    <a:pt x="292" y="390"/>
                  </a:cubicBezTo>
                  <a:cubicBezTo>
                    <a:pt x="286" y="382"/>
                    <a:pt x="281" y="378"/>
                    <a:pt x="280" y="368"/>
                  </a:cubicBezTo>
                  <a:cubicBezTo>
                    <a:pt x="279" y="358"/>
                    <a:pt x="293" y="333"/>
                    <a:pt x="288" y="330"/>
                  </a:cubicBezTo>
                  <a:cubicBezTo>
                    <a:pt x="283" y="327"/>
                    <a:pt x="254" y="338"/>
                    <a:pt x="250" y="348"/>
                  </a:cubicBezTo>
                  <a:cubicBezTo>
                    <a:pt x="244" y="356"/>
                    <a:pt x="266" y="380"/>
                    <a:pt x="262" y="388"/>
                  </a:cubicBezTo>
                  <a:cubicBezTo>
                    <a:pt x="258" y="396"/>
                    <a:pt x="236" y="392"/>
                    <a:pt x="224" y="398"/>
                  </a:cubicBezTo>
                  <a:cubicBezTo>
                    <a:pt x="196" y="416"/>
                    <a:pt x="214" y="417"/>
                    <a:pt x="193" y="424"/>
                  </a:cubicBezTo>
                  <a:cubicBezTo>
                    <a:pt x="177" y="440"/>
                    <a:pt x="144" y="462"/>
                    <a:pt x="123" y="455"/>
                  </a:cubicBezTo>
                  <a:cubicBezTo>
                    <a:pt x="109" y="463"/>
                    <a:pt x="121" y="474"/>
                    <a:pt x="114" y="477"/>
                  </a:cubicBezTo>
                  <a:cubicBezTo>
                    <a:pt x="107" y="480"/>
                    <a:pt x="87" y="468"/>
                    <a:pt x="81" y="470"/>
                  </a:cubicBezTo>
                  <a:cubicBezTo>
                    <a:pt x="75" y="472"/>
                    <a:pt x="71" y="479"/>
                    <a:pt x="77" y="488"/>
                  </a:cubicBezTo>
                  <a:cubicBezTo>
                    <a:pt x="97" y="501"/>
                    <a:pt x="109" y="499"/>
                    <a:pt x="117" y="524"/>
                  </a:cubicBezTo>
                  <a:cubicBezTo>
                    <a:pt x="122" y="533"/>
                    <a:pt x="118" y="553"/>
                    <a:pt x="114" y="558"/>
                  </a:cubicBezTo>
                  <a:cubicBezTo>
                    <a:pt x="110" y="563"/>
                    <a:pt x="101" y="555"/>
                    <a:pt x="94" y="555"/>
                  </a:cubicBezTo>
                  <a:cubicBezTo>
                    <a:pt x="87" y="555"/>
                    <a:pt x="82" y="555"/>
                    <a:pt x="69" y="555"/>
                  </a:cubicBezTo>
                  <a:cubicBezTo>
                    <a:pt x="53" y="561"/>
                    <a:pt x="24" y="548"/>
                    <a:pt x="15" y="554"/>
                  </a:cubicBezTo>
                  <a:cubicBezTo>
                    <a:pt x="6" y="560"/>
                    <a:pt x="13" y="582"/>
                    <a:pt x="13" y="590"/>
                  </a:cubicBezTo>
                  <a:cubicBezTo>
                    <a:pt x="12" y="598"/>
                    <a:pt x="16" y="592"/>
                    <a:pt x="18" y="605"/>
                  </a:cubicBezTo>
                  <a:cubicBezTo>
                    <a:pt x="16" y="611"/>
                    <a:pt x="2" y="615"/>
                    <a:pt x="1" y="624"/>
                  </a:cubicBezTo>
                  <a:cubicBezTo>
                    <a:pt x="0" y="633"/>
                    <a:pt x="9" y="651"/>
                    <a:pt x="13" y="659"/>
                  </a:cubicBezTo>
                  <a:cubicBezTo>
                    <a:pt x="17" y="667"/>
                    <a:pt x="20" y="671"/>
                    <a:pt x="24" y="672"/>
                  </a:cubicBezTo>
                  <a:cubicBezTo>
                    <a:pt x="28" y="675"/>
                    <a:pt x="28" y="665"/>
                    <a:pt x="37" y="665"/>
                  </a:cubicBezTo>
                  <a:cubicBezTo>
                    <a:pt x="41" y="665"/>
                    <a:pt x="42" y="671"/>
                    <a:pt x="49" y="672"/>
                  </a:cubicBezTo>
                  <a:cubicBezTo>
                    <a:pt x="56" y="673"/>
                    <a:pt x="65" y="674"/>
                    <a:pt x="78" y="671"/>
                  </a:cubicBezTo>
                  <a:cubicBezTo>
                    <a:pt x="91" y="668"/>
                    <a:pt x="120" y="664"/>
                    <a:pt x="130" y="656"/>
                  </a:cubicBezTo>
                  <a:cubicBezTo>
                    <a:pt x="142" y="641"/>
                    <a:pt x="137" y="633"/>
                    <a:pt x="139" y="624"/>
                  </a:cubicBezTo>
                  <a:cubicBezTo>
                    <a:pt x="141" y="615"/>
                    <a:pt x="141" y="607"/>
                    <a:pt x="144" y="603"/>
                  </a:cubicBezTo>
                  <a:cubicBezTo>
                    <a:pt x="147" y="599"/>
                    <a:pt x="153" y="605"/>
                    <a:pt x="160" y="602"/>
                  </a:cubicBezTo>
                  <a:cubicBezTo>
                    <a:pt x="167" y="599"/>
                    <a:pt x="183" y="589"/>
                    <a:pt x="187" y="582"/>
                  </a:cubicBezTo>
                  <a:cubicBezTo>
                    <a:pt x="193" y="578"/>
                    <a:pt x="180" y="567"/>
                    <a:pt x="183" y="563"/>
                  </a:cubicBezTo>
                  <a:cubicBezTo>
                    <a:pt x="186" y="559"/>
                    <a:pt x="200" y="556"/>
                    <a:pt x="205" y="557"/>
                  </a:cubicBezTo>
                  <a:cubicBezTo>
                    <a:pt x="210" y="558"/>
                    <a:pt x="210" y="566"/>
                    <a:pt x="213" y="568"/>
                  </a:cubicBezTo>
                  <a:cubicBezTo>
                    <a:pt x="216" y="569"/>
                    <a:pt x="220" y="573"/>
                    <a:pt x="226" y="570"/>
                  </a:cubicBezTo>
                  <a:cubicBezTo>
                    <a:pt x="232" y="567"/>
                    <a:pt x="243" y="557"/>
                    <a:pt x="250" y="552"/>
                  </a:cubicBezTo>
                  <a:cubicBezTo>
                    <a:pt x="259" y="552"/>
                    <a:pt x="262" y="538"/>
                    <a:pt x="270" y="542"/>
                  </a:cubicBezTo>
                  <a:cubicBezTo>
                    <a:pt x="276" y="543"/>
                    <a:pt x="282" y="553"/>
                    <a:pt x="286" y="558"/>
                  </a:cubicBezTo>
                  <a:cubicBezTo>
                    <a:pt x="290" y="563"/>
                    <a:pt x="283" y="567"/>
                    <a:pt x="295" y="575"/>
                  </a:cubicBezTo>
                  <a:cubicBezTo>
                    <a:pt x="315" y="596"/>
                    <a:pt x="324" y="597"/>
                    <a:pt x="357" y="604"/>
                  </a:cubicBezTo>
                  <a:cubicBezTo>
                    <a:pt x="371" y="625"/>
                    <a:pt x="379" y="633"/>
                    <a:pt x="354" y="639"/>
                  </a:cubicBezTo>
                  <a:cubicBezTo>
                    <a:pt x="351" y="646"/>
                    <a:pt x="332" y="636"/>
                    <a:pt x="327" y="639"/>
                  </a:cubicBezTo>
                  <a:cubicBezTo>
                    <a:pt x="322" y="642"/>
                    <a:pt x="321" y="654"/>
                    <a:pt x="325" y="659"/>
                  </a:cubicBezTo>
                  <a:cubicBezTo>
                    <a:pt x="329" y="664"/>
                    <a:pt x="347" y="672"/>
                    <a:pt x="354" y="671"/>
                  </a:cubicBezTo>
                  <a:cubicBezTo>
                    <a:pt x="361" y="670"/>
                    <a:pt x="364" y="662"/>
                    <a:pt x="369" y="656"/>
                  </a:cubicBezTo>
                  <a:cubicBezTo>
                    <a:pt x="376" y="649"/>
                    <a:pt x="380" y="640"/>
                    <a:pt x="385" y="632"/>
                  </a:cubicBezTo>
                  <a:cubicBezTo>
                    <a:pt x="389" y="626"/>
                    <a:pt x="384" y="623"/>
                    <a:pt x="387" y="620"/>
                  </a:cubicBezTo>
                  <a:cubicBezTo>
                    <a:pt x="390" y="617"/>
                    <a:pt x="411" y="620"/>
                    <a:pt x="405" y="614"/>
                  </a:cubicBezTo>
                  <a:cubicBezTo>
                    <a:pt x="398" y="592"/>
                    <a:pt x="371" y="596"/>
                    <a:pt x="353" y="584"/>
                  </a:cubicBezTo>
                  <a:cubicBezTo>
                    <a:pt x="350" y="580"/>
                    <a:pt x="348" y="575"/>
                    <a:pt x="345" y="572"/>
                  </a:cubicBezTo>
                  <a:cubicBezTo>
                    <a:pt x="342" y="569"/>
                    <a:pt x="336" y="568"/>
                    <a:pt x="333" y="564"/>
                  </a:cubicBezTo>
                  <a:cubicBezTo>
                    <a:pt x="327" y="557"/>
                    <a:pt x="317" y="540"/>
                    <a:pt x="317" y="540"/>
                  </a:cubicBezTo>
                  <a:cubicBezTo>
                    <a:pt x="318" y="535"/>
                    <a:pt x="328" y="524"/>
                    <a:pt x="334" y="524"/>
                  </a:cubicBezTo>
                  <a:cubicBezTo>
                    <a:pt x="340" y="524"/>
                    <a:pt x="349" y="535"/>
                    <a:pt x="353" y="540"/>
                  </a:cubicBezTo>
                  <a:cubicBezTo>
                    <a:pt x="357" y="542"/>
                    <a:pt x="354" y="549"/>
                    <a:pt x="357" y="552"/>
                  </a:cubicBezTo>
                  <a:cubicBezTo>
                    <a:pt x="363" y="555"/>
                    <a:pt x="383" y="571"/>
                    <a:pt x="390" y="572"/>
                  </a:cubicBezTo>
                  <a:cubicBezTo>
                    <a:pt x="397" y="573"/>
                    <a:pt x="398" y="558"/>
                    <a:pt x="401" y="560"/>
                  </a:cubicBezTo>
                  <a:cubicBezTo>
                    <a:pt x="404" y="568"/>
                    <a:pt x="401" y="581"/>
                    <a:pt x="409" y="584"/>
                  </a:cubicBezTo>
                  <a:cubicBezTo>
                    <a:pt x="417" y="587"/>
                    <a:pt x="433" y="592"/>
                    <a:pt x="433" y="592"/>
                  </a:cubicBezTo>
                  <a:cubicBezTo>
                    <a:pt x="437" y="597"/>
                    <a:pt x="416" y="601"/>
                    <a:pt x="415" y="608"/>
                  </a:cubicBezTo>
                  <a:cubicBezTo>
                    <a:pt x="414" y="615"/>
                    <a:pt x="423" y="628"/>
                    <a:pt x="429" y="636"/>
                  </a:cubicBezTo>
                  <a:cubicBezTo>
                    <a:pt x="433" y="644"/>
                    <a:pt x="450" y="649"/>
                    <a:pt x="453" y="654"/>
                  </a:cubicBezTo>
                  <a:cubicBezTo>
                    <a:pt x="456" y="659"/>
                    <a:pt x="447" y="667"/>
                    <a:pt x="450" y="669"/>
                  </a:cubicBezTo>
                  <a:cubicBezTo>
                    <a:pt x="453" y="671"/>
                    <a:pt x="471" y="671"/>
                    <a:pt x="474" y="669"/>
                  </a:cubicBezTo>
                  <a:cubicBezTo>
                    <a:pt x="479" y="667"/>
                    <a:pt x="466" y="660"/>
                    <a:pt x="466" y="656"/>
                  </a:cubicBezTo>
                  <a:cubicBezTo>
                    <a:pt x="468" y="652"/>
                    <a:pt x="484" y="647"/>
                    <a:pt x="484" y="642"/>
                  </a:cubicBezTo>
                  <a:cubicBezTo>
                    <a:pt x="484" y="637"/>
                    <a:pt x="471" y="631"/>
                    <a:pt x="469" y="626"/>
                  </a:cubicBezTo>
                  <a:cubicBezTo>
                    <a:pt x="467" y="621"/>
                    <a:pt x="466" y="618"/>
                    <a:pt x="472" y="614"/>
                  </a:cubicBezTo>
                  <a:cubicBezTo>
                    <a:pt x="478" y="610"/>
                    <a:pt x="497" y="603"/>
                    <a:pt x="504" y="603"/>
                  </a:cubicBezTo>
                  <a:cubicBezTo>
                    <a:pt x="510" y="603"/>
                    <a:pt x="512" y="610"/>
                    <a:pt x="513" y="614"/>
                  </a:cubicBezTo>
                  <a:cubicBezTo>
                    <a:pt x="514" y="618"/>
                    <a:pt x="507" y="625"/>
                    <a:pt x="510" y="629"/>
                  </a:cubicBezTo>
                  <a:cubicBezTo>
                    <a:pt x="513" y="633"/>
                    <a:pt x="528" y="635"/>
                    <a:pt x="529" y="638"/>
                  </a:cubicBezTo>
                  <a:cubicBezTo>
                    <a:pt x="532" y="642"/>
                    <a:pt x="517" y="645"/>
                    <a:pt x="517" y="650"/>
                  </a:cubicBezTo>
                  <a:cubicBezTo>
                    <a:pt x="518" y="655"/>
                    <a:pt x="525" y="661"/>
                    <a:pt x="532" y="666"/>
                  </a:cubicBezTo>
                  <a:cubicBezTo>
                    <a:pt x="542" y="669"/>
                    <a:pt x="547" y="679"/>
                    <a:pt x="558" y="680"/>
                  </a:cubicBezTo>
                  <a:cubicBezTo>
                    <a:pt x="567" y="683"/>
                    <a:pt x="567" y="668"/>
                    <a:pt x="582" y="666"/>
                  </a:cubicBezTo>
                  <a:cubicBezTo>
                    <a:pt x="589" y="666"/>
                    <a:pt x="597" y="674"/>
                    <a:pt x="600" y="678"/>
                  </a:cubicBezTo>
                  <a:cubicBezTo>
                    <a:pt x="603" y="682"/>
                    <a:pt x="602" y="683"/>
                    <a:pt x="601" y="687"/>
                  </a:cubicBezTo>
                  <a:cubicBezTo>
                    <a:pt x="600" y="691"/>
                    <a:pt x="590" y="698"/>
                    <a:pt x="592" y="701"/>
                  </a:cubicBezTo>
                  <a:cubicBezTo>
                    <a:pt x="594" y="704"/>
                    <a:pt x="608" y="708"/>
                    <a:pt x="613" y="707"/>
                  </a:cubicBezTo>
                  <a:cubicBezTo>
                    <a:pt x="618" y="706"/>
                    <a:pt x="621" y="699"/>
                    <a:pt x="621" y="695"/>
                  </a:cubicBezTo>
                  <a:cubicBezTo>
                    <a:pt x="621" y="691"/>
                    <a:pt x="612" y="688"/>
                    <a:pt x="613" y="684"/>
                  </a:cubicBezTo>
                  <a:cubicBezTo>
                    <a:pt x="614" y="680"/>
                    <a:pt x="622" y="674"/>
                    <a:pt x="628" y="672"/>
                  </a:cubicBezTo>
                  <a:cubicBezTo>
                    <a:pt x="634" y="670"/>
                    <a:pt x="647" y="664"/>
                    <a:pt x="648" y="674"/>
                  </a:cubicBezTo>
                  <a:cubicBezTo>
                    <a:pt x="647" y="695"/>
                    <a:pt x="651" y="705"/>
                    <a:pt x="637" y="731"/>
                  </a:cubicBezTo>
                  <a:cubicBezTo>
                    <a:pt x="634" y="745"/>
                    <a:pt x="630" y="747"/>
                    <a:pt x="622" y="759"/>
                  </a:cubicBezTo>
                  <a:cubicBezTo>
                    <a:pt x="619" y="763"/>
                    <a:pt x="613" y="780"/>
                    <a:pt x="613" y="780"/>
                  </a:cubicBezTo>
                  <a:cubicBezTo>
                    <a:pt x="615" y="789"/>
                    <a:pt x="623" y="812"/>
                    <a:pt x="628" y="813"/>
                  </a:cubicBezTo>
                  <a:cubicBezTo>
                    <a:pt x="633" y="814"/>
                    <a:pt x="638" y="786"/>
                    <a:pt x="642" y="789"/>
                  </a:cubicBezTo>
                  <a:cubicBezTo>
                    <a:pt x="646" y="792"/>
                    <a:pt x="649" y="823"/>
                    <a:pt x="651" y="833"/>
                  </a:cubicBezTo>
                  <a:cubicBezTo>
                    <a:pt x="653" y="843"/>
                    <a:pt x="650" y="845"/>
                    <a:pt x="653" y="848"/>
                  </a:cubicBezTo>
                  <a:cubicBezTo>
                    <a:pt x="655" y="855"/>
                    <a:pt x="660" y="847"/>
                    <a:pt x="667" y="851"/>
                  </a:cubicBezTo>
                  <a:cubicBezTo>
                    <a:pt x="674" y="855"/>
                    <a:pt x="668" y="873"/>
                    <a:pt x="676" y="876"/>
                  </a:cubicBezTo>
                  <a:cubicBezTo>
                    <a:pt x="680" y="877"/>
                    <a:pt x="696" y="890"/>
                    <a:pt x="696" y="890"/>
                  </a:cubicBezTo>
                  <a:cubicBezTo>
                    <a:pt x="702" y="898"/>
                    <a:pt x="684" y="904"/>
                    <a:pt x="691" y="917"/>
                  </a:cubicBezTo>
                  <a:cubicBezTo>
                    <a:pt x="696" y="929"/>
                    <a:pt x="721" y="950"/>
                    <a:pt x="727" y="960"/>
                  </a:cubicBezTo>
                  <a:cubicBezTo>
                    <a:pt x="735" y="970"/>
                    <a:pt x="721" y="969"/>
                    <a:pt x="727" y="978"/>
                  </a:cubicBezTo>
                  <a:cubicBezTo>
                    <a:pt x="731" y="981"/>
                    <a:pt x="746" y="977"/>
                    <a:pt x="751" y="981"/>
                  </a:cubicBezTo>
                  <a:cubicBezTo>
                    <a:pt x="756" y="985"/>
                    <a:pt x="757" y="993"/>
                    <a:pt x="759" y="1005"/>
                  </a:cubicBezTo>
                  <a:cubicBezTo>
                    <a:pt x="739" y="1019"/>
                    <a:pt x="755" y="1045"/>
                    <a:pt x="765" y="1056"/>
                  </a:cubicBezTo>
                  <a:cubicBezTo>
                    <a:pt x="771" y="1064"/>
                    <a:pt x="787" y="1046"/>
                    <a:pt x="796" y="1044"/>
                  </a:cubicBezTo>
                  <a:cubicBezTo>
                    <a:pt x="805" y="1042"/>
                    <a:pt x="811" y="1047"/>
                    <a:pt x="821" y="1044"/>
                  </a:cubicBezTo>
                  <a:cubicBezTo>
                    <a:pt x="840" y="1031"/>
                    <a:pt x="828" y="1038"/>
                    <a:pt x="857" y="1028"/>
                  </a:cubicBezTo>
                  <a:cubicBezTo>
                    <a:pt x="907" y="1011"/>
                    <a:pt x="862" y="1017"/>
                    <a:pt x="893" y="1000"/>
                  </a:cubicBezTo>
                  <a:cubicBezTo>
                    <a:pt x="902" y="993"/>
                    <a:pt x="901" y="1001"/>
                    <a:pt x="913" y="993"/>
                  </a:cubicBezTo>
                  <a:cubicBezTo>
                    <a:pt x="919" y="988"/>
                    <a:pt x="922" y="979"/>
                    <a:pt x="930" y="972"/>
                  </a:cubicBezTo>
                  <a:cubicBezTo>
                    <a:pt x="938" y="965"/>
                    <a:pt x="958" y="960"/>
                    <a:pt x="964" y="953"/>
                  </a:cubicBezTo>
                  <a:cubicBezTo>
                    <a:pt x="970" y="946"/>
                    <a:pt x="962" y="940"/>
                    <a:pt x="967" y="932"/>
                  </a:cubicBezTo>
                  <a:cubicBezTo>
                    <a:pt x="979" y="919"/>
                    <a:pt x="996" y="910"/>
                    <a:pt x="993" y="903"/>
                  </a:cubicBezTo>
                  <a:cubicBezTo>
                    <a:pt x="993" y="894"/>
                    <a:pt x="975" y="884"/>
                    <a:pt x="967" y="879"/>
                  </a:cubicBezTo>
                  <a:cubicBezTo>
                    <a:pt x="960" y="872"/>
                    <a:pt x="952" y="877"/>
                    <a:pt x="946" y="872"/>
                  </a:cubicBezTo>
                  <a:cubicBezTo>
                    <a:pt x="940" y="867"/>
                    <a:pt x="938" y="849"/>
                    <a:pt x="933" y="848"/>
                  </a:cubicBezTo>
                  <a:cubicBezTo>
                    <a:pt x="928" y="847"/>
                    <a:pt x="926" y="861"/>
                    <a:pt x="917" y="864"/>
                  </a:cubicBezTo>
                  <a:cubicBezTo>
                    <a:pt x="907" y="867"/>
                    <a:pt x="887" y="869"/>
                    <a:pt x="876" y="864"/>
                  </a:cubicBezTo>
                  <a:cubicBezTo>
                    <a:pt x="870" y="862"/>
                    <a:pt x="884" y="855"/>
                    <a:pt x="883" y="851"/>
                  </a:cubicBezTo>
                  <a:cubicBezTo>
                    <a:pt x="882" y="847"/>
                    <a:pt x="874" y="840"/>
                    <a:pt x="870" y="840"/>
                  </a:cubicBezTo>
                  <a:cubicBezTo>
                    <a:pt x="866" y="840"/>
                    <a:pt x="864" y="852"/>
                    <a:pt x="861" y="851"/>
                  </a:cubicBezTo>
                  <a:cubicBezTo>
                    <a:pt x="858" y="850"/>
                    <a:pt x="854" y="842"/>
                    <a:pt x="849" y="836"/>
                  </a:cubicBezTo>
                  <a:cubicBezTo>
                    <a:pt x="844" y="828"/>
                    <a:pt x="834" y="824"/>
                    <a:pt x="829" y="816"/>
                  </a:cubicBezTo>
                  <a:cubicBezTo>
                    <a:pt x="825" y="809"/>
                    <a:pt x="821" y="792"/>
                    <a:pt x="821" y="792"/>
                  </a:cubicBezTo>
                  <a:cubicBezTo>
                    <a:pt x="832" y="776"/>
                    <a:pt x="836" y="773"/>
                    <a:pt x="853" y="784"/>
                  </a:cubicBezTo>
                  <a:cubicBezTo>
                    <a:pt x="862" y="798"/>
                    <a:pt x="867" y="811"/>
                    <a:pt x="883" y="816"/>
                  </a:cubicBezTo>
                  <a:cubicBezTo>
                    <a:pt x="891" y="819"/>
                    <a:pt x="907" y="836"/>
                    <a:pt x="919" y="837"/>
                  </a:cubicBezTo>
                  <a:cubicBezTo>
                    <a:pt x="928" y="838"/>
                    <a:pt x="931" y="823"/>
                    <a:pt x="937" y="821"/>
                  </a:cubicBezTo>
                  <a:cubicBezTo>
                    <a:pt x="943" y="819"/>
                    <a:pt x="950" y="820"/>
                    <a:pt x="953" y="824"/>
                  </a:cubicBezTo>
                  <a:cubicBezTo>
                    <a:pt x="960" y="827"/>
                    <a:pt x="949" y="846"/>
                    <a:pt x="957" y="848"/>
                  </a:cubicBezTo>
                  <a:cubicBezTo>
                    <a:pt x="966" y="853"/>
                    <a:pt x="995" y="859"/>
                    <a:pt x="1012" y="860"/>
                  </a:cubicBezTo>
                  <a:cubicBezTo>
                    <a:pt x="1029" y="861"/>
                    <a:pt x="1046" y="853"/>
                    <a:pt x="1057" y="852"/>
                  </a:cubicBezTo>
                  <a:cubicBezTo>
                    <a:pt x="1064" y="853"/>
                    <a:pt x="1071" y="853"/>
                    <a:pt x="1077" y="856"/>
                  </a:cubicBezTo>
                  <a:cubicBezTo>
                    <a:pt x="1082" y="859"/>
                    <a:pt x="1081" y="836"/>
                    <a:pt x="1086" y="843"/>
                  </a:cubicBezTo>
                  <a:cubicBezTo>
                    <a:pt x="1090" y="848"/>
                    <a:pt x="1092" y="873"/>
                    <a:pt x="1102" y="888"/>
                  </a:cubicBezTo>
                  <a:cubicBezTo>
                    <a:pt x="1113" y="904"/>
                    <a:pt x="1128" y="927"/>
                    <a:pt x="1146" y="932"/>
                  </a:cubicBezTo>
                  <a:cubicBezTo>
                    <a:pt x="1157" y="939"/>
                    <a:pt x="1163" y="913"/>
                    <a:pt x="1168" y="914"/>
                  </a:cubicBezTo>
                  <a:cubicBezTo>
                    <a:pt x="1173" y="915"/>
                    <a:pt x="1172" y="924"/>
                    <a:pt x="1174" y="939"/>
                  </a:cubicBezTo>
                  <a:cubicBezTo>
                    <a:pt x="1176" y="954"/>
                    <a:pt x="1175" y="983"/>
                    <a:pt x="1181" y="1004"/>
                  </a:cubicBezTo>
                  <a:cubicBezTo>
                    <a:pt x="1187" y="1023"/>
                    <a:pt x="1202" y="1053"/>
                    <a:pt x="1209" y="1067"/>
                  </a:cubicBezTo>
                  <a:cubicBezTo>
                    <a:pt x="1216" y="1083"/>
                    <a:pt x="1218" y="1092"/>
                    <a:pt x="1221" y="1100"/>
                  </a:cubicBezTo>
                  <a:cubicBezTo>
                    <a:pt x="1234" y="1140"/>
                    <a:pt x="1212" y="1068"/>
                    <a:pt x="1227" y="1118"/>
                  </a:cubicBezTo>
                  <a:cubicBezTo>
                    <a:pt x="1229" y="1126"/>
                    <a:pt x="1241" y="1140"/>
                    <a:pt x="1241" y="1140"/>
                  </a:cubicBezTo>
                  <a:cubicBezTo>
                    <a:pt x="1249" y="1132"/>
                    <a:pt x="1244" y="1124"/>
                    <a:pt x="1252" y="1116"/>
                  </a:cubicBezTo>
                  <a:cubicBezTo>
                    <a:pt x="1256" y="1115"/>
                    <a:pt x="1268" y="1094"/>
                    <a:pt x="1270" y="1097"/>
                  </a:cubicBezTo>
                  <a:cubicBezTo>
                    <a:pt x="1272" y="1100"/>
                    <a:pt x="1265" y="1124"/>
                    <a:pt x="1266" y="1136"/>
                  </a:cubicBezTo>
                  <a:cubicBezTo>
                    <a:pt x="1267" y="1148"/>
                    <a:pt x="1269" y="1166"/>
                    <a:pt x="1276" y="1170"/>
                  </a:cubicBezTo>
                  <a:cubicBezTo>
                    <a:pt x="1283" y="1174"/>
                    <a:pt x="1302" y="1170"/>
                    <a:pt x="1306" y="1161"/>
                  </a:cubicBezTo>
                  <a:cubicBezTo>
                    <a:pt x="1308" y="1151"/>
                    <a:pt x="1304" y="1126"/>
                    <a:pt x="1299" y="1113"/>
                  </a:cubicBezTo>
                  <a:cubicBezTo>
                    <a:pt x="1295" y="1104"/>
                    <a:pt x="1286" y="1108"/>
                    <a:pt x="1282" y="1103"/>
                  </a:cubicBezTo>
                  <a:cubicBezTo>
                    <a:pt x="1278" y="1098"/>
                    <a:pt x="1277" y="1088"/>
                    <a:pt x="1277" y="1080"/>
                  </a:cubicBezTo>
                  <a:cubicBezTo>
                    <a:pt x="1272" y="1063"/>
                    <a:pt x="1284" y="1063"/>
                    <a:pt x="1285" y="1056"/>
                  </a:cubicBezTo>
                  <a:cubicBezTo>
                    <a:pt x="1285" y="1046"/>
                    <a:pt x="1275" y="1028"/>
                    <a:pt x="1279" y="1019"/>
                  </a:cubicBezTo>
                  <a:cubicBezTo>
                    <a:pt x="1281" y="1010"/>
                    <a:pt x="1304" y="1005"/>
                    <a:pt x="1309" y="999"/>
                  </a:cubicBezTo>
                  <a:cubicBezTo>
                    <a:pt x="1323" y="981"/>
                    <a:pt x="1319" y="984"/>
                    <a:pt x="1337" y="972"/>
                  </a:cubicBezTo>
                  <a:cubicBezTo>
                    <a:pt x="1356" y="944"/>
                    <a:pt x="1345" y="953"/>
                    <a:pt x="1365" y="940"/>
                  </a:cubicBezTo>
                  <a:cubicBezTo>
                    <a:pt x="1374" y="931"/>
                    <a:pt x="1376" y="922"/>
                    <a:pt x="1383" y="917"/>
                  </a:cubicBezTo>
                  <a:cubicBezTo>
                    <a:pt x="1391" y="913"/>
                    <a:pt x="1401" y="918"/>
                    <a:pt x="1411" y="917"/>
                  </a:cubicBezTo>
                  <a:cubicBezTo>
                    <a:pt x="1421" y="916"/>
                    <a:pt x="1436" y="904"/>
                    <a:pt x="1443" y="909"/>
                  </a:cubicBezTo>
                  <a:cubicBezTo>
                    <a:pt x="1449" y="914"/>
                    <a:pt x="1454" y="939"/>
                    <a:pt x="1455" y="947"/>
                  </a:cubicBezTo>
                  <a:cubicBezTo>
                    <a:pt x="1459" y="955"/>
                    <a:pt x="1460" y="955"/>
                    <a:pt x="1465" y="959"/>
                  </a:cubicBezTo>
                  <a:cubicBezTo>
                    <a:pt x="1469" y="971"/>
                    <a:pt x="1485" y="972"/>
                    <a:pt x="1485" y="972"/>
                  </a:cubicBezTo>
                  <a:cubicBezTo>
                    <a:pt x="1488" y="979"/>
                    <a:pt x="1470" y="998"/>
                    <a:pt x="1473" y="1007"/>
                  </a:cubicBezTo>
                  <a:cubicBezTo>
                    <a:pt x="1474" y="1015"/>
                    <a:pt x="1484" y="1022"/>
                    <a:pt x="1491" y="1020"/>
                  </a:cubicBezTo>
                  <a:cubicBezTo>
                    <a:pt x="1498" y="1020"/>
                    <a:pt x="1507" y="997"/>
                    <a:pt x="1515" y="996"/>
                  </a:cubicBezTo>
                  <a:cubicBezTo>
                    <a:pt x="1522" y="996"/>
                    <a:pt x="1527" y="1012"/>
                    <a:pt x="1531" y="1023"/>
                  </a:cubicBezTo>
                  <a:cubicBezTo>
                    <a:pt x="1533" y="1034"/>
                    <a:pt x="1538" y="1046"/>
                    <a:pt x="1539" y="1062"/>
                  </a:cubicBezTo>
                  <a:cubicBezTo>
                    <a:pt x="1539" y="1075"/>
                    <a:pt x="1532" y="1093"/>
                    <a:pt x="1531" y="1104"/>
                  </a:cubicBezTo>
                  <a:cubicBezTo>
                    <a:pt x="1530" y="1115"/>
                    <a:pt x="1530" y="1121"/>
                    <a:pt x="1534" y="1130"/>
                  </a:cubicBezTo>
                  <a:cubicBezTo>
                    <a:pt x="1537" y="1143"/>
                    <a:pt x="1557" y="1156"/>
                    <a:pt x="1557" y="1156"/>
                  </a:cubicBezTo>
                  <a:cubicBezTo>
                    <a:pt x="1563" y="1165"/>
                    <a:pt x="1564" y="1198"/>
                    <a:pt x="1573" y="1209"/>
                  </a:cubicBezTo>
                  <a:cubicBezTo>
                    <a:pt x="1584" y="1225"/>
                    <a:pt x="1615" y="1250"/>
                    <a:pt x="1621" y="1250"/>
                  </a:cubicBezTo>
                  <a:cubicBezTo>
                    <a:pt x="1627" y="1250"/>
                    <a:pt x="1617" y="1230"/>
                    <a:pt x="1608" y="1212"/>
                  </a:cubicBezTo>
                  <a:cubicBezTo>
                    <a:pt x="1614" y="1184"/>
                    <a:pt x="1588" y="1155"/>
                    <a:pt x="1565" y="1140"/>
                  </a:cubicBezTo>
                  <a:cubicBezTo>
                    <a:pt x="1550" y="1117"/>
                    <a:pt x="1548" y="1074"/>
                    <a:pt x="1575" y="1056"/>
                  </a:cubicBezTo>
                  <a:cubicBezTo>
                    <a:pt x="1582" y="1043"/>
                    <a:pt x="1593" y="1060"/>
                    <a:pt x="1602" y="1070"/>
                  </a:cubicBezTo>
                  <a:cubicBezTo>
                    <a:pt x="1606" y="1076"/>
                    <a:pt x="1598" y="1087"/>
                    <a:pt x="1602" y="1092"/>
                  </a:cubicBezTo>
                  <a:cubicBezTo>
                    <a:pt x="1606" y="1097"/>
                    <a:pt x="1620" y="1098"/>
                    <a:pt x="1624" y="1103"/>
                  </a:cubicBezTo>
                  <a:cubicBezTo>
                    <a:pt x="1628" y="1108"/>
                    <a:pt x="1620" y="1124"/>
                    <a:pt x="1626" y="1124"/>
                  </a:cubicBezTo>
                  <a:cubicBezTo>
                    <a:pt x="1649" y="1119"/>
                    <a:pt x="1652" y="1124"/>
                    <a:pt x="1659" y="1103"/>
                  </a:cubicBezTo>
                  <a:cubicBezTo>
                    <a:pt x="1665" y="1094"/>
                    <a:pt x="1682" y="1083"/>
                    <a:pt x="1687" y="1073"/>
                  </a:cubicBezTo>
                  <a:cubicBezTo>
                    <a:pt x="1692" y="1063"/>
                    <a:pt x="1692" y="1050"/>
                    <a:pt x="1692" y="1040"/>
                  </a:cubicBezTo>
                  <a:cubicBezTo>
                    <a:pt x="1692" y="1030"/>
                    <a:pt x="1691" y="1025"/>
                    <a:pt x="1684" y="1014"/>
                  </a:cubicBezTo>
                  <a:cubicBezTo>
                    <a:pt x="1677" y="1003"/>
                    <a:pt x="1656" y="982"/>
                    <a:pt x="1649" y="972"/>
                  </a:cubicBezTo>
                  <a:cubicBezTo>
                    <a:pt x="1644" y="962"/>
                    <a:pt x="1638" y="964"/>
                    <a:pt x="1642" y="954"/>
                  </a:cubicBezTo>
                  <a:cubicBezTo>
                    <a:pt x="1645" y="945"/>
                    <a:pt x="1658" y="927"/>
                    <a:pt x="1668" y="920"/>
                  </a:cubicBezTo>
                  <a:cubicBezTo>
                    <a:pt x="1668" y="910"/>
                    <a:pt x="1699" y="900"/>
                    <a:pt x="1701" y="909"/>
                  </a:cubicBezTo>
                  <a:cubicBezTo>
                    <a:pt x="1705" y="911"/>
                    <a:pt x="1710" y="921"/>
                    <a:pt x="1708" y="929"/>
                  </a:cubicBezTo>
                  <a:cubicBezTo>
                    <a:pt x="1708" y="936"/>
                    <a:pt x="1699" y="946"/>
                    <a:pt x="1698" y="951"/>
                  </a:cubicBezTo>
                  <a:cubicBezTo>
                    <a:pt x="1698" y="956"/>
                    <a:pt x="1699" y="959"/>
                    <a:pt x="1702" y="959"/>
                  </a:cubicBezTo>
                  <a:cubicBezTo>
                    <a:pt x="1705" y="959"/>
                    <a:pt x="1716" y="953"/>
                    <a:pt x="1716" y="950"/>
                  </a:cubicBezTo>
                  <a:cubicBezTo>
                    <a:pt x="1716" y="947"/>
                    <a:pt x="1705" y="948"/>
                    <a:pt x="1705" y="942"/>
                  </a:cubicBezTo>
                  <a:cubicBezTo>
                    <a:pt x="1705" y="936"/>
                    <a:pt x="1714" y="917"/>
                    <a:pt x="1719" y="911"/>
                  </a:cubicBezTo>
                  <a:cubicBezTo>
                    <a:pt x="1724" y="905"/>
                    <a:pt x="1732" y="909"/>
                    <a:pt x="1737" y="908"/>
                  </a:cubicBezTo>
                  <a:cubicBezTo>
                    <a:pt x="1741" y="907"/>
                    <a:pt x="1746" y="907"/>
                    <a:pt x="1750" y="906"/>
                  </a:cubicBezTo>
                  <a:cubicBezTo>
                    <a:pt x="1754" y="903"/>
                    <a:pt x="1758" y="893"/>
                    <a:pt x="1764" y="891"/>
                  </a:cubicBezTo>
                  <a:cubicBezTo>
                    <a:pt x="1770" y="889"/>
                    <a:pt x="1779" y="896"/>
                    <a:pt x="1788" y="893"/>
                  </a:cubicBezTo>
                  <a:cubicBezTo>
                    <a:pt x="1797" y="890"/>
                    <a:pt x="1811" y="879"/>
                    <a:pt x="1816" y="873"/>
                  </a:cubicBezTo>
                  <a:cubicBezTo>
                    <a:pt x="1822" y="868"/>
                    <a:pt x="1816" y="862"/>
                    <a:pt x="1818" y="859"/>
                  </a:cubicBezTo>
                  <a:cubicBezTo>
                    <a:pt x="1820" y="856"/>
                    <a:pt x="1827" y="860"/>
                    <a:pt x="1830" y="855"/>
                  </a:cubicBezTo>
                  <a:cubicBezTo>
                    <a:pt x="1833" y="850"/>
                    <a:pt x="1832" y="840"/>
                    <a:pt x="1837" y="830"/>
                  </a:cubicBezTo>
                  <a:cubicBezTo>
                    <a:pt x="1842" y="820"/>
                    <a:pt x="1859" y="803"/>
                    <a:pt x="1861" y="794"/>
                  </a:cubicBezTo>
                  <a:cubicBezTo>
                    <a:pt x="1866" y="784"/>
                    <a:pt x="1849" y="781"/>
                    <a:pt x="1849" y="776"/>
                  </a:cubicBezTo>
                  <a:cubicBezTo>
                    <a:pt x="1847" y="768"/>
                    <a:pt x="1845" y="751"/>
                    <a:pt x="1846" y="745"/>
                  </a:cubicBezTo>
                  <a:cubicBezTo>
                    <a:pt x="1847" y="739"/>
                    <a:pt x="1857" y="741"/>
                    <a:pt x="1858" y="741"/>
                  </a:cubicBezTo>
                  <a:cubicBezTo>
                    <a:pt x="1859" y="741"/>
                    <a:pt x="1853" y="748"/>
                    <a:pt x="1851" y="744"/>
                  </a:cubicBezTo>
                  <a:cubicBezTo>
                    <a:pt x="1849" y="740"/>
                    <a:pt x="1846" y="726"/>
                    <a:pt x="1843" y="719"/>
                  </a:cubicBezTo>
                  <a:cubicBezTo>
                    <a:pt x="1841" y="713"/>
                    <a:pt x="1832" y="706"/>
                    <a:pt x="1834" y="699"/>
                  </a:cubicBezTo>
                  <a:cubicBezTo>
                    <a:pt x="1835" y="692"/>
                    <a:pt x="1843" y="681"/>
                    <a:pt x="1851" y="675"/>
                  </a:cubicBezTo>
                  <a:cubicBezTo>
                    <a:pt x="1859" y="669"/>
                    <a:pt x="1881" y="664"/>
                    <a:pt x="1882" y="662"/>
                  </a:cubicBezTo>
                  <a:cubicBezTo>
                    <a:pt x="1882" y="658"/>
                    <a:pt x="1866" y="660"/>
                    <a:pt x="1858" y="660"/>
                  </a:cubicBezTo>
                  <a:cubicBezTo>
                    <a:pt x="1851" y="661"/>
                    <a:pt x="1845" y="666"/>
                    <a:pt x="1840" y="667"/>
                  </a:cubicBezTo>
                  <a:cubicBezTo>
                    <a:pt x="1835" y="668"/>
                    <a:pt x="1833" y="667"/>
                    <a:pt x="1828" y="663"/>
                  </a:cubicBezTo>
                  <a:cubicBezTo>
                    <a:pt x="1823" y="659"/>
                    <a:pt x="1811" y="650"/>
                    <a:pt x="1809" y="644"/>
                  </a:cubicBezTo>
                  <a:cubicBezTo>
                    <a:pt x="1810" y="640"/>
                    <a:pt x="1813" y="628"/>
                    <a:pt x="1816" y="626"/>
                  </a:cubicBezTo>
                  <a:cubicBezTo>
                    <a:pt x="1820" y="623"/>
                    <a:pt x="1828" y="628"/>
                    <a:pt x="1833" y="626"/>
                  </a:cubicBezTo>
                  <a:cubicBezTo>
                    <a:pt x="1838" y="624"/>
                    <a:pt x="1840" y="616"/>
                    <a:pt x="1846" y="612"/>
                  </a:cubicBezTo>
                  <a:cubicBezTo>
                    <a:pt x="1852" y="608"/>
                    <a:pt x="1862" y="602"/>
                    <a:pt x="1867" y="602"/>
                  </a:cubicBezTo>
                  <a:cubicBezTo>
                    <a:pt x="1870" y="602"/>
                    <a:pt x="1876" y="608"/>
                    <a:pt x="1875" y="612"/>
                  </a:cubicBezTo>
                  <a:cubicBezTo>
                    <a:pt x="1875" y="616"/>
                    <a:pt x="1866" y="625"/>
                    <a:pt x="1866" y="627"/>
                  </a:cubicBezTo>
                  <a:cubicBezTo>
                    <a:pt x="1866" y="629"/>
                    <a:pt x="1872" y="624"/>
                    <a:pt x="1875" y="622"/>
                  </a:cubicBezTo>
                  <a:cubicBezTo>
                    <a:pt x="1878" y="620"/>
                    <a:pt x="1880" y="617"/>
                    <a:pt x="1884" y="617"/>
                  </a:cubicBezTo>
                  <a:cubicBezTo>
                    <a:pt x="1888" y="617"/>
                    <a:pt x="1896" y="618"/>
                    <a:pt x="1902" y="620"/>
                  </a:cubicBezTo>
                  <a:cubicBezTo>
                    <a:pt x="1908" y="622"/>
                    <a:pt x="1920" y="624"/>
                    <a:pt x="1921" y="627"/>
                  </a:cubicBezTo>
                  <a:cubicBezTo>
                    <a:pt x="1923" y="631"/>
                    <a:pt x="1911" y="637"/>
                    <a:pt x="1909" y="641"/>
                  </a:cubicBezTo>
                  <a:cubicBezTo>
                    <a:pt x="1907" y="645"/>
                    <a:pt x="1906" y="650"/>
                    <a:pt x="1911" y="653"/>
                  </a:cubicBezTo>
                  <a:cubicBezTo>
                    <a:pt x="1916" y="656"/>
                    <a:pt x="1935" y="649"/>
                    <a:pt x="1938" y="659"/>
                  </a:cubicBezTo>
                  <a:cubicBezTo>
                    <a:pt x="1943" y="669"/>
                    <a:pt x="1921" y="707"/>
                    <a:pt x="1927" y="714"/>
                  </a:cubicBezTo>
                  <a:cubicBezTo>
                    <a:pt x="1928" y="725"/>
                    <a:pt x="1940" y="727"/>
                    <a:pt x="1944" y="726"/>
                  </a:cubicBezTo>
                  <a:cubicBezTo>
                    <a:pt x="1948" y="725"/>
                    <a:pt x="1945" y="712"/>
                    <a:pt x="1951" y="707"/>
                  </a:cubicBezTo>
                  <a:cubicBezTo>
                    <a:pt x="1957" y="702"/>
                    <a:pt x="1975" y="704"/>
                    <a:pt x="1981" y="698"/>
                  </a:cubicBezTo>
                  <a:cubicBezTo>
                    <a:pt x="1986" y="692"/>
                    <a:pt x="1991" y="680"/>
                    <a:pt x="1987" y="671"/>
                  </a:cubicBezTo>
                  <a:cubicBezTo>
                    <a:pt x="1987" y="665"/>
                    <a:pt x="1985" y="667"/>
                    <a:pt x="1980" y="659"/>
                  </a:cubicBezTo>
                  <a:cubicBezTo>
                    <a:pt x="1975" y="651"/>
                    <a:pt x="1959" y="632"/>
                    <a:pt x="1959" y="624"/>
                  </a:cubicBezTo>
                  <a:cubicBezTo>
                    <a:pt x="1958" y="613"/>
                    <a:pt x="1967" y="616"/>
                    <a:pt x="1981" y="608"/>
                  </a:cubicBezTo>
                  <a:cubicBezTo>
                    <a:pt x="1987" y="601"/>
                    <a:pt x="1989" y="589"/>
                    <a:pt x="1995" y="582"/>
                  </a:cubicBezTo>
                  <a:cubicBezTo>
                    <a:pt x="2001" y="575"/>
                    <a:pt x="2011" y="567"/>
                    <a:pt x="2017" y="567"/>
                  </a:cubicBezTo>
                  <a:cubicBezTo>
                    <a:pt x="2023" y="567"/>
                    <a:pt x="2026" y="580"/>
                    <a:pt x="2032" y="581"/>
                  </a:cubicBezTo>
                  <a:cubicBezTo>
                    <a:pt x="2038" y="582"/>
                    <a:pt x="2043" y="584"/>
                    <a:pt x="2052" y="576"/>
                  </a:cubicBezTo>
                  <a:cubicBezTo>
                    <a:pt x="2067" y="561"/>
                    <a:pt x="2067" y="544"/>
                    <a:pt x="2085" y="532"/>
                  </a:cubicBezTo>
                  <a:cubicBezTo>
                    <a:pt x="2091" y="524"/>
                    <a:pt x="2103" y="514"/>
                    <a:pt x="2109" y="506"/>
                  </a:cubicBezTo>
                  <a:cubicBezTo>
                    <a:pt x="2115" y="497"/>
                    <a:pt x="2117" y="488"/>
                    <a:pt x="2125" y="480"/>
                  </a:cubicBezTo>
                  <a:cubicBezTo>
                    <a:pt x="2128" y="477"/>
                    <a:pt x="2137" y="462"/>
                    <a:pt x="2140" y="458"/>
                  </a:cubicBezTo>
                  <a:cubicBezTo>
                    <a:pt x="2142" y="446"/>
                    <a:pt x="2137" y="444"/>
                    <a:pt x="2137" y="432"/>
                  </a:cubicBezTo>
                  <a:cubicBezTo>
                    <a:pt x="2136" y="426"/>
                    <a:pt x="2165" y="420"/>
                    <a:pt x="2155" y="411"/>
                  </a:cubicBezTo>
                  <a:cubicBezTo>
                    <a:pt x="2153" y="403"/>
                    <a:pt x="2136" y="386"/>
                    <a:pt x="2127" y="383"/>
                  </a:cubicBezTo>
                  <a:cubicBezTo>
                    <a:pt x="2118" y="380"/>
                    <a:pt x="2109" y="396"/>
                    <a:pt x="2101" y="395"/>
                  </a:cubicBezTo>
                  <a:cubicBezTo>
                    <a:pt x="2093" y="394"/>
                    <a:pt x="2078" y="386"/>
                    <a:pt x="2077" y="380"/>
                  </a:cubicBezTo>
                  <a:cubicBezTo>
                    <a:pt x="2083" y="371"/>
                    <a:pt x="2092" y="365"/>
                    <a:pt x="2097" y="356"/>
                  </a:cubicBezTo>
                  <a:cubicBezTo>
                    <a:pt x="2100" y="350"/>
                    <a:pt x="2112" y="341"/>
                    <a:pt x="2116" y="335"/>
                  </a:cubicBezTo>
                  <a:cubicBezTo>
                    <a:pt x="2122" y="327"/>
                    <a:pt x="2136" y="328"/>
                    <a:pt x="2145" y="323"/>
                  </a:cubicBezTo>
                  <a:cubicBezTo>
                    <a:pt x="2155" y="320"/>
                    <a:pt x="2156" y="304"/>
                    <a:pt x="2172" y="302"/>
                  </a:cubicBezTo>
                  <a:cubicBezTo>
                    <a:pt x="2188" y="300"/>
                    <a:pt x="2222" y="309"/>
                    <a:pt x="2239" y="308"/>
                  </a:cubicBezTo>
                  <a:cubicBezTo>
                    <a:pt x="2256" y="307"/>
                    <a:pt x="2265" y="296"/>
                    <a:pt x="2275" y="297"/>
                  </a:cubicBezTo>
                  <a:cubicBezTo>
                    <a:pt x="2285" y="298"/>
                    <a:pt x="2293" y="312"/>
                    <a:pt x="2302" y="314"/>
                  </a:cubicBezTo>
                  <a:cubicBezTo>
                    <a:pt x="2311" y="316"/>
                    <a:pt x="2322" y="308"/>
                    <a:pt x="2328" y="306"/>
                  </a:cubicBezTo>
                  <a:cubicBezTo>
                    <a:pt x="2334" y="304"/>
                    <a:pt x="2336" y="307"/>
                    <a:pt x="2340" y="303"/>
                  </a:cubicBezTo>
                  <a:cubicBezTo>
                    <a:pt x="2344" y="299"/>
                    <a:pt x="2345" y="288"/>
                    <a:pt x="2350" y="282"/>
                  </a:cubicBezTo>
                  <a:cubicBezTo>
                    <a:pt x="2354" y="277"/>
                    <a:pt x="2361" y="272"/>
                    <a:pt x="2370" y="269"/>
                  </a:cubicBezTo>
                  <a:cubicBezTo>
                    <a:pt x="2379" y="266"/>
                    <a:pt x="2399" y="261"/>
                    <a:pt x="2406" y="263"/>
                  </a:cubicBezTo>
                  <a:cubicBezTo>
                    <a:pt x="2413" y="265"/>
                    <a:pt x="2407" y="276"/>
                    <a:pt x="2410" y="279"/>
                  </a:cubicBezTo>
                  <a:cubicBezTo>
                    <a:pt x="2413" y="282"/>
                    <a:pt x="2421" y="283"/>
                    <a:pt x="2425" y="281"/>
                  </a:cubicBezTo>
                  <a:cubicBezTo>
                    <a:pt x="2429" y="279"/>
                    <a:pt x="2431" y="272"/>
                    <a:pt x="2437" y="268"/>
                  </a:cubicBezTo>
                  <a:cubicBezTo>
                    <a:pt x="2445" y="265"/>
                    <a:pt x="2453" y="252"/>
                    <a:pt x="2461" y="256"/>
                  </a:cubicBezTo>
                  <a:cubicBezTo>
                    <a:pt x="2473" y="262"/>
                    <a:pt x="2452" y="270"/>
                    <a:pt x="2445" y="276"/>
                  </a:cubicBezTo>
                  <a:cubicBezTo>
                    <a:pt x="2437" y="284"/>
                    <a:pt x="2429" y="292"/>
                    <a:pt x="2421" y="300"/>
                  </a:cubicBezTo>
                  <a:cubicBezTo>
                    <a:pt x="2412" y="309"/>
                    <a:pt x="2396" y="316"/>
                    <a:pt x="2388" y="320"/>
                  </a:cubicBezTo>
                  <a:cubicBezTo>
                    <a:pt x="2380" y="324"/>
                    <a:pt x="2377" y="323"/>
                    <a:pt x="2373" y="326"/>
                  </a:cubicBezTo>
                  <a:cubicBezTo>
                    <a:pt x="2369" y="329"/>
                    <a:pt x="2369" y="335"/>
                    <a:pt x="2365" y="341"/>
                  </a:cubicBezTo>
                  <a:cubicBezTo>
                    <a:pt x="2361" y="347"/>
                    <a:pt x="2349" y="350"/>
                    <a:pt x="2347" y="359"/>
                  </a:cubicBezTo>
                  <a:cubicBezTo>
                    <a:pt x="2345" y="368"/>
                    <a:pt x="2352" y="383"/>
                    <a:pt x="2355" y="396"/>
                  </a:cubicBezTo>
                  <a:cubicBezTo>
                    <a:pt x="2360" y="404"/>
                    <a:pt x="2360" y="435"/>
                    <a:pt x="2368" y="437"/>
                  </a:cubicBezTo>
                  <a:cubicBezTo>
                    <a:pt x="2376" y="439"/>
                    <a:pt x="2396" y="416"/>
                    <a:pt x="2405" y="408"/>
                  </a:cubicBezTo>
                  <a:cubicBezTo>
                    <a:pt x="2413" y="398"/>
                    <a:pt x="2417" y="397"/>
                    <a:pt x="2424" y="386"/>
                  </a:cubicBezTo>
                  <a:cubicBezTo>
                    <a:pt x="2431" y="382"/>
                    <a:pt x="2443" y="387"/>
                    <a:pt x="2446" y="381"/>
                  </a:cubicBezTo>
                  <a:cubicBezTo>
                    <a:pt x="2449" y="375"/>
                    <a:pt x="2440" y="356"/>
                    <a:pt x="2443" y="351"/>
                  </a:cubicBezTo>
                  <a:cubicBezTo>
                    <a:pt x="2443" y="343"/>
                    <a:pt x="2460" y="355"/>
                    <a:pt x="2463" y="351"/>
                  </a:cubicBezTo>
                  <a:cubicBezTo>
                    <a:pt x="2466" y="347"/>
                    <a:pt x="2457" y="334"/>
                    <a:pt x="2461" y="326"/>
                  </a:cubicBezTo>
                  <a:cubicBezTo>
                    <a:pt x="2465" y="318"/>
                    <a:pt x="2474" y="310"/>
                    <a:pt x="2487" y="303"/>
                  </a:cubicBezTo>
                  <a:cubicBezTo>
                    <a:pt x="2500" y="296"/>
                    <a:pt x="2530" y="284"/>
                    <a:pt x="2541" y="282"/>
                  </a:cubicBezTo>
                  <a:cubicBezTo>
                    <a:pt x="2552" y="280"/>
                    <a:pt x="2548" y="290"/>
                    <a:pt x="2553" y="293"/>
                  </a:cubicBezTo>
                  <a:cubicBezTo>
                    <a:pt x="2558" y="296"/>
                    <a:pt x="2564" y="302"/>
                    <a:pt x="2569" y="300"/>
                  </a:cubicBezTo>
                  <a:cubicBezTo>
                    <a:pt x="2574" y="300"/>
                    <a:pt x="2574" y="287"/>
                    <a:pt x="2581" y="282"/>
                  </a:cubicBezTo>
                  <a:cubicBezTo>
                    <a:pt x="2588" y="277"/>
                    <a:pt x="2604" y="270"/>
                    <a:pt x="2613" y="267"/>
                  </a:cubicBezTo>
                  <a:cubicBezTo>
                    <a:pt x="2622" y="264"/>
                    <a:pt x="2624" y="266"/>
                    <a:pt x="2637" y="263"/>
                  </a:cubicBezTo>
                  <a:cubicBezTo>
                    <a:pt x="2650" y="260"/>
                    <a:pt x="2685" y="257"/>
                    <a:pt x="2693" y="248"/>
                  </a:cubicBezTo>
                  <a:cubicBezTo>
                    <a:pt x="2683" y="234"/>
                    <a:pt x="2679" y="229"/>
                    <a:pt x="2685" y="212"/>
                  </a:cubicBezTo>
                  <a:cubicBezTo>
                    <a:pt x="2687" y="204"/>
                    <a:pt x="2697" y="219"/>
                    <a:pt x="2704" y="216"/>
                  </a:cubicBezTo>
                  <a:cubicBezTo>
                    <a:pt x="2709" y="213"/>
                    <a:pt x="2711" y="196"/>
                    <a:pt x="2715" y="195"/>
                  </a:cubicBezTo>
                  <a:cubicBezTo>
                    <a:pt x="2719" y="194"/>
                    <a:pt x="2724" y="209"/>
                    <a:pt x="2730" y="210"/>
                  </a:cubicBezTo>
                  <a:cubicBezTo>
                    <a:pt x="2736" y="211"/>
                    <a:pt x="2746" y="201"/>
                    <a:pt x="2752" y="203"/>
                  </a:cubicBezTo>
                  <a:cubicBezTo>
                    <a:pt x="2758" y="205"/>
                    <a:pt x="2758" y="219"/>
                    <a:pt x="2766" y="222"/>
                  </a:cubicBezTo>
                  <a:cubicBezTo>
                    <a:pt x="2774" y="225"/>
                    <a:pt x="2793" y="223"/>
                    <a:pt x="2801" y="220"/>
                  </a:cubicBezTo>
                  <a:cubicBezTo>
                    <a:pt x="2810" y="218"/>
                    <a:pt x="2807" y="211"/>
                    <a:pt x="2814" y="206"/>
                  </a:cubicBezTo>
                  <a:cubicBezTo>
                    <a:pt x="2821" y="201"/>
                    <a:pt x="2842" y="197"/>
                    <a:pt x="2842" y="192"/>
                  </a:cubicBezTo>
                  <a:cubicBezTo>
                    <a:pt x="2842" y="189"/>
                    <a:pt x="2828" y="175"/>
                    <a:pt x="2815" y="174"/>
                  </a:cubicBezTo>
                  <a:cubicBezTo>
                    <a:pt x="2808" y="170"/>
                    <a:pt x="2801" y="166"/>
                    <a:pt x="2797" y="168"/>
                  </a:cubicBezTo>
                  <a:cubicBezTo>
                    <a:pt x="2793" y="170"/>
                    <a:pt x="2791" y="184"/>
                    <a:pt x="2788" y="185"/>
                  </a:cubicBezTo>
                  <a:cubicBezTo>
                    <a:pt x="2785" y="186"/>
                    <a:pt x="2781" y="181"/>
                    <a:pt x="2776" y="177"/>
                  </a:cubicBezTo>
                  <a:cubicBezTo>
                    <a:pt x="2771" y="174"/>
                    <a:pt x="2766" y="164"/>
                    <a:pt x="2761" y="161"/>
                  </a:cubicBezTo>
                  <a:cubicBezTo>
                    <a:pt x="2756" y="158"/>
                    <a:pt x="2741" y="159"/>
                    <a:pt x="2736" y="156"/>
                  </a:cubicBezTo>
                  <a:cubicBezTo>
                    <a:pt x="2728" y="155"/>
                    <a:pt x="2720" y="144"/>
                    <a:pt x="2716" y="144"/>
                  </a:cubicBezTo>
                  <a:cubicBezTo>
                    <a:pt x="2707" y="140"/>
                    <a:pt x="2694" y="135"/>
                    <a:pt x="2682" y="132"/>
                  </a:cubicBezTo>
                  <a:cubicBezTo>
                    <a:pt x="2671" y="130"/>
                    <a:pt x="2676" y="123"/>
                    <a:pt x="2641" y="125"/>
                  </a:cubicBezTo>
                  <a:cubicBezTo>
                    <a:pt x="2632" y="125"/>
                    <a:pt x="2635" y="132"/>
                    <a:pt x="2625" y="132"/>
                  </a:cubicBezTo>
                  <a:cubicBezTo>
                    <a:pt x="2615" y="132"/>
                    <a:pt x="2591" y="123"/>
                    <a:pt x="2581" y="123"/>
                  </a:cubicBezTo>
                  <a:cubicBezTo>
                    <a:pt x="2571" y="123"/>
                    <a:pt x="2568" y="127"/>
                    <a:pt x="2566" y="131"/>
                  </a:cubicBezTo>
                  <a:cubicBezTo>
                    <a:pt x="2564" y="135"/>
                    <a:pt x="2569" y="144"/>
                    <a:pt x="2566" y="146"/>
                  </a:cubicBezTo>
                  <a:cubicBezTo>
                    <a:pt x="2563" y="148"/>
                    <a:pt x="2553" y="144"/>
                    <a:pt x="2548" y="141"/>
                  </a:cubicBezTo>
                  <a:cubicBezTo>
                    <a:pt x="2543" y="138"/>
                    <a:pt x="2546" y="127"/>
                    <a:pt x="2536" y="126"/>
                  </a:cubicBezTo>
                  <a:cubicBezTo>
                    <a:pt x="2526" y="125"/>
                    <a:pt x="2499" y="135"/>
                    <a:pt x="2488" y="135"/>
                  </a:cubicBezTo>
                  <a:cubicBezTo>
                    <a:pt x="2477" y="135"/>
                    <a:pt x="2479" y="128"/>
                    <a:pt x="2469" y="128"/>
                  </a:cubicBezTo>
                  <a:cubicBezTo>
                    <a:pt x="2460" y="126"/>
                    <a:pt x="2434" y="138"/>
                    <a:pt x="2425" y="137"/>
                  </a:cubicBezTo>
                  <a:cubicBezTo>
                    <a:pt x="2416" y="136"/>
                    <a:pt x="2419" y="124"/>
                    <a:pt x="2412" y="119"/>
                  </a:cubicBezTo>
                  <a:cubicBezTo>
                    <a:pt x="2405" y="114"/>
                    <a:pt x="2402" y="106"/>
                    <a:pt x="2383" y="105"/>
                  </a:cubicBezTo>
                  <a:cubicBezTo>
                    <a:pt x="2335" y="109"/>
                    <a:pt x="2340" y="117"/>
                    <a:pt x="2296" y="110"/>
                  </a:cubicBezTo>
                  <a:cubicBezTo>
                    <a:pt x="2279" y="107"/>
                    <a:pt x="2278" y="97"/>
                    <a:pt x="2262" y="90"/>
                  </a:cubicBezTo>
                  <a:cubicBezTo>
                    <a:pt x="2236" y="78"/>
                    <a:pt x="2232" y="89"/>
                    <a:pt x="2200" y="86"/>
                  </a:cubicBezTo>
                  <a:cubicBezTo>
                    <a:pt x="2188" y="84"/>
                    <a:pt x="2175" y="81"/>
                    <a:pt x="2172" y="78"/>
                  </a:cubicBezTo>
                  <a:cubicBezTo>
                    <a:pt x="2169" y="75"/>
                    <a:pt x="2183" y="72"/>
                    <a:pt x="2182" y="68"/>
                  </a:cubicBezTo>
                  <a:cubicBezTo>
                    <a:pt x="2181" y="64"/>
                    <a:pt x="2165" y="58"/>
                    <a:pt x="2163" y="53"/>
                  </a:cubicBezTo>
                  <a:cubicBezTo>
                    <a:pt x="2161" y="48"/>
                    <a:pt x="2175" y="38"/>
                    <a:pt x="2167" y="35"/>
                  </a:cubicBezTo>
                  <a:cubicBezTo>
                    <a:pt x="2159" y="32"/>
                    <a:pt x="2122" y="32"/>
                    <a:pt x="2112" y="36"/>
                  </a:cubicBezTo>
                  <a:cubicBezTo>
                    <a:pt x="2102" y="40"/>
                    <a:pt x="2104" y="53"/>
                    <a:pt x="2109" y="57"/>
                  </a:cubicBezTo>
                  <a:cubicBezTo>
                    <a:pt x="2114" y="61"/>
                    <a:pt x="2133" y="57"/>
                    <a:pt x="2139" y="59"/>
                  </a:cubicBezTo>
                  <a:cubicBezTo>
                    <a:pt x="2145" y="61"/>
                    <a:pt x="2146" y="68"/>
                    <a:pt x="2148" y="72"/>
                  </a:cubicBezTo>
                  <a:cubicBezTo>
                    <a:pt x="2150" y="76"/>
                    <a:pt x="2156" y="82"/>
                    <a:pt x="2152" y="84"/>
                  </a:cubicBezTo>
                  <a:cubicBezTo>
                    <a:pt x="2148" y="86"/>
                    <a:pt x="2132" y="83"/>
                    <a:pt x="2127" y="86"/>
                  </a:cubicBezTo>
                  <a:cubicBezTo>
                    <a:pt x="2122" y="89"/>
                    <a:pt x="2129" y="100"/>
                    <a:pt x="2124" y="102"/>
                  </a:cubicBezTo>
                  <a:cubicBezTo>
                    <a:pt x="2119" y="104"/>
                    <a:pt x="2106" y="101"/>
                    <a:pt x="2094" y="101"/>
                  </a:cubicBezTo>
                  <a:cubicBezTo>
                    <a:pt x="2081" y="101"/>
                    <a:pt x="2077" y="106"/>
                    <a:pt x="2053" y="104"/>
                  </a:cubicBezTo>
                  <a:cubicBezTo>
                    <a:pt x="2043" y="102"/>
                    <a:pt x="2040" y="90"/>
                    <a:pt x="2032" y="92"/>
                  </a:cubicBezTo>
                  <a:cubicBezTo>
                    <a:pt x="2024" y="94"/>
                    <a:pt x="2015" y="112"/>
                    <a:pt x="2007" y="114"/>
                  </a:cubicBezTo>
                  <a:cubicBezTo>
                    <a:pt x="1999" y="116"/>
                    <a:pt x="1988" y="111"/>
                    <a:pt x="1984" y="104"/>
                  </a:cubicBezTo>
                  <a:cubicBezTo>
                    <a:pt x="1980" y="97"/>
                    <a:pt x="1989" y="76"/>
                    <a:pt x="1983" y="72"/>
                  </a:cubicBezTo>
                  <a:cubicBezTo>
                    <a:pt x="1977" y="68"/>
                    <a:pt x="1961" y="76"/>
                    <a:pt x="1950" y="77"/>
                  </a:cubicBezTo>
                  <a:cubicBezTo>
                    <a:pt x="1942" y="72"/>
                    <a:pt x="1926" y="75"/>
                    <a:pt x="1917" y="75"/>
                  </a:cubicBezTo>
                  <a:cubicBezTo>
                    <a:pt x="1905" y="73"/>
                    <a:pt x="1859" y="80"/>
                    <a:pt x="1848" y="78"/>
                  </a:cubicBezTo>
                  <a:cubicBezTo>
                    <a:pt x="1834" y="76"/>
                    <a:pt x="1846" y="66"/>
                    <a:pt x="1831" y="65"/>
                  </a:cubicBezTo>
                  <a:cubicBezTo>
                    <a:pt x="1816" y="64"/>
                    <a:pt x="1769" y="73"/>
                    <a:pt x="1755" y="71"/>
                  </a:cubicBezTo>
                  <a:cubicBezTo>
                    <a:pt x="1743" y="68"/>
                    <a:pt x="1747" y="61"/>
                    <a:pt x="1747" y="54"/>
                  </a:cubicBezTo>
                  <a:cubicBezTo>
                    <a:pt x="1747" y="47"/>
                    <a:pt x="1753" y="36"/>
                    <a:pt x="1753" y="29"/>
                  </a:cubicBezTo>
                  <a:cubicBezTo>
                    <a:pt x="1753" y="22"/>
                    <a:pt x="1755" y="13"/>
                    <a:pt x="1750" y="11"/>
                  </a:cubicBezTo>
                  <a:cubicBezTo>
                    <a:pt x="1745" y="0"/>
                    <a:pt x="1729" y="18"/>
                    <a:pt x="1720" y="18"/>
                  </a:cubicBezTo>
                  <a:cubicBezTo>
                    <a:pt x="1711" y="18"/>
                    <a:pt x="1705" y="9"/>
                    <a:pt x="1695" y="11"/>
                  </a:cubicBezTo>
                  <a:cubicBezTo>
                    <a:pt x="1685" y="13"/>
                    <a:pt x="1665" y="28"/>
                    <a:pt x="1660" y="29"/>
                  </a:cubicBezTo>
                  <a:cubicBezTo>
                    <a:pt x="1655" y="30"/>
                    <a:pt x="1682" y="16"/>
                    <a:pt x="1663" y="14"/>
                  </a:cubicBezTo>
                  <a:cubicBezTo>
                    <a:pt x="1644" y="12"/>
                    <a:pt x="1571" y="15"/>
                    <a:pt x="1548" y="18"/>
                  </a:cubicBezTo>
                  <a:cubicBezTo>
                    <a:pt x="1525" y="21"/>
                    <a:pt x="1530" y="31"/>
                    <a:pt x="1522" y="32"/>
                  </a:cubicBezTo>
                  <a:cubicBezTo>
                    <a:pt x="1514" y="33"/>
                    <a:pt x="1506" y="26"/>
                    <a:pt x="1498" y="26"/>
                  </a:cubicBezTo>
                  <a:cubicBezTo>
                    <a:pt x="1490" y="26"/>
                    <a:pt x="1488" y="31"/>
                    <a:pt x="1474" y="33"/>
                  </a:cubicBezTo>
                  <a:cubicBezTo>
                    <a:pt x="1460" y="35"/>
                    <a:pt x="1433" y="33"/>
                    <a:pt x="1414" y="36"/>
                  </a:cubicBezTo>
                  <a:cubicBezTo>
                    <a:pt x="1389" y="53"/>
                    <a:pt x="1397" y="47"/>
                    <a:pt x="1362" y="50"/>
                  </a:cubicBezTo>
                  <a:cubicBezTo>
                    <a:pt x="1350" y="54"/>
                    <a:pt x="1372" y="62"/>
                    <a:pt x="1366" y="65"/>
                  </a:cubicBezTo>
                  <a:cubicBezTo>
                    <a:pt x="1360" y="68"/>
                    <a:pt x="1337" y="68"/>
                    <a:pt x="1324" y="69"/>
                  </a:cubicBezTo>
                  <a:cubicBezTo>
                    <a:pt x="1311" y="70"/>
                    <a:pt x="1293" y="63"/>
                    <a:pt x="1290" y="68"/>
                  </a:cubicBezTo>
                  <a:cubicBezTo>
                    <a:pt x="1280" y="73"/>
                    <a:pt x="1308" y="99"/>
                    <a:pt x="1305" y="101"/>
                  </a:cubicBezTo>
                  <a:cubicBezTo>
                    <a:pt x="1302" y="103"/>
                    <a:pt x="1280" y="84"/>
                    <a:pt x="1269" y="83"/>
                  </a:cubicBezTo>
                  <a:cubicBezTo>
                    <a:pt x="1258" y="82"/>
                    <a:pt x="1246" y="91"/>
                    <a:pt x="1237" y="96"/>
                  </a:cubicBezTo>
                  <a:cubicBezTo>
                    <a:pt x="1228" y="99"/>
                    <a:pt x="1213" y="112"/>
                    <a:pt x="1213" y="112"/>
                  </a:cubicBezTo>
                  <a:cubicBezTo>
                    <a:pt x="1206" y="112"/>
                    <a:pt x="1222" y="84"/>
                    <a:pt x="1216" y="80"/>
                  </a:cubicBezTo>
                  <a:cubicBezTo>
                    <a:pt x="1214" y="77"/>
                    <a:pt x="1208" y="88"/>
                    <a:pt x="1203" y="93"/>
                  </a:cubicBezTo>
                  <a:cubicBezTo>
                    <a:pt x="1198" y="98"/>
                    <a:pt x="1191" y="103"/>
                    <a:pt x="1188" y="108"/>
                  </a:cubicBezTo>
                  <a:cubicBezTo>
                    <a:pt x="1185" y="113"/>
                    <a:pt x="1183" y="117"/>
                    <a:pt x="1183" y="125"/>
                  </a:cubicBezTo>
                  <a:cubicBezTo>
                    <a:pt x="1183" y="133"/>
                    <a:pt x="1188" y="160"/>
                    <a:pt x="1186" y="159"/>
                  </a:cubicBezTo>
                  <a:cubicBezTo>
                    <a:pt x="1184" y="158"/>
                    <a:pt x="1171" y="131"/>
                    <a:pt x="1170" y="120"/>
                  </a:cubicBezTo>
                  <a:cubicBezTo>
                    <a:pt x="1169" y="109"/>
                    <a:pt x="1183" y="97"/>
                    <a:pt x="1177" y="90"/>
                  </a:cubicBezTo>
                  <a:cubicBezTo>
                    <a:pt x="1167" y="93"/>
                    <a:pt x="1153" y="75"/>
                    <a:pt x="1134" y="78"/>
                  </a:cubicBezTo>
                  <a:cubicBezTo>
                    <a:pt x="1123" y="78"/>
                    <a:pt x="1118" y="97"/>
                    <a:pt x="1111" y="102"/>
                  </a:cubicBezTo>
                  <a:cubicBezTo>
                    <a:pt x="1104" y="107"/>
                    <a:pt x="1088" y="101"/>
                    <a:pt x="1090" y="111"/>
                  </a:cubicBezTo>
                  <a:cubicBezTo>
                    <a:pt x="1091" y="123"/>
                    <a:pt x="1124" y="150"/>
                    <a:pt x="1122" y="162"/>
                  </a:cubicBezTo>
                  <a:cubicBezTo>
                    <a:pt x="1120" y="172"/>
                    <a:pt x="1098" y="152"/>
                    <a:pt x="1096" y="152"/>
                  </a:cubicBezTo>
                  <a:cubicBezTo>
                    <a:pt x="1090" y="150"/>
                    <a:pt x="1088" y="147"/>
                    <a:pt x="1080" y="143"/>
                  </a:cubicBezTo>
                  <a:cubicBezTo>
                    <a:pt x="1072" y="139"/>
                    <a:pt x="1059" y="129"/>
                    <a:pt x="1047" y="128"/>
                  </a:cubicBezTo>
                  <a:cubicBezTo>
                    <a:pt x="1035" y="127"/>
                    <a:pt x="1016" y="136"/>
                    <a:pt x="1009" y="134"/>
                  </a:cubicBezTo>
                  <a:cubicBezTo>
                    <a:pt x="1001" y="132"/>
                    <a:pt x="1001" y="122"/>
                    <a:pt x="1003" y="117"/>
                  </a:cubicBezTo>
                  <a:cubicBezTo>
                    <a:pt x="1004" y="113"/>
                    <a:pt x="1011" y="109"/>
                    <a:pt x="1018" y="108"/>
                  </a:cubicBezTo>
                  <a:cubicBezTo>
                    <a:pt x="1025" y="107"/>
                    <a:pt x="1044" y="115"/>
                    <a:pt x="1044" y="113"/>
                  </a:cubicBezTo>
                  <a:cubicBezTo>
                    <a:pt x="1044" y="111"/>
                    <a:pt x="1030" y="100"/>
                    <a:pt x="1021" y="98"/>
                  </a:cubicBezTo>
                  <a:cubicBezTo>
                    <a:pt x="1012" y="96"/>
                    <a:pt x="999" y="93"/>
                    <a:pt x="991" y="98"/>
                  </a:cubicBezTo>
                  <a:cubicBezTo>
                    <a:pt x="983" y="103"/>
                    <a:pt x="974" y="118"/>
                    <a:pt x="975" y="126"/>
                  </a:cubicBezTo>
                  <a:cubicBezTo>
                    <a:pt x="976" y="134"/>
                    <a:pt x="992" y="142"/>
                    <a:pt x="994" y="146"/>
                  </a:cubicBezTo>
                  <a:cubicBezTo>
                    <a:pt x="996" y="150"/>
                    <a:pt x="991" y="150"/>
                    <a:pt x="985" y="150"/>
                  </a:cubicBezTo>
                  <a:cubicBezTo>
                    <a:pt x="979" y="150"/>
                    <a:pt x="968" y="144"/>
                    <a:pt x="960" y="143"/>
                  </a:cubicBezTo>
                  <a:cubicBezTo>
                    <a:pt x="952" y="142"/>
                    <a:pt x="944" y="141"/>
                    <a:pt x="936" y="143"/>
                  </a:cubicBezTo>
                  <a:cubicBezTo>
                    <a:pt x="928" y="145"/>
                    <a:pt x="920" y="156"/>
                    <a:pt x="913" y="156"/>
                  </a:cubicBezTo>
                  <a:cubicBezTo>
                    <a:pt x="906" y="156"/>
                    <a:pt x="903" y="143"/>
                    <a:pt x="892" y="144"/>
                  </a:cubicBezTo>
                  <a:cubicBezTo>
                    <a:pt x="881" y="145"/>
                    <a:pt x="865" y="157"/>
                    <a:pt x="849" y="162"/>
                  </a:cubicBezTo>
                  <a:cubicBezTo>
                    <a:pt x="815" y="162"/>
                    <a:pt x="808" y="177"/>
                    <a:pt x="798" y="174"/>
                  </a:cubicBezTo>
                  <a:cubicBezTo>
                    <a:pt x="788" y="171"/>
                    <a:pt x="792" y="149"/>
                    <a:pt x="786" y="144"/>
                  </a:cubicBezTo>
                  <a:cubicBezTo>
                    <a:pt x="780" y="139"/>
                    <a:pt x="766" y="136"/>
                    <a:pt x="763" y="143"/>
                  </a:cubicBezTo>
                  <a:cubicBezTo>
                    <a:pt x="760" y="150"/>
                    <a:pt x="768" y="179"/>
                    <a:pt x="765" y="185"/>
                  </a:cubicBezTo>
                  <a:cubicBezTo>
                    <a:pt x="749" y="188"/>
                    <a:pt x="752" y="181"/>
                    <a:pt x="745" y="182"/>
                  </a:cubicBezTo>
                  <a:cubicBezTo>
                    <a:pt x="738" y="183"/>
                    <a:pt x="726" y="188"/>
                    <a:pt x="720" y="194"/>
                  </a:cubicBezTo>
                  <a:cubicBezTo>
                    <a:pt x="714" y="200"/>
                    <a:pt x="719" y="216"/>
                    <a:pt x="711" y="218"/>
                  </a:cubicBezTo>
                  <a:cubicBezTo>
                    <a:pt x="699" y="225"/>
                    <a:pt x="680" y="204"/>
                    <a:pt x="672" y="204"/>
                  </a:cubicBezTo>
                  <a:cubicBezTo>
                    <a:pt x="664" y="204"/>
                    <a:pt x="662" y="210"/>
                    <a:pt x="663" y="215"/>
                  </a:cubicBezTo>
                  <a:cubicBezTo>
                    <a:pt x="664" y="220"/>
                    <a:pt x="682" y="230"/>
                    <a:pt x="681" y="232"/>
                  </a:cubicBezTo>
                  <a:cubicBezTo>
                    <a:pt x="673" y="235"/>
                    <a:pt x="655" y="230"/>
                    <a:pt x="655" y="230"/>
                  </a:cubicBezTo>
                  <a:cubicBezTo>
                    <a:pt x="622" y="208"/>
                    <a:pt x="658" y="229"/>
                    <a:pt x="627" y="198"/>
                  </a:cubicBezTo>
                  <a:cubicBezTo>
                    <a:pt x="623" y="194"/>
                    <a:pt x="606" y="185"/>
                    <a:pt x="606" y="185"/>
                  </a:cubicBezTo>
                  <a:cubicBezTo>
                    <a:pt x="629" y="170"/>
                    <a:pt x="644" y="180"/>
                    <a:pt x="669" y="188"/>
                  </a:cubicBezTo>
                  <a:cubicBezTo>
                    <a:pt x="682" y="187"/>
                    <a:pt x="696" y="187"/>
                    <a:pt x="709" y="184"/>
                  </a:cubicBezTo>
                  <a:cubicBezTo>
                    <a:pt x="720" y="182"/>
                    <a:pt x="739" y="175"/>
                    <a:pt x="729" y="165"/>
                  </a:cubicBezTo>
                  <a:cubicBezTo>
                    <a:pt x="711" y="147"/>
                    <a:pt x="662" y="137"/>
                    <a:pt x="637" y="135"/>
                  </a:cubicBezTo>
                  <a:cubicBezTo>
                    <a:pt x="615" y="128"/>
                    <a:pt x="592" y="132"/>
                    <a:pt x="580" y="129"/>
                  </a:cubicBezTo>
                  <a:cubicBezTo>
                    <a:pt x="568" y="126"/>
                    <a:pt x="573" y="115"/>
                    <a:pt x="567" y="114"/>
                  </a:cubicBezTo>
                  <a:cubicBezTo>
                    <a:pt x="559" y="111"/>
                    <a:pt x="545" y="120"/>
                    <a:pt x="545" y="120"/>
                  </a:cubicBezTo>
                  <a:cubicBezTo>
                    <a:pt x="536" y="118"/>
                    <a:pt x="531" y="114"/>
                    <a:pt x="519" y="114"/>
                  </a:cubicBezTo>
                  <a:cubicBezTo>
                    <a:pt x="512" y="112"/>
                    <a:pt x="508" y="104"/>
                    <a:pt x="501" y="105"/>
                  </a:cubicBezTo>
                  <a:cubicBezTo>
                    <a:pt x="494" y="106"/>
                    <a:pt x="486" y="115"/>
                    <a:pt x="475" y="119"/>
                  </a:cubicBezTo>
                  <a:cubicBezTo>
                    <a:pt x="464" y="123"/>
                    <a:pt x="446" y="132"/>
                    <a:pt x="435" y="132"/>
                  </a:cubicBezTo>
                  <a:cubicBezTo>
                    <a:pt x="415" y="136"/>
                    <a:pt x="417" y="111"/>
                    <a:pt x="411" y="116"/>
                  </a:cubicBezTo>
                  <a:cubicBezTo>
                    <a:pt x="406" y="116"/>
                    <a:pt x="404" y="124"/>
                    <a:pt x="402" y="131"/>
                  </a:cubicBezTo>
                  <a:cubicBezTo>
                    <a:pt x="400" y="138"/>
                    <a:pt x="406" y="153"/>
                    <a:pt x="400" y="156"/>
                  </a:cubicBezTo>
                  <a:cubicBezTo>
                    <a:pt x="395" y="162"/>
                    <a:pt x="376" y="142"/>
                    <a:pt x="366" y="147"/>
                  </a:cubicBezTo>
                  <a:cubicBezTo>
                    <a:pt x="351" y="148"/>
                    <a:pt x="322" y="156"/>
                    <a:pt x="309" y="165"/>
                  </a:cubicBezTo>
                  <a:cubicBezTo>
                    <a:pt x="296" y="174"/>
                    <a:pt x="286" y="196"/>
                    <a:pt x="289" y="198"/>
                  </a:cubicBezTo>
                  <a:cubicBezTo>
                    <a:pt x="292" y="200"/>
                    <a:pt x="316" y="182"/>
                    <a:pt x="325" y="177"/>
                  </a:cubicBezTo>
                  <a:cubicBezTo>
                    <a:pt x="334" y="172"/>
                    <a:pt x="343" y="167"/>
                    <a:pt x="346" y="168"/>
                  </a:cubicBezTo>
                  <a:cubicBezTo>
                    <a:pt x="349" y="169"/>
                    <a:pt x="345" y="180"/>
                    <a:pt x="341" y="184"/>
                  </a:cubicBezTo>
                  <a:cubicBezTo>
                    <a:pt x="337" y="189"/>
                    <a:pt x="327" y="190"/>
                    <a:pt x="321" y="194"/>
                  </a:cubicBezTo>
                  <a:cubicBezTo>
                    <a:pt x="315" y="198"/>
                    <a:pt x="312" y="205"/>
                    <a:pt x="304" y="210"/>
                  </a:cubicBezTo>
                  <a:cubicBezTo>
                    <a:pt x="297" y="214"/>
                    <a:pt x="274" y="222"/>
                    <a:pt x="274" y="222"/>
                  </a:cubicBezTo>
                  <a:cubicBezTo>
                    <a:pt x="265" y="227"/>
                    <a:pt x="247" y="233"/>
                    <a:pt x="238" y="237"/>
                  </a:cubicBezTo>
                  <a:cubicBezTo>
                    <a:pt x="229" y="241"/>
                    <a:pt x="227" y="242"/>
                    <a:pt x="222" y="248"/>
                  </a:cubicBezTo>
                  <a:cubicBezTo>
                    <a:pt x="208" y="255"/>
                    <a:pt x="214" y="263"/>
                    <a:pt x="208" y="275"/>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9" name="Freeform 65"/>
            <p:cNvSpPr/>
            <p:nvPr/>
          </p:nvSpPr>
          <p:spPr bwMode="gray">
            <a:xfrm>
              <a:off x="2557" y="2041"/>
              <a:ext cx="328" cy="383"/>
            </a:xfrm>
            <a:custGeom>
              <a:avLst/>
              <a:gdLst>
                <a:gd name="T0" fmla="*/ 15 w 328"/>
                <a:gd name="T1" fmla="*/ 380 h 383"/>
                <a:gd name="T2" fmla="*/ 28 w 328"/>
                <a:gd name="T3" fmla="*/ 377 h 383"/>
                <a:gd name="T4" fmla="*/ 36 w 328"/>
                <a:gd name="T5" fmla="*/ 350 h 383"/>
                <a:gd name="T6" fmla="*/ 46 w 328"/>
                <a:gd name="T7" fmla="*/ 356 h 383"/>
                <a:gd name="T8" fmla="*/ 61 w 328"/>
                <a:gd name="T9" fmla="*/ 351 h 383"/>
                <a:gd name="T10" fmla="*/ 66 w 328"/>
                <a:gd name="T11" fmla="*/ 332 h 383"/>
                <a:gd name="T12" fmla="*/ 76 w 328"/>
                <a:gd name="T13" fmla="*/ 323 h 383"/>
                <a:gd name="T14" fmla="*/ 84 w 328"/>
                <a:gd name="T15" fmla="*/ 342 h 383"/>
                <a:gd name="T16" fmla="*/ 96 w 328"/>
                <a:gd name="T17" fmla="*/ 344 h 383"/>
                <a:gd name="T18" fmla="*/ 103 w 328"/>
                <a:gd name="T19" fmla="*/ 314 h 383"/>
                <a:gd name="T20" fmla="*/ 121 w 328"/>
                <a:gd name="T21" fmla="*/ 326 h 383"/>
                <a:gd name="T22" fmla="*/ 145 w 328"/>
                <a:gd name="T23" fmla="*/ 312 h 383"/>
                <a:gd name="T24" fmla="*/ 168 w 328"/>
                <a:gd name="T25" fmla="*/ 321 h 383"/>
                <a:gd name="T26" fmla="*/ 162 w 328"/>
                <a:gd name="T27" fmla="*/ 281 h 383"/>
                <a:gd name="T28" fmla="*/ 171 w 328"/>
                <a:gd name="T29" fmla="*/ 260 h 383"/>
                <a:gd name="T30" fmla="*/ 187 w 328"/>
                <a:gd name="T31" fmla="*/ 239 h 383"/>
                <a:gd name="T32" fmla="*/ 163 w 328"/>
                <a:gd name="T33" fmla="*/ 204 h 383"/>
                <a:gd name="T34" fmla="*/ 171 w 328"/>
                <a:gd name="T35" fmla="*/ 194 h 383"/>
                <a:gd name="T36" fmla="*/ 187 w 328"/>
                <a:gd name="T37" fmla="*/ 189 h 383"/>
                <a:gd name="T38" fmla="*/ 199 w 328"/>
                <a:gd name="T39" fmla="*/ 207 h 383"/>
                <a:gd name="T40" fmla="*/ 205 w 328"/>
                <a:gd name="T41" fmla="*/ 192 h 383"/>
                <a:gd name="T42" fmla="*/ 229 w 328"/>
                <a:gd name="T43" fmla="*/ 188 h 383"/>
                <a:gd name="T44" fmla="*/ 234 w 328"/>
                <a:gd name="T45" fmla="*/ 174 h 383"/>
                <a:gd name="T46" fmla="*/ 256 w 328"/>
                <a:gd name="T47" fmla="*/ 165 h 383"/>
                <a:gd name="T48" fmla="*/ 261 w 328"/>
                <a:gd name="T49" fmla="*/ 159 h 383"/>
                <a:gd name="T50" fmla="*/ 288 w 328"/>
                <a:gd name="T51" fmla="*/ 155 h 383"/>
                <a:gd name="T52" fmla="*/ 303 w 328"/>
                <a:gd name="T53" fmla="*/ 141 h 383"/>
                <a:gd name="T54" fmla="*/ 300 w 328"/>
                <a:gd name="T55" fmla="*/ 125 h 383"/>
                <a:gd name="T56" fmla="*/ 297 w 328"/>
                <a:gd name="T57" fmla="*/ 141 h 383"/>
                <a:gd name="T58" fmla="*/ 280 w 328"/>
                <a:gd name="T59" fmla="*/ 131 h 383"/>
                <a:gd name="T60" fmla="*/ 268 w 328"/>
                <a:gd name="T61" fmla="*/ 153 h 383"/>
                <a:gd name="T62" fmla="*/ 258 w 328"/>
                <a:gd name="T63" fmla="*/ 143 h 383"/>
                <a:gd name="T64" fmla="*/ 237 w 328"/>
                <a:gd name="T65" fmla="*/ 165 h 383"/>
                <a:gd name="T66" fmla="*/ 210 w 328"/>
                <a:gd name="T67" fmla="*/ 159 h 383"/>
                <a:gd name="T68" fmla="*/ 189 w 328"/>
                <a:gd name="T69" fmla="*/ 136 h 383"/>
                <a:gd name="T70" fmla="*/ 198 w 328"/>
                <a:gd name="T71" fmla="*/ 128 h 383"/>
                <a:gd name="T72" fmla="*/ 198 w 328"/>
                <a:gd name="T73" fmla="*/ 98 h 383"/>
                <a:gd name="T74" fmla="*/ 213 w 328"/>
                <a:gd name="T75" fmla="*/ 76 h 383"/>
                <a:gd name="T76" fmla="*/ 204 w 328"/>
                <a:gd name="T77" fmla="*/ 57 h 383"/>
                <a:gd name="T78" fmla="*/ 198 w 328"/>
                <a:gd name="T79" fmla="*/ 12 h 383"/>
                <a:gd name="T80" fmla="*/ 186 w 328"/>
                <a:gd name="T81" fmla="*/ 6 h 383"/>
                <a:gd name="T82" fmla="*/ 183 w 328"/>
                <a:gd name="T83" fmla="*/ 33 h 383"/>
                <a:gd name="T84" fmla="*/ 185 w 328"/>
                <a:gd name="T85" fmla="*/ 76 h 383"/>
                <a:gd name="T86" fmla="*/ 173 w 328"/>
                <a:gd name="T87" fmla="*/ 100 h 383"/>
                <a:gd name="T88" fmla="*/ 173 w 328"/>
                <a:gd name="T89" fmla="*/ 144 h 383"/>
                <a:gd name="T90" fmla="*/ 157 w 328"/>
                <a:gd name="T91" fmla="*/ 168 h 383"/>
                <a:gd name="T92" fmla="*/ 149 w 328"/>
                <a:gd name="T93" fmla="*/ 180 h 383"/>
                <a:gd name="T94" fmla="*/ 141 w 328"/>
                <a:gd name="T95" fmla="*/ 210 h 383"/>
                <a:gd name="T96" fmla="*/ 145 w 328"/>
                <a:gd name="T97" fmla="*/ 219 h 383"/>
                <a:gd name="T98" fmla="*/ 151 w 328"/>
                <a:gd name="T99" fmla="*/ 236 h 383"/>
                <a:gd name="T100" fmla="*/ 138 w 328"/>
                <a:gd name="T101" fmla="*/ 254 h 383"/>
                <a:gd name="T102" fmla="*/ 124 w 328"/>
                <a:gd name="T103" fmla="*/ 279 h 383"/>
                <a:gd name="T104" fmla="*/ 99 w 328"/>
                <a:gd name="T105" fmla="*/ 278 h 383"/>
                <a:gd name="T106" fmla="*/ 85 w 328"/>
                <a:gd name="T107" fmla="*/ 299 h 383"/>
                <a:gd name="T108" fmla="*/ 61 w 328"/>
                <a:gd name="T109" fmla="*/ 296 h 383"/>
                <a:gd name="T110" fmla="*/ 37 w 328"/>
                <a:gd name="T111" fmla="*/ 306 h 383"/>
                <a:gd name="T112" fmla="*/ 27 w 328"/>
                <a:gd name="T113" fmla="*/ 326 h 383"/>
                <a:gd name="T114" fmla="*/ 10 w 328"/>
                <a:gd name="T115" fmla="*/ 330 h 383"/>
                <a:gd name="T116" fmla="*/ 3 w 328"/>
                <a:gd name="T117" fmla="*/ 348 h 383"/>
                <a:gd name="T118" fmla="*/ 15 w 328"/>
                <a:gd name="T119" fmla="*/ 38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8" h="383">
                  <a:moveTo>
                    <a:pt x="15" y="380"/>
                  </a:moveTo>
                  <a:cubicBezTo>
                    <a:pt x="18" y="383"/>
                    <a:pt x="23" y="381"/>
                    <a:pt x="28" y="377"/>
                  </a:cubicBezTo>
                  <a:cubicBezTo>
                    <a:pt x="31" y="372"/>
                    <a:pt x="33" y="354"/>
                    <a:pt x="36" y="350"/>
                  </a:cubicBezTo>
                  <a:cubicBezTo>
                    <a:pt x="39" y="346"/>
                    <a:pt x="42" y="356"/>
                    <a:pt x="46" y="356"/>
                  </a:cubicBezTo>
                  <a:cubicBezTo>
                    <a:pt x="50" y="353"/>
                    <a:pt x="58" y="355"/>
                    <a:pt x="61" y="351"/>
                  </a:cubicBezTo>
                  <a:cubicBezTo>
                    <a:pt x="64" y="347"/>
                    <a:pt x="64" y="337"/>
                    <a:pt x="66" y="332"/>
                  </a:cubicBezTo>
                  <a:cubicBezTo>
                    <a:pt x="68" y="327"/>
                    <a:pt x="73" y="321"/>
                    <a:pt x="76" y="323"/>
                  </a:cubicBezTo>
                  <a:cubicBezTo>
                    <a:pt x="79" y="325"/>
                    <a:pt x="81" y="339"/>
                    <a:pt x="84" y="342"/>
                  </a:cubicBezTo>
                  <a:cubicBezTo>
                    <a:pt x="87" y="345"/>
                    <a:pt x="93" y="349"/>
                    <a:pt x="96" y="344"/>
                  </a:cubicBezTo>
                  <a:cubicBezTo>
                    <a:pt x="116" y="331"/>
                    <a:pt x="90" y="344"/>
                    <a:pt x="103" y="314"/>
                  </a:cubicBezTo>
                  <a:cubicBezTo>
                    <a:pt x="109" y="305"/>
                    <a:pt x="110" y="328"/>
                    <a:pt x="121" y="326"/>
                  </a:cubicBezTo>
                  <a:cubicBezTo>
                    <a:pt x="128" y="326"/>
                    <a:pt x="137" y="313"/>
                    <a:pt x="145" y="312"/>
                  </a:cubicBezTo>
                  <a:cubicBezTo>
                    <a:pt x="153" y="311"/>
                    <a:pt x="165" y="326"/>
                    <a:pt x="168" y="321"/>
                  </a:cubicBezTo>
                  <a:cubicBezTo>
                    <a:pt x="171" y="316"/>
                    <a:pt x="162" y="291"/>
                    <a:pt x="162" y="281"/>
                  </a:cubicBezTo>
                  <a:cubicBezTo>
                    <a:pt x="166" y="273"/>
                    <a:pt x="167" y="267"/>
                    <a:pt x="171" y="260"/>
                  </a:cubicBezTo>
                  <a:cubicBezTo>
                    <a:pt x="175" y="253"/>
                    <a:pt x="188" y="248"/>
                    <a:pt x="187" y="239"/>
                  </a:cubicBezTo>
                  <a:cubicBezTo>
                    <a:pt x="186" y="230"/>
                    <a:pt x="166" y="211"/>
                    <a:pt x="163" y="204"/>
                  </a:cubicBezTo>
                  <a:cubicBezTo>
                    <a:pt x="164" y="191"/>
                    <a:pt x="167" y="196"/>
                    <a:pt x="171" y="194"/>
                  </a:cubicBezTo>
                  <a:cubicBezTo>
                    <a:pt x="175" y="192"/>
                    <a:pt x="183" y="187"/>
                    <a:pt x="187" y="189"/>
                  </a:cubicBezTo>
                  <a:cubicBezTo>
                    <a:pt x="191" y="191"/>
                    <a:pt x="196" y="206"/>
                    <a:pt x="199" y="207"/>
                  </a:cubicBezTo>
                  <a:cubicBezTo>
                    <a:pt x="202" y="208"/>
                    <a:pt x="200" y="195"/>
                    <a:pt x="205" y="192"/>
                  </a:cubicBezTo>
                  <a:cubicBezTo>
                    <a:pt x="210" y="189"/>
                    <a:pt x="224" y="191"/>
                    <a:pt x="229" y="188"/>
                  </a:cubicBezTo>
                  <a:cubicBezTo>
                    <a:pt x="234" y="185"/>
                    <a:pt x="230" y="178"/>
                    <a:pt x="234" y="174"/>
                  </a:cubicBezTo>
                  <a:cubicBezTo>
                    <a:pt x="238" y="170"/>
                    <a:pt x="252" y="167"/>
                    <a:pt x="256" y="165"/>
                  </a:cubicBezTo>
                  <a:cubicBezTo>
                    <a:pt x="260" y="163"/>
                    <a:pt x="256" y="161"/>
                    <a:pt x="261" y="159"/>
                  </a:cubicBezTo>
                  <a:cubicBezTo>
                    <a:pt x="266" y="157"/>
                    <a:pt x="281" y="158"/>
                    <a:pt x="288" y="155"/>
                  </a:cubicBezTo>
                  <a:cubicBezTo>
                    <a:pt x="295" y="152"/>
                    <a:pt x="301" y="146"/>
                    <a:pt x="303" y="141"/>
                  </a:cubicBezTo>
                  <a:cubicBezTo>
                    <a:pt x="328" y="131"/>
                    <a:pt x="299" y="125"/>
                    <a:pt x="300" y="125"/>
                  </a:cubicBezTo>
                  <a:cubicBezTo>
                    <a:pt x="301" y="125"/>
                    <a:pt x="300" y="140"/>
                    <a:pt x="297" y="141"/>
                  </a:cubicBezTo>
                  <a:cubicBezTo>
                    <a:pt x="294" y="142"/>
                    <a:pt x="285" y="129"/>
                    <a:pt x="280" y="131"/>
                  </a:cubicBezTo>
                  <a:cubicBezTo>
                    <a:pt x="275" y="133"/>
                    <a:pt x="272" y="151"/>
                    <a:pt x="268" y="153"/>
                  </a:cubicBezTo>
                  <a:cubicBezTo>
                    <a:pt x="264" y="155"/>
                    <a:pt x="263" y="141"/>
                    <a:pt x="258" y="143"/>
                  </a:cubicBezTo>
                  <a:cubicBezTo>
                    <a:pt x="253" y="145"/>
                    <a:pt x="245" y="162"/>
                    <a:pt x="237" y="165"/>
                  </a:cubicBezTo>
                  <a:cubicBezTo>
                    <a:pt x="229" y="168"/>
                    <a:pt x="218" y="164"/>
                    <a:pt x="210" y="159"/>
                  </a:cubicBezTo>
                  <a:cubicBezTo>
                    <a:pt x="202" y="154"/>
                    <a:pt x="191" y="141"/>
                    <a:pt x="189" y="136"/>
                  </a:cubicBezTo>
                  <a:cubicBezTo>
                    <a:pt x="184" y="130"/>
                    <a:pt x="194" y="138"/>
                    <a:pt x="198" y="128"/>
                  </a:cubicBezTo>
                  <a:cubicBezTo>
                    <a:pt x="199" y="122"/>
                    <a:pt x="196" y="107"/>
                    <a:pt x="198" y="98"/>
                  </a:cubicBezTo>
                  <a:cubicBezTo>
                    <a:pt x="200" y="89"/>
                    <a:pt x="212" y="83"/>
                    <a:pt x="213" y="76"/>
                  </a:cubicBezTo>
                  <a:cubicBezTo>
                    <a:pt x="216" y="62"/>
                    <a:pt x="206" y="68"/>
                    <a:pt x="204" y="57"/>
                  </a:cubicBezTo>
                  <a:cubicBezTo>
                    <a:pt x="202" y="46"/>
                    <a:pt x="201" y="20"/>
                    <a:pt x="198" y="12"/>
                  </a:cubicBezTo>
                  <a:cubicBezTo>
                    <a:pt x="195" y="4"/>
                    <a:pt x="188" y="3"/>
                    <a:pt x="186" y="6"/>
                  </a:cubicBezTo>
                  <a:cubicBezTo>
                    <a:pt x="182" y="0"/>
                    <a:pt x="183" y="21"/>
                    <a:pt x="183" y="33"/>
                  </a:cubicBezTo>
                  <a:cubicBezTo>
                    <a:pt x="183" y="45"/>
                    <a:pt x="187" y="65"/>
                    <a:pt x="185" y="76"/>
                  </a:cubicBezTo>
                  <a:cubicBezTo>
                    <a:pt x="183" y="85"/>
                    <a:pt x="176" y="92"/>
                    <a:pt x="173" y="100"/>
                  </a:cubicBezTo>
                  <a:cubicBezTo>
                    <a:pt x="179" y="117"/>
                    <a:pt x="182" y="120"/>
                    <a:pt x="173" y="144"/>
                  </a:cubicBezTo>
                  <a:cubicBezTo>
                    <a:pt x="170" y="153"/>
                    <a:pt x="162" y="160"/>
                    <a:pt x="157" y="168"/>
                  </a:cubicBezTo>
                  <a:cubicBezTo>
                    <a:pt x="154" y="172"/>
                    <a:pt x="149" y="180"/>
                    <a:pt x="149" y="180"/>
                  </a:cubicBezTo>
                  <a:cubicBezTo>
                    <a:pt x="144" y="199"/>
                    <a:pt x="157" y="199"/>
                    <a:pt x="141" y="210"/>
                  </a:cubicBezTo>
                  <a:cubicBezTo>
                    <a:pt x="139" y="216"/>
                    <a:pt x="143" y="215"/>
                    <a:pt x="145" y="219"/>
                  </a:cubicBezTo>
                  <a:cubicBezTo>
                    <a:pt x="147" y="223"/>
                    <a:pt x="152" y="230"/>
                    <a:pt x="151" y="236"/>
                  </a:cubicBezTo>
                  <a:cubicBezTo>
                    <a:pt x="150" y="242"/>
                    <a:pt x="142" y="247"/>
                    <a:pt x="138" y="254"/>
                  </a:cubicBezTo>
                  <a:cubicBezTo>
                    <a:pt x="133" y="258"/>
                    <a:pt x="130" y="276"/>
                    <a:pt x="124" y="279"/>
                  </a:cubicBezTo>
                  <a:cubicBezTo>
                    <a:pt x="118" y="283"/>
                    <a:pt x="105" y="275"/>
                    <a:pt x="99" y="278"/>
                  </a:cubicBezTo>
                  <a:cubicBezTo>
                    <a:pt x="92" y="281"/>
                    <a:pt x="91" y="296"/>
                    <a:pt x="85" y="299"/>
                  </a:cubicBezTo>
                  <a:cubicBezTo>
                    <a:pt x="79" y="302"/>
                    <a:pt x="69" y="295"/>
                    <a:pt x="61" y="296"/>
                  </a:cubicBezTo>
                  <a:cubicBezTo>
                    <a:pt x="51" y="306"/>
                    <a:pt x="43" y="301"/>
                    <a:pt x="37" y="306"/>
                  </a:cubicBezTo>
                  <a:cubicBezTo>
                    <a:pt x="31" y="311"/>
                    <a:pt x="32" y="322"/>
                    <a:pt x="27" y="326"/>
                  </a:cubicBezTo>
                  <a:cubicBezTo>
                    <a:pt x="22" y="330"/>
                    <a:pt x="14" y="326"/>
                    <a:pt x="10" y="330"/>
                  </a:cubicBezTo>
                  <a:cubicBezTo>
                    <a:pt x="7" y="334"/>
                    <a:pt x="0" y="345"/>
                    <a:pt x="3" y="348"/>
                  </a:cubicBezTo>
                  <a:cubicBezTo>
                    <a:pt x="5" y="351"/>
                    <a:pt x="9" y="379"/>
                    <a:pt x="15" y="380"/>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0" name="Freeform 66"/>
            <p:cNvSpPr/>
            <p:nvPr/>
          </p:nvSpPr>
          <p:spPr bwMode="gray">
            <a:xfrm>
              <a:off x="462" y="2319"/>
              <a:ext cx="987" cy="1183"/>
            </a:xfrm>
            <a:custGeom>
              <a:avLst/>
              <a:gdLst>
                <a:gd name="T0" fmla="*/ 380 w 987"/>
                <a:gd name="T1" fmla="*/ 4 h 1183"/>
                <a:gd name="T2" fmla="*/ 305 w 987"/>
                <a:gd name="T3" fmla="*/ 4 h 1183"/>
                <a:gd name="T4" fmla="*/ 229 w 987"/>
                <a:gd name="T5" fmla="*/ 28 h 1183"/>
                <a:gd name="T6" fmla="*/ 173 w 987"/>
                <a:gd name="T7" fmla="*/ 20 h 1183"/>
                <a:gd name="T8" fmla="*/ 136 w 987"/>
                <a:gd name="T9" fmla="*/ 58 h 1183"/>
                <a:gd name="T10" fmla="*/ 95 w 987"/>
                <a:gd name="T11" fmla="*/ 141 h 1183"/>
                <a:gd name="T12" fmla="*/ 47 w 987"/>
                <a:gd name="T13" fmla="*/ 177 h 1183"/>
                <a:gd name="T14" fmla="*/ 10 w 987"/>
                <a:gd name="T15" fmla="*/ 252 h 1183"/>
                <a:gd name="T16" fmla="*/ 11 w 987"/>
                <a:gd name="T17" fmla="*/ 346 h 1183"/>
                <a:gd name="T18" fmla="*/ 58 w 987"/>
                <a:gd name="T19" fmla="*/ 453 h 1183"/>
                <a:gd name="T20" fmla="*/ 115 w 987"/>
                <a:gd name="T21" fmla="*/ 513 h 1183"/>
                <a:gd name="T22" fmla="*/ 188 w 987"/>
                <a:gd name="T23" fmla="*/ 514 h 1183"/>
                <a:gd name="T24" fmla="*/ 238 w 987"/>
                <a:gd name="T25" fmla="*/ 519 h 1183"/>
                <a:gd name="T26" fmla="*/ 321 w 987"/>
                <a:gd name="T27" fmla="*/ 496 h 1183"/>
                <a:gd name="T28" fmla="*/ 374 w 987"/>
                <a:gd name="T29" fmla="*/ 531 h 1183"/>
                <a:gd name="T30" fmla="*/ 388 w 987"/>
                <a:gd name="T31" fmla="*/ 574 h 1183"/>
                <a:gd name="T32" fmla="*/ 403 w 987"/>
                <a:gd name="T33" fmla="*/ 657 h 1183"/>
                <a:gd name="T34" fmla="*/ 425 w 987"/>
                <a:gd name="T35" fmla="*/ 704 h 1183"/>
                <a:gd name="T36" fmla="*/ 436 w 987"/>
                <a:gd name="T37" fmla="*/ 753 h 1183"/>
                <a:gd name="T38" fmla="*/ 425 w 987"/>
                <a:gd name="T39" fmla="*/ 832 h 1183"/>
                <a:gd name="T40" fmla="*/ 449 w 987"/>
                <a:gd name="T41" fmla="*/ 936 h 1183"/>
                <a:gd name="T42" fmla="*/ 455 w 987"/>
                <a:gd name="T43" fmla="*/ 988 h 1183"/>
                <a:gd name="T44" fmla="*/ 497 w 987"/>
                <a:gd name="T45" fmla="*/ 1092 h 1183"/>
                <a:gd name="T46" fmla="*/ 514 w 987"/>
                <a:gd name="T47" fmla="*/ 1123 h 1183"/>
                <a:gd name="T48" fmla="*/ 529 w 987"/>
                <a:gd name="T49" fmla="*/ 1172 h 1183"/>
                <a:gd name="T50" fmla="*/ 607 w 987"/>
                <a:gd name="T51" fmla="*/ 1161 h 1183"/>
                <a:gd name="T52" fmla="*/ 688 w 987"/>
                <a:gd name="T53" fmla="*/ 1101 h 1183"/>
                <a:gd name="T54" fmla="*/ 718 w 987"/>
                <a:gd name="T55" fmla="*/ 1023 h 1183"/>
                <a:gd name="T56" fmla="*/ 758 w 987"/>
                <a:gd name="T57" fmla="*/ 966 h 1183"/>
                <a:gd name="T58" fmla="*/ 758 w 987"/>
                <a:gd name="T59" fmla="*/ 921 h 1183"/>
                <a:gd name="T60" fmla="*/ 805 w 987"/>
                <a:gd name="T61" fmla="*/ 882 h 1183"/>
                <a:gd name="T62" fmla="*/ 832 w 987"/>
                <a:gd name="T63" fmla="*/ 844 h 1183"/>
                <a:gd name="T64" fmla="*/ 811 w 987"/>
                <a:gd name="T65" fmla="*/ 750 h 1183"/>
                <a:gd name="T66" fmla="*/ 802 w 987"/>
                <a:gd name="T67" fmla="*/ 706 h 1183"/>
                <a:gd name="T68" fmla="*/ 835 w 987"/>
                <a:gd name="T69" fmla="*/ 642 h 1183"/>
                <a:gd name="T70" fmla="*/ 899 w 987"/>
                <a:gd name="T71" fmla="*/ 568 h 1183"/>
                <a:gd name="T72" fmla="*/ 947 w 987"/>
                <a:gd name="T73" fmla="*/ 513 h 1183"/>
                <a:gd name="T74" fmla="*/ 973 w 987"/>
                <a:gd name="T75" fmla="*/ 459 h 1183"/>
                <a:gd name="T76" fmla="*/ 979 w 987"/>
                <a:gd name="T77" fmla="*/ 406 h 1183"/>
                <a:gd name="T78" fmla="*/ 947 w 987"/>
                <a:gd name="T79" fmla="*/ 418 h 1183"/>
                <a:gd name="T80" fmla="*/ 887 w 987"/>
                <a:gd name="T81" fmla="*/ 435 h 1183"/>
                <a:gd name="T82" fmla="*/ 883 w 987"/>
                <a:gd name="T83" fmla="*/ 418 h 1183"/>
                <a:gd name="T84" fmla="*/ 842 w 987"/>
                <a:gd name="T85" fmla="*/ 372 h 1183"/>
                <a:gd name="T86" fmla="*/ 814 w 987"/>
                <a:gd name="T87" fmla="*/ 315 h 1183"/>
                <a:gd name="T88" fmla="*/ 779 w 987"/>
                <a:gd name="T89" fmla="*/ 286 h 1183"/>
                <a:gd name="T90" fmla="*/ 751 w 987"/>
                <a:gd name="T91" fmla="*/ 202 h 1183"/>
                <a:gd name="T92" fmla="*/ 721 w 987"/>
                <a:gd name="T93" fmla="*/ 108 h 1183"/>
                <a:gd name="T94" fmla="*/ 668 w 987"/>
                <a:gd name="T95" fmla="*/ 97 h 1183"/>
                <a:gd name="T96" fmla="*/ 614 w 987"/>
                <a:gd name="T97" fmla="*/ 85 h 1183"/>
                <a:gd name="T98" fmla="*/ 561 w 987"/>
                <a:gd name="T99" fmla="*/ 64 h 1183"/>
                <a:gd name="T100" fmla="*/ 539 w 987"/>
                <a:gd name="T101" fmla="*/ 88 h 1183"/>
                <a:gd name="T102" fmla="*/ 508 w 987"/>
                <a:gd name="T103" fmla="*/ 96 h 1183"/>
                <a:gd name="T104" fmla="*/ 454 w 987"/>
                <a:gd name="T105" fmla="*/ 64 h 1183"/>
                <a:gd name="T106" fmla="*/ 410 w 987"/>
                <a:gd name="T107" fmla="*/ 31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7" h="1183">
                  <a:moveTo>
                    <a:pt x="401" y="3"/>
                  </a:moveTo>
                  <a:cubicBezTo>
                    <a:pt x="393" y="0"/>
                    <a:pt x="388" y="7"/>
                    <a:pt x="380" y="4"/>
                  </a:cubicBezTo>
                  <a:cubicBezTo>
                    <a:pt x="376" y="3"/>
                    <a:pt x="361" y="0"/>
                    <a:pt x="361" y="0"/>
                  </a:cubicBezTo>
                  <a:cubicBezTo>
                    <a:pt x="342" y="1"/>
                    <a:pt x="324" y="2"/>
                    <a:pt x="305" y="4"/>
                  </a:cubicBezTo>
                  <a:cubicBezTo>
                    <a:pt x="296" y="5"/>
                    <a:pt x="284" y="6"/>
                    <a:pt x="275" y="7"/>
                  </a:cubicBezTo>
                  <a:cubicBezTo>
                    <a:pt x="262" y="9"/>
                    <a:pt x="241" y="26"/>
                    <a:pt x="229" y="28"/>
                  </a:cubicBezTo>
                  <a:cubicBezTo>
                    <a:pt x="217" y="30"/>
                    <a:pt x="214" y="20"/>
                    <a:pt x="205" y="19"/>
                  </a:cubicBezTo>
                  <a:cubicBezTo>
                    <a:pt x="196" y="18"/>
                    <a:pt x="180" y="16"/>
                    <a:pt x="173" y="20"/>
                  </a:cubicBezTo>
                  <a:cubicBezTo>
                    <a:pt x="171" y="32"/>
                    <a:pt x="171" y="37"/>
                    <a:pt x="161" y="46"/>
                  </a:cubicBezTo>
                  <a:cubicBezTo>
                    <a:pt x="154" y="52"/>
                    <a:pt x="136" y="58"/>
                    <a:pt x="136" y="58"/>
                  </a:cubicBezTo>
                  <a:cubicBezTo>
                    <a:pt x="125" y="75"/>
                    <a:pt x="115" y="98"/>
                    <a:pt x="109" y="116"/>
                  </a:cubicBezTo>
                  <a:cubicBezTo>
                    <a:pt x="108" y="129"/>
                    <a:pt x="99" y="128"/>
                    <a:pt x="95" y="141"/>
                  </a:cubicBezTo>
                  <a:cubicBezTo>
                    <a:pt x="89" y="148"/>
                    <a:pt x="79" y="144"/>
                    <a:pt x="71" y="150"/>
                  </a:cubicBezTo>
                  <a:cubicBezTo>
                    <a:pt x="63" y="156"/>
                    <a:pt x="54" y="164"/>
                    <a:pt x="47" y="177"/>
                  </a:cubicBezTo>
                  <a:cubicBezTo>
                    <a:pt x="47" y="177"/>
                    <a:pt x="32" y="220"/>
                    <a:pt x="28" y="226"/>
                  </a:cubicBezTo>
                  <a:cubicBezTo>
                    <a:pt x="23" y="233"/>
                    <a:pt x="0" y="253"/>
                    <a:pt x="10" y="252"/>
                  </a:cubicBezTo>
                  <a:cubicBezTo>
                    <a:pt x="7" y="267"/>
                    <a:pt x="25" y="303"/>
                    <a:pt x="25" y="319"/>
                  </a:cubicBezTo>
                  <a:cubicBezTo>
                    <a:pt x="25" y="335"/>
                    <a:pt x="13" y="333"/>
                    <a:pt x="11" y="346"/>
                  </a:cubicBezTo>
                  <a:cubicBezTo>
                    <a:pt x="9" y="359"/>
                    <a:pt x="5" y="378"/>
                    <a:pt x="13" y="396"/>
                  </a:cubicBezTo>
                  <a:cubicBezTo>
                    <a:pt x="34" y="426"/>
                    <a:pt x="44" y="436"/>
                    <a:pt x="58" y="453"/>
                  </a:cubicBezTo>
                  <a:cubicBezTo>
                    <a:pt x="72" y="470"/>
                    <a:pt x="88" y="489"/>
                    <a:pt x="97" y="499"/>
                  </a:cubicBezTo>
                  <a:cubicBezTo>
                    <a:pt x="105" y="504"/>
                    <a:pt x="115" y="513"/>
                    <a:pt x="115" y="513"/>
                  </a:cubicBezTo>
                  <a:cubicBezTo>
                    <a:pt x="123" y="516"/>
                    <a:pt x="136" y="531"/>
                    <a:pt x="148" y="531"/>
                  </a:cubicBezTo>
                  <a:cubicBezTo>
                    <a:pt x="160" y="531"/>
                    <a:pt x="176" y="514"/>
                    <a:pt x="188" y="514"/>
                  </a:cubicBezTo>
                  <a:cubicBezTo>
                    <a:pt x="200" y="514"/>
                    <a:pt x="213" y="530"/>
                    <a:pt x="221" y="531"/>
                  </a:cubicBezTo>
                  <a:cubicBezTo>
                    <a:pt x="229" y="532"/>
                    <a:pt x="229" y="524"/>
                    <a:pt x="238" y="519"/>
                  </a:cubicBezTo>
                  <a:cubicBezTo>
                    <a:pt x="251" y="510"/>
                    <a:pt x="260" y="507"/>
                    <a:pt x="275" y="502"/>
                  </a:cubicBezTo>
                  <a:cubicBezTo>
                    <a:pt x="291" y="504"/>
                    <a:pt x="308" y="486"/>
                    <a:pt x="321" y="496"/>
                  </a:cubicBezTo>
                  <a:cubicBezTo>
                    <a:pt x="330" y="503"/>
                    <a:pt x="332" y="533"/>
                    <a:pt x="343" y="537"/>
                  </a:cubicBezTo>
                  <a:cubicBezTo>
                    <a:pt x="354" y="541"/>
                    <a:pt x="362" y="530"/>
                    <a:pt x="374" y="531"/>
                  </a:cubicBezTo>
                  <a:cubicBezTo>
                    <a:pt x="381" y="533"/>
                    <a:pt x="395" y="542"/>
                    <a:pt x="397" y="549"/>
                  </a:cubicBezTo>
                  <a:cubicBezTo>
                    <a:pt x="399" y="556"/>
                    <a:pt x="391" y="563"/>
                    <a:pt x="388" y="574"/>
                  </a:cubicBezTo>
                  <a:cubicBezTo>
                    <a:pt x="385" y="585"/>
                    <a:pt x="377" y="604"/>
                    <a:pt x="379" y="618"/>
                  </a:cubicBezTo>
                  <a:cubicBezTo>
                    <a:pt x="384" y="644"/>
                    <a:pt x="383" y="630"/>
                    <a:pt x="403" y="657"/>
                  </a:cubicBezTo>
                  <a:cubicBezTo>
                    <a:pt x="410" y="669"/>
                    <a:pt x="423" y="673"/>
                    <a:pt x="427" y="681"/>
                  </a:cubicBezTo>
                  <a:cubicBezTo>
                    <a:pt x="431" y="689"/>
                    <a:pt x="423" y="696"/>
                    <a:pt x="425" y="704"/>
                  </a:cubicBezTo>
                  <a:cubicBezTo>
                    <a:pt x="428" y="712"/>
                    <a:pt x="440" y="722"/>
                    <a:pt x="442" y="730"/>
                  </a:cubicBezTo>
                  <a:cubicBezTo>
                    <a:pt x="444" y="738"/>
                    <a:pt x="434" y="744"/>
                    <a:pt x="436" y="753"/>
                  </a:cubicBezTo>
                  <a:cubicBezTo>
                    <a:pt x="436" y="768"/>
                    <a:pt x="456" y="774"/>
                    <a:pt x="454" y="787"/>
                  </a:cubicBezTo>
                  <a:cubicBezTo>
                    <a:pt x="452" y="800"/>
                    <a:pt x="431" y="820"/>
                    <a:pt x="425" y="832"/>
                  </a:cubicBezTo>
                  <a:cubicBezTo>
                    <a:pt x="424" y="840"/>
                    <a:pt x="417" y="856"/>
                    <a:pt x="417" y="856"/>
                  </a:cubicBezTo>
                  <a:cubicBezTo>
                    <a:pt x="420" y="894"/>
                    <a:pt x="418" y="915"/>
                    <a:pt x="449" y="936"/>
                  </a:cubicBezTo>
                  <a:cubicBezTo>
                    <a:pt x="455" y="955"/>
                    <a:pt x="459" y="951"/>
                    <a:pt x="463" y="970"/>
                  </a:cubicBezTo>
                  <a:cubicBezTo>
                    <a:pt x="464" y="979"/>
                    <a:pt x="453" y="975"/>
                    <a:pt x="455" y="988"/>
                  </a:cubicBezTo>
                  <a:cubicBezTo>
                    <a:pt x="457" y="1001"/>
                    <a:pt x="466" y="1034"/>
                    <a:pt x="473" y="1051"/>
                  </a:cubicBezTo>
                  <a:cubicBezTo>
                    <a:pt x="482" y="1067"/>
                    <a:pt x="490" y="1072"/>
                    <a:pt x="497" y="1092"/>
                  </a:cubicBezTo>
                  <a:cubicBezTo>
                    <a:pt x="498" y="1096"/>
                    <a:pt x="501" y="1104"/>
                    <a:pt x="501" y="1104"/>
                  </a:cubicBezTo>
                  <a:cubicBezTo>
                    <a:pt x="502" y="1109"/>
                    <a:pt x="512" y="1117"/>
                    <a:pt x="514" y="1123"/>
                  </a:cubicBezTo>
                  <a:cubicBezTo>
                    <a:pt x="516" y="1129"/>
                    <a:pt x="509" y="1135"/>
                    <a:pt x="511" y="1143"/>
                  </a:cubicBezTo>
                  <a:cubicBezTo>
                    <a:pt x="513" y="1151"/>
                    <a:pt x="522" y="1169"/>
                    <a:pt x="529" y="1172"/>
                  </a:cubicBezTo>
                  <a:cubicBezTo>
                    <a:pt x="538" y="1183"/>
                    <a:pt x="538" y="1164"/>
                    <a:pt x="551" y="1162"/>
                  </a:cubicBezTo>
                  <a:cubicBezTo>
                    <a:pt x="564" y="1160"/>
                    <a:pt x="591" y="1164"/>
                    <a:pt x="607" y="1161"/>
                  </a:cubicBezTo>
                  <a:cubicBezTo>
                    <a:pt x="615" y="1157"/>
                    <a:pt x="636" y="1149"/>
                    <a:pt x="646" y="1146"/>
                  </a:cubicBezTo>
                  <a:cubicBezTo>
                    <a:pt x="665" y="1133"/>
                    <a:pt x="668" y="1120"/>
                    <a:pt x="688" y="1101"/>
                  </a:cubicBezTo>
                  <a:cubicBezTo>
                    <a:pt x="698" y="1089"/>
                    <a:pt x="717" y="1057"/>
                    <a:pt x="722" y="1044"/>
                  </a:cubicBezTo>
                  <a:cubicBezTo>
                    <a:pt x="727" y="1031"/>
                    <a:pt x="713" y="1030"/>
                    <a:pt x="718" y="1023"/>
                  </a:cubicBezTo>
                  <a:cubicBezTo>
                    <a:pt x="725" y="1006"/>
                    <a:pt x="747" y="1012"/>
                    <a:pt x="754" y="1003"/>
                  </a:cubicBezTo>
                  <a:cubicBezTo>
                    <a:pt x="761" y="994"/>
                    <a:pt x="760" y="977"/>
                    <a:pt x="758" y="966"/>
                  </a:cubicBezTo>
                  <a:cubicBezTo>
                    <a:pt x="756" y="955"/>
                    <a:pt x="740" y="946"/>
                    <a:pt x="740" y="939"/>
                  </a:cubicBezTo>
                  <a:cubicBezTo>
                    <a:pt x="740" y="932"/>
                    <a:pt x="751" y="928"/>
                    <a:pt x="758" y="921"/>
                  </a:cubicBezTo>
                  <a:cubicBezTo>
                    <a:pt x="762" y="907"/>
                    <a:pt x="774" y="905"/>
                    <a:pt x="784" y="894"/>
                  </a:cubicBezTo>
                  <a:cubicBezTo>
                    <a:pt x="792" y="886"/>
                    <a:pt x="805" y="882"/>
                    <a:pt x="805" y="882"/>
                  </a:cubicBezTo>
                  <a:cubicBezTo>
                    <a:pt x="810" y="877"/>
                    <a:pt x="815" y="870"/>
                    <a:pt x="820" y="864"/>
                  </a:cubicBezTo>
                  <a:cubicBezTo>
                    <a:pt x="825" y="858"/>
                    <a:pt x="831" y="858"/>
                    <a:pt x="832" y="844"/>
                  </a:cubicBezTo>
                  <a:cubicBezTo>
                    <a:pt x="833" y="830"/>
                    <a:pt x="829" y="796"/>
                    <a:pt x="826" y="780"/>
                  </a:cubicBezTo>
                  <a:cubicBezTo>
                    <a:pt x="823" y="764"/>
                    <a:pt x="812" y="760"/>
                    <a:pt x="811" y="750"/>
                  </a:cubicBezTo>
                  <a:cubicBezTo>
                    <a:pt x="810" y="740"/>
                    <a:pt x="819" y="728"/>
                    <a:pt x="818" y="721"/>
                  </a:cubicBezTo>
                  <a:cubicBezTo>
                    <a:pt x="817" y="714"/>
                    <a:pt x="802" y="714"/>
                    <a:pt x="802" y="706"/>
                  </a:cubicBezTo>
                  <a:cubicBezTo>
                    <a:pt x="803" y="675"/>
                    <a:pt x="810" y="683"/>
                    <a:pt x="815" y="672"/>
                  </a:cubicBezTo>
                  <a:cubicBezTo>
                    <a:pt x="820" y="661"/>
                    <a:pt x="827" y="654"/>
                    <a:pt x="835" y="642"/>
                  </a:cubicBezTo>
                  <a:cubicBezTo>
                    <a:pt x="846" y="626"/>
                    <a:pt x="860" y="616"/>
                    <a:pt x="866" y="597"/>
                  </a:cubicBezTo>
                  <a:cubicBezTo>
                    <a:pt x="875" y="584"/>
                    <a:pt x="888" y="578"/>
                    <a:pt x="899" y="568"/>
                  </a:cubicBezTo>
                  <a:cubicBezTo>
                    <a:pt x="910" y="558"/>
                    <a:pt x="926" y="546"/>
                    <a:pt x="934" y="537"/>
                  </a:cubicBezTo>
                  <a:cubicBezTo>
                    <a:pt x="944" y="524"/>
                    <a:pt x="943" y="522"/>
                    <a:pt x="947" y="513"/>
                  </a:cubicBezTo>
                  <a:cubicBezTo>
                    <a:pt x="951" y="504"/>
                    <a:pt x="955" y="492"/>
                    <a:pt x="959" y="483"/>
                  </a:cubicBezTo>
                  <a:cubicBezTo>
                    <a:pt x="963" y="480"/>
                    <a:pt x="973" y="459"/>
                    <a:pt x="973" y="459"/>
                  </a:cubicBezTo>
                  <a:cubicBezTo>
                    <a:pt x="976" y="453"/>
                    <a:pt x="985" y="435"/>
                    <a:pt x="986" y="426"/>
                  </a:cubicBezTo>
                  <a:cubicBezTo>
                    <a:pt x="987" y="417"/>
                    <a:pt x="983" y="406"/>
                    <a:pt x="979" y="406"/>
                  </a:cubicBezTo>
                  <a:cubicBezTo>
                    <a:pt x="975" y="406"/>
                    <a:pt x="969" y="422"/>
                    <a:pt x="964" y="424"/>
                  </a:cubicBezTo>
                  <a:cubicBezTo>
                    <a:pt x="959" y="426"/>
                    <a:pt x="955" y="417"/>
                    <a:pt x="947" y="418"/>
                  </a:cubicBezTo>
                  <a:cubicBezTo>
                    <a:pt x="939" y="419"/>
                    <a:pt x="927" y="426"/>
                    <a:pt x="917" y="429"/>
                  </a:cubicBezTo>
                  <a:cubicBezTo>
                    <a:pt x="907" y="432"/>
                    <a:pt x="893" y="437"/>
                    <a:pt x="887" y="435"/>
                  </a:cubicBezTo>
                  <a:cubicBezTo>
                    <a:pt x="881" y="433"/>
                    <a:pt x="881" y="420"/>
                    <a:pt x="880" y="417"/>
                  </a:cubicBezTo>
                  <a:cubicBezTo>
                    <a:pt x="879" y="414"/>
                    <a:pt x="886" y="423"/>
                    <a:pt x="883" y="418"/>
                  </a:cubicBezTo>
                  <a:cubicBezTo>
                    <a:pt x="863" y="407"/>
                    <a:pt x="867" y="396"/>
                    <a:pt x="860" y="388"/>
                  </a:cubicBezTo>
                  <a:cubicBezTo>
                    <a:pt x="853" y="380"/>
                    <a:pt x="850" y="379"/>
                    <a:pt x="842" y="372"/>
                  </a:cubicBezTo>
                  <a:cubicBezTo>
                    <a:pt x="836" y="359"/>
                    <a:pt x="817" y="352"/>
                    <a:pt x="812" y="343"/>
                  </a:cubicBezTo>
                  <a:cubicBezTo>
                    <a:pt x="807" y="334"/>
                    <a:pt x="817" y="321"/>
                    <a:pt x="814" y="315"/>
                  </a:cubicBezTo>
                  <a:cubicBezTo>
                    <a:pt x="811" y="309"/>
                    <a:pt x="799" y="309"/>
                    <a:pt x="793" y="304"/>
                  </a:cubicBezTo>
                  <a:cubicBezTo>
                    <a:pt x="785" y="296"/>
                    <a:pt x="779" y="286"/>
                    <a:pt x="779" y="286"/>
                  </a:cubicBezTo>
                  <a:cubicBezTo>
                    <a:pt x="775" y="277"/>
                    <a:pt x="784" y="267"/>
                    <a:pt x="779" y="253"/>
                  </a:cubicBezTo>
                  <a:cubicBezTo>
                    <a:pt x="774" y="239"/>
                    <a:pt x="762" y="224"/>
                    <a:pt x="751" y="202"/>
                  </a:cubicBezTo>
                  <a:cubicBezTo>
                    <a:pt x="752" y="174"/>
                    <a:pt x="710" y="148"/>
                    <a:pt x="713" y="120"/>
                  </a:cubicBezTo>
                  <a:cubicBezTo>
                    <a:pt x="714" y="115"/>
                    <a:pt x="722" y="113"/>
                    <a:pt x="721" y="108"/>
                  </a:cubicBezTo>
                  <a:cubicBezTo>
                    <a:pt x="719" y="100"/>
                    <a:pt x="696" y="88"/>
                    <a:pt x="694" y="88"/>
                  </a:cubicBezTo>
                  <a:cubicBezTo>
                    <a:pt x="684" y="85"/>
                    <a:pt x="680" y="96"/>
                    <a:pt x="668" y="97"/>
                  </a:cubicBezTo>
                  <a:cubicBezTo>
                    <a:pt x="658" y="97"/>
                    <a:pt x="641" y="89"/>
                    <a:pt x="632" y="87"/>
                  </a:cubicBezTo>
                  <a:cubicBezTo>
                    <a:pt x="623" y="85"/>
                    <a:pt x="622" y="87"/>
                    <a:pt x="614" y="85"/>
                  </a:cubicBezTo>
                  <a:cubicBezTo>
                    <a:pt x="596" y="82"/>
                    <a:pt x="592" y="75"/>
                    <a:pt x="583" y="72"/>
                  </a:cubicBezTo>
                  <a:cubicBezTo>
                    <a:pt x="574" y="69"/>
                    <a:pt x="568" y="64"/>
                    <a:pt x="561" y="64"/>
                  </a:cubicBezTo>
                  <a:cubicBezTo>
                    <a:pt x="547" y="61"/>
                    <a:pt x="546" y="71"/>
                    <a:pt x="542" y="75"/>
                  </a:cubicBezTo>
                  <a:cubicBezTo>
                    <a:pt x="540" y="77"/>
                    <a:pt x="541" y="82"/>
                    <a:pt x="539" y="88"/>
                  </a:cubicBezTo>
                  <a:cubicBezTo>
                    <a:pt x="537" y="94"/>
                    <a:pt x="535" y="108"/>
                    <a:pt x="530" y="109"/>
                  </a:cubicBezTo>
                  <a:cubicBezTo>
                    <a:pt x="525" y="110"/>
                    <a:pt x="514" y="99"/>
                    <a:pt x="508" y="96"/>
                  </a:cubicBezTo>
                  <a:cubicBezTo>
                    <a:pt x="502" y="93"/>
                    <a:pt x="500" y="98"/>
                    <a:pt x="491" y="93"/>
                  </a:cubicBezTo>
                  <a:cubicBezTo>
                    <a:pt x="477" y="94"/>
                    <a:pt x="468" y="69"/>
                    <a:pt x="454" y="64"/>
                  </a:cubicBezTo>
                  <a:cubicBezTo>
                    <a:pt x="440" y="59"/>
                    <a:pt x="416" y="66"/>
                    <a:pt x="409" y="61"/>
                  </a:cubicBezTo>
                  <a:cubicBezTo>
                    <a:pt x="390" y="51"/>
                    <a:pt x="411" y="41"/>
                    <a:pt x="410" y="31"/>
                  </a:cubicBezTo>
                  <a:cubicBezTo>
                    <a:pt x="409" y="21"/>
                    <a:pt x="403" y="9"/>
                    <a:pt x="401" y="3"/>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1" name="Freeform 67"/>
            <p:cNvSpPr/>
            <p:nvPr/>
          </p:nvSpPr>
          <p:spPr bwMode="gray">
            <a:xfrm>
              <a:off x="2309" y="3091"/>
              <a:ext cx="594" cy="466"/>
            </a:xfrm>
            <a:custGeom>
              <a:avLst/>
              <a:gdLst>
                <a:gd name="T0" fmla="*/ 327 w 594"/>
                <a:gd name="T1" fmla="*/ 30 h 466"/>
                <a:gd name="T2" fmla="*/ 294 w 594"/>
                <a:gd name="T3" fmla="*/ 33 h 466"/>
                <a:gd name="T4" fmla="*/ 272 w 594"/>
                <a:gd name="T5" fmla="*/ 27 h 466"/>
                <a:gd name="T6" fmla="*/ 258 w 594"/>
                <a:gd name="T7" fmla="*/ 5 h 466"/>
                <a:gd name="T8" fmla="*/ 249 w 594"/>
                <a:gd name="T9" fmla="*/ 44 h 466"/>
                <a:gd name="T10" fmla="*/ 213 w 594"/>
                <a:gd name="T11" fmla="*/ 51 h 466"/>
                <a:gd name="T12" fmla="*/ 173 w 594"/>
                <a:gd name="T13" fmla="*/ 93 h 466"/>
                <a:gd name="T14" fmla="*/ 150 w 594"/>
                <a:gd name="T15" fmla="*/ 102 h 466"/>
                <a:gd name="T16" fmla="*/ 143 w 594"/>
                <a:gd name="T17" fmla="*/ 129 h 466"/>
                <a:gd name="T18" fmla="*/ 89 w 594"/>
                <a:gd name="T19" fmla="*/ 161 h 466"/>
                <a:gd name="T20" fmla="*/ 48 w 594"/>
                <a:gd name="T21" fmla="*/ 179 h 466"/>
                <a:gd name="T22" fmla="*/ 33 w 594"/>
                <a:gd name="T23" fmla="*/ 258 h 466"/>
                <a:gd name="T24" fmla="*/ 38 w 594"/>
                <a:gd name="T25" fmla="*/ 302 h 466"/>
                <a:gd name="T26" fmla="*/ 56 w 594"/>
                <a:gd name="T27" fmla="*/ 359 h 466"/>
                <a:gd name="T28" fmla="*/ 72 w 594"/>
                <a:gd name="T29" fmla="*/ 406 h 466"/>
                <a:gd name="T30" fmla="*/ 155 w 594"/>
                <a:gd name="T31" fmla="*/ 392 h 466"/>
                <a:gd name="T32" fmla="*/ 179 w 594"/>
                <a:gd name="T33" fmla="*/ 369 h 466"/>
                <a:gd name="T34" fmla="*/ 222 w 594"/>
                <a:gd name="T35" fmla="*/ 362 h 466"/>
                <a:gd name="T36" fmla="*/ 270 w 594"/>
                <a:gd name="T37" fmla="*/ 344 h 466"/>
                <a:gd name="T38" fmla="*/ 326 w 594"/>
                <a:gd name="T39" fmla="*/ 398 h 466"/>
                <a:gd name="T40" fmla="*/ 350 w 594"/>
                <a:gd name="T41" fmla="*/ 387 h 466"/>
                <a:gd name="T42" fmla="*/ 372 w 594"/>
                <a:gd name="T43" fmla="*/ 369 h 466"/>
                <a:gd name="T44" fmla="*/ 348 w 594"/>
                <a:gd name="T45" fmla="*/ 413 h 466"/>
                <a:gd name="T46" fmla="*/ 368 w 594"/>
                <a:gd name="T47" fmla="*/ 417 h 466"/>
                <a:gd name="T48" fmla="*/ 378 w 594"/>
                <a:gd name="T49" fmla="*/ 414 h 466"/>
                <a:gd name="T50" fmla="*/ 407 w 594"/>
                <a:gd name="T51" fmla="*/ 455 h 466"/>
                <a:gd name="T52" fmla="*/ 464 w 594"/>
                <a:gd name="T53" fmla="*/ 449 h 466"/>
                <a:gd name="T54" fmla="*/ 507 w 594"/>
                <a:gd name="T55" fmla="*/ 447 h 466"/>
                <a:gd name="T56" fmla="*/ 545 w 594"/>
                <a:gd name="T57" fmla="*/ 440 h 466"/>
                <a:gd name="T58" fmla="*/ 552 w 594"/>
                <a:gd name="T59" fmla="*/ 394 h 466"/>
                <a:gd name="T60" fmla="*/ 575 w 594"/>
                <a:gd name="T61" fmla="*/ 356 h 466"/>
                <a:gd name="T62" fmla="*/ 588 w 594"/>
                <a:gd name="T63" fmla="*/ 306 h 466"/>
                <a:gd name="T64" fmla="*/ 585 w 594"/>
                <a:gd name="T65" fmla="*/ 249 h 466"/>
                <a:gd name="T66" fmla="*/ 546 w 594"/>
                <a:gd name="T67" fmla="*/ 197 h 466"/>
                <a:gd name="T68" fmla="*/ 524 w 594"/>
                <a:gd name="T69" fmla="*/ 174 h 466"/>
                <a:gd name="T70" fmla="*/ 479 w 594"/>
                <a:gd name="T71" fmla="*/ 107 h 466"/>
                <a:gd name="T72" fmla="*/ 450 w 594"/>
                <a:gd name="T73" fmla="*/ 62 h 466"/>
                <a:gd name="T74" fmla="*/ 404 w 594"/>
                <a:gd name="T75" fmla="*/ 118 h 466"/>
                <a:gd name="T76" fmla="*/ 368 w 594"/>
                <a:gd name="T77" fmla="*/ 99 h 466"/>
                <a:gd name="T78" fmla="*/ 336 w 594"/>
                <a:gd name="T79" fmla="*/ 68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94" h="466">
                  <a:moveTo>
                    <a:pt x="353" y="30"/>
                  </a:moveTo>
                  <a:cubicBezTo>
                    <a:pt x="352" y="25"/>
                    <a:pt x="337" y="27"/>
                    <a:pt x="327" y="30"/>
                  </a:cubicBezTo>
                  <a:cubicBezTo>
                    <a:pt x="318" y="26"/>
                    <a:pt x="301" y="9"/>
                    <a:pt x="296" y="9"/>
                  </a:cubicBezTo>
                  <a:cubicBezTo>
                    <a:pt x="291" y="9"/>
                    <a:pt x="296" y="30"/>
                    <a:pt x="294" y="33"/>
                  </a:cubicBezTo>
                  <a:cubicBezTo>
                    <a:pt x="291" y="40"/>
                    <a:pt x="289" y="21"/>
                    <a:pt x="281" y="29"/>
                  </a:cubicBezTo>
                  <a:cubicBezTo>
                    <a:pt x="277" y="28"/>
                    <a:pt x="273" y="30"/>
                    <a:pt x="272" y="27"/>
                  </a:cubicBezTo>
                  <a:cubicBezTo>
                    <a:pt x="271" y="24"/>
                    <a:pt x="278" y="13"/>
                    <a:pt x="276" y="9"/>
                  </a:cubicBezTo>
                  <a:cubicBezTo>
                    <a:pt x="274" y="5"/>
                    <a:pt x="260" y="0"/>
                    <a:pt x="258" y="5"/>
                  </a:cubicBezTo>
                  <a:cubicBezTo>
                    <a:pt x="256" y="10"/>
                    <a:pt x="267" y="32"/>
                    <a:pt x="266" y="38"/>
                  </a:cubicBezTo>
                  <a:cubicBezTo>
                    <a:pt x="265" y="44"/>
                    <a:pt x="252" y="38"/>
                    <a:pt x="249" y="44"/>
                  </a:cubicBezTo>
                  <a:cubicBezTo>
                    <a:pt x="246" y="50"/>
                    <a:pt x="251" y="74"/>
                    <a:pt x="245" y="75"/>
                  </a:cubicBezTo>
                  <a:cubicBezTo>
                    <a:pt x="240" y="80"/>
                    <a:pt x="219" y="50"/>
                    <a:pt x="213" y="51"/>
                  </a:cubicBezTo>
                  <a:cubicBezTo>
                    <a:pt x="204" y="50"/>
                    <a:pt x="196" y="61"/>
                    <a:pt x="189" y="68"/>
                  </a:cubicBezTo>
                  <a:cubicBezTo>
                    <a:pt x="182" y="78"/>
                    <a:pt x="182" y="85"/>
                    <a:pt x="173" y="93"/>
                  </a:cubicBezTo>
                  <a:cubicBezTo>
                    <a:pt x="169" y="100"/>
                    <a:pt x="171" y="118"/>
                    <a:pt x="167" y="120"/>
                  </a:cubicBezTo>
                  <a:cubicBezTo>
                    <a:pt x="163" y="122"/>
                    <a:pt x="154" y="103"/>
                    <a:pt x="150" y="102"/>
                  </a:cubicBezTo>
                  <a:cubicBezTo>
                    <a:pt x="146" y="101"/>
                    <a:pt x="141" y="107"/>
                    <a:pt x="140" y="111"/>
                  </a:cubicBezTo>
                  <a:cubicBezTo>
                    <a:pt x="139" y="115"/>
                    <a:pt x="145" y="123"/>
                    <a:pt x="143" y="129"/>
                  </a:cubicBezTo>
                  <a:cubicBezTo>
                    <a:pt x="133" y="132"/>
                    <a:pt x="134" y="144"/>
                    <a:pt x="126" y="150"/>
                  </a:cubicBezTo>
                  <a:cubicBezTo>
                    <a:pt x="117" y="155"/>
                    <a:pt x="100" y="159"/>
                    <a:pt x="89" y="161"/>
                  </a:cubicBezTo>
                  <a:cubicBezTo>
                    <a:pt x="79" y="164"/>
                    <a:pt x="67" y="161"/>
                    <a:pt x="60" y="164"/>
                  </a:cubicBezTo>
                  <a:cubicBezTo>
                    <a:pt x="53" y="167"/>
                    <a:pt x="53" y="174"/>
                    <a:pt x="48" y="179"/>
                  </a:cubicBezTo>
                  <a:cubicBezTo>
                    <a:pt x="43" y="184"/>
                    <a:pt x="31" y="179"/>
                    <a:pt x="29" y="192"/>
                  </a:cubicBezTo>
                  <a:cubicBezTo>
                    <a:pt x="0" y="212"/>
                    <a:pt x="15" y="231"/>
                    <a:pt x="33" y="258"/>
                  </a:cubicBezTo>
                  <a:cubicBezTo>
                    <a:pt x="38" y="266"/>
                    <a:pt x="18" y="266"/>
                    <a:pt x="18" y="266"/>
                  </a:cubicBezTo>
                  <a:cubicBezTo>
                    <a:pt x="18" y="274"/>
                    <a:pt x="34" y="292"/>
                    <a:pt x="38" y="302"/>
                  </a:cubicBezTo>
                  <a:cubicBezTo>
                    <a:pt x="42" y="312"/>
                    <a:pt x="38" y="317"/>
                    <a:pt x="41" y="326"/>
                  </a:cubicBezTo>
                  <a:cubicBezTo>
                    <a:pt x="44" y="335"/>
                    <a:pt x="56" y="349"/>
                    <a:pt x="56" y="359"/>
                  </a:cubicBezTo>
                  <a:cubicBezTo>
                    <a:pt x="56" y="369"/>
                    <a:pt x="38" y="378"/>
                    <a:pt x="41" y="386"/>
                  </a:cubicBezTo>
                  <a:cubicBezTo>
                    <a:pt x="44" y="394"/>
                    <a:pt x="59" y="406"/>
                    <a:pt x="72" y="406"/>
                  </a:cubicBezTo>
                  <a:cubicBezTo>
                    <a:pt x="86" y="405"/>
                    <a:pt x="102" y="389"/>
                    <a:pt x="117" y="384"/>
                  </a:cubicBezTo>
                  <a:cubicBezTo>
                    <a:pt x="131" y="382"/>
                    <a:pt x="146" y="392"/>
                    <a:pt x="155" y="392"/>
                  </a:cubicBezTo>
                  <a:cubicBezTo>
                    <a:pt x="164" y="392"/>
                    <a:pt x="167" y="388"/>
                    <a:pt x="171" y="384"/>
                  </a:cubicBezTo>
                  <a:cubicBezTo>
                    <a:pt x="175" y="380"/>
                    <a:pt x="174" y="374"/>
                    <a:pt x="179" y="369"/>
                  </a:cubicBezTo>
                  <a:cubicBezTo>
                    <a:pt x="184" y="366"/>
                    <a:pt x="185" y="356"/>
                    <a:pt x="201" y="356"/>
                  </a:cubicBezTo>
                  <a:cubicBezTo>
                    <a:pt x="208" y="355"/>
                    <a:pt x="216" y="363"/>
                    <a:pt x="222" y="362"/>
                  </a:cubicBezTo>
                  <a:cubicBezTo>
                    <a:pt x="228" y="361"/>
                    <a:pt x="228" y="351"/>
                    <a:pt x="236" y="348"/>
                  </a:cubicBezTo>
                  <a:cubicBezTo>
                    <a:pt x="244" y="345"/>
                    <a:pt x="256" y="340"/>
                    <a:pt x="270" y="344"/>
                  </a:cubicBezTo>
                  <a:cubicBezTo>
                    <a:pt x="311" y="356"/>
                    <a:pt x="295" y="356"/>
                    <a:pt x="318" y="374"/>
                  </a:cubicBezTo>
                  <a:cubicBezTo>
                    <a:pt x="328" y="381"/>
                    <a:pt x="323" y="394"/>
                    <a:pt x="326" y="398"/>
                  </a:cubicBezTo>
                  <a:cubicBezTo>
                    <a:pt x="330" y="402"/>
                    <a:pt x="338" y="400"/>
                    <a:pt x="342" y="398"/>
                  </a:cubicBezTo>
                  <a:cubicBezTo>
                    <a:pt x="345" y="396"/>
                    <a:pt x="346" y="393"/>
                    <a:pt x="350" y="387"/>
                  </a:cubicBezTo>
                  <a:cubicBezTo>
                    <a:pt x="354" y="381"/>
                    <a:pt x="362" y="365"/>
                    <a:pt x="366" y="362"/>
                  </a:cubicBezTo>
                  <a:cubicBezTo>
                    <a:pt x="370" y="359"/>
                    <a:pt x="373" y="364"/>
                    <a:pt x="372" y="369"/>
                  </a:cubicBezTo>
                  <a:cubicBezTo>
                    <a:pt x="371" y="374"/>
                    <a:pt x="366" y="386"/>
                    <a:pt x="362" y="393"/>
                  </a:cubicBezTo>
                  <a:cubicBezTo>
                    <a:pt x="358" y="400"/>
                    <a:pt x="349" y="408"/>
                    <a:pt x="348" y="413"/>
                  </a:cubicBezTo>
                  <a:cubicBezTo>
                    <a:pt x="347" y="418"/>
                    <a:pt x="354" y="424"/>
                    <a:pt x="357" y="425"/>
                  </a:cubicBezTo>
                  <a:cubicBezTo>
                    <a:pt x="360" y="426"/>
                    <a:pt x="366" y="422"/>
                    <a:pt x="368" y="417"/>
                  </a:cubicBezTo>
                  <a:cubicBezTo>
                    <a:pt x="370" y="412"/>
                    <a:pt x="369" y="394"/>
                    <a:pt x="371" y="393"/>
                  </a:cubicBezTo>
                  <a:cubicBezTo>
                    <a:pt x="373" y="392"/>
                    <a:pt x="374" y="407"/>
                    <a:pt x="378" y="414"/>
                  </a:cubicBezTo>
                  <a:cubicBezTo>
                    <a:pt x="382" y="426"/>
                    <a:pt x="390" y="414"/>
                    <a:pt x="393" y="435"/>
                  </a:cubicBezTo>
                  <a:cubicBezTo>
                    <a:pt x="397" y="443"/>
                    <a:pt x="400" y="450"/>
                    <a:pt x="407" y="455"/>
                  </a:cubicBezTo>
                  <a:cubicBezTo>
                    <a:pt x="418" y="461"/>
                    <a:pt x="438" y="466"/>
                    <a:pt x="447" y="465"/>
                  </a:cubicBezTo>
                  <a:cubicBezTo>
                    <a:pt x="456" y="464"/>
                    <a:pt x="457" y="449"/>
                    <a:pt x="464" y="449"/>
                  </a:cubicBezTo>
                  <a:cubicBezTo>
                    <a:pt x="471" y="449"/>
                    <a:pt x="482" y="465"/>
                    <a:pt x="489" y="465"/>
                  </a:cubicBezTo>
                  <a:cubicBezTo>
                    <a:pt x="496" y="465"/>
                    <a:pt x="500" y="450"/>
                    <a:pt x="507" y="447"/>
                  </a:cubicBezTo>
                  <a:cubicBezTo>
                    <a:pt x="514" y="444"/>
                    <a:pt x="527" y="450"/>
                    <a:pt x="533" y="449"/>
                  </a:cubicBezTo>
                  <a:cubicBezTo>
                    <a:pt x="538" y="447"/>
                    <a:pt x="544" y="445"/>
                    <a:pt x="545" y="440"/>
                  </a:cubicBezTo>
                  <a:cubicBezTo>
                    <a:pt x="546" y="435"/>
                    <a:pt x="541" y="427"/>
                    <a:pt x="542" y="419"/>
                  </a:cubicBezTo>
                  <a:cubicBezTo>
                    <a:pt x="543" y="411"/>
                    <a:pt x="549" y="402"/>
                    <a:pt x="552" y="394"/>
                  </a:cubicBezTo>
                  <a:cubicBezTo>
                    <a:pt x="555" y="386"/>
                    <a:pt x="556" y="374"/>
                    <a:pt x="560" y="368"/>
                  </a:cubicBezTo>
                  <a:cubicBezTo>
                    <a:pt x="564" y="362"/>
                    <a:pt x="571" y="361"/>
                    <a:pt x="575" y="356"/>
                  </a:cubicBezTo>
                  <a:cubicBezTo>
                    <a:pt x="578" y="350"/>
                    <a:pt x="585" y="343"/>
                    <a:pt x="587" y="335"/>
                  </a:cubicBezTo>
                  <a:cubicBezTo>
                    <a:pt x="589" y="327"/>
                    <a:pt x="587" y="312"/>
                    <a:pt x="588" y="306"/>
                  </a:cubicBezTo>
                  <a:cubicBezTo>
                    <a:pt x="588" y="299"/>
                    <a:pt x="594" y="304"/>
                    <a:pt x="593" y="296"/>
                  </a:cubicBezTo>
                  <a:cubicBezTo>
                    <a:pt x="593" y="287"/>
                    <a:pt x="590" y="260"/>
                    <a:pt x="585" y="249"/>
                  </a:cubicBezTo>
                  <a:cubicBezTo>
                    <a:pt x="578" y="242"/>
                    <a:pt x="563" y="228"/>
                    <a:pt x="563" y="228"/>
                  </a:cubicBezTo>
                  <a:cubicBezTo>
                    <a:pt x="556" y="222"/>
                    <a:pt x="556" y="204"/>
                    <a:pt x="546" y="197"/>
                  </a:cubicBezTo>
                  <a:cubicBezTo>
                    <a:pt x="542" y="192"/>
                    <a:pt x="541" y="204"/>
                    <a:pt x="537" y="200"/>
                  </a:cubicBezTo>
                  <a:cubicBezTo>
                    <a:pt x="533" y="196"/>
                    <a:pt x="532" y="184"/>
                    <a:pt x="524" y="174"/>
                  </a:cubicBezTo>
                  <a:cubicBezTo>
                    <a:pt x="505" y="146"/>
                    <a:pt x="521" y="156"/>
                    <a:pt x="491" y="143"/>
                  </a:cubicBezTo>
                  <a:cubicBezTo>
                    <a:pt x="482" y="129"/>
                    <a:pt x="491" y="119"/>
                    <a:pt x="479" y="107"/>
                  </a:cubicBezTo>
                  <a:cubicBezTo>
                    <a:pt x="475" y="97"/>
                    <a:pt x="479" y="76"/>
                    <a:pt x="474" y="69"/>
                  </a:cubicBezTo>
                  <a:cubicBezTo>
                    <a:pt x="469" y="62"/>
                    <a:pt x="456" y="72"/>
                    <a:pt x="450" y="62"/>
                  </a:cubicBezTo>
                  <a:cubicBezTo>
                    <a:pt x="444" y="52"/>
                    <a:pt x="446" y="0"/>
                    <a:pt x="438" y="9"/>
                  </a:cubicBezTo>
                  <a:cubicBezTo>
                    <a:pt x="404" y="20"/>
                    <a:pt x="433" y="89"/>
                    <a:pt x="404" y="118"/>
                  </a:cubicBezTo>
                  <a:cubicBezTo>
                    <a:pt x="394" y="134"/>
                    <a:pt x="392" y="104"/>
                    <a:pt x="383" y="98"/>
                  </a:cubicBezTo>
                  <a:cubicBezTo>
                    <a:pt x="377" y="95"/>
                    <a:pt x="374" y="102"/>
                    <a:pt x="368" y="99"/>
                  </a:cubicBezTo>
                  <a:cubicBezTo>
                    <a:pt x="362" y="96"/>
                    <a:pt x="353" y="87"/>
                    <a:pt x="348" y="82"/>
                  </a:cubicBezTo>
                  <a:cubicBezTo>
                    <a:pt x="346" y="79"/>
                    <a:pt x="334" y="74"/>
                    <a:pt x="336" y="68"/>
                  </a:cubicBezTo>
                  <a:cubicBezTo>
                    <a:pt x="340" y="55"/>
                    <a:pt x="366" y="17"/>
                    <a:pt x="353" y="30"/>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2" name="Freeform 68"/>
            <p:cNvSpPr/>
            <p:nvPr/>
          </p:nvSpPr>
          <p:spPr bwMode="gray">
            <a:xfrm>
              <a:off x="3436" y="1709"/>
              <a:ext cx="1922" cy="2120"/>
            </a:xfrm>
            <a:custGeom>
              <a:avLst/>
              <a:gdLst>
                <a:gd name="T0" fmla="*/ 11 w 1922"/>
                <a:gd name="T1" fmla="*/ 144 h 2120"/>
                <a:gd name="T2" fmla="*/ 43 w 1922"/>
                <a:gd name="T3" fmla="*/ 250 h 2120"/>
                <a:gd name="T4" fmla="*/ 145 w 1922"/>
                <a:gd name="T5" fmla="*/ 276 h 2120"/>
                <a:gd name="T6" fmla="*/ 149 w 1922"/>
                <a:gd name="T7" fmla="*/ 312 h 2120"/>
                <a:gd name="T8" fmla="*/ 213 w 1922"/>
                <a:gd name="T9" fmla="*/ 254 h 2120"/>
                <a:gd name="T10" fmla="*/ 399 w 1922"/>
                <a:gd name="T11" fmla="*/ 252 h 2120"/>
                <a:gd name="T12" fmla="*/ 539 w 1922"/>
                <a:gd name="T13" fmla="*/ 336 h 2120"/>
                <a:gd name="T14" fmla="*/ 635 w 1922"/>
                <a:gd name="T15" fmla="*/ 550 h 2120"/>
                <a:gd name="T16" fmla="*/ 763 w 1922"/>
                <a:gd name="T17" fmla="*/ 750 h 2120"/>
                <a:gd name="T18" fmla="*/ 791 w 1922"/>
                <a:gd name="T19" fmla="*/ 742 h 2120"/>
                <a:gd name="T20" fmla="*/ 889 w 1922"/>
                <a:gd name="T21" fmla="*/ 844 h 2120"/>
                <a:gd name="T22" fmla="*/ 1061 w 1922"/>
                <a:gd name="T23" fmla="*/ 958 h 2120"/>
                <a:gd name="T24" fmla="*/ 1273 w 1922"/>
                <a:gd name="T25" fmla="*/ 1082 h 2120"/>
                <a:gd name="T26" fmla="*/ 1301 w 1922"/>
                <a:gd name="T27" fmla="*/ 1406 h 2120"/>
                <a:gd name="T28" fmla="*/ 1375 w 1922"/>
                <a:gd name="T29" fmla="*/ 1676 h 2120"/>
                <a:gd name="T30" fmla="*/ 1341 w 1922"/>
                <a:gd name="T31" fmla="*/ 1884 h 2120"/>
                <a:gd name="T32" fmla="*/ 1319 w 1922"/>
                <a:gd name="T33" fmla="*/ 1994 h 2120"/>
                <a:gd name="T34" fmla="*/ 1439 w 1922"/>
                <a:gd name="T35" fmla="*/ 2024 h 2120"/>
                <a:gd name="T36" fmla="*/ 1477 w 1922"/>
                <a:gd name="T37" fmla="*/ 1902 h 2120"/>
                <a:gd name="T38" fmla="*/ 1575 w 1922"/>
                <a:gd name="T39" fmla="*/ 1778 h 2120"/>
                <a:gd name="T40" fmla="*/ 1773 w 1922"/>
                <a:gd name="T41" fmla="*/ 1592 h 2120"/>
                <a:gd name="T42" fmla="*/ 1895 w 1922"/>
                <a:gd name="T43" fmla="*/ 1304 h 2120"/>
                <a:gd name="T44" fmla="*/ 1729 w 1922"/>
                <a:gd name="T45" fmla="*/ 1220 h 2120"/>
                <a:gd name="T46" fmla="*/ 1584 w 1922"/>
                <a:gd name="T47" fmla="*/ 1119 h 2120"/>
                <a:gd name="T48" fmla="*/ 1497 w 1922"/>
                <a:gd name="T49" fmla="*/ 1034 h 2120"/>
                <a:gd name="T50" fmla="*/ 1339 w 1922"/>
                <a:gd name="T51" fmla="*/ 1032 h 2120"/>
                <a:gd name="T52" fmla="*/ 1215 w 1922"/>
                <a:gd name="T53" fmla="*/ 978 h 2120"/>
                <a:gd name="T54" fmla="*/ 1097 w 1922"/>
                <a:gd name="T55" fmla="*/ 912 h 2120"/>
                <a:gd name="T56" fmla="*/ 1083 w 1922"/>
                <a:gd name="T57" fmla="*/ 728 h 2120"/>
                <a:gd name="T58" fmla="*/ 1227 w 1922"/>
                <a:gd name="T59" fmla="*/ 782 h 2120"/>
                <a:gd name="T60" fmla="*/ 1305 w 1922"/>
                <a:gd name="T61" fmla="*/ 604 h 2120"/>
                <a:gd name="T62" fmla="*/ 1435 w 1922"/>
                <a:gd name="T63" fmla="*/ 496 h 2120"/>
                <a:gd name="T64" fmla="*/ 1545 w 1922"/>
                <a:gd name="T65" fmla="*/ 454 h 2120"/>
                <a:gd name="T66" fmla="*/ 1429 w 1922"/>
                <a:gd name="T67" fmla="*/ 418 h 2120"/>
                <a:gd name="T68" fmla="*/ 1631 w 1922"/>
                <a:gd name="T69" fmla="*/ 450 h 2120"/>
                <a:gd name="T70" fmla="*/ 1607 w 1922"/>
                <a:gd name="T71" fmla="*/ 346 h 2120"/>
                <a:gd name="T72" fmla="*/ 1419 w 1922"/>
                <a:gd name="T73" fmla="*/ 254 h 2120"/>
                <a:gd name="T74" fmla="*/ 1296 w 1922"/>
                <a:gd name="T75" fmla="*/ 256 h 2120"/>
                <a:gd name="T76" fmla="*/ 1237 w 1922"/>
                <a:gd name="T77" fmla="*/ 360 h 2120"/>
                <a:gd name="T78" fmla="*/ 1061 w 1922"/>
                <a:gd name="T79" fmla="*/ 260 h 2120"/>
                <a:gd name="T80" fmla="*/ 1205 w 1922"/>
                <a:gd name="T81" fmla="*/ 184 h 2120"/>
                <a:gd name="T82" fmla="*/ 1161 w 1922"/>
                <a:gd name="T83" fmla="*/ 162 h 2120"/>
                <a:gd name="T84" fmla="*/ 1237 w 1922"/>
                <a:gd name="T85" fmla="*/ 84 h 2120"/>
                <a:gd name="T86" fmla="*/ 1353 w 1922"/>
                <a:gd name="T87" fmla="*/ 100 h 2120"/>
                <a:gd name="T88" fmla="*/ 1403 w 1922"/>
                <a:gd name="T89" fmla="*/ 204 h 2120"/>
                <a:gd name="T90" fmla="*/ 1495 w 1922"/>
                <a:gd name="T91" fmla="*/ 158 h 2120"/>
                <a:gd name="T92" fmla="*/ 1395 w 1922"/>
                <a:gd name="T93" fmla="*/ 98 h 2120"/>
                <a:gd name="T94" fmla="*/ 1227 w 1922"/>
                <a:gd name="T95" fmla="*/ 24 h 2120"/>
                <a:gd name="T96" fmla="*/ 1145 w 1922"/>
                <a:gd name="T97" fmla="*/ 74 h 2120"/>
                <a:gd name="T98" fmla="*/ 1105 w 1922"/>
                <a:gd name="T99" fmla="*/ 24 h 2120"/>
                <a:gd name="T100" fmla="*/ 1043 w 1922"/>
                <a:gd name="T101" fmla="*/ 130 h 2120"/>
                <a:gd name="T102" fmla="*/ 925 w 1922"/>
                <a:gd name="T103" fmla="*/ 112 h 2120"/>
                <a:gd name="T104" fmla="*/ 873 w 1922"/>
                <a:gd name="T105" fmla="*/ 12 h 2120"/>
                <a:gd name="T106" fmla="*/ 739 w 1922"/>
                <a:gd name="T107" fmla="*/ 12 h 2120"/>
                <a:gd name="T108" fmla="*/ 693 w 1922"/>
                <a:gd name="T109" fmla="*/ 54 h 2120"/>
                <a:gd name="T110" fmla="*/ 565 w 1922"/>
                <a:gd name="T111" fmla="*/ 78 h 2120"/>
                <a:gd name="T112" fmla="*/ 193 w 1922"/>
                <a:gd name="T113" fmla="*/ 54 h 2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22" h="2120">
                  <a:moveTo>
                    <a:pt x="33" y="92"/>
                  </a:moveTo>
                  <a:cubicBezTo>
                    <a:pt x="28" y="96"/>
                    <a:pt x="33" y="104"/>
                    <a:pt x="35" y="112"/>
                  </a:cubicBezTo>
                  <a:cubicBezTo>
                    <a:pt x="40" y="117"/>
                    <a:pt x="55" y="117"/>
                    <a:pt x="65" y="120"/>
                  </a:cubicBezTo>
                  <a:cubicBezTo>
                    <a:pt x="69" y="122"/>
                    <a:pt x="107" y="123"/>
                    <a:pt x="95" y="130"/>
                  </a:cubicBezTo>
                  <a:cubicBezTo>
                    <a:pt x="98" y="133"/>
                    <a:pt x="92" y="139"/>
                    <a:pt x="85" y="140"/>
                  </a:cubicBezTo>
                  <a:cubicBezTo>
                    <a:pt x="78" y="141"/>
                    <a:pt x="65" y="133"/>
                    <a:pt x="53" y="134"/>
                  </a:cubicBezTo>
                  <a:cubicBezTo>
                    <a:pt x="41" y="135"/>
                    <a:pt x="14" y="137"/>
                    <a:pt x="11" y="144"/>
                  </a:cubicBezTo>
                  <a:cubicBezTo>
                    <a:pt x="0" y="150"/>
                    <a:pt x="40" y="170"/>
                    <a:pt x="35" y="178"/>
                  </a:cubicBezTo>
                  <a:cubicBezTo>
                    <a:pt x="52" y="181"/>
                    <a:pt x="101" y="163"/>
                    <a:pt x="111" y="164"/>
                  </a:cubicBezTo>
                  <a:cubicBezTo>
                    <a:pt x="121" y="165"/>
                    <a:pt x="107" y="177"/>
                    <a:pt x="95" y="182"/>
                  </a:cubicBezTo>
                  <a:cubicBezTo>
                    <a:pt x="83" y="187"/>
                    <a:pt x="48" y="190"/>
                    <a:pt x="37" y="196"/>
                  </a:cubicBezTo>
                  <a:cubicBezTo>
                    <a:pt x="55" y="190"/>
                    <a:pt x="14" y="207"/>
                    <a:pt x="29" y="218"/>
                  </a:cubicBezTo>
                  <a:cubicBezTo>
                    <a:pt x="38" y="232"/>
                    <a:pt x="9" y="229"/>
                    <a:pt x="21" y="242"/>
                  </a:cubicBezTo>
                  <a:cubicBezTo>
                    <a:pt x="23" y="246"/>
                    <a:pt x="17" y="254"/>
                    <a:pt x="43" y="250"/>
                  </a:cubicBezTo>
                  <a:cubicBezTo>
                    <a:pt x="47" y="248"/>
                    <a:pt x="42" y="233"/>
                    <a:pt x="47" y="232"/>
                  </a:cubicBezTo>
                  <a:cubicBezTo>
                    <a:pt x="52" y="231"/>
                    <a:pt x="63" y="243"/>
                    <a:pt x="71" y="244"/>
                  </a:cubicBezTo>
                  <a:cubicBezTo>
                    <a:pt x="79" y="245"/>
                    <a:pt x="88" y="237"/>
                    <a:pt x="93" y="240"/>
                  </a:cubicBezTo>
                  <a:cubicBezTo>
                    <a:pt x="98" y="243"/>
                    <a:pt x="92" y="262"/>
                    <a:pt x="99" y="264"/>
                  </a:cubicBezTo>
                  <a:cubicBezTo>
                    <a:pt x="106" y="266"/>
                    <a:pt x="125" y="255"/>
                    <a:pt x="133" y="254"/>
                  </a:cubicBezTo>
                  <a:cubicBezTo>
                    <a:pt x="141" y="253"/>
                    <a:pt x="145" y="256"/>
                    <a:pt x="147" y="260"/>
                  </a:cubicBezTo>
                  <a:cubicBezTo>
                    <a:pt x="149" y="264"/>
                    <a:pt x="150" y="270"/>
                    <a:pt x="145" y="276"/>
                  </a:cubicBezTo>
                  <a:cubicBezTo>
                    <a:pt x="140" y="282"/>
                    <a:pt x="127" y="293"/>
                    <a:pt x="117" y="298"/>
                  </a:cubicBezTo>
                  <a:cubicBezTo>
                    <a:pt x="107" y="303"/>
                    <a:pt x="93" y="300"/>
                    <a:pt x="83" y="304"/>
                  </a:cubicBezTo>
                  <a:cubicBezTo>
                    <a:pt x="73" y="308"/>
                    <a:pt x="59" y="315"/>
                    <a:pt x="57" y="320"/>
                  </a:cubicBezTo>
                  <a:cubicBezTo>
                    <a:pt x="55" y="325"/>
                    <a:pt x="65" y="332"/>
                    <a:pt x="71" y="332"/>
                  </a:cubicBezTo>
                  <a:cubicBezTo>
                    <a:pt x="77" y="332"/>
                    <a:pt x="85" y="322"/>
                    <a:pt x="93" y="320"/>
                  </a:cubicBezTo>
                  <a:cubicBezTo>
                    <a:pt x="101" y="318"/>
                    <a:pt x="108" y="323"/>
                    <a:pt x="117" y="322"/>
                  </a:cubicBezTo>
                  <a:cubicBezTo>
                    <a:pt x="126" y="321"/>
                    <a:pt x="143" y="316"/>
                    <a:pt x="149" y="312"/>
                  </a:cubicBezTo>
                  <a:cubicBezTo>
                    <a:pt x="155" y="308"/>
                    <a:pt x="144" y="301"/>
                    <a:pt x="151" y="296"/>
                  </a:cubicBezTo>
                  <a:cubicBezTo>
                    <a:pt x="158" y="291"/>
                    <a:pt x="180" y="284"/>
                    <a:pt x="189" y="280"/>
                  </a:cubicBezTo>
                  <a:cubicBezTo>
                    <a:pt x="198" y="276"/>
                    <a:pt x="202" y="271"/>
                    <a:pt x="205" y="274"/>
                  </a:cubicBezTo>
                  <a:cubicBezTo>
                    <a:pt x="208" y="277"/>
                    <a:pt x="201" y="298"/>
                    <a:pt x="207" y="298"/>
                  </a:cubicBezTo>
                  <a:cubicBezTo>
                    <a:pt x="213" y="298"/>
                    <a:pt x="237" y="277"/>
                    <a:pt x="239" y="272"/>
                  </a:cubicBezTo>
                  <a:cubicBezTo>
                    <a:pt x="241" y="267"/>
                    <a:pt x="223" y="273"/>
                    <a:pt x="219" y="270"/>
                  </a:cubicBezTo>
                  <a:cubicBezTo>
                    <a:pt x="215" y="267"/>
                    <a:pt x="211" y="258"/>
                    <a:pt x="213" y="254"/>
                  </a:cubicBezTo>
                  <a:cubicBezTo>
                    <a:pt x="222" y="250"/>
                    <a:pt x="224" y="251"/>
                    <a:pt x="233" y="248"/>
                  </a:cubicBezTo>
                  <a:cubicBezTo>
                    <a:pt x="245" y="245"/>
                    <a:pt x="253" y="254"/>
                    <a:pt x="253" y="254"/>
                  </a:cubicBezTo>
                  <a:cubicBezTo>
                    <a:pt x="259" y="250"/>
                    <a:pt x="288" y="248"/>
                    <a:pt x="293" y="240"/>
                  </a:cubicBezTo>
                  <a:cubicBezTo>
                    <a:pt x="301" y="235"/>
                    <a:pt x="296" y="223"/>
                    <a:pt x="303" y="224"/>
                  </a:cubicBezTo>
                  <a:cubicBezTo>
                    <a:pt x="321" y="228"/>
                    <a:pt x="314" y="243"/>
                    <a:pt x="333" y="244"/>
                  </a:cubicBezTo>
                  <a:cubicBezTo>
                    <a:pt x="344" y="247"/>
                    <a:pt x="352" y="247"/>
                    <a:pt x="367" y="246"/>
                  </a:cubicBezTo>
                  <a:cubicBezTo>
                    <a:pt x="378" y="247"/>
                    <a:pt x="388" y="250"/>
                    <a:pt x="399" y="252"/>
                  </a:cubicBezTo>
                  <a:cubicBezTo>
                    <a:pt x="410" y="254"/>
                    <a:pt x="419" y="253"/>
                    <a:pt x="431" y="258"/>
                  </a:cubicBezTo>
                  <a:cubicBezTo>
                    <a:pt x="447" y="261"/>
                    <a:pt x="456" y="276"/>
                    <a:pt x="471" y="284"/>
                  </a:cubicBezTo>
                  <a:cubicBezTo>
                    <a:pt x="479" y="289"/>
                    <a:pt x="503" y="314"/>
                    <a:pt x="503" y="314"/>
                  </a:cubicBezTo>
                  <a:cubicBezTo>
                    <a:pt x="513" y="322"/>
                    <a:pt x="492" y="341"/>
                    <a:pt x="501" y="346"/>
                  </a:cubicBezTo>
                  <a:cubicBezTo>
                    <a:pt x="506" y="356"/>
                    <a:pt x="526" y="373"/>
                    <a:pt x="531" y="372"/>
                  </a:cubicBezTo>
                  <a:cubicBezTo>
                    <a:pt x="536" y="371"/>
                    <a:pt x="528" y="346"/>
                    <a:pt x="529" y="340"/>
                  </a:cubicBezTo>
                  <a:cubicBezTo>
                    <a:pt x="530" y="334"/>
                    <a:pt x="535" y="334"/>
                    <a:pt x="539" y="336"/>
                  </a:cubicBezTo>
                  <a:cubicBezTo>
                    <a:pt x="543" y="338"/>
                    <a:pt x="548" y="343"/>
                    <a:pt x="555" y="354"/>
                  </a:cubicBezTo>
                  <a:cubicBezTo>
                    <a:pt x="577" y="364"/>
                    <a:pt x="567" y="384"/>
                    <a:pt x="581" y="404"/>
                  </a:cubicBezTo>
                  <a:cubicBezTo>
                    <a:pt x="591" y="417"/>
                    <a:pt x="613" y="414"/>
                    <a:pt x="623" y="428"/>
                  </a:cubicBezTo>
                  <a:cubicBezTo>
                    <a:pt x="629" y="438"/>
                    <a:pt x="626" y="440"/>
                    <a:pt x="633" y="474"/>
                  </a:cubicBezTo>
                  <a:cubicBezTo>
                    <a:pt x="635" y="488"/>
                    <a:pt x="634" y="504"/>
                    <a:pt x="633" y="512"/>
                  </a:cubicBezTo>
                  <a:cubicBezTo>
                    <a:pt x="632" y="520"/>
                    <a:pt x="625" y="516"/>
                    <a:pt x="625" y="522"/>
                  </a:cubicBezTo>
                  <a:cubicBezTo>
                    <a:pt x="625" y="528"/>
                    <a:pt x="635" y="542"/>
                    <a:pt x="635" y="550"/>
                  </a:cubicBezTo>
                  <a:cubicBezTo>
                    <a:pt x="635" y="558"/>
                    <a:pt x="621" y="557"/>
                    <a:pt x="625" y="568"/>
                  </a:cubicBezTo>
                  <a:cubicBezTo>
                    <a:pt x="629" y="579"/>
                    <a:pt x="651" y="599"/>
                    <a:pt x="661" y="614"/>
                  </a:cubicBezTo>
                  <a:cubicBezTo>
                    <a:pt x="671" y="628"/>
                    <a:pt x="678" y="648"/>
                    <a:pt x="685" y="656"/>
                  </a:cubicBezTo>
                  <a:cubicBezTo>
                    <a:pt x="692" y="664"/>
                    <a:pt x="694" y="657"/>
                    <a:pt x="702" y="661"/>
                  </a:cubicBezTo>
                  <a:cubicBezTo>
                    <a:pt x="706" y="669"/>
                    <a:pt x="728" y="673"/>
                    <a:pt x="733" y="680"/>
                  </a:cubicBezTo>
                  <a:cubicBezTo>
                    <a:pt x="738" y="688"/>
                    <a:pt x="751" y="736"/>
                    <a:pt x="751" y="736"/>
                  </a:cubicBezTo>
                  <a:cubicBezTo>
                    <a:pt x="755" y="749"/>
                    <a:pt x="762" y="744"/>
                    <a:pt x="763" y="750"/>
                  </a:cubicBezTo>
                  <a:cubicBezTo>
                    <a:pt x="764" y="756"/>
                    <a:pt x="755" y="765"/>
                    <a:pt x="757" y="772"/>
                  </a:cubicBezTo>
                  <a:cubicBezTo>
                    <a:pt x="759" y="779"/>
                    <a:pt x="771" y="786"/>
                    <a:pt x="777" y="790"/>
                  </a:cubicBezTo>
                  <a:cubicBezTo>
                    <a:pt x="783" y="794"/>
                    <a:pt x="787" y="788"/>
                    <a:pt x="793" y="794"/>
                  </a:cubicBezTo>
                  <a:cubicBezTo>
                    <a:pt x="804" y="808"/>
                    <a:pt x="805" y="819"/>
                    <a:pt x="813" y="828"/>
                  </a:cubicBezTo>
                  <a:cubicBezTo>
                    <a:pt x="821" y="837"/>
                    <a:pt x="842" y="852"/>
                    <a:pt x="843" y="846"/>
                  </a:cubicBezTo>
                  <a:cubicBezTo>
                    <a:pt x="845" y="832"/>
                    <a:pt x="826" y="820"/>
                    <a:pt x="817" y="794"/>
                  </a:cubicBezTo>
                  <a:cubicBezTo>
                    <a:pt x="806" y="776"/>
                    <a:pt x="798" y="755"/>
                    <a:pt x="791" y="742"/>
                  </a:cubicBezTo>
                  <a:cubicBezTo>
                    <a:pt x="784" y="729"/>
                    <a:pt x="777" y="724"/>
                    <a:pt x="775" y="718"/>
                  </a:cubicBezTo>
                  <a:cubicBezTo>
                    <a:pt x="781" y="721"/>
                    <a:pt x="775" y="705"/>
                    <a:pt x="779" y="706"/>
                  </a:cubicBezTo>
                  <a:cubicBezTo>
                    <a:pt x="783" y="707"/>
                    <a:pt x="793" y="717"/>
                    <a:pt x="797" y="724"/>
                  </a:cubicBezTo>
                  <a:cubicBezTo>
                    <a:pt x="801" y="731"/>
                    <a:pt x="799" y="741"/>
                    <a:pt x="805" y="750"/>
                  </a:cubicBezTo>
                  <a:cubicBezTo>
                    <a:pt x="811" y="759"/>
                    <a:pt x="822" y="767"/>
                    <a:pt x="831" y="776"/>
                  </a:cubicBezTo>
                  <a:cubicBezTo>
                    <a:pt x="840" y="789"/>
                    <a:pt x="856" y="791"/>
                    <a:pt x="861" y="806"/>
                  </a:cubicBezTo>
                  <a:cubicBezTo>
                    <a:pt x="872" y="836"/>
                    <a:pt x="875" y="824"/>
                    <a:pt x="889" y="844"/>
                  </a:cubicBezTo>
                  <a:cubicBezTo>
                    <a:pt x="892" y="857"/>
                    <a:pt x="901" y="859"/>
                    <a:pt x="899" y="870"/>
                  </a:cubicBezTo>
                  <a:cubicBezTo>
                    <a:pt x="899" y="879"/>
                    <a:pt x="886" y="887"/>
                    <a:pt x="891" y="896"/>
                  </a:cubicBezTo>
                  <a:cubicBezTo>
                    <a:pt x="895" y="905"/>
                    <a:pt x="920" y="920"/>
                    <a:pt x="929" y="922"/>
                  </a:cubicBezTo>
                  <a:cubicBezTo>
                    <a:pt x="939" y="928"/>
                    <a:pt x="938" y="923"/>
                    <a:pt x="949" y="928"/>
                  </a:cubicBezTo>
                  <a:cubicBezTo>
                    <a:pt x="960" y="933"/>
                    <a:pt x="979" y="943"/>
                    <a:pt x="993" y="950"/>
                  </a:cubicBezTo>
                  <a:cubicBezTo>
                    <a:pt x="1007" y="957"/>
                    <a:pt x="1024" y="967"/>
                    <a:pt x="1035" y="968"/>
                  </a:cubicBezTo>
                  <a:cubicBezTo>
                    <a:pt x="1046" y="974"/>
                    <a:pt x="1045" y="953"/>
                    <a:pt x="1061" y="958"/>
                  </a:cubicBezTo>
                  <a:cubicBezTo>
                    <a:pt x="1071" y="962"/>
                    <a:pt x="1080" y="979"/>
                    <a:pt x="1097" y="990"/>
                  </a:cubicBezTo>
                  <a:cubicBezTo>
                    <a:pt x="1127" y="994"/>
                    <a:pt x="1133" y="1005"/>
                    <a:pt x="1162" y="1024"/>
                  </a:cubicBezTo>
                  <a:cubicBezTo>
                    <a:pt x="1166" y="1028"/>
                    <a:pt x="1175" y="1033"/>
                    <a:pt x="1175" y="1033"/>
                  </a:cubicBezTo>
                  <a:cubicBezTo>
                    <a:pt x="1178" y="1037"/>
                    <a:pt x="1182" y="1040"/>
                    <a:pt x="1183" y="1045"/>
                  </a:cubicBezTo>
                  <a:cubicBezTo>
                    <a:pt x="1186" y="1054"/>
                    <a:pt x="1197" y="1048"/>
                    <a:pt x="1201" y="1056"/>
                  </a:cubicBezTo>
                  <a:cubicBezTo>
                    <a:pt x="1202" y="1058"/>
                    <a:pt x="1226" y="1089"/>
                    <a:pt x="1229" y="1091"/>
                  </a:cubicBezTo>
                  <a:cubicBezTo>
                    <a:pt x="1258" y="1081"/>
                    <a:pt x="1252" y="1075"/>
                    <a:pt x="1273" y="1082"/>
                  </a:cubicBezTo>
                  <a:cubicBezTo>
                    <a:pt x="1304" y="1113"/>
                    <a:pt x="1310" y="1163"/>
                    <a:pt x="1271" y="1188"/>
                  </a:cubicBezTo>
                  <a:cubicBezTo>
                    <a:pt x="1265" y="1207"/>
                    <a:pt x="1249" y="1213"/>
                    <a:pt x="1243" y="1232"/>
                  </a:cubicBezTo>
                  <a:cubicBezTo>
                    <a:pt x="1238" y="1243"/>
                    <a:pt x="1251" y="1244"/>
                    <a:pt x="1253" y="1262"/>
                  </a:cubicBezTo>
                  <a:cubicBezTo>
                    <a:pt x="1252" y="1271"/>
                    <a:pt x="1236" y="1275"/>
                    <a:pt x="1237" y="1288"/>
                  </a:cubicBezTo>
                  <a:cubicBezTo>
                    <a:pt x="1238" y="1301"/>
                    <a:pt x="1252" y="1326"/>
                    <a:pt x="1258" y="1338"/>
                  </a:cubicBezTo>
                  <a:cubicBezTo>
                    <a:pt x="1263" y="1347"/>
                    <a:pt x="1275" y="1363"/>
                    <a:pt x="1275" y="1363"/>
                  </a:cubicBezTo>
                  <a:cubicBezTo>
                    <a:pt x="1279" y="1374"/>
                    <a:pt x="1298" y="1395"/>
                    <a:pt x="1301" y="1406"/>
                  </a:cubicBezTo>
                  <a:cubicBezTo>
                    <a:pt x="1307" y="1419"/>
                    <a:pt x="1308" y="1427"/>
                    <a:pt x="1311" y="1438"/>
                  </a:cubicBezTo>
                  <a:cubicBezTo>
                    <a:pt x="1315" y="1446"/>
                    <a:pt x="1313" y="1460"/>
                    <a:pt x="1321" y="1470"/>
                  </a:cubicBezTo>
                  <a:cubicBezTo>
                    <a:pt x="1332" y="1481"/>
                    <a:pt x="1363" y="1491"/>
                    <a:pt x="1375" y="1502"/>
                  </a:cubicBezTo>
                  <a:cubicBezTo>
                    <a:pt x="1382" y="1514"/>
                    <a:pt x="1386" y="1526"/>
                    <a:pt x="1391" y="1538"/>
                  </a:cubicBezTo>
                  <a:cubicBezTo>
                    <a:pt x="1394" y="1547"/>
                    <a:pt x="1393" y="1582"/>
                    <a:pt x="1393" y="1582"/>
                  </a:cubicBezTo>
                  <a:cubicBezTo>
                    <a:pt x="1393" y="1595"/>
                    <a:pt x="1395" y="1590"/>
                    <a:pt x="1389" y="1626"/>
                  </a:cubicBezTo>
                  <a:cubicBezTo>
                    <a:pt x="1386" y="1642"/>
                    <a:pt x="1376" y="1664"/>
                    <a:pt x="1375" y="1676"/>
                  </a:cubicBezTo>
                  <a:cubicBezTo>
                    <a:pt x="1374" y="1688"/>
                    <a:pt x="1382" y="1693"/>
                    <a:pt x="1381" y="1700"/>
                  </a:cubicBezTo>
                  <a:cubicBezTo>
                    <a:pt x="1380" y="1707"/>
                    <a:pt x="1371" y="1708"/>
                    <a:pt x="1371" y="1716"/>
                  </a:cubicBezTo>
                  <a:cubicBezTo>
                    <a:pt x="1371" y="1724"/>
                    <a:pt x="1380" y="1738"/>
                    <a:pt x="1379" y="1750"/>
                  </a:cubicBezTo>
                  <a:cubicBezTo>
                    <a:pt x="1378" y="1762"/>
                    <a:pt x="1371" y="1776"/>
                    <a:pt x="1365" y="1790"/>
                  </a:cubicBezTo>
                  <a:cubicBezTo>
                    <a:pt x="1360" y="1805"/>
                    <a:pt x="1347" y="1816"/>
                    <a:pt x="1343" y="1832"/>
                  </a:cubicBezTo>
                  <a:cubicBezTo>
                    <a:pt x="1338" y="1841"/>
                    <a:pt x="1354" y="1819"/>
                    <a:pt x="1353" y="1858"/>
                  </a:cubicBezTo>
                  <a:cubicBezTo>
                    <a:pt x="1353" y="1867"/>
                    <a:pt x="1345" y="1875"/>
                    <a:pt x="1341" y="1884"/>
                  </a:cubicBezTo>
                  <a:cubicBezTo>
                    <a:pt x="1337" y="1893"/>
                    <a:pt x="1331" y="1903"/>
                    <a:pt x="1331" y="1910"/>
                  </a:cubicBezTo>
                  <a:cubicBezTo>
                    <a:pt x="1331" y="1917"/>
                    <a:pt x="1340" y="1921"/>
                    <a:pt x="1339" y="1928"/>
                  </a:cubicBezTo>
                  <a:cubicBezTo>
                    <a:pt x="1338" y="1935"/>
                    <a:pt x="1330" y="1942"/>
                    <a:pt x="1327" y="1950"/>
                  </a:cubicBezTo>
                  <a:cubicBezTo>
                    <a:pt x="1324" y="1958"/>
                    <a:pt x="1317" y="1972"/>
                    <a:pt x="1321" y="1976"/>
                  </a:cubicBezTo>
                  <a:cubicBezTo>
                    <a:pt x="1325" y="1980"/>
                    <a:pt x="1345" y="1974"/>
                    <a:pt x="1349" y="1976"/>
                  </a:cubicBezTo>
                  <a:cubicBezTo>
                    <a:pt x="1353" y="1978"/>
                    <a:pt x="1348" y="1985"/>
                    <a:pt x="1343" y="1988"/>
                  </a:cubicBezTo>
                  <a:cubicBezTo>
                    <a:pt x="1338" y="1991"/>
                    <a:pt x="1320" y="1981"/>
                    <a:pt x="1319" y="1994"/>
                  </a:cubicBezTo>
                  <a:cubicBezTo>
                    <a:pt x="1318" y="2007"/>
                    <a:pt x="1326" y="2051"/>
                    <a:pt x="1334" y="2069"/>
                  </a:cubicBezTo>
                  <a:cubicBezTo>
                    <a:pt x="1334" y="2089"/>
                    <a:pt x="1353" y="2089"/>
                    <a:pt x="1369" y="2100"/>
                  </a:cubicBezTo>
                  <a:cubicBezTo>
                    <a:pt x="1391" y="2115"/>
                    <a:pt x="1434" y="2112"/>
                    <a:pt x="1459" y="2120"/>
                  </a:cubicBezTo>
                  <a:cubicBezTo>
                    <a:pt x="1469" y="2120"/>
                    <a:pt x="1467" y="2102"/>
                    <a:pt x="1461" y="2096"/>
                  </a:cubicBezTo>
                  <a:cubicBezTo>
                    <a:pt x="1455" y="2090"/>
                    <a:pt x="1432" y="2091"/>
                    <a:pt x="1425" y="2082"/>
                  </a:cubicBezTo>
                  <a:cubicBezTo>
                    <a:pt x="1418" y="2073"/>
                    <a:pt x="1415" y="2054"/>
                    <a:pt x="1417" y="2044"/>
                  </a:cubicBezTo>
                  <a:cubicBezTo>
                    <a:pt x="1419" y="2034"/>
                    <a:pt x="1431" y="2034"/>
                    <a:pt x="1439" y="2024"/>
                  </a:cubicBezTo>
                  <a:cubicBezTo>
                    <a:pt x="1442" y="2020"/>
                    <a:pt x="1463" y="1986"/>
                    <a:pt x="1463" y="1986"/>
                  </a:cubicBezTo>
                  <a:cubicBezTo>
                    <a:pt x="1455" y="1974"/>
                    <a:pt x="1445" y="1980"/>
                    <a:pt x="1445" y="1980"/>
                  </a:cubicBezTo>
                  <a:cubicBezTo>
                    <a:pt x="1443" y="1975"/>
                    <a:pt x="1439" y="1958"/>
                    <a:pt x="1445" y="1952"/>
                  </a:cubicBezTo>
                  <a:cubicBezTo>
                    <a:pt x="1448" y="1946"/>
                    <a:pt x="1460" y="1950"/>
                    <a:pt x="1465" y="1946"/>
                  </a:cubicBezTo>
                  <a:cubicBezTo>
                    <a:pt x="1471" y="1942"/>
                    <a:pt x="1466" y="1935"/>
                    <a:pt x="1477" y="1926"/>
                  </a:cubicBezTo>
                  <a:cubicBezTo>
                    <a:pt x="1480" y="1921"/>
                    <a:pt x="1485" y="1918"/>
                    <a:pt x="1485" y="1914"/>
                  </a:cubicBezTo>
                  <a:cubicBezTo>
                    <a:pt x="1485" y="1910"/>
                    <a:pt x="1479" y="1908"/>
                    <a:pt x="1477" y="1902"/>
                  </a:cubicBezTo>
                  <a:cubicBezTo>
                    <a:pt x="1475" y="1896"/>
                    <a:pt x="1470" y="1880"/>
                    <a:pt x="1475" y="1878"/>
                  </a:cubicBezTo>
                  <a:cubicBezTo>
                    <a:pt x="1480" y="1876"/>
                    <a:pt x="1497" y="1892"/>
                    <a:pt x="1505" y="1888"/>
                  </a:cubicBezTo>
                  <a:cubicBezTo>
                    <a:pt x="1513" y="1884"/>
                    <a:pt x="1511" y="1860"/>
                    <a:pt x="1521" y="1854"/>
                  </a:cubicBezTo>
                  <a:cubicBezTo>
                    <a:pt x="1526" y="1852"/>
                    <a:pt x="1559" y="1855"/>
                    <a:pt x="1563" y="1850"/>
                  </a:cubicBezTo>
                  <a:cubicBezTo>
                    <a:pt x="1571" y="1845"/>
                    <a:pt x="1588" y="1824"/>
                    <a:pt x="1591" y="1816"/>
                  </a:cubicBezTo>
                  <a:cubicBezTo>
                    <a:pt x="1594" y="1808"/>
                    <a:pt x="1583" y="1807"/>
                    <a:pt x="1580" y="1801"/>
                  </a:cubicBezTo>
                  <a:cubicBezTo>
                    <a:pt x="1580" y="1798"/>
                    <a:pt x="1565" y="1781"/>
                    <a:pt x="1575" y="1778"/>
                  </a:cubicBezTo>
                  <a:cubicBezTo>
                    <a:pt x="1580" y="1776"/>
                    <a:pt x="1602" y="1790"/>
                    <a:pt x="1613" y="1788"/>
                  </a:cubicBezTo>
                  <a:cubicBezTo>
                    <a:pt x="1624" y="1786"/>
                    <a:pt x="1633" y="1779"/>
                    <a:pt x="1643" y="1768"/>
                  </a:cubicBezTo>
                  <a:cubicBezTo>
                    <a:pt x="1651" y="1762"/>
                    <a:pt x="1663" y="1725"/>
                    <a:pt x="1671" y="1720"/>
                  </a:cubicBezTo>
                  <a:cubicBezTo>
                    <a:pt x="1675" y="1716"/>
                    <a:pt x="1697" y="1688"/>
                    <a:pt x="1697" y="1688"/>
                  </a:cubicBezTo>
                  <a:cubicBezTo>
                    <a:pt x="1708" y="1673"/>
                    <a:pt x="1700" y="1678"/>
                    <a:pt x="1713" y="1666"/>
                  </a:cubicBezTo>
                  <a:cubicBezTo>
                    <a:pt x="1715" y="1631"/>
                    <a:pt x="1702" y="1629"/>
                    <a:pt x="1737" y="1618"/>
                  </a:cubicBezTo>
                  <a:cubicBezTo>
                    <a:pt x="1748" y="1607"/>
                    <a:pt x="1761" y="1597"/>
                    <a:pt x="1773" y="1592"/>
                  </a:cubicBezTo>
                  <a:cubicBezTo>
                    <a:pt x="1785" y="1587"/>
                    <a:pt x="1800" y="1593"/>
                    <a:pt x="1810" y="1586"/>
                  </a:cubicBezTo>
                  <a:cubicBezTo>
                    <a:pt x="1818" y="1578"/>
                    <a:pt x="1823" y="1557"/>
                    <a:pt x="1831" y="1548"/>
                  </a:cubicBezTo>
                  <a:cubicBezTo>
                    <a:pt x="1835" y="1544"/>
                    <a:pt x="1839" y="1502"/>
                    <a:pt x="1839" y="1502"/>
                  </a:cubicBezTo>
                  <a:cubicBezTo>
                    <a:pt x="1843" y="1484"/>
                    <a:pt x="1842" y="1442"/>
                    <a:pt x="1847" y="1428"/>
                  </a:cubicBezTo>
                  <a:cubicBezTo>
                    <a:pt x="1851" y="1412"/>
                    <a:pt x="1859" y="1411"/>
                    <a:pt x="1865" y="1404"/>
                  </a:cubicBezTo>
                  <a:cubicBezTo>
                    <a:pt x="1871" y="1397"/>
                    <a:pt x="1878" y="1405"/>
                    <a:pt x="1883" y="1388"/>
                  </a:cubicBezTo>
                  <a:cubicBezTo>
                    <a:pt x="1893" y="1360"/>
                    <a:pt x="1922" y="1321"/>
                    <a:pt x="1895" y="1304"/>
                  </a:cubicBezTo>
                  <a:cubicBezTo>
                    <a:pt x="1891" y="1285"/>
                    <a:pt x="1876" y="1296"/>
                    <a:pt x="1865" y="1288"/>
                  </a:cubicBezTo>
                  <a:cubicBezTo>
                    <a:pt x="1854" y="1280"/>
                    <a:pt x="1838" y="1260"/>
                    <a:pt x="1829" y="1258"/>
                  </a:cubicBezTo>
                  <a:cubicBezTo>
                    <a:pt x="1820" y="1256"/>
                    <a:pt x="1815" y="1278"/>
                    <a:pt x="1809" y="1278"/>
                  </a:cubicBezTo>
                  <a:cubicBezTo>
                    <a:pt x="1802" y="1280"/>
                    <a:pt x="1799" y="1258"/>
                    <a:pt x="1791" y="1256"/>
                  </a:cubicBezTo>
                  <a:cubicBezTo>
                    <a:pt x="1783" y="1254"/>
                    <a:pt x="1764" y="1267"/>
                    <a:pt x="1760" y="1264"/>
                  </a:cubicBezTo>
                  <a:cubicBezTo>
                    <a:pt x="1752" y="1261"/>
                    <a:pt x="1780" y="1248"/>
                    <a:pt x="1767" y="1240"/>
                  </a:cubicBezTo>
                  <a:cubicBezTo>
                    <a:pt x="1762" y="1233"/>
                    <a:pt x="1738" y="1222"/>
                    <a:pt x="1729" y="1220"/>
                  </a:cubicBezTo>
                  <a:cubicBezTo>
                    <a:pt x="1720" y="1218"/>
                    <a:pt x="1720" y="1231"/>
                    <a:pt x="1713" y="1230"/>
                  </a:cubicBezTo>
                  <a:cubicBezTo>
                    <a:pt x="1706" y="1229"/>
                    <a:pt x="1689" y="1222"/>
                    <a:pt x="1685" y="1214"/>
                  </a:cubicBezTo>
                  <a:cubicBezTo>
                    <a:pt x="1678" y="1206"/>
                    <a:pt x="1692" y="1191"/>
                    <a:pt x="1687" y="1182"/>
                  </a:cubicBezTo>
                  <a:cubicBezTo>
                    <a:pt x="1683" y="1170"/>
                    <a:pt x="1671" y="1156"/>
                    <a:pt x="1663" y="1144"/>
                  </a:cubicBezTo>
                  <a:cubicBezTo>
                    <a:pt x="1651" y="1133"/>
                    <a:pt x="1648" y="1117"/>
                    <a:pt x="1637" y="1112"/>
                  </a:cubicBezTo>
                  <a:cubicBezTo>
                    <a:pt x="1629" y="1107"/>
                    <a:pt x="1626" y="1115"/>
                    <a:pt x="1617" y="1116"/>
                  </a:cubicBezTo>
                  <a:cubicBezTo>
                    <a:pt x="1613" y="1119"/>
                    <a:pt x="1589" y="1118"/>
                    <a:pt x="1584" y="1119"/>
                  </a:cubicBezTo>
                  <a:cubicBezTo>
                    <a:pt x="1573" y="1121"/>
                    <a:pt x="1587" y="1115"/>
                    <a:pt x="1581" y="1110"/>
                  </a:cubicBezTo>
                  <a:cubicBezTo>
                    <a:pt x="1575" y="1106"/>
                    <a:pt x="1581" y="1095"/>
                    <a:pt x="1569" y="1088"/>
                  </a:cubicBezTo>
                  <a:cubicBezTo>
                    <a:pt x="1561" y="1083"/>
                    <a:pt x="1540" y="1087"/>
                    <a:pt x="1533" y="1078"/>
                  </a:cubicBezTo>
                  <a:cubicBezTo>
                    <a:pt x="1526" y="1069"/>
                    <a:pt x="1532" y="1039"/>
                    <a:pt x="1529" y="1032"/>
                  </a:cubicBezTo>
                  <a:cubicBezTo>
                    <a:pt x="1526" y="1025"/>
                    <a:pt x="1516" y="1032"/>
                    <a:pt x="1513" y="1038"/>
                  </a:cubicBezTo>
                  <a:cubicBezTo>
                    <a:pt x="1510" y="1044"/>
                    <a:pt x="1512" y="1067"/>
                    <a:pt x="1509" y="1066"/>
                  </a:cubicBezTo>
                  <a:cubicBezTo>
                    <a:pt x="1505" y="1068"/>
                    <a:pt x="1503" y="1038"/>
                    <a:pt x="1497" y="1034"/>
                  </a:cubicBezTo>
                  <a:cubicBezTo>
                    <a:pt x="1491" y="1030"/>
                    <a:pt x="1477" y="1044"/>
                    <a:pt x="1471" y="1045"/>
                  </a:cubicBezTo>
                  <a:cubicBezTo>
                    <a:pt x="1467" y="1042"/>
                    <a:pt x="1459" y="1037"/>
                    <a:pt x="1459" y="1037"/>
                  </a:cubicBezTo>
                  <a:cubicBezTo>
                    <a:pt x="1453" y="1034"/>
                    <a:pt x="1443" y="1041"/>
                    <a:pt x="1435" y="1038"/>
                  </a:cubicBezTo>
                  <a:cubicBezTo>
                    <a:pt x="1427" y="1035"/>
                    <a:pt x="1420" y="1020"/>
                    <a:pt x="1411" y="1020"/>
                  </a:cubicBezTo>
                  <a:cubicBezTo>
                    <a:pt x="1402" y="1020"/>
                    <a:pt x="1387" y="1039"/>
                    <a:pt x="1383" y="1038"/>
                  </a:cubicBezTo>
                  <a:cubicBezTo>
                    <a:pt x="1379" y="1037"/>
                    <a:pt x="1396" y="1013"/>
                    <a:pt x="1389" y="1012"/>
                  </a:cubicBezTo>
                  <a:cubicBezTo>
                    <a:pt x="1365" y="1016"/>
                    <a:pt x="1361" y="1034"/>
                    <a:pt x="1339" y="1032"/>
                  </a:cubicBezTo>
                  <a:cubicBezTo>
                    <a:pt x="1323" y="1041"/>
                    <a:pt x="1327" y="1053"/>
                    <a:pt x="1321" y="1060"/>
                  </a:cubicBezTo>
                  <a:cubicBezTo>
                    <a:pt x="1315" y="1067"/>
                    <a:pt x="1313" y="1073"/>
                    <a:pt x="1305" y="1072"/>
                  </a:cubicBezTo>
                  <a:cubicBezTo>
                    <a:pt x="1297" y="1071"/>
                    <a:pt x="1283" y="1055"/>
                    <a:pt x="1273" y="1054"/>
                  </a:cubicBezTo>
                  <a:cubicBezTo>
                    <a:pt x="1263" y="1056"/>
                    <a:pt x="1265" y="1060"/>
                    <a:pt x="1243" y="1068"/>
                  </a:cubicBezTo>
                  <a:cubicBezTo>
                    <a:pt x="1234" y="1065"/>
                    <a:pt x="1221" y="1052"/>
                    <a:pt x="1215" y="1044"/>
                  </a:cubicBezTo>
                  <a:cubicBezTo>
                    <a:pt x="1209" y="1036"/>
                    <a:pt x="1209" y="1031"/>
                    <a:pt x="1209" y="1020"/>
                  </a:cubicBezTo>
                  <a:cubicBezTo>
                    <a:pt x="1209" y="1009"/>
                    <a:pt x="1216" y="988"/>
                    <a:pt x="1215" y="978"/>
                  </a:cubicBezTo>
                  <a:cubicBezTo>
                    <a:pt x="1214" y="968"/>
                    <a:pt x="1213" y="961"/>
                    <a:pt x="1201" y="958"/>
                  </a:cubicBezTo>
                  <a:cubicBezTo>
                    <a:pt x="1189" y="955"/>
                    <a:pt x="1150" y="962"/>
                    <a:pt x="1141" y="958"/>
                  </a:cubicBezTo>
                  <a:cubicBezTo>
                    <a:pt x="1136" y="959"/>
                    <a:pt x="1152" y="942"/>
                    <a:pt x="1147" y="932"/>
                  </a:cubicBezTo>
                  <a:cubicBezTo>
                    <a:pt x="1135" y="910"/>
                    <a:pt x="1158" y="899"/>
                    <a:pt x="1165" y="880"/>
                  </a:cubicBezTo>
                  <a:cubicBezTo>
                    <a:pt x="1164" y="876"/>
                    <a:pt x="1161" y="864"/>
                    <a:pt x="1157" y="862"/>
                  </a:cubicBezTo>
                  <a:cubicBezTo>
                    <a:pt x="1151" y="860"/>
                    <a:pt x="1126" y="870"/>
                    <a:pt x="1121" y="872"/>
                  </a:cubicBezTo>
                  <a:cubicBezTo>
                    <a:pt x="1107" y="877"/>
                    <a:pt x="1110" y="906"/>
                    <a:pt x="1097" y="912"/>
                  </a:cubicBezTo>
                  <a:cubicBezTo>
                    <a:pt x="1084" y="918"/>
                    <a:pt x="1057" y="918"/>
                    <a:pt x="1043" y="910"/>
                  </a:cubicBezTo>
                  <a:cubicBezTo>
                    <a:pt x="1028" y="901"/>
                    <a:pt x="1019" y="877"/>
                    <a:pt x="1011" y="864"/>
                  </a:cubicBezTo>
                  <a:cubicBezTo>
                    <a:pt x="1005" y="856"/>
                    <a:pt x="1018" y="840"/>
                    <a:pt x="1013" y="832"/>
                  </a:cubicBezTo>
                  <a:cubicBezTo>
                    <a:pt x="1010" y="827"/>
                    <a:pt x="1013" y="800"/>
                    <a:pt x="1013" y="800"/>
                  </a:cubicBezTo>
                  <a:cubicBezTo>
                    <a:pt x="1014" y="787"/>
                    <a:pt x="1008" y="773"/>
                    <a:pt x="1013" y="764"/>
                  </a:cubicBezTo>
                  <a:cubicBezTo>
                    <a:pt x="1018" y="755"/>
                    <a:pt x="1033" y="750"/>
                    <a:pt x="1045" y="744"/>
                  </a:cubicBezTo>
                  <a:cubicBezTo>
                    <a:pt x="1065" y="738"/>
                    <a:pt x="1066" y="738"/>
                    <a:pt x="1083" y="728"/>
                  </a:cubicBezTo>
                  <a:cubicBezTo>
                    <a:pt x="1096" y="726"/>
                    <a:pt x="1103" y="744"/>
                    <a:pt x="1111" y="744"/>
                  </a:cubicBezTo>
                  <a:cubicBezTo>
                    <a:pt x="1119" y="744"/>
                    <a:pt x="1123" y="730"/>
                    <a:pt x="1131" y="726"/>
                  </a:cubicBezTo>
                  <a:cubicBezTo>
                    <a:pt x="1143" y="726"/>
                    <a:pt x="1148" y="723"/>
                    <a:pt x="1159" y="718"/>
                  </a:cubicBezTo>
                  <a:cubicBezTo>
                    <a:pt x="1175" y="721"/>
                    <a:pt x="1176" y="724"/>
                    <a:pt x="1187" y="738"/>
                  </a:cubicBezTo>
                  <a:cubicBezTo>
                    <a:pt x="1194" y="745"/>
                    <a:pt x="1206" y="723"/>
                    <a:pt x="1211" y="732"/>
                  </a:cubicBezTo>
                  <a:cubicBezTo>
                    <a:pt x="1216" y="735"/>
                    <a:pt x="1224" y="744"/>
                    <a:pt x="1227" y="752"/>
                  </a:cubicBezTo>
                  <a:cubicBezTo>
                    <a:pt x="1230" y="760"/>
                    <a:pt x="1226" y="774"/>
                    <a:pt x="1227" y="782"/>
                  </a:cubicBezTo>
                  <a:cubicBezTo>
                    <a:pt x="1229" y="787"/>
                    <a:pt x="1232" y="807"/>
                    <a:pt x="1233" y="801"/>
                  </a:cubicBezTo>
                  <a:cubicBezTo>
                    <a:pt x="1237" y="799"/>
                    <a:pt x="1257" y="814"/>
                    <a:pt x="1261" y="806"/>
                  </a:cubicBezTo>
                  <a:cubicBezTo>
                    <a:pt x="1265" y="798"/>
                    <a:pt x="1261" y="769"/>
                    <a:pt x="1257" y="754"/>
                  </a:cubicBezTo>
                  <a:cubicBezTo>
                    <a:pt x="1253" y="739"/>
                    <a:pt x="1234" y="732"/>
                    <a:pt x="1237" y="718"/>
                  </a:cubicBezTo>
                  <a:cubicBezTo>
                    <a:pt x="1240" y="704"/>
                    <a:pt x="1260" y="684"/>
                    <a:pt x="1273" y="672"/>
                  </a:cubicBezTo>
                  <a:cubicBezTo>
                    <a:pt x="1282" y="658"/>
                    <a:pt x="1308" y="659"/>
                    <a:pt x="1313" y="644"/>
                  </a:cubicBezTo>
                  <a:cubicBezTo>
                    <a:pt x="1320" y="636"/>
                    <a:pt x="1305" y="613"/>
                    <a:pt x="1305" y="604"/>
                  </a:cubicBezTo>
                  <a:cubicBezTo>
                    <a:pt x="1305" y="595"/>
                    <a:pt x="1309" y="589"/>
                    <a:pt x="1313" y="588"/>
                  </a:cubicBezTo>
                  <a:cubicBezTo>
                    <a:pt x="1317" y="587"/>
                    <a:pt x="1326" y="602"/>
                    <a:pt x="1331" y="600"/>
                  </a:cubicBezTo>
                  <a:cubicBezTo>
                    <a:pt x="1336" y="598"/>
                    <a:pt x="1338" y="585"/>
                    <a:pt x="1343" y="578"/>
                  </a:cubicBezTo>
                  <a:cubicBezTo>
                    <a:pt x="1348" y="571"/>
                    <a:pt x="1354" y="563"/>
                    <a:pt x="1363" y="556"/>
                  </a:cubicBezTo>
                  <a:cubicBezTo>
                    <a:pt x="1377" y="542"/>
                    <a:pt x="1393" y="544"/>
                    <a:pt x="1399" y="538"/>
                  </a:cubicBezTo>
                  <a:cubicBezTo>
                    <a:pt x="1405" y="532"/>
                    <a:pt x="1393" y="525"/>
                    <a:pt x="1399" y="518"/>
                  </a:cubicBezTo>
                  <a:cubicBezTo>
                    <a:pt x="1405" y="503"/>
                    <a:pt x="1424" y="508"/>
                    <a:pt x="1435" y="496"/>
                  </a:cubicBezTo>
                  <a:cubicBezTo>
                    <a:pt x="1448" y="484"/>
                    <a:pt x="1455" y="480"/>
                    <a:pt x="1471" y="476"/>
                  </a:cubicBezTo>
                  <a:cubicBezTo>
                    <a:pt x="1483" y="478"/>
                    <a:pt x="1477" y="484"/>
                    <a:pt x="1475" y="490"/>
                  </a:cubicBezTo>
                  <a:cubicBezTo>
                    <a:pt x="1473" y="496"/>
                    <a:pt x="1458" y="512"/>
                    <a:pt x="1461" y="514"/>
                  </a:cubicBezTo>
                  <a:cubicBezTo>
                    <a:pt x="1464" y="516"/>
                    <a:pt x="1482" y="507"/>
                    <a:pt x="1491" y="502"/>
                  </a:cubicBezTo>
                  <a:cubicBezTo>
                    <a:pt x="1501" y="498"/>
                    <a:pt x="1507" y="492"/>
                    <a:pt x="1517" y="486"/>
                  </a:cubicBezTo>
                  <a:cubicBezTo>
                    <a:pt x="1527" y="480"/>
                    <a:pt x="1548" y="473"/>
                    <a:pt x="1553" y="468"/>
                  </a:cubicBezTo>
                  <a:cubicBezTo>
                    <a:pt x="1563" y="466"/>
                    <a:pt x="1549" y="454"/>
                    <a:pt x="1545" y="454"/>
                  </a:cubicBezTo>
                  <a:cubicBezTo>
                    <a:pt x="1541" y="454"/>
                    <a:pt x="1535" y="468"/>
                    <a:pt x="1527" y="470"/>
                  </a:cubicBezTo>
                  <a:cubicBezTo>
                    <a:pt x="1519" y="472"/>
                    <a:pt x="1505" y="472"/>
                    <a:pt x="1497" y="468"/>
                  </a:cubicBezTo>
                  <a:cubicBezTo>
                    <a:pt x="1489" y="464"/>
                    <a:pt x="1479" y="450"/>
                    <a:pt x="1479" y="444"/>
                  </a:cubicBezTo>
                  <a:cubicBezTo>
                    <a:pt x="1479" y="438"/>
                    <a:pt x="1497" y="437"/>
                    <a:pt x="1497" y="432"/>
                  </a:cubicBezTo>
                  <a:cubicBezTo>
                    <a:pt x="1471" y="429"/>
                    <a:pt x="1494" y="410"/>
                    <a:pt x="1477" y="414"/>
                  </a:cubicBezTo>
                  <a:cubicBezTo>
                    <a:pt x="1460" y="418"/>
                    <a:pt x="1405" y="453"/>
                    <a:pt x="1397" y="454"/>
                  </a:cubicBezTo>
                  <a:cubicBezTo>
                    <a:pt x="1389" y="455"/>
                    <a:pt x="1415" y="428"/>
                    <a:pt x="1429" y="418"/>
                  </a:cubicBezTo>
                  <a:cubicBezTo>
                    <a:pt x="1443" y="408"/>
                    <a:pt x="1460" y="396"/>
                    <a:pt x="1480" y="393"/>
                  </a:cubicBezTo>
                  <a:cubicBezTo>
                    <a:pt x="1487" y="386"/>
                    <a:pt x="1531" y="402"/>
                    <a:pt x="1551" y="400"/>
                  </a:cubicBezTo>
                  <a:cubicBezTo>
                    <a:pt x="1567" y="398"/>
                    <a:pt x="1568" y="381"/>
                    <a:pt x="1575" y="378"/>
                  </a:cubicBezTo>
                  <a:cubicBezTo>
                    <a:pt x="1582" y="375"/>
                    <a:pt x="1594" y="374"/>
                    <a:pt x="1591" y="384"/>
                  </a:cubicBezTo>
                  <a:cubicBezTo>
                    <a:pt x="1599" y="389"/>
                    <a:pt x="1548" y="424"/>
                    <a:pt x="1559" y="438"/>
                  </a:cubicBezTo>
                  <a:cubicBezTo>
                    <a:pt x="1561" y="448"/>
                    <a:pt x="1591" y="444"/>
                    <a:pt x="1603" y="446"/>
                  </a:cubicBezTo>
                  <a:cubicBezTo>
                    <a:pt x="1615" y="448"/>
                    <a:pt x="1623" y="448"/>
                    <a:pt x="1631" y="450"/>
                  </a:cubicBezTo>
                  <a:cubicBezTo>
                    <a:pt x="1639" y="452"/>
                    <a:pt x="1645" y="457"/>
                    <a:pt x="1649" y="456"/>
                  </a:cubicBezTo>
                  <a:cubicBezTo>
                    <a:pt x="1653" y="455"/>
                    <a:pt x="1657" y="448"/>
                    <a:pt x="1657" y="442"/>
                  </a:cubicBezTo>
                  <a:cubicBezTo>
                    <a:pt x="1657" y="436"/>
                    <a:pt x="1652" y="428"/>
                    <a:pt x="1647" y="422"/>
                  </a:cubicBezTo>
                  <a:cubicBezTo>
                    <a:pt x="1642" y="416"/>
                    <a:pt x="1634" y="411"/>
                    <a:pt x="1627" y="408"/>
                  </a:cubicBezTo>
                  <a:cubicBezTo>
                    <a:pt x="1620" y="405"/>
                    <a:pt x="1611" y="411"/>
                    <a:pt x="1607" y="406"/>
                  </a:cubicBezTo>
                  <a:cubicBezTo>
                    <a:pt x="1603" y="401"/>
                    <a:pt x="1601" y="386"/>
                    <a:pt x="1601" y="376"/>
                  </a:cubicBezTo>
                  <a:cubicBezTo>
                    <a:pt x="1601" y="366"/>
                    <a:pt x="1612" y="354"/>
                    <a:pt x="1607" y="346"/>
                  </a:cubicBezTo>
                  <a:cubicBezTo>
                    <a:pt x="1602" y="338"/>
                    <a:pt x="1580" y="332"/>
                    <a:pt x="1568" y="327"/>
                  </a:cubicBezTo>
                  <a:cubicBezTo>
                    <a:pt x="1563" y="320"/>
                    <a:pt x="1542" y="326"/>
                    <a:pt x="1535" y="318"/>
                  </a:cubicBezTo>
                  <a:cubicBezTo>
                    <a:pt x="1528" y="310"/>
                    <a:pt x="1531" y="290"/>
                    <a:pt x="1523" y="276"/>
                  </a:cubicBezTo>
                  <a:cubicBezTo>
                    <a:pt x="1512" y="260"/>
                    <a:pt x="1495" y="252"/>
                    <a:pt x="1484" y="236"/>
                  </a:cubicBezTo>
                  <a:cubicBezTo>
                    <a:pt x="1476" y="229"/>
                    <a:pt x="1476" y="237"/>
                    <a:pt x="1471" y="242"/>
                  </a:cubicBezTo>
                  <a:cubicBezTo>
                    <a:pt x="1466" y="247"/>
                    <a:pt x="1460" y="266"/>
                    <a:pt x="1451" y="268"/>
                  </a:cubicBezTo>
                  <a:cubicBezTo>
                    <a:pt x="1442" y="270"/>
                    <a:pt x="1426" y="261"/>
                    <a:pt x="1419" y="254"/>
                  </a:cubicBezTo>
                  <a:cubicBezTo>
                    <a:pt x="1408" y="258"/>
                    <a:pt x="1415" y="230"/>
                    <a:pt x="1409" y="224"/>
                  </a:cubicBezTo>
                  <a:cubicBezTo>
                    <a:pt x="1403" y="218"/>
                    <a:pt x="1391" y="222"/>
                    <a:pt x="1383" y="218"/>
                  </a:cubicBezTo>
                  <a:cubicBezTo>
                    <a:pt x="1375" y="214"/>
                    <a:pt x="1368" y="200"/>
                    <a:pt x="1361" y="198"/>
                  </a:cubicBezTo>
                  <a:cubicBezTo>
                    <a:pt x="1354" y="196"/>
                    <a:pt x="1351" y="206"/>
                    <a:pt x="1339" y="206"/>
                  </a:cubicBezTo>
                  <a:cubicBezTo>
                    <a:pt x="1314" y="197"/>
                    <a:pt x="1296" y="194"/>
                    <a:pt x="1289" y="200"/>
                  </a:cubicBezTo>
                  <a:cubicBezTo>
                    <a:pt x="1282" y="206"/>
                    <a:pt x="1294" y="231"/>
                    <a:pt x="1295" y="240"/>
                  </a:cubicBezTo>
                  <a:cubicBezTo>
                    <a:pt x="1296" y="245"/>
                    <a:pt x="1292" y="253"/>
                    <a:pt x="1296" y="256"/>
                  </a:cubicBezTo>
                  <a:cubicBezTo>
                    <a:pt x="1296" y="260"/>
                    <a:pt x="1285" y="260"/>
                    <a:pt x="1283" y="266"/>
                  </a:cubicBezTo>
                  <a:cubicBezTo>
                    <a:pt x="1286" y="274"/>
                    <a:pt x="1314" y="293"/>
                    <a:pt x="1315" y="302"/>
                  </a:cubicBezTo>
                  <a:cubicBezTo>
                    <a:pt x="1316" y="309"/>
                    <a:pt x="1298" y="317"/>
                    <a:pt x="1289" y="320"/>
                  </a:cubicBezTo>
                  <a:cubicBezTo>
                    <a:pt x="1282" y="324"/>
                    <a:pt x="1273" y="318"/>
                    <a:pt x="1273" y="324"/>
                  </a:cubicBezTo>
                  <a:cubicBezTo>
                    <a:pt x="1278" y="339"/>
                    <a:pt x="1288" y="355"/>
                    <a:pt x="1288" y="355"/>
                  </a:cubicBezTo>
                  <a:cubicBezTo>
                    <a:pt x="1288" y="362"/>
                    <a:pt x="1281" y="381"/>
                    <a:pt x="1273" y="382"/>
                  </a:cubicBezTo>
                  <a:cubicBezTo>
                    <a:pt x="1265" y="383"/>
                    <a:pt x="1245" y="370"/>
                    <a:pt x="1237" y="360"/>
                  </a:cubicBezTo>
                  <a:cubicBezTo>
                    <a:pt x="1223" y="348"/>
                    <a:pt x="1239" y="334"/>
                    <a:pt x="1225" y="324"/>
                  </a:cubicBezTo>
                  <a:cubicBezTo>
                    <a:pt x="1218" y="315"/>
                    <a:pt x="1212" y="325"/>
                    <a:pt x="1197" y="318"/>
                  </a:cubicBezTo>
                  <a:cubicBezTo>
                    <a:pt x="1187" y="315"/>
                    <a:pt x="1178" y="314"/>
                    <a:pt x="1167" y="308"/>
                  </a:cubicBezTo>
                  <a:cubicBezTo>
                    <a:pt x="1156" y="302"/>
                    <a:pt x="1145" y="288"/>
                    <a:pt x="1133" y="284"/>
                  </a:cubicBezTo>
                  <a:cubicBezTo>
                    <a:pt x="1115" y="275"/>
                    <a:pt x="1101" y="289"/>
                    <a:pt x="1093" y="286"/>
                  </a:cubicBezTo>
                  <a:cubicBezTo>
                    <a:pt x="1085" y="283"/>
                    <a:pt x="1090" y="268"/>
                    <a:pt x="1085" y="264"/>
                  </a:cubicBezTo>
                  <a:cubicBezTo>
                    <a:pt x="1080" y="260"/>
                    <a:pt x="1066" y="264"/>
                    <a:pt x="1061" y="260"/>
                  </a:cubicBezTo>
                  <a:cubicBezTo>
                    <a:pt x="1056" y="256"/>
                    <a:pt x="1053" y="249"/>
                    <a:pt x="1055" y="240"/>
                  </a:cubicBezTo>
                  <a:cubicBezTo>
                    <a:pt x="1046" y="227"/>
                    <a:pt x="1076" y="223"/>
                    <a:pt x="1071" y="208"/>
                  </a:cubicBezTo>
                  <a:cubicBezTo>
                    <a:pt x="1076" y="197"/>
                    <a:pt x="1104" y="198"/>
                    <a:pt x="1113" y="192"/>
                  </a:cubicBezTo>
                  <a:cubicBezTo>
                    <a:pt x="1122" y="186"/>
                    <a:pt x="1113" y="177"/>
                    <a:pt x="1123" y="174"/>
                  </a:cubicBezTo>
                  <a:cubicBezTo>
                    <a:pt x="1133" y="171"/>
                    <a:pt x="1162" y="169"/>
                    <a:pt x="1171" y="172"/>
                  </a:cubicBezTo>
                  <a:cubicBezTo>
                    <a:pt x="1180" y="175"/>
                    <a:pt x="1171" y="188"/>
                    <a:pt x="1177" y="190"/>
                  </a:cubicBezTo>
                  <a:cubicBezTo>
                    <a:pt x="1183" y="192"/>
                    <a:pt x="1199" y="181"/>
                    <a:pt x="1205" y="184"/>
                  </a:cubicBezTo>
                  <a:cubicBezTo>
                    <a:pt x="1211" y="187"/>
                    <a:pt x="1211" y="207"/>
                    <a:pt x="1215" y="208"/>
                  </a:cubicBezTo>
                  <a:cubicBezTo>
                    <a:pt x="1219" y="209"/>
                    <a:pt x="1221" y="192"/>
                    <a:pt x="1227" y="190"/>
                  </a:cubicBezTo>
                  <a:cubicBezTo>
                    <a:pt x="1233" y="188"/>
                    <a:pt x="1253" y="199"/>
                    <a:pt x="1253" y="194"/>
                  </a:cubicBezTo>
                  <a:cubicBezTo>
                    <a:pt x="1267" y="192"/>
                    <a:pt x="1238" y="165"/>
                    <a:pt x="1227" y="158"/>
                  </a:cubicBezTo>
                  <a:cubicBezTo>
                    <a:pt x="1219" y="152"/>
                    <a:pt x="1211" y="161"/>
                    <a:pt x="1205" y="160"/>
                  </a:cubicBezTo>
                  <a:cubicBezTo>
                    <a:pt x="1199" y="159"/>
                    <a:pt x="1196" y="150"/>
                    <a:pt x="1189" y="150"/>
                  </a:cubicBezTo>
                  <a:cubicBezTo>
                    <a:pt x="1182" y="150"/>
                    <a:pt x="1164" y="164"/>
                    <a:pt x="1161" y="162"/>
                  </a:cubicBezTo>
                  <a:cubicBezTo>
                    <a:pt x="1158" y="160"/>
                    <a:pt x="1173" y="147"/>
                    <a:pt x="1171" y="138"/>
                  </a:cubicBezTo>
                  <a:cubicBezTo>
                    <a:pt x="1169" y="129"/>
                    <a:pt x="1151" y="119"/>
                    <a:pt x="1149" y="110"/>
                  </a:cubicBezTo>
                  <a:cubicBezTo>
                    <a:pt x="1147" y="101"/>
                    <a:pt x="1153" y="87"/>
                    <a:pt x="1159" y="82"/>
                  </a:cubicBezTo>
                  <a:cubicBezTo>
                    <a:pt x="1164" y="82"/>
                    <a:pt x="1177" y="74"/>
                    <a:pt x="1183" y="82"/>
                  </a:cubicBezTo>
                  <a:cubicBezTo>
                    <a:pt x="1187" y="89"/>
                    <a:pt x="1172" y="118"/>
                    <a:pt x="1181" y="126"/>
                  </a:cubicBezTo>
                  <a:cubicBezTo>
                    <a:pt x="1190" y="134"/>
                    <a:pt x="1226" y="135"/>
                    <a:pt x="1235" y="128"/>
                  </a:cubicBezTo>
                  <a:cubicBezTo>
                    <a:pt x="1251" y="132"/>
                    <a:pt x="1232" y="92"/>
                    <a:pt x="1237" y="84"/>
                  </a:cubicBezTo>
                  <a:cubicBezTo>
                    <a:pt x="1242" y="76"/>
                    <a:pt x="1259" y="79"/>
                    <a:pt x="1267" y="80"/>
                  </a:cubicBezTo>
                  <a:cubicBezTo>
                    <a:pt x="1275" y="81"/>
                    <a:pt x="1283" y="93"/>
                    <a:pt x="1287" y="92"/>
                  </a:cubicBezTo>
                  <a:cubicBezTo>
                    <a:pt x="1291" y="91"/>
                    <a:pt x="1283" y="75"/>
                    <a:pt x="1289" y="76"/>
                  </a:cubicBezTo>
                  <a:cubicBezTo>
                    <a:pt x="1295" y="77"/>
                    <a:pt x="1319" y="93"/>
                    <a:pt x="1321" y="100"/>
                  </a:cubicBezTo>
                  <a:cubicBezTo>
                    <a:pt x="1323" y="107"/>
                    <a:pt x="1301" y="115"/>
                    <a:pt x="1301" y="120"/>
                  </a:cubicBezTo>
                  <a:cubicBezTo>
                    <a:pt x="1301" y="125"/>
                    <a:pt x="1314" y="135"/>
                    <a:pt x="1323" y="132"/>
                  </a:cubicBezTo>
                  <a:cubicBezTo>
                    <a:pt x="1332" y="129"/>
                    <a:pt x="1344" y="102"/>
                    <a:pt x="1353" y="100"/>
                  </a:cubicBezTo>
                  <a:cubicBezTo>
                    <a:pt x="1362" y="98"/>
                    <a:pt x="1376" y="111"/>
                    <a:pt x="1375" y="118"/>
                  </a:cubicBezTo>
                  <a:cubicBezTo>
                    <a:pt x="1374" y="125"/>
                    <a:pt x="1356" y="137"/>
                    <a:pt x="1349" y="144"/>
                  </a:cubicBezTo>
                  <a:cubicBezTo>
                    <a:pt x="1342" y="151"/>
                    <a:pt x="1345" y="156"/>
                    <a:pt x="1335" y="158"/>
                  </a:cubicBezTo>
                  <a:cubicBezTo>
                    <a:pt x="1325" y="160"/>
                    <a:pt x="1293" y="150"/>
                    <a:pt x="1287" y="154"/>
                  </a:cubicBezTo>
                  <a:cubicBezTo>
                    <a:pt x="1281" y="158"/>
                    <a:pt x="1290" y="179"/>
                    <a:pt x="1301" y="182"/>
                  </a:cubicBezTo>
                  <a:cubicBezTo>
                    <a:pt x="1312" y="185"/>
                    <a:pt x="1336" y="168"/>
                    <a:pt x="1353" y="172"/>
                  </a:cubicBezTo>
                  <a:cubicBezTo>
                    <a:pt x="1370" y="176"/>
                    <a:pt x="1386" y="197"/>
                    <a:pt x="1403" y="204"/>
                  </a:cubicBezTo>
                  <a:cubicBezTo>
                    <a:pt x="1420" y="211"/>
                    <a:pt x="1449" y="216"/>
                    <a:pt x="1457" y="214"/>
                  </a:cubicBezTo>
                  <a:cubicBezTo>
                    <a:pt x="1465" y="212"/>
                    <a:pt x="1446" y="196"/>
                    <a:pt x="1451" y="192"/>
                  </a:cubicBezTo>
                  <a:cubicBezTo>
                    <a:pt x="1456" y="188"/>
                    <a:pt x="1490" y="197"/>
                    <a:pt x="1489" y="188"/>
                  </a:cubicBezTo>
                  <a:cubicBezTo>
                    <a:pt x="1488" y="179"/>
                    <a:pt x="1446" y="148"/>
                    <a:pt x="1443" y="140"/>
                  </a:cubicBezTo>
                  <a:cubicBezTo>
                    <a:pt x="1440" y="132"/>
                    <a:pt x="1463" y="136"/>
                    <a:pt x="1469" y="138"/>
                  </a:cubicBezTo>
                  <a:cubicBezTo>
                    <a:pt x="1475" y="140"/>
                    <a:pt x="1475" y="151"/>
                    <a:pt x="1479" y="154"/>
                  </a:cubicBezTo>
                  <a:cubicBezTo>
                    <a:pt x="1483" y="157"/>
                    <a:pt x="1489" y="159"/>
                    <a:pt x="1495" y="158"/>
                  </a:cubicBezTo>
                  <a:cubicBezTo>
                    <a:pt x="1501" y="157"/>
                    <a:pt x="1508" y="151"/>
                    <a:pt x="1513" y="146"/>
                  </a:cubicBezTo>
                  <a:cubicBezTo>
                    <a:pt x="1518" y="141"/>
                    <a:pt x="1530" y="130"/>
                    <a:pt x="1527" y="128"/>
                  </a:cubicBezTo>
                  <a:cubicBezTo>
                    <a:pt x="1524" y="126"/>
                    <a:pt x="1503" y="136"/>
                    <a:pt x="1495" y="134"/>
                  </a:cubicBezTo>
                  <a:cubicBezTo>
                    <a:pt x="1487" y="132"/>
                    <a:pt x="1485" y="117"/>
                    <a:pt x="1479" y="114"/>
                  </a:cubicBezTo>
                  <a:cubicBezTo>
                    <a:pt x="1473" y="111"/>
                    <a:pt x="1466" y="119"/>
                    <a:pt x="1457" y="116"/>
                  </a:cubicBezTo>
                  <a:cubicBezTo>
                    <a:pt x="1448" y="113"/>
                    <a:pt x="1433" y="97"/>
                    <a:pt x="1423" y="94"/>
                  </a:cubicBezTo>
                  <a:cubicBezTo>
                    <a:pt x="1413" y="91"/>
                    <a:pt x="1404" y="101"/>
                    <a:pt x="1395" y="98"/>
                  </a:cubicBezTo>
                  <a:cubicBezTo>
                    <a:pt x="1386" y="95"/>
                    <a:pt x="1376" y="81"/>
                    <a:pt x="1367" y="78"/>
                  </a:cubicBezTo>
                  <a:cubicBezTo>
                    <a:pt x="1358" y="75"/>
                    <a:pt x="1351" y="85"/>
                    <a:pt x="1341" y="82"/>
                  </a:cubicBezTo>
                  <a:cubicBezTo>
                    <a:pt x="1331" y="79"/>
                    <a:pt x="1319" y="61"/>
                    <a:pt x="1307" y="58"/>
                  </a:cubicBezTo>
                  <a:cubicBezTo>
                    <a:pt x="1295" y="55"/>
                    <a:pt x="1277" y="64"/>
                    <a:pt x="1267" y="64"/>
                  </a:cubicBezTo>
                  <a:cubicBezTo>
                    <a:pt x="1257" y="64"/>
                    <a:pt x="1249" y="64"/>
                    <a:pt x="1247" y="58"/>
                  </a:cubicBezTo>
                  <a:cubicBezTo>
                    <a:pt x="1245" y="52"/>
                    <a:pt x="1260" y="32"/>
                    <a:pt x="1257" y="26"/>
                  </a:cubicBezTo>
                  <a:cubicBezTo>
                    <a:pt x="1254" y="20"/>
                    <a:pt x="1236" y="18"/>
                    <a:pt x="1227" y="24"/>
                  </a:cubicBezTo>
                  <a:cubicBezTo>
                    <a:pt x="1218" y="30"/>
                    <a:pt x="1211" y="56"/>
                    <a:pt x="1203" y="60"/>
                  </a:cubicBezTo>
                  <a:cubicBezTo>
                    <a:pt x="1195" y="64"/>
                    <a:pt x="1183" y="57"/>
                    <a:pt x="1179" y="50"/>
                  </a:cubicBezTo>
                  <a:cubicBezTo>
                    <a:pt x="1175" y="43"/>
                    <a:pt x="1182" y="26"/>
                    <a:pt x="1179" y="20"/>
                  </a:cubicBezTo>
                  <a:cubicBezTo>
                    <a:pt x="1176" y="14"/>
                    <a:pt x="1167" y="10"/>
                    <a:pt x="1161" y="12"/>
                  </a:cubicBezTo>
                  <a:cubicBezTo>
                    <a:pt x="1155" y="14"/>
                    <a:pt x="1147" y="26"/>
                    <a:pt x="1141" y="32"/>
                  </a:cubicBezTo>
                  <a:cubicBezTo>
                    <a:pt x="1129" y="25"/>
                    <a:pt x="1122" y="41"/>
                    <a:pt x="1123" y="48"/>
                  </a:cubicBezTo>
                  <a:cubicBezTo>
                    <a:pt x="1124" y="55"/>
                    <a:pt x="1145" y="65"/>
                    <a:pt x="1145" y="74"/>
                  </a:cubicBezTo>
                  <a:cubicBezTo>
                    <a:pt x="1145" y="83"/>
                    <a:pt x="1128" y="100"/>
                    <a:pt x="1123" y="102"/>
                  </a:cubicBezTo>
                  <a:cubicBezTo>
                    <a:pt x="1117" y="106"/>
                    <a:pt x="1122" y="89"/>
                    <a:pt x="1117" y="86"/>
                  </a:cubicBezTo>
                  <a:cubicBezTo>
                    <a:pt x="1112" y="83"/>
                    <a:pt x="1097" y="89"/>
                    <a:pt x="1093" y="86"/>
                  </a:cubicBezTo>
                  <a:cubicBezTo>
                    <a:pt x="1089" y="83"/>
                    <a:pt x="1099" y="77"/>
                    <a:pt x="1095" y="70"/>
                  </a:cubicBezTo>
                  <a:cubicBezTo>
                    <a:pt x="1088" y="65"/>
                    <a:pt x="1073" y="50"/>
                    <a:pt x="1071" y="46"/>
                  </a:cubicBezTo>
                  <a:cubicBezTo>
                    <a:pt x="1069" y="42"/>
                    <a:pt x="1077" y="48"/>
                    <a:pt x="1083" y="44"/>
                  </a:cubicBezTo>
                  <a:cubicBezTo>
                    <a:pt x="1089" y="40"/>
                    <a:pt x="1107" y="28"/>
                    <a:pt x="1105" y="24"/>
                  </a:cubicBezTo>
                  <a:cubicBezTo>
                    <a:pt x="1103" y="20"/>
                    <a:pt x="1078" y="18"/>
                    <a:pt x="1069" y="18"/>
                  </a:cubicBezTo>
                  <a:cubicBezTo>
                    <a:pt x="1060" y="18"/>
                    <a:pt x="1055" y="22"/>
                    <a:pt x="1053" y="26"/>
                  </a:cubicBezTo>
                  <a:cubicBezTo>
                    <a:pt x="1051" y="30"/>
                    <a:pt x="1058" y="38"/>
                    <a:pt x="1055" y="42"/>
                  </a:cubicBezTo>
                  <a:cubicBezTo>
                    <a:pt x="1052" y="46"/>
                    <a:pt x="1037" y="43"/>
                    <a:pt x="1033" y="48"/>
                  </a:cubicBezTo>
                  <a:cubicBezTo>
                    <a:pt x="1029" y="53"/>
                    <a:pt x="1029" y="62"/>
                    <a:pt x="1033" y="70"/>
                  </a:cubicBezTo>
                  <a:cubicBezTo>
                    <a:pt x="1037" y="78"/>
                    <a:pt x="1053" y="86"/>
                    <a:pt x="1055" y="96"/>
                  </a:cubicBezTo>
                  <a:cubicBezTo>
                    <a:pt x="1057" y="106"/>
                    <a:pt x="1047" y="128"/>
                    <a:pt x="1043" y="130"/>
                  </a:cubicBezTo>
                  <a:cubicBezTo>
                    <a:pt x="1039" y="132"/>
                    <a:pt x="1034" y="113"/>
                    <a:pt x="1033" y="106"/>
                  </a:cubicBezTo>
                  <a:cubicBezTo>
                    <a:pt x="1032" y="99"/>
                    <a:pt x="1043" y="91"/>
                    <a:pt x="1039" y="86"/>
                  </a:cubicBezTo>
                  <a:cubicBezTo>
                    <a:pt x="1035" y="81"/>
                    <a:pt x="1015" y="75"/>
                    <a:pt x="1007" y="76"/>
                  </a:cubicBezTo>
                  <a:cubicBezTo>
                    <a:pt x="999" y="77"/>
                    <a:pt x="993" y="84"/>
                    <a:pt x="991" y="90"/>
                  </a:cubicBezTo>
                  <a:cubicBezTo>
                    <a:pt x="989" y="96"/>
                    <a:pt x="998" y="108"/>
                    <a:pt x="993" y="112"/>
                  </a:cubicBezTo>
                  <a:cubicBezTo>
                    <a:pt x="988" y="116"/>
                    <a:pt x="970" y="114"/>
                    <a:pt x="959" y="114"/>
                  </a:cubicBezTo>
                  <a:cubicBezTo>
                    <a:pt x="948" y="114"/>
                    <a:pt x="934" y="114"/>
                    <a:pt x="925" y="112"/>
                  </a:cubicBezTo>
                  <a:cubicBezTo>
                    <a:pt x="916" y="110"/>
                    <a:pt x="902" y="104"/>
                    <a:pt x="907" y="100"/>
                  </a:cubicBezTo>
                  <a:cubicBezTo>
                    <a:pt x="912" y="96"/>
                    <a:pt x="945" y="95"/>
                    <a:pt x="955" y="90"/>
                  </a:cubicBezTo>
                  <a:cubicBezTo>
                    <a:pt x="965" y="85"/>
                    <a:pt x="972" y="78"/>
                    <a:pt x="965" y="70"/>
                  </a:cubicBezTo>
                  <a:cubicBezTo>
                    <a:pt x="939" y="65"/>
                    <a:pt x="920" y="50"/>
                    <a:pt x="911" y="42"/>
                  </a:cubicBezTo>
                  <a:cubicBezTo>
                    <a:pt x="902" y="34"/>
                    <a:pt x="916" y="23"/>
                    <a:pt x="913" y="20"/>
                  </a:cubicBezTo>
                  <a:cubicBezTo>
                    <a:pt x="910" y="17"/>
                    <a:pt x="900" y="27"/>
                    <a:pt x="893" y="26"/>
                  </a:cubicBezTo>
                  <a:cubicBezTo>
                    <a:pt x="886" y="25"/>
                    <a:pt x="876" y="7"/>
                    <a:pt x="873" y="12"/>
                  </a:cubicBezTo>
                  <a:cubicBezTo>
                    <a:pt x="870" y="17"/>
                    <a:pt x="878" y="49"/>
                    <a:pt x="875" y="54"/>
                  </a:cubicBezTo>
                  <a:cubicBezTo>
                    <a:pt x="866" y="59"/>
                    <a:pt x="866" y="35"/>
                    <a:pt x="857" y="40"/>
                  </a:cubicBezTo>
                  <a:cubicBezTo>
                    <a:pt x="853" y="42"/>
                    <a:pt x="841" y="37"/>
                    <a:pt x="837" y="36"/>
                  </a:cubicBezTo>
                  <a:cubicBezTo>
                    <a:pt x="833" y="24"/>
                    <a:pt x="802" y="37"/>
                    <a:pt x="793" y="36"/>
                  </a:cubicBezTo>
                  <a:cubicBezTo>
                    <a:pt x="784" y="35"/>
                    <a:pt x="786" y="31"/>
                    <a:pt x="781" y="30"/>
                  </a:cubicBezTo>
                  <a:cubicBezTo>
                    <a:pt x="776" y="29"/>
                    <a:pt x="768" y="31"/>
                    <a:pt x="761" y="28"/>
                  </a:cubicBezTo>
                  <a:cubicBezTo>
                    <a:pt x="754" y="25"/>
                    <a:pt x="747" y="14"/>
                    <a:pt x="739" y="12"/>
                  </a:cubicBezTo>
                  <a:cubicBezTo>
                    <a:pt x="731" y="10"/>
                    <a:pt x="721" y="18"/>
                    <a:pt x="711" y="16"/>
                  </a:cubicBezTo>
                  <a:cubicBezTo>
                    <a:pt x="701" y="14"/>
                    <a:pt x="689" y="4"/>
                    <a:pt x="677" y="2"/>
                  </a:cubicBezTo>
                  <a:cubicBezTo>
                    <a:pt x="665" y="0"/>
                    <a:pt x="648" y="0"/>
                    <a:pt x="641" y="4"/>
                  </a:cubicBezTo>
                  <a:cubicBezTo>
                    <a:pt x="634" y="8"/>
                    <a:pt x="641" y="18"/>
                    <a:pt x="637" y="24"/>
                  </a:cubicBezTo>
                  <a:cubicBezTo>
                    <a:pt x="633" y="30"/>
                    <a:pt x="614" y="36"/>
                    <a:pt x="619" y="42"/>
                  </a:cubicBezTo>
                  <a:cubicBezTo>
                    <a:pt x="624" y="48"/>
                    <a:pt x="653" y="60"/>
                    <a:pt x="665" y="62"/>
                  </a:cubicBezTo>
                  <a:cubicBezTo>
                    <a:pt x="677" y="64"/>
                    <a:pt x="685" y="58"/>
                    <a:pt x="693" y="54"/>
                  </a:cubicBezTo>
                  <a:cubicBezTo>
                    <a:pt x="701" y="50"/>
                    <a:pt x="711" y="38"/>
                    <a:pt x="715" y="40"/>
                  </a:cubicBezTo>
                  <a:cubicBezTo>
                    <a:pt x="719" y="42"/>
                    <a:pt x="713" y="57"/>
                    <a:pt x="717" y="66"/>
                  </a:cubicBezTo>
                  <a:cubicBezTo>
                    <a:pt x="721" y="75"/>
                    <a:pt x="751" y="91"/>
                    <a:pt x="739" y="94"/>
                  </a:cubicBezTo>
                  <a:cubicBezTo>
                    <a:pt x="695" y="86"/>
                    <a:pt x="693" y="84"/>
                    <a:pt x="643" y="84"/>
                  </a:cubicBezTo>
                  <a:cubicBezTo>
                    <a:pt x="626" y="79"/>
                    <a:pt x="624" y="85"/>
                    <a:pt x="615" y="82"/>
                  </a:cubicBezTo>
                  <a:cubicBezTo>
                    <a:pt x="606" y="79"/>
                    <a:pt x="597" y="65"/>
                    <a:pt x="589" y="64"/>
                  </a:cubicBezTo>
                  <a:cubicBezTo>
                    <a:pt x="581" y="63"/>
                    <a:pt x="578" y="75"/>
                    <a:pt x="565" y="78"/>
                  </a:cubicBezTo>
                  <a:cubicBezTo>
                    <a:pt x="552" y="81"/>
                    <a:pt x="525" y="77"/>
                    <a:pt x="509" y="80"/>
                  </a:cubicBezTo>
                  <a:cubicBezTo>
                    <a:pt x="491" y="78"/>
                    <a:pt x="471" y="94"/>
                    <a:pt x="471" y="94"/>
                  </a:cubicBezTo>
                  <a:cubicBezTo>
                    <a:pt x="437" y="98"/>
                    <a:pt x="445" y="80"/>
                    <a:pt x="411" y="84"/>
                  </a:cubicBezTo>
                  <a:cubicBezTo>
                    <a:pt x="389" y="88"/>
                    <a:pt x="357" y="80"/>
                    <a:pt x="331" y="78"/>
                  </a:cubicBezTo>
                  <a:cubicBezTo>
                    <a:pt x="305" y="76"/>
                    <a:pt x="277" y="72"/>
                    <a:pt x="257" y="70"/>
                  </a:cubicBezTo>
                  <a:cubicBezTo>
                    <a:pt x="237" y="68"/>
                    <a:pt x="220" y="67"/>
                    <a:pt x="209" y="64"/>
                  </a:cubicBezTo>
                  <a:cubicBezTo>
                    <a:pt x="198" y="61"/>
                    <a:pt x="207" y="54"/>
                    <a:pt x="193" y="54"/>
                  </a:cubicBezTo>
                  <a:cubicBezTo>
                    <a:pt x="175" y="43"/>
                    <a:pt x="145" y="71"/>
                    <a:pt x="123" y="64"/>
                  </a:cubicBezTo>
                  <a:cubicBezTo>
                    <a:pt x="101" y="65"/>
                    <a:pt x="93" y="90"/>
                    <a:pt x="71" y="92"/>
                  </a:cubicBezTo>
                  <a:cubicBezTo>
                    <a:pt x="56" y="100"/>
                    <a:pt x="50" y="86"/>
                    <a:pt x="33" y="92"/>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3" name="Freeform 69"/>
            <p:cNvSpPr/>
            <p:nvPr/>
          </p:nvSpPr>
          <p:spPr bwMode="gray">
            <a:xfrm>
              <a:off x="567" y="1960"/>
              <a:ext cx="176" cy="153"/>
            </a:xfrm>
            <a:custGeom>
              <a:avLst/>
              <a:gdLst>
                <a:gd name="T0" fmla="*/ 116 w 176"/>
                <a:gd name="T1" fmla="*/ 47 h 153"/>
                <a:gd name="T2" fmla="*/ 132 w 176"/>
                <a:gd name="T3" fmla="*/ 63 h 153"/>
                <a:gd name="T4" fmla="*/ 150 w 176"/>
                <a:gd name="T5" fmla="*/ 83 h 153"/>
                <a:gd name="T6" fmla="*/ 176 w 176"/>
                <a:gd name="T7" fmla="*/ 103 h 153"/>
                <a:gd name="T8" fmla="*/ 128 w 176"/>
                <a:gd name="T9" fmla="*/ 137 h 153"/>
                <a:gd name="T10" fmla="*/ 116 w 176"/>
                <a:gd name="T11" fmla="*/ 145 h 153"/>
                <a:gd name="T12" fmla="*/ 104 w 176"/>
                <a:gd name="T13" fmla="*/ 141 h 153"/>
                <a:gd name="T14" fmla="*/ 88 w 176"/>
                <a:gd name="T15" fmla="*/ 153 h 153"/>
                <a:gd name="T16" fmla="*/ 78 w 176"/>
                <a:gd name="T17" fmla="*/ 135 h 153"/>
                <a:gd name="T18" fmla="*/ 72 w 176"/>
                <a:gd name="T19" fmla="*/ 119 h 153"/>
                <a:gd name="T20" fmla="*/ 90 w 176"/>
                <a:gd name="T21" fmla="*/ 105 h 153"/>
                <a:gd name="T22" fmla="*/ 106 w 176"/>
                <a:gd name="T23" fmla="*/ 93 h 153"/>
                <a:gd name="T24" fmla="*/ 102 w 176"/>
                <a:gd name="T25" fmla="*/ 79 h 153"/>
                <a:gd name="T26" fmla="*/ 84 w 176"/>
                <a:gd name="T27" fmla="*/ 73 h 153"/>
                <a:gd name="T28" fmla="*/ 78 w 176"/>
                <a:gd name="T29" fmla="*/ 71 h 153"/>
                <a:gd name="T30" fmla="*/ 76 w 176"/>
                <a:gd name="T31" fmla="*/ 55 h 153"/>
                <a:gd name="T32" fmla="*/ 66 w 176"/>
                <a:gd name="T33" fmla="*/ 63 h 153"/>
                <a:gd name="T34" fmla="*/ 64 w 176"/>
                <a:gd name="T35" fmla="*/ 101 h 153"/>
                <a:gd name="T36" fmla="*/ 38 w 176"/>
                <a:gd name="T37" fmla="*/ 121 h 153"/>
                <a:gd name="T38" fmla="*/ 12 w 176"/>
                <a:gd name="T39" fmla="*/ 129 h 153"/>
                <a:gd name="T40" fmla="*/ 0 w 176"/>
                <a:gd name="T41" fmla="*/ 121 h 153"/>
                <a:gd name="T42" fmla="*/ 10 w 176"/>
                <a:gd name="T43" fmla="*/ 105 h 153"/>
                <a:gd name="T44" fmla="*/ 28 w 176"/>
                <a:gd name="T45" fmla="*/ 73 h 153"/>
                <a:gd name="T46" fmla="*/ 58 w 176"/>
                <a:gd name="T47" fmla="*/ 61 h 153"/>
                <a:gd name="T48" fmla="*/ 60 w 176"/>
                <a:gd name="T49" fmla="*/ 41 h 153"/>
                <a:gd name="T50" fmla="*/ 44 w 176"/>
                <a:gd name="T51" fmla="*/ 31 h 153"/>
                <a:gd name="T52" fmla="*/ 42 w 176"/>
                <a:gd name="T53" fmla="*/ 13 h 153"/>
                <a:gd name="T54" fmla="*/ 54 w 176"/>
                <a:gd name="T55" fmla="*/ 9 h 153"/>
                <a:gd name="T56" fmla="*/ 70 w 176"/>
                <a:gd name="T57" fmla="*/ 21 h 153"/>
                <a:gd name="T58" fmla="*/ 84 w 176"/>
                <a:gd name="T59" fmla="*/ 5 h 153"/>
                <a:gd name="T60" fmla="*/ 96 w 176"/>
                <a:gd name="T61" fmla="*/ 1 h 153"/>
                <a:gd name="T62" fmla="*/ 110 w 176"/>
                <a:gd name="T63" fmla="*/ 3 h 153"/>
                <a:gd name="T64" fmla="*/ 96 w 176"/>
                <a:gd name="T65" fmla="*/ 17 h 153"/>
                <a:gd name="T66" fmla="*/ 112 w 176"/>
                <a:gd name="T67" fmla="*/ 23 h 153"/>
                <a:gd name="T68" fmla="*/ 118 w 176"/>
                <a:gd name="T69" fmla="*/ 35 h 153"/>
                <a:gd name="T70" fmla="*/ 116 w 176"/>
                <a:gd name="T71" fmla="*/ 4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6" h="153">
                  <a:moveTo>
                    <a:pt x="116" y="47"/>
                  </a:moveTo>
                  <a:cubicBezTo>
                    <a:pt x="122" y="53"/>
                    <a:pt x="125" y="58"/>
                    <a:pt x="132" y="63"/>
                  </a:cubicBezTo>
                  <a:cubicBezTo>
                    <a:pt x="134" y="70"/>
                    <a:pt x="144" y="77"/>
                    <a:pt x="150" y="83"/>
                  </a:cubicBezTo>
                  <a:cubicBezTo>
                    <a:pt x="157" y="104"/>
                    <a:pt x="147" y="100"/>
                    <a:pt x="176" y="103"/>
                  </a:cubicBezTo>
                  <a:cubicBezTo>
                    <a:pt x="168" y="133"/>
                    <a:pt x="160" y="134"/>
                    <a:pt x="128" y="137"/>
                  </a:cubicBezTo>
                  <a:cubicBezTo>
                    <a:pt x="124" y="140"/>
                    <a:pt x="120" y="142"/>
                    <a:pt x="116" y="145"/>
                  </a:cubicBezTo>
                  <a:cubicBezTo>
                    <a:pt x="112" y="147"/>
                    <a:pt x="104" y="141"/>
                    <a:pt x="104" y="141"/>
                  </a:cubicBezTo>
                  <a:cubicBezTo>
                    <a:pt x="97" y="146"/>
                    <a:pt x="93" y="146"/>
                    <a:pt x="88" y="153"/>
                  </a:cubicBezTo>
                  <a:cubicBezTo>
                    <a:pt x="72" y="151"/>
                    <a:pt x="60" y="147"/>
                    <a:pt x="78" y="135"/>
                  </a:cubicBezTo>
                  <a:cubicBezTo>
                    <a:pt x="84" y="126"/>
                    <a:pt x="80" y="124"/>
                    <a:pt x="72" y="119"/>
                  </a:cubicBezTo>
                  <a:cubicBezTo>
                    <a:pt x="78" y="109"/>
                    <a:pt x="86" y="116"/>
                    <a:pt x="90" y="105"/>
                  </a:cubicBezTo>
                  <a:cubicBezTo>
                    <a:pt x="86" y="94"/>
                    <a:pt x="96" y="95"/>
                    <a:pt x="106" y="93"/>
                  </a:cubicBezTo>
                  <a:cubicBezTo>
                    <a:pt x="105" y="88"/>
                    <a:pt x="106" y="82"/>
                    <a:pt x="102" y="79"/>
                  </a:cubicBezTo>
                  <a:cubicBezTo>
                    <a:pt x="102" y="79"/>
                    <a:pt x="87" y="74"/>
                    <a:pt x="84" y="73"/>
                  </a:cubicBezTo>
                  <a:cubicBezTo>
                    <a:pt x="82" y="72"/>
                    <a:pt x="78" y="71"/>
                    <a:pt x="78" y="71"/>
                  </a:cubicBezTo>
                  <a:cubicBezTo>
                    <a:pt x="77" y="66"/>
                    <a:pt x="79" y="59"/>
                    <a:pt x="76" y="55"/>
                  </a:cubicBezTo>
                  <a:cubicBezTo>
                    <a:pt x="74" y="52"/>
                    <a:pt x="67" y="59"/>
                    <a:pt x="66" y="63"/>
                  </a:cubicBezTo>
                  <a:cubicBezTo>
                    <a:pt x="64" y="72"/>
                    <a:pt x="69" y="91"/>
                    <a:pt x="64" y="101"/>
                  </a:cubicBezTo>
                  <a:cubicBezTo>
                    <a:pt x="59" y="111"/>
                    <a:pt x="47" y="116"/>
                    <a:pt x="38" y="121"/>
                  </a:cubicBezTo>
                  <a:cubicBezTo>
                    <a:pt x="34" y="125"/>
                    <a:pt x="17" y="132"/>
                    <a:pt x="12" y="129"/>
                  </a:cubicBezTo>
                  <a:cubicBezTo>
                    <a:pt x="8" y="126"/>
                    <a:pt x="0" y="121"/>
                    <a:pt x="0" y="121"/>
                  </a:cubicBezTo>
                  <a:cubicBezTo>
                    <a:pt x="3" y="113"/>
                    <a:pt x="1" y="108"/>
                    <a:pt x="10" y="105"/>
                  </a:cubicBezTo>
                  <a:cubicBezTo>
                    <a:pt x="6" y="85"/>
                    <a:pt x="7" y="78"/>
                    <a:pt x="28" y="73"/>
                  </a:cubicBezTo>
                  <a:cubicBezTo>
                    <a:pt x="37" y="60"/>
                    <a:pt x="41" y="63"/>
                    <a:pt x="58" y="61"/>
                  </a:cubicBezTo>
                  <a:cubicBezTo>
                    <a:pt x="68" y="54"/>
                    <a:pt x="71" y="49"/>
                    <a:pt x="60" y="41"/>
                  </a:cubicBezTo>
                  <a:cubicBezTo>
                    <a:pt x="57" y="32"/>
                    <a:pt x="53" y="33"/>
                    <a:pt x="44" y="31"/>
                  </a:cubicBezTo>
                  <a:cubicBezTo>
                    <a:pt x="40" y="26"/>
                    <a:pt x="35" y="21"/>
                    <a:pt x="42" y="13"/>
                  </a:cubicBezTo>
                  <a:cubicBezTo>
                    <a:pt x="45" y="10"/>
                    <a:pt x="54" y="9"/>
                    <a:pt x="54" y="9"/>
                  </a:cubicBezTo>
                  <a:cubicBezTo>
                    <a:pt x="62" y="17"/>
                    <a:pt x="57" y="24"/>
                    <a:pt x="70" y="21"/>
                  </a:cubicBezTo>
                  <a:cubicBezTo>
                    <a:pt x="76" y="15"/>
                    <a:pt x="77" y="8"/>
                    <a:pt x="84" y="5"/>
                  </a:cubicBezTo>
                  <a:cubicBezTo>
                    <a:pt x="88" y="3"/>
                    <a:pt x="96" y="1"/>
                    <a:pt x="96" y="1"/>
                  </a:cubicBezTo>
                  <a:cubicBezTo>
                    <a:pt x="101" y="2"/>
                    <a:pt x="106" y="0"/>
                    <a:pt x="110" y="3"/>
                  </a:cubicBezTo>
                  <a:cubicBezTo>
                    <a:pt x="117" y="8"/>
                    <a:pt x="98" y="16"/>
                    <a:pt x="96" y="17"/>
                  </a:cubicBezTo>
                  <a:cubicBezTo>
                    <a:pt x="87" y="31"/>
                    <a:pt x="104" y="26"/>
                    <a:pt x="112" y="23"/>
                  </a:cubicBezTo>
                  <a:cubicBezTo>
                    <a:pt x="122" y="25"/>
                    <a:pt x="129" y="28"/>
                    <a:pt x="118" y="35"/>
                  </a:cubicBezTo>
                  <a:cubicBezTo>
                    <a:pt x="114" y="48"/>
                    <a:pt x="110" y="47"/>
                    <a:pt x="116" y="47"/>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4" name="Freeform 70"/>
            <p:cNvSpPr/>
            <p:nvPr/>
          </p:nvSpPr>
          <p:spPr bwMode="gray">
            <a:xfrm>
              <a:off x="1325" y="3119"/>
              <a:ext cx="110" cy="220"/>
            </a:xfrm>
            <a:custGeom>
              <a:avLst/>
              <a:gdLst>
                <a:gd name="T0" fmla="*/ 92 w 110"/>
                <a:gd name="T1" fmla="*/ 0 h 220"/>
                <a:gd name="T2" fmla="*/ 106 w 110"/>
                <a:gd name="T3" fmla="*/ 36 h 220"/>
                <a:gd name="T4" fmla="*/ 110 w 110"/>
                <a:gd name="T5" fmla="*/ 60 h 220"/>
                <a:gd name="T6" fmla="*/ 104 w 110"/>
                <a:gd name="T7" fmla="*/ 78 h 220"/>
                <a:gd name="T8" fmla="*/ 80 w 110"/>
                <a:gd name="T9" fmla="*/ 130 h 220"/>
                <a:gd name="T10" fmla="*/ 74 w 110"/>
                <a:gd name="T11" fmla="*/ 174 h 220"/>
                <a:gd name="T12" fmla="*/ 42 w 110"/>
                <a:gd name="T13" fmla="*/ 218 h 220"/>
                <a:gd name="T14" fmla="*/ 4 w 110"/>
                <a:gd name="T15" fmla="*/ 202 h 220"/>
                <a:gd name="T16" fmla="*/ 18 w 110"/>
                <a:gd name="T17" fmla="*/ 128 h 220"/>
                <a:gd name="T18" fmla="*/ 20 w 110"/>
                <a:gd name="T19" fmla="*/ 96 h 220"/>
                <a:gd name="T20" fmla="*/ 22 w 110"/>
                <a:gd name="T21" fmla="*/ 66 h 220"/>
                <a:gd name="T22" fmla="*/ 54 w 110"/>
                <a:gd name="T23" fmla="*/ 56 h 220"/>
                <a:gd name="T24" fmla="*/ 76 w 110"/>
                <a:gd name="T25" fmla="*/ 4 h 220"/>
                <a:gd name="T26" fmla="*/ 92 w 110"/>
                <a:gd name="T27"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 h="220">
                  <a:moveTo>
                    <a:pt x="92" y="0"/>
                  </a:moveTo>
                  <a:cubicBezTo>
                    <a:pt x="110" y="6"/>
                    <a:pt x="103" y="23"/>
                    <a:pt x="106" y="36"/>
                  </a:cubicBezTo>
                  <a:cubicBezTo>
                    <a:pt x="107" y="41"/>
                    <a:pt x="110" y="60"/>
                    <a:pt x="110" y="60"/>
                  </a:cubicBezTo>
                  <a:cubicBezTo>
                    <a:pt x="108" y="66"/>
                    <a:pt x="104" y="78"/>
                    <a:pt x="104" y="78"/>
                  </a:cubicBezTo>
                  <a:cubicBezTo>
                    <a:pt x="101" y="90"/>
                    <a:pt x="85" y="114"/>
                    <a:pt x="80" y="130"/>
                  </a:cubicBezTo>
                  <a:cubicBezTo>
                    <a:pt x="75" y="146"/>
                    <a:pt x="80" y="159"/>
                    <a:pt x="74" y="174"/>
                  </a:cubicBezTo>
                  <a:cubicBezTo>
                    <a:pt x="67" y="191"/>
                    <a:pt x="62" y="211"/>
                    <a:pt x="42" y="218"/>
                  </a:cubicBezTo>
                  <a:cubicBezTo>
                    <a:pt x="25" y="215"/>
                    <a:pt x="10" y="220"/>
                    <a:pt x="4" y="202"/>
                  </a:cubicBezTo>
                  <a:cubicBezTo>
                    <a:pt x="6" y="155"/>
                    <a:pt x="0" y="155"/>
                    <a:pt x="18" y="128"/>
                  </a:cubicBezTo>
                  <a:cubicBezTo>
                    <a:pt x="19" y="110"/>
                    <a:pt x="19" y="106"/>
                    <a:pt x="20" y="96"/>
                  </a:cubicBezTo>
                  <a:cubicBezTo>
                    <a:pt x="21" y="86"/>
                    <a:pt x="16" y="73"/>
                    <a:pt x="22" y="66"/>
                  </a:cubicBezTo>
                  <a:cubicBezTo>
                    <a:pt x="33" y="55"/>
                    <a:pt x="37" y="58"/>
                    <a:pt x="54" y="56"/>
                  </a:cubicBezTo>
                  <a:cubicBezTo>
                    <a:pt x="64" y="42"/>
                    <a:pt x="63" y="17"/>
                    <a:pt x="76" y="4"/>
                  </a:cubicBezTo>
                  <a:cubicBezTo>
                    <a:pt x="80" y="0"/>
                    <a:pt x="87" y="1"/>
                    <a:pt x="92" y="0"/>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5" name="Freeform 71"/>
            <p:cNvSpPr/>
            <p:nvPr/>
          </p:nvSpPr>
          <p:spPr bwMode="gray">
            <a:xfrm>
              <a:off x="2060" y="2829"/>
              <a:ext cx="461" cy="275"/>
            </a:xfrm>
            <a:custGeom>
              <a:avLst/>
              <a:gdLst>
                <a:gd name="T0" fmla="*/ 25 w 461"/>
                <a:gd name="T1" fmla="*/ 2 h 275"/>
                <a:gd name="T2" fmla="*/ 3 w 461"/>
                <a:gd name="T3" fmla="*/ 4 h 275"/>
                <a:gd name="T4" fmla="*/ 5 w 461"/>
                <a:gd name="T5" fmla="*/ 16 h 275"/>
                <a:gd name="T6" fmla="*/ 35 w 461"/>
                <a:gd name="T7" fmla="*/ 32 h 275"/>
                <a:gd name="T8" fmla="*/ 45 w 461"/>
                <a:gd name="T9" fmla="*/ 52 h 275"/>
                <a:gd name="T10" fmla="*/ 59 w 461"/>
                <a:gd name="T11" fmla="*/ 76 h 275"/>
                <a:gd name="T12" fmla="*/ 75 w 461"/>
                <a:gd name="T13" fmla="*/ 108 h 275"/>
                <a:gd name="T14" fmla="*/ 93 w 461"/>
                <a:gd name="T15" fmla="*/ 136 h 275"/>
                <a:gd name="T16" fmla="*/ 111 w 461"/>
                <a:gd name="T17" fmla="*/ 144 h 275"/>
                <a:gd name="T18" fmla="*/ 153 w 461"/>
                <a:gd name="T19" fmla="*/ 194 h 275"/>
                <a:gd name="T20" fmla="*/ 159 w 461"/>
                <a:gd name="T21" fmla="*/ 210 h 275"/>
                <a:gd name="T22" fmla="*/ 171 w 461"/>
                <a:gd name="T23" fmla="*/ 216 h 275"/>
                <a:gd name="T24" fmla="*/ 235 w 461"/>
                <a:gd name="T25" fmla="*/ 226 h 275"/>
                <a:gd name="T26" fmla="*/ 293 w 461"/>
                <a:gd name="T27" fmla="*/ 234 h 275"/>
                <a:gd name="T28" fmla="*/ 339 w 461"/>
                <a:gd name="T29" fmla="*/ 246 h 275"/>
                <a:gd name="T30" fmla="*/ 353 w 461"/>
                <a:gd name="T31" fmla="*/ 250 h 275"/>
                <a:gd name="T32" fmla="*/ 361 w 461"/>
                <a:gd name="T33" fmla="*/ 268 h 275"/>
                <a:gd name="T34" fmla="*/ 371 w 461"/>
                <a:gd name="T35" fmla="*/ 254 h 275"/>
                <a:gd name="T36" fmla="*/ 403 w 461"/>
                <a:gd name="T37" fmla="*/ 242 h 275"/>
                <a:gd name="T38" fmla="*/ 407 w 461"/>
                <a:gd name="T39" fmla="*/ 258 h 275"/>
                <a:gd name="T40" fmla="*/ 417 w 461"/>
                <a:gd name="T41" fmla="*/ 256 h 275"/>
                <a:gd name="T42" fmla="*/ 461 w 461"/>
                <a:gd name="T43" fmla="*/ 240 h 275"/>
                <a:gd name="T44" fmla="*/ 449 w 461"/>
                <a:gd name="T45" fmla="*/ 218 h 275"/>
                <a:gd name="T46" fmla="*/ 429 w 461"/>
                <a:gd name="T47" fmla="*/ 234 h 275"/>
                <a:gd name="T48" fmla="*/ 423 w 461"/>
                <a:gd name="T49" fmla="*/ 226 h 275"/>
                <a:gd name="T50" fmla="*/ 405 w 461"/>
                <a:gd name="T51" fmla="*/ 218 h 275"/>
                <a:gd name="T52" fmla="*/ 381 w 461"/>
                <a:gd name="T53" fmla="*/ 234 h 275"/>
                <a:gd name="T54" fmla="*/ 357 w 461"/>
                <a:gd name="T55" fmla="*/ 226 h 275"/>
                <a:gd name="T56" fmla="*/ 357 w 461"/>
                <a:gd name="T57" fmla="*/ 240 h 275"/>
                <a:gd name="T58" fmla="*/ 335 w 461"/>
                <a:gd name="T59" fmla="*/ 222 h 275"/>
                <a:gd name="T60" fmla="*/ 263 w 461"/>
                <a:gd name="T61" fmla="*/ 212 h 275"/>
                <a:gd name="T62" fmla="*/ 245 w 461"/>
                <a:gd name="T63" fmla="*/ 198 h 275"/>
                <a:gd name="T64" fmla="*/ 225 w 461"/>
                <a:gd name="T65" fmla="*/ 194 h 275"/>
                <a:gd name="T66" fmla="*/ 203 w 461"/>
                <a:gd name="T67" fmla="*/ 200 h 275"/>
                <a:gd name="T68" fmla="*/ 169 w 461"/>
                <a:gd name="T69" fmla="*/ 182 h 275"/>
                <a:gd name="T70" fmla="*/ 157 w 461"/>
                <a:gd name="T71" fmla="*/ 168 h 275"/>
                <a:gd name="T72" fmla="*/ 183 w 461"/>
                <a:gd name="T73" fmla="*/ 150 h 275"/>
                <a:gd name="T74" fmla="*/ 197 w 461"/>
                <a:gd name="T75" fmla="*/ 148 h 275"/>
                <a:gd name="T76" fmla="*/ 195 w 461"/>
                <a:gd name="T77" fmla="*/ 134 h 275"/>
                <a:gd name="T78" fmla="*/ 183 w 461"/>
                <a:gd name="T79" fmla="*/ 130 h 275"/>
                <a:gd name="T80" fmla="*/ 169 w 461"/>
                <a:gd name="T81" fmla="*/ 132 h 275"/>
                <a:gd name="T82" fmla="*/ 145 w 461"/>
                <a:gd name="T83" fmla="*/ 124 h 275"/>
                <a:gd name="T84" fmla="*/ 133 w 461"/>
                <a:gd name="T85" fmla="*/ 110 h 275"/>
                <a:gd name="T86" fmla="*/ 105 w 461"/>
                <a:gd name="T87" fmla="*/ 70 h 275"/>
                <a:gd name="T88" fmla="*/ 83 w 461"/>
                <a:gd name="T89" fmla="*/ 56 h 275"/>
                <a:gd name="T90" fmla="*/ 67 w 461"/>
                <a:gd name="T91" fmla="*/ 36 h 275"/>
                <a:gd name="T92" fmla="*/ 61 w 461"/>
                <a:gd name="T93" fmla="*/ 32 h 275"/>
                <a:gd name="T94" fmla="*/ 25 w 461"/>
                <a:gd name="T95" fmla="*/ 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1" h="275">
                  <a:moveTo>
                    <a:pt x="25" y="2"/>
                  </a:moveTo>
                  <a:cubicBezTo>
                    <a:pt x="18" y="3"/>
                    <a:pt x="9" y="0"/>
                    <a:pt x="3" y="4"/>
                  </a:cubicBezTo>
                  <a:cubicBezTo>
                    <a:pt x="0" y="6"/>
                    <a:pt x="3" y="12"/>
                    <a:pt x="5" y="16"/>
                  </a:cubicBezTo>
                  <a:cubicBezTo>
                    <a:pt x="13" y="30"/>
                    <a:pt x="21" y="30"/>
                    <a:pt x="35" y="32"/>
                  </a:cubicBezTo>
                  <a:cubicBezTo>
                    <a:pt x="40" y="50"/>
                    <a:pt x="34" y="45"/>
                    <a:pt x="45" y="52"/>
                  </a:cubicBezTo>
                  <a:cubicBezTo>
                    <a:pt x="51" y="60"/>
                    <a:pt x="56" y="67"/>
                    <a:pt x="59" y="76"/>
                  </a:cubicBezTo>
                  <a:cubicBezTo>
                    <a:pt x="61" y="89"/>
                    <a:pt x="66" y="99"/>
                    <a:pt x="75" y="108"/>
                  </a:cubicBezTo>
                  <a:cubicBezTo>
                    <a:pt x="80" y="124"/>
                    <a:pt x="81" y="126"/>
                    <a:pt x="93" y="136"/>
                  </a:cubicBezTo>
                  <a:cubicBezTo>
                    <a:pt x="98" y="140"/>
                    <a:pt x="111" y="144"/>
                    <a:pt x="111" y="144"/>
                  </a:cubicBezTo>
                  <a:cubicBezTo>
                    <a:pt x="130" y="163"/>
                    <a:pt x="125" y="185"/>
                    <a:pt x="153" y="194"/>
                  </a:cubicBezTo>
                  <a:cubicBezTo>
                    <a:pt x="156" y="199"/>
                    <a:pt x="156" y="205"/>
                    <a:pt x="159" y="210"/>
                  </a:cubicBezTo>
                  <a:cubicBezTo>
                    <a:pt x="161" y="214"/>
                    <a:pt x="167" y="214"/>
                    <a:pt x="171" y="216"/>
                  </a:cubicBezTo>
                  <a:cubicBezTo>
                    <a:pt x="184" y="235"/>
                    <a:pt x="216" y="225"/>
                    <a:pt x="235" y="226"/>
                  </a:cubicBezTo>
                  <a:cubicBezTo>
                    <a:pt x="257" y="230"/>
                    <a:pt x="268" y="233"/>
                    <a:pt x="293" y="234"/>
                  </a:cubicBezTo>
                  <a:cubicBezTo>
                    <a:pt x="309" y="250"/>
                    <a:pt x="310" y="244"/>
                    <a:pt x="339" y="246"/>
                  </a:cubicBezTo>
                  <a:cubicBezTo>
                    <a:pt x="344" y="248"/>
                    <a:pt x="350" y="246"/>
                    <a:pt x="353" y="250"/>
                  </a:cubicBezTo>
                  <a:cubicBezTo>
                    <a:pt x="369" y="275"/>
                    <a:pt x="344" y="257"/>
                    <a:pt x="361" y="268"/>
                  </a:cubicBezTo>
                  <a:cubicBezTo>
                    <a:pt x="378" y="264"/>
                    <a:pt x="362" y="270"/>
                    <a:pt x="371" y="254"/>
                  </a:cubicBezTo>
                  <a:cubicBezTo>
                    <a:pt x="372" y="253"/>
                    <a:pt x="397" y="246"/>
                    <a:pt x="403" y="242"/>
                  </a:cubicBezTo>
                  <a:cubicBezTo>
                    <a:pt x="405" y="247"/>
                    <a:pt x="402" y="255"/>
                    <a:pt x="407" y="258"/>
                  </a:cubicBezTo>
                  <a:cubicBezTo>
                    <a:pt x="410" y="260"/>
                    <a:pt x="414" y="257"/>
                    <a:pt x="417" y="256"/>
                  </a:cubicBezTo>
                  <a:cubicBezTo>
                    <a:pt x="434" y="253"/>
                    <a:pt x="445" y="244"/>
                    <a:pt x="461" y="240"/>
                  </a:cubicBezTo>
                  <a:cubicBezTo>
                    <a:pt x="458" y="230"/>
                    <a:pt x="459" y="221"/>
                    <a:pt x="449" y="218"/>
                  </a:cubicBezTo>
                  <a:cubicBezTo>
                    <a:pt x="445" y="230"/>
                    <a:pt x="441" y="231"/>
                    <a:pt x="429" y="234"/>
                  </a:cubicBezTo>
                  <a:cubicBezTo>
                    <a:pt x="417" y="242"/>
                    <a:pt x="410" y="235"/>
                    <a:pt x="423" y="226"/>
                  </a:cubicBezTo>
                  <a:cubicBezTo>
                    <a:pt x="418" y="222"/>
                    <a:pt x="405" y="218"/>
                    <a:pt x="405" y="218"/>
                  </a:cubicBezTo>
                  <a:cubicBezTo>
                    <a:pt x="394" y="221"/>
                    <a:pt x="392" y="230"/>
                    <a:pt x="381" y="234"/>
                  </a:cubicBezTo>
                  <a:cubicBezTo>
                    <a:pt x="367" y="224"/>
                    <a:pt x="382" y="223"/>
                    <a:pt x="357" y="226"/>
                  </a:cubicBezTo>
                  <a:cubicBezTo>
                    <a:pt x="360" y="234"/>
                    <a:pt x="367" y="237"/>
                    <a:pt x="357" y="240"/>
                  </a:cubicBezTo>
                  <a:cubicBezTo>
                    <a:pt x="348" y="234"/>
                    <a:pt x="344" y="228"/>
                    <a:pt x="335" y="222"/>
                  </a:cubicBezTo>
                  <a:cubicBezTo>
                    <a:pt x="308" y="225"/>
                    <a:pt x="290" y="214"/>
                    <a:pt x="263" y="212"/>
                  </a:cubicBezTo>
                  <a:cubicBezTo>
                    <a:pt x="267" y="198"/>
                    <a:pt x="258" y="200"/>
                    <a:pt x="245" y="198"/>
                  </a:cubicBezTo>
                  <a:cubicBezTo>
                    <a:pt x="237" y="193"/>
                    <a:pt x="235" y="192"/>
                    <a:pt x="225" y="194"/>
                  </a:cubicBezTo>
                  <a:cubicBezTo>
                    <a:pt x="217" y="202"/>
                    <a:pt x="215" y="202"/>
                    <a:pt x="203" y="200"/>
                  </a:cubicBezTo>
                  <a:cubicBezTo>
                    <a:pt x="191" y="183"/>
                    <a:pt x="193" y="184"/>
                    <a:pt x="169" y="182"/>
                  </a:cubicBezTo>
                  <a:cubicBezTo>
                    <a:pt x="161" y="179"/>
                    <a:pt x="160" y="176"/>
                    <a:pt x="157" y="168"/>
                  </a:cubicBezTo>
                  <a:cubicBezTo>
                    <a:pt x="159" y="148"/>
                    <a:pt x="162" y="143"/>
                    <a:pt x="183" y="150"/>
                  </a:cubicBezTo>
                  <a:cubicBezTo>
                    <a:pt x="188" y="149"/>
                    <a:pt x="194" y="152"/>
                    <a:pt x="197" y="148"/>
                  </a:cubicBezTo>
                  <a:cubicBezTo>
                    <a:pt x="200" y="144"/>
                    <a:pt x="198" y="138"/>
                    <a:pt x="195" y="134"/>
                  </a:cubicBezTo>
                  <a:cubicBezTo>
                    <a:pt x="192" y="131"/>
                    <a:pt x="183" y="130"/>
                    <a:pt x="183" y="130"/>
                  </a:cubicBezTo>
                  <a:cubicBezTo>
                    <a:pt x="174" y="133"/>
                    <a:pt x="176" y="142"/>
                    <a:pt x="169" y="132"/>
                  </a:cubicBezTo>
                  <a:cubicBezTo>
                    <a:pt x="166" y="116"/>
                    <a:pt x="159" y="119"/>
                    <a:pt x="145" y="124"/>
                  </a:cubicBezTo>
                  <a:cubicBezTo>
                    <a:pt x="140" y="117"/>
                    <a:pt x="141" y="113"/>
                    <a:pt x="133" y="110"/>
                  </a:cubicBezTo>
                  <a:cubicBezTo>
                    <a:pt x="123" y="95"/>
                    <a:pt x="127" y="77"/>
                    <a:pt x="105" y="70"/>
                  </a:cubicBezTo>
                  <a:cubicBezTo>
                    <a:pt x="101" y="59"/>
                    <a:pt x="93" y="59"/>
                    <a:pt x="83" y="56"/>
                  </a:cubicBezTo>
                  <a:cubicBezTo>
                    <a:pt x="77" y="39"/>
                    <a:pt x="83" y="46"/>
                    <a:pt x="67" y="36"/>
                  </a:cubicBezTo>
                  <a:cubicBezTo>
                    <a:pt x="65" y="35"/>
                    <a:pt x="61" y="32"/>
                    <a:pt x="61" y="32"/>
                  </a:cubicBezTo>
                  <a:cubicBezTo>
                    <a:pt x="50" y="15"/>
                    <a:pt x="47" y="2"/>
                    <a:pt x="25" y="2"/>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6" name="Freeform 72"/>
            <p:cNvSpPr/>
            <p:nvPr/>
          </p:nvSpPr>
          <p:spPr bwMode="gray">
            <a:xfrm>
              <a:off x="2262" y="2811"/>
              <a:ext cx="245" cy="213"/>
            </a:xfrm>
            <a:custGeom>
              <a:avLst/>
              <a:gdLst>
                <a:gd name="T0" fmla="*/ 121 w 245"/>
                <a:gd name="T1" fmla="*/ 0 h 213"/>
                <a:gd name="T2" fmla="*/ 137 w 245"/>
                <a:gd name="T3" fmla="*/ 20 h 213"/>
                <a:gd name="T4" fmla="*/ 125 w 245"/>
                <a:gd name="T5" fmla="*/ 58 h 213"/>
                <a:gd name="T6" fmla="*/ 143 w 245"/>
                <a:gd name="T7" fmla="*/ 86 h 213"/>
                <a:gd name="T8" fmla="*/ 163 w 245"/>
                <a:gd name="T9" fmla="*/ 92 h 213"/>
                <a:gd name="T10" fmla="*/ 191 w 245"/>
                <a:gd name="T11" fmla="*/ 84 h 213"/>
                <a:gd name="T12" fmla="*/ 231 w 245"/>
                <a:gd name="T13" fmla="*/ 82 h 213"/>
                <a:gd name="T14" fmla="*/ 223 w 245"/>
                <a:gd name="T15" fmla="*/ 106 h 213"/>
                <a:gd name="T16" fmla="*/ 207 w 245"/>
                <a:gd name="T17" fmla="*/ 120 h 213"/>
                <a:gd name="T18" fmla="*/ 191 w 245"/>
                <a:gd name="T19" fmla="*/ 142 h 213"/>
                <a:gd name="T20" fmla="*/ 195 w 245"/>
                <a:gd name="T21" fmla="*/ 160 h 213"/>
                <a:gd name="T22" fmla="*/ 203 w 245"/>
                <a:gd name="T23" fmla="*/ 172 h 213"/>
                <a:gd name="T24" fmla="*/ 179 w 245"/>
                <a:gd name="T25" fmla="*/ 188 h 213"/>
                <a:gd name="T26" fmla="*/ 173 w 245"/>
                <a:gd name="T27" fmla="*/ 168 h 213"/>
                <a:gd name="T28" fmla="*/ 163 w 245"/>
                <a:gd name="T29" fmla="*/ 208 h 213"/>
                <a:gd name="T30" fmla="*/ 137 w 245"/>
                <a:gd name="T31" fmla="*/ 166 h 213"/>
                <a:gd name="T32" fmla="*/ 135 w 245"/>
                <a:gd name="T33" fmla="*/ 150 h 213"/>
                <a:gd name="T34" fmla="*/ 147 w 245"/>
                <a:gd name="T35" fmla="*/ 146 h 213"/>
                <a:gd name="T36" fmla="*/ 167 w 245"/>
                <a:gd name="T37" fmla="*/ 126 h 213"/>
                <a:gd name="T38" fmla="*/ 179 w 245"/>
                <a:gd name="T39" fmla="*/ 130 h 213"/>
                <a:gd name="T40" fmla="*/ 191 w 245"/>
                <a:gd name="T41" fmla="*/ 122 h 213"/>
                <a:gd name="T42" fmla="*/ 205 w 245"/>
                <a:gd name="T43" fmla="*/ 110 h 213"/>
                <a:gd name="T44" fmla="*/ 177 w 245"/>
                <a:gd name="T45" fmla="*/ 108 h 213"/>
                <a:gd name="T46" fmla="*/ 159 w 245"/>
                <a:gd name="T47" fmla="*/ 110 h 213"/>
                <a:gd name="T48" fmla="*/ 133 w 245"/>
                <a:gd name="T49" fmla="*/ 102 h 213"/>
                <a:gd name="T50" fmla="*/ 123 w 245"/>
                <a:gd name="T51" fmla="*/ 112 h 213"/>
                <a:gd name="T52" fmla="*/ 107 w 245"/>
                <a:gd name="T53" fmla="*/ 134 h 213"/>
                <a:gd name="T54" fmla="*/ 85 w 245"/>
                <a:gd name="T55" fmla="*/ 184 h 213"/>
                <a:gd name="T56" fmla="*/ 69 w 245"/>
                <a:gd name="T57" fmla="*/ 172 h 213"/>
                <a:gd name="T58" fmla="*/ 23 w 245"/>
                <a:gd name="T59" fmla="*/ 160 h 213"/>
                <a:gd name="T60" fmla="*/ 21 w 245"/>
                <a:gd name="T61" fmla="*/ 140 h 213"/>
                <a:gd name="T62" fmla="*/ 3 w 245"/>
                <a:gd name="T63" fmla="*/ 116 h 213"/>
                <a:gd name="T64" fmla="*/ 31 w 245"/>
                <a:gd name="T65" fmla="*/ 82 h 213"/>
                <a:gd name="T66" fmla="*/ 43 w 245"/>
                <a:gd name="T67" fmla="*/ 68 h 213"/>
                <a:gd name="T68" fmla="*/ 65 w 245"/>
                <a:gd name="T69" fmla="*/ 42 h 213"/>
                <a:gd name="T70" fmla="*/ 91 w 245"/>
                <a:gd name="T71" fmla="*/ 32 h 213"/>
                <a:gd name="T72" fmla="*/ 121 w 245"/>
                <a:gd name="T73"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5" h="213">
                  <a:moveTo>
                    <a:pt x="121" y="0"/>
                  </a:moveTo>
                  <a:cubicBezTo>
                    <a:pt x="130" y="3"/>
                    <a:pt x="130" y="13"/>
                    <a:pt x="137" y="20"/>
                  </a:cubicBezTo>
                  <a:cubicBezTo>
                    <a:pt x="143" y="38"/>
                    <a:pt x="130" y="43"/>
                    <a:pt x="125" y="58"/>
                  </a:cubicBezTo>
                  <a:cubicBezTo>
                    <a:pt x="130" y="73"/>
                    <a:pt x="130" y="77"/>
                    <a:pt x="143" y="86"/>
                  </a:cubicBezTo>
                  <a:cubicBezTo>
                    <a:pt x="149" y="95"/>
                    <a:pt x="152" y="94"/>
                    <a:pt x="163" y="92"/>
                  </a:cubicBezTo>
                  <a:cubicBezTo>
                    <a:pt x="168" y="77"/>
                    <a:pt x="176" y="82"/>
                    <a:pt x="191" y="84"/>
                  </a:cubicBezTo>
                  <a:cubicBezTo>
                    <a:pt x="201" y="100"/>
                    <a:pt x="218" y="86"/>
                    <a:pt x="231" y="82"/>
                  </a:cubicBezTo>
                  <a:cubicBezTo>
                    <a:pt x="245" y="92"/>
                    <a:pt x="237" y="103"/>
                    <a:pt x="223" y="106"/>
                  </a:cubicBezTo>
                  <a:cubicBezTo>
                    <a:pt x="217" y="115"/>
                    <a:pt x="210" y="110"/>
                    <a:pt x="207" y="120"/>
                  </a:cubicBezTo>
                  <a:cubicBezTo>
                    <a:pt x="204" y="142"/>
                    <a:pt x="205" y="133"/>
                    <a:pt x="191" y="142"/>
                  </a:cubicBezTo>
                  <a:cubicBezTo>
                    <a:pt x="185" y="152"/>
                    <a:pt x="189" y="152"/>
                    <a:pt x="195" y="160"/>
                  </a:cubicBezTo>
                  <a:cubicBezTo>
                    <a:pt x="198" y="164"/>
                    <a:pt x="203" y="172"/>
                    <a:pt x="203" y="172"/>
                  </a:cubicBezTo>
                  <a:cubicBezTo>
                    <a:pt x="200" y="213"/>
                    <a:pt x="200" y="209"/>
                    <a:pt x="179" y="188"/>
                  </a:cubicBezTo>
                  <a:cubicBezTo>
                    <a:pt x="177" y="181"/>
                    <a:pt x="175" y="175"/>
                    <a:pt x="173" y="168"/>
                  </a:cubicBezTo>
                  <a:cubicBezTo>
                    <a:pt x="158" y="173"/>
                    <a:pt x="164" y="195"/>
                    <a:pt x="163" y="208"/>
                  </a:cubicBezTo>
                  <a:cubicBezTo>
                    <a:pt x="121" y="203"/>
                    <a:pt x="169" y="187"/>
                    <a:pt x="137" y="166"/>
                  </a:cubicBezTo>
                  <a:cubicBezTo>
                    <a:pt x="134" y="161"/>
                    <a:pt x="129" y="156"/>
                    <a:pt x="135" y="150"/>
                  </a:cubicBezTo>
                  <a:cubicBezTo>
                    <a:pt x="138" y="147"/>
                    <a:pt x="147" y="146"/>
                    <a:pt x="147" y="146"/>
                  </a:cubicBezTo>
                  <a:cubicBezTo>
                    <a:pt x="158" y="130"/>
                    <a:pt x="143" y="123"/>
                    <a:pt x="167" y="126"/>
                  </a:cubicBezTo>
                  <a:cubicBezTo>
                    <a:pt x="173" y="132"/>
                    <a:pt x="172" y="134"/>
                    <a:pt x="179" y="130"/>
                  </a:cubicBezTo>
                  <a:cubicBezTo>
                    <a:pt x="183" y="128"/>
                    <a:pt x="191" y="122"/>
                    <a:pt x="191" y="122"/>
                  </a:cubicBezTo>
                  <a:cubicBezTo>
                    <a:pt x="194" y="114"/>
                    <a:pt x="198" y="115"/>
                    <a:pt x="205" y="110"/>
                  </a:cubicBezTo>
                  <a:cubicBezTo>
                    <a:pt x="188" y="104"/>
                    <a:pt x="197" y="105"/>
                    <a:pt x="177" y="108"/>
                  </a:cubicBezTo>
                  <a:cubicBezTo>
                    <a:pt x="170" y="110"/>
                    <a:pt x="166" y="108"/>
                    <a:pt x="159" y="110"/>
                  </a:cubicBezTo>
                  <a:cubicBezTo>
                    <a:pt x="151" y="98"/>
                    <a:pt x="149" y="100"/>
                    <a:pt x="133" y="102"/>
                  </a:cubicBezTo>
                  <a:cubicBezTo>
                    <a:pt x="130" y="106"/>
                    <a:pt x="125" y="108"/>
                    <a:pt x="123" y="112"/>
                  </a:cubicBezTo>
                  <a:cubicBezTo>
                    <a:pt x="115" y="133"/>
                    <a:pt x="126" y="129"/>
                    <a:pt x="107" y="134"/>
                  </a:cubicBezTo>
                  <a:cubicBezTo>
                    <a:pt x="94" y="154"/>
                    <a:pt x="111" y="175"/>
                    <a:pt x="85" y="184"/>
                  </a:cubicBezTo>
                  <a:cubicBezTo>
                    <a:pt x="77" y="181"/>
                    <a:pt x="76" y="176"/>
                    <a:pt x="69" y="172"/>
                  </a:cubicBezTo>
                  <a:cubicBezTo>
                    <a:pt x="48" y="176"/>
                    <a:pt x="43" y="163"/>
                    <a:pt x="23" y="160"/>
                  </a:cubicBezTo>
                  <a:cubicBezTo>
                    <a:pt x="22" y="153"/>
                    <a:pt x="24" y="146"/>
                    <a:pt x="21" y="140"/>
                  </a:cubicBezTo>
                  <a:cubicBezTo>
                    <a:pt x="16" y="129"/>
                    <a:pt x="7" y="128"/>
                    <a:pt x="3" y="116"/>
                  </a:cubicBezTo>
                  <a:cubicBezTo>
                    <a:pt x="5" y="82"/>
                    <a:pt x="0" y="85"/>
                    <a:pt x="31" y="82"/>
                  </a:cubicBezTo>
                  <a:cubicBezTo>
                    <a:pt x="36" y="74"/>
                    <a:pt x="32" y="64"/>
                    <a:pt x="43" y="68"/>
                  </a:cubicBezTo>
                  <a:cubicBezTo>
                    <a:pt x="58" y="63"/>
                    <a:pt x="56" y="51"/>
                    <a:pt x="65" y="42"/>
                  </a:cubicBezTo>
                  <a:cubicBezTo>
                    <a:pt x="72" y="35"/>
                    <a:pt x="82" y="34"/>
                    <a:pt x="91" y="32"/>
                  </a:cubicBezTo>
                  <a:cubicBezTo>
                    <a:pt x="113" y="17"/>
                    <a:pt x="92" y="0"/>
                    <a:pt x="121" y="0"/>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7" name="Freeform 73"/>
            <p:cNvSpPr/>
            <p:nvPr/>
          </p:nvSpPr>
          <p:spPr bwMode="gray">
            <a:xfrm>
              <a:off x="2503" y="2886"/>
              <a:ext cx="394" cy="220"/>
            </a:xfrm>
            <a:custGeom>
              <a:avLst/>
              <a:gdLst>
                <a:gd name="T0" fmla="*/ 46 w 394"/>
                <a:gd name="T1" fmla="*/ 17 h 220"/>
                <a:gd name="T2" fmla="*/ 34 w 394"/>
                <a:gd name="T3" fmla="*/ 51 h 220"/>
                <a:gd name="T4" fmla="*/ 64 w 394"/>
                <a:gd name="T5" fmla="*/ 69 h 220"/>
                <a:gd name="T6" fmla="*/ 72 w 394"/>
                <a:gd name="T7" fmla="*/ 61 h 220"/>
                <a:gd name="T8" fmla="*/ 80 w 394"/>
                <a:gd name="T9" fmla="*/ 37 h 220"/>
                <a:gd name="T10" fmla="*/ 124 w 394"/>
                <a:gd name="T11" fmla="*/ 57 h 220"/>
                <a:gd name="T12" fmla="*/ 180 w 394"/>
                <a:gd name="T13" fmla="*/ 61 h 220"/>
                <a:gd name="T14" fmla="*/ 258 w 394"/>
                <a:gd name="T15" fmla="*/ 91 h 220"/>
                <a:gd name="T16" fmla="*/ 296 w 394"/>
                <a:gd name="T17" fmla="*/ 119 h 220"/>
                <a:gd name="T18" fmla="*/ 348 w 394"/>
                <a:gd name="T19" fmla="*/ 117 h 220"/>
                <a:gd name="T20" fmla="*/ 352 w 394"/>
                <a:gd name="T21" fmla="*/ 81 h 220"/>
                <a:gd name="T22" fmla="*/ 364 w 394"/>
                <a:gd name="T23" fmla="*/ 77 h 220"/>
                <a:gd name="T24" fmla="*/ 394 w 394"/>
                <a:gd name="T25" fmla="*/ 109 h 220"/>
                <a:gd name="T26" fmla="*/ 358 w 394"/>
                <a:gd name="T27" fmla="*/ 145 h 220"/>
                <a:gd name="T28" fmla="*/ 314 w 394"/>
                <a:gd name="T29" fmla="*/ 143 h 220"/>
                <a:gd name="T30" fmla="*/ 320 w 394"/>
                <a:gd name="T31" fmla="*/ 159 h 220"/>
                <a:gd name="T32" fmla="*/ 352 w 394"/>
                <a:gd name="T33" fmla="*/ 189 h 220"/>
                <a:gd name="T34" fmla="*/ 320 w 394"/>
                <a:gd name="T35" fmla="*/ 209 h 220"/>
                <a:gd name="T36" fmla="*/ 280 w 394"/>
                <a:gd name="T37" fmla="*/ 169 h 220"/>
                <a:gd name="T38" fmla="*/ 250 w 394"/>
                <a:gd name="T39" fmla="*/ 185 h 220"/>
                <a:gd name="T40" fmla="*/ 194 w 394"/>
                <a:gd name="T41" fmla="*/ 169 h 220"/>
                <a:gd name="T42" fmla="*/ 162 w 394"/>
                <a:gd name="T43" fmla="*/ 159 h 220"/>
                <a:gd name="T44" fmla="*/ 176 w 394"/>
                <a:gd name="T45" fmla="*/ 137 h 220"/>
                <a:gd name="T46" fmla="*/ 132 w 394"/>
                <a:gd name="T47" fmla="*/ 129 h 220"/>
                <a:gd name="T48" fmla="*/ 114 w 394"/>
                <a:gd name="T49" fmla="*/ 129 h 220"/>
                <a:gd name="T50" fmla="*/ 128 w 394"/>
                <a:gd name="T51" fmla="*/ 107 h 220"/>
                <a:gd name="T52" fmla="*/ 92 w 394"/>
                <a:gd name="T53" fmla="*/ 97 h 220"/>
                <a:gd name="T54" fmla="*/ 100 w 394"/>
                <a:gd name="T55" fmla="*/ 81 h 220"/>
                <a:gd name="T56" fmla="*/ 64 w 394"/>
                <a:gd name="T57" fmla="*/ 107 h 220"/>
                <a:gd name="T58" fmla="*/ 30 w 394"/>
                <a:gd name="T59" fmla="*/ 101 h 220"/>
                <a:gd name="T60" fmla="*/ 24 w 394"/>
                <a:gd name="T61" fmla="*/ 103 h 220"/>
                <a:gd name="T62" fmla="*/ 4 w 394"/>
                <a:gd name="T63" fmla="*/ 105 h 220"/>
                <a:gd name="T64" fmla="*/ 24 w 394"/>
                <a:gd name="T65" fmla="*/ 73 h 220"/>
                <a:gd name="T66" fmla="*/ 16 w 394"/>
                <a:gd name="T67" fmla="*/ 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94" h="220">
                  <a:moveTo>
                    <a:pt x="42" y="5"/>
                  </a:moveTo>
                  <a:cubicBezTo>
                    <a:pt x="44" y="8"/>
                    <a:pt x="46" y="17"/>
                    <a:pt x="46" y="17"/>
                  </a:cubicBezTo>
                  <a:cubicBezTo>
                    <a:pt x="41" y="41"/>
                    <a:pt x="47" y="16"/>
                    <a:pt x="40" y="33"/>
                  </a:cubicBezTo>
                  <a:cubicBezTo>
                    <a:pt x="37" y="39"/>
                    <a:pt x="34" y="51"/>
                    <a:pt x="34" y="51"/>
                  </a:cubicBezTo>
                  <a:cubicBezTo>
                    <a:pt x="32" y="65"/>
                    <a:pt x="27" y="72"/>
                    <a:pt x="30" y="85"/>
                  </a:cubicBezTo>
                  <a:cubicBezTo>
                    <a:pt x="71" y="83"/>
                    <a:pt x="72" y="93"/>
                    <a:pt x="64" y="69"/>
                  </a:cubicBezTo>
                  <a:cubicBezTo>
                    <a:pt x="65" y="67"/>
                    <a:pt x="65" y="64"/>
                    <a:pt x="66" y="63"/>
                  </a:cubicBezTo>
                  <a:cubicBezTo>
                    <a:pt x="67" y="62"/>
                    <a:pt x="72" y="63"/>
                    <a:pt x="72" y="61"/>
                  </a:cubicBezTo>
                  <a:cubicBezTo>
                    <a:pt x="73" y="55"/>
                    <a:pt x="66" y="43"/>
                    <a:pt x="66" y="43"/>
                  </a:cubicBezTo>
                  <a:cubicBezTo>
                    <a:pt x="69" y="33"/>
                    <a:pt x="71" y="31"/>
                    <a:pt x="80" y="37"/>
                  </a:cubicBezTo>
                  <a:cubicBezTo>
                    <a:pt x="89" y="51"/>
                    <a:pt x="90" y="43"/>
                    <a:pt x="102" y="39"/>
                  </a:cubicBezTo>
                  <a:cubicBezTo>
                    <a:pt x="113" y="43"/>
                    <a:pt x="116" y="49"/>
                    <a:pt x="124" y="57"/>
                  </a:cubicBezTo>
                  <a:cubicBezTo>
                    <a:pt x="126" y="89"/>
                    <a:pt x="120" y="93"/>
                    <a:pt x="148" y="89"/>
                  </a:cubicBezTo>
                  <a:cubicBezTo>
                    <a:pt x="160" y="81"/>
                    <a:pt x="166" y="66"/>
                    <a:pt x="180" y="61"/>
                  </a:cubicBezTo>
                  <a:cubicBezTo>
                    <a:pt x="212" y="64"/>
                    <a:pt x="203" y="75"/>
                    <a:pt x="234" y="79"/>
                  </a:cubicBezTo>
                  <a:cubicBezTo>
                    <a:pt x="242" y="82"/>
                    <a:pt x="251" y="86"/>
                    <a:pt x="258" y="91"/>
                  </a:cubicBezTo>
                  <a:cubicBezTo>
                    <a:pt x="263" y="98"/>
                    <a:pt x="271" y="103"/>
                    <a:pt x="278" y="107"/>
                  </a:cubicBezTo>
                  <a:cubicBezTo>
                    <a:pt x="284" y="111"/>
                    <a:pt x="296" y="119"/>
                    <a:pt x="296" y="119"/>
                  </a:cubicBezTo>
                  <a:cubicBezTo>
                    <a:pt x="297" y="122"/>
                    <a:pt x="295" y="128"/>
                    <a:pt x="298" y="129"/>
                  </a:cubicBezTo>
                  <a:cubicBezTo>
                    <a:pt x="299" y="129"/>
                    <a:pt x="344" y="117"/>
                    <a:pt x="348" y="117"/>
                  </a:cubicBezTo>
                  <a:cubicBezTo>
                    <a:pt x="355" y="112"/>
                    <a:pt x="354" y="108"/>
                    <a:pt x="362" y="105"/>
                  </a:cubicBezTo>
                  <a:cubicBezTo>
                    <a:pt x="361" y="101"/>
                    <a:pt x="358" y="84"/>
                    <a:pt x="352" y="81"/>
                  </a:cubicBezTo>
                  <a:cubicBezTo>
                    <a:pt x="348" y="79"/>
                    <a:pt x="340" y="77"/>
                    <a:pt x="340" y="77"/>
                  </a:cubicBezTo>
                  <a:cubicBezTo>
                    <a:pt x="344" y="62"/>
                    <a:pt x="356" y="69"/>
                    <a:pt x="364" y="77"/>
                  </a:cubicBezTo>
                  <a:cubicBezTo>
                    <a:pt x="367" y="93"/>
                    <a:pt x="374" y="86"/>
                    <a:pt x="388" y="91"/>
                  </a:cubicBezTo>
                  <a:cubicBezTo>
                    <a:pt x="382" y="109"/>
                    <a:pt x="378" y="98"/>
                    <a:pt x="394" y="109"/>
                  </a:cubicBezTo>
                  <a:cubicBezTo>
                    <a:pt x="391" y="118"/>
                    <a:pt x="387" y="121"/>
                    <a:pt x="378" y="123"/>
                  </a:cubicBezTo>
                  <a:cubicBezTo>
                    <a:pt x="371" y="133"/>
                    <a:pt x="368" y="138"/>
                    <a:pt x="358" y="145"/>
                  </a:cubicBezTo>
                  <a:cubicBezTo>
                    <a:pt x="352" y="143"/>
                    <a:pt x="340" y="139"/>
                    <a:pt x="340" y="139"/>
                  </a:cubicBezTo>
                  <a:cubicBezTo>
                    <a:pt x="331" y="140"/>
                    <a:pt x="320" y="137"/>
                    <a:pt x="314" y="143"/>
                  </a:cubicBezTo>
                  <a:cubicBezTo>
                    <a:pt x="311" y="146"/>
                    <a:pt x="306" y="155"/>
                    <a:pt x="306" y="155"/>
                  </a:cubicBezTo>
                  <a:cubicBezTo>
                    <a:pt x="311" y="157"/>
                    <a:pt x="318" y="155"/>
                    <a:pt x="320" y="159"/>
                  </a:cubicBezTo>
                  <a:cubicBezTo>
                    <a:pt x="329" y="175"/>
                    <a:pt x="317" y="175"/>
                    <a:pt x="334" y="181"/>
                  </a:cubicBezTo>
                  <a:cubicBezTo>
                    <a:pt x="340" y="190"/>
                    <a:pt x="342" y="192"/>
                    <a:pt x="352" y="189"/>
                  </a:cubicBezTo>
                  <a:cubicBezTo>
                    <a:pt x="357" y="175"/>
                    <a:pt x="356" y="192"/>
                    <a:pt x="358" y="197"/>
                  </a:cubicBezTo>
                  <a:cubicBezTo>
                    <a:pt x="354" y="220"/>
                    <a:pt x="346" y="211"/>
                    <a:pt x="320" y="209"/>
                  </a:cubicBezTo>
                  <a:cubicBezTo>
                    <a:pt x="311" y="203"/>
                    <a:pt x="307" y="194"/>
                    <a:pt x="300" y="187"/>
                  </a:cubicBezTo>
                  <a:cubicBezTo>
                    <a:pt x="297" y="177"/>
                    <a:pt x="290" y="172"/>
                    <a:pt x="280" y="169"/>
                  </a:cubicBezTo>
                  <a:cubicBezTo>
                    <a:pt x="274" y="170"/>
                    <a:pt x="268" y="169"/>
                    <a:pt x="262" y="171"/>
                  </a:cubicBezTo>
                  <a:cubicBezTo>
                    <a:pt x="255" y="174"/>
                    <a:pt x="259" y="182"/>
                    <a:pt x="250" y="185"/>
                  </a:cubicBezTo>
                  <a:cubicBezTo>
                    <a:pt x="226" y="183"/>
                    <a:pt x="230" y="182"/>
                    <a:pt x="214" y="177"/>
                  </a:cubicBezTo>
                  <a:cubicBezTo>
                    <a:pt x="206" y="169"/>
                    <a:pt x="205" y="166"/>
                    <a:pt x="194" y="169"/>
                  </a:cubicBezTo>
                  <a:cubicBezTo>
                    <a:pt x="184" y="179"/>
                    <a:pt x="168" y="180"/>
                    <a:pt x="160" y="167"/>
                  </a:cubicBezTo>
                  <a:cubicBezTo>
                    <a:pt x="161" y="164"/>
                    <a:pt x="160" y="161"/>
                    <a:pt x="162" y="159"/>
                  </a:cubicBezTo>
                  <a:cubicBezTo>
                    <a:pt x="165" y="156"/>
                    <a:pt x="174" y="155"/>
                    <a:pt x="174" y="155"/>
                  </a:cubicBezTo>
                  <a:cubicBezTo>
                    <a:pt x="183" y="146"/>
                    <a:pt x="181" y="152"/>
                    <a:pt x="176" y="137"/>
                  </a:cubicBezTo>
                  <a:cubicBezTo>
                    <a:pt x="171" y="122"/>
                    <a:pt x="158" y="119"/>
                    <a:pt x="144" y="115"/>
                  </a:cubicBezTo>
                  <a:cubicBezTo>
                    <a:pt x="132" y="117"/>
                    <a:pt x="128" y="117"/>
                    <a:pt x="132" y="129"/>
                  </a:cubicBezTo>
                  <a:cubicBezTo>
                    <a:pt x="130" y="146"/>
                    <a:pt x="132" y="149"/>
                    <a:pt x="116" y="145"/>
                  </a:cubicBezTo>
                  <a:cubicBezTo>
                    <a:pt x="109" y="138"/>
                    <a:pt x="105" y="135"/>
                    <a:pt x="114" y="129"/>
                  </a:cubicBezTo>
                  <a:cubicBezTo>
                    <a:pt x="119" y="122"/>
                    <a:pt x="117" y="116"/>
                    <a:pt x="126" y="113"/>
                  </a:cubicBezTo>
                  <a:cubicBezTo>
                    <a:pt x="127" y="111"/>
                    <a:pt x="129" y="108"/>
                    <a:pt x="128" y="107"/>
                  </a:cubicBezTo>
                  <a:cubicBezTo>
                    <a:pt x="125" y="104"/>
                    <a:pt x="116" y="103"/>
                    <a:pt x="116" y="103"/>
                  </a:cubicBezTo>
                  <a:cubicBezTo>
                    <a:pt x="106" y="106"/>
                    <a:pt x="96" y="108"/>
                    <a:pt x="92" y="97"/>
                  </a:cubicBezTo>
                  <a:cubicBezTo>
                    <a:pt x="93" y="93"/>
                    <a:pt x="92" y="89"/>
                    <a:pt x="94" y="85"/>
                  </a:cubicBezTo>
                  <a:cubicBezTo>
                    <a:pt x="95" y="83"/>
                    <a:pt x="99" y="83"/>
                    <a:pt x="100" y="81"/>
                  </a:cubicBezTo>
                  <a:cubicBezTo>
                    <a:pt x="102" y="74"/>
                    <a:pt x="86" y="65"/>
                    <a:pt x="86" y="65"/>
                  </a:cubicBezTo>
                  <a:cubicBezTo>
                    <a:pt x="52" y="71"/>
                    <a:pt x="91" y="98"/>
                    <a:pt x="64" y="107"/>
                  </a:cubicBezTo>
                  <a:cubicBezTo>
                    <a:pt x="50" y="102"/>
                    <a:pt x="58" y="96"/>
                    <a:pt x="38" y="103"/>
                  </a:cubicBezTo>
                  <a:cubicBezTo>
                    <a:pt x="35" y="102"/>
                    <a:pt x="32" y="103"/>
                    <a:pt x="30" y="101"/>
                  </a:cubicBezTo>
                  <a:cubicBezTo>
                    <a:pt x="28" y="100"/>
                    <a:pt x="28" y="94"/>
                    <a:pt x="26" y="95"/>
                  </a:cubicBezTo>
                  <a:cubicBezTo>
                    <a:pt x="23" y="96"/>
                    <a:pt x="26" y="101"/>
                    <a:pt x="24" y="103"/>
                  </a:cubicBezTo>
                  <a:cubicBezTo>
                    <a:pt x="23" y="105"/>
                    <a:pt x="20" y="106"/>
                    <a:pt x="18" y="107"/>
                  </a:cubicBezTo>
                  <a:cubicBezTo>
                    <a:pt x="13" y="106"/>
                    <a:pt x="8" y="108"/>
                    <a:pt x="4" y="105"/>
                  </a:cubicBezTo>
                  <a:cubicBezTo>
                    <a:pt x="1" y="102"/>
                    <a:pt x="0" y="93"/>
                    <a:pt x="0" y="93"/>
                  </a:cubicBezTo>
                  <a:cubicBezTo>
                    <a:pt x="3" y="73"/>
                    <a:pt x="12" y="85"/>
                    <a:pt x="24" y="73"/>
                  </a:cubicBezTo>
                  <a:cubicBezTo>
                    <a:pt x="22" y="59"/>
                    <a:pt x="20" y="57"/>
                    <a:pt x="16" y="45"/>
                  </a:cubicBezTo>
                  <a:cubicBezTo>
                    <a:pt x="19" y="31"/>
                    <a:pt x="24" y="19"/>
                    <a:pt x="16" y="7"/>
                  </a:cubicBezTo>
                  <a:cubicBezTo>
                    <a:pt x="20" y="0"/>
                    <a:pt x="37" y="3"/>
                    <a:pt x="42" y="5"/>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8" name="Freeform 74"/>
            <p:cNvSpPr/>
            <p:nvPr/>
          </p:nvSpPr>
          <p:spPr bwMode="gray">
            <a:xfrm>
              <a:off x="2374" y="2610"/>
              <a:ext cx="140" cy="229"/>
            </a:xfrm>
            <a:custGeom>
              <a:avLst/>
              <a:gdLst>
                <a:gd name="T0" fmla="*/ 63 w 140"/>
                <a:gd name="T1" fmla="*/ 5 h 229"/>
                <a:gd name="T2" fmla="*/ 75 w 140"/>
                <a:gd name="T3" fmla="*/ 21 h 229"/>
                <a:gd name="T4" fmla="*/ 69 w 140"/>
                <a:gd name="T5" fmla="*/ 65 h 229"/>
                <a:gd name="T6" fmla="*/ 105 w 140"/>
                <a:gd name="T7" fmla="*/ 81 h 229"/>
                <a:gd name="T8" fmla="*/ 105 w 140"/>
                <a:gd name="T9" fmla="*/ 101 h 229"/>
                <a:gd name="T10" fmla="*/ 119 w 140"/>
                <a:gd name="T11" fmla="*/ 109 h 229"/>
                <a:gd name="T12" fmla="*/ 127 w 140"/>
                <a:gd name="T13" fmla="*/ 127 h 229"/>
                <a:gd name="T14" fmla="*/ 115 w 140"/>
                <a:gd name="T15" fmla="*/ 161 h 229"/>
                <a:gd name="T16" fmla="*/ 119 w 140"/>
                <a:gd name="T17" fmla="*/ 171 h 229"/>
                <a:gd name="T18" fmla="*/ 127 w 140"/>
                <a:gd name="T19" fmla="*/ 159 h 229"/>
                <a:gd name="T20" fmla="*/ 137 w 140"/>
                <a:gd name="T21" fmla="*/ 179 h 229"/>
                <a:gd name="T22" fmla="*/ 123 w 140"/>
                <a:gd name="T23" fmla="*/ 199 h 229"/>
                <a:gd name="T24" fmla="*/ 109 w 140"/>
                <a:gd name="T25" fmla="*/ 223 h 229"/>
                <a:gd name="T26" fmla="*/ 95 w 140"/>
                <a:gd name="T27" fmla="*/ 193 h 229"/>
                <a:gd name="T28" fmla="*/ 77 w 140"/>
                <a:gd name="T29" fmla="*/ 211 h 229"/>
                <a:gd name="T30" fmla="*/ 61 w 140"/>
                <a:gd name="T31" fmla="*/ 189 h 229"/>
                <a:gd name="T32" fmla="*/ 103 w 140"/>
                <a:gd name="T33" fmla="*/ 173 h 229"/>
                <a:gd name="T34" fmla="*/ 91 w 140"/>
                <a:gd name="T35" fmla="*/ 167 h 229"/>
                <a:gd name="T36" fmla="*/ 71 w 140"/>
                <a:gd name="T37" fmla="*/ 141 h 229"/>
                <a:gd name="T38" fmla="*/ 75 w 140"/>
                <a:gd name="T39" fmla="*/ 127 h 229"/>
                <a:gd name="T40" fmla="*/ 103 w 140"/>
                <a:gd name="T41" fmla="*/ 137 h 229"/>
                <a:gd name="T42" fmla="*/ 97 w 140"/>
                <a:gd name="T43" fmla="*/ 119 h 229"/>
                <a:gd name="T44" fmla="*/ 79 w 140"/>
                <a:gd name="T45" fmla="*/ 91 h 229"/>
                <a:gd name="T46" fmla="*/ 67 w 140"/>
                <a:gd name="T47" fmla="*/ 93 h 229"/>
                <a:gd name="T48" fmla="*/ 61 w 140"/>
                <a:gd name="T49" fmla="*/ 117 h 229"/>
                <a:gd name="T50" fmla="*/ 47 w 140"/>
                <a:gd name="T51" fmla="*/ 153 h 229"/>
                <a:gd name="T52" fmla="*/ 29 w 140"/>
                <a:gd name="T53" fmla="*/ 161 h 229"/>
                <a:gd name="T54" fmla="*/ 9 w 140"/>
                <a:gd name="T55" fmla="*/ 179 h 229"/>
                <a:gd name="T56" fmla="*/ 9 w 140"/>
                <a:gd name="T57" fmla="*/ 153 h 229"/>
                <a:gd name="T58" fmla="*/ 39 w 140"/>
                <a:gd name="T59" fmla="*/ 133 h 229"/>
                <a:gd name="T60" fmla="*/ 55 w 140"/>
                <a:gd name="T61" fmla="*/ 119 h 229"/>
                <a:gd name="T62" fmla="*/ 49 w 140"/>
                <a:gd name="T63" fmla="*/ 103 h 229"/>
                <a:gd name="T64" fmla="*/ 47 w 140"/>
                <a:gd name="T65" fmla="*/ 79 h 229"/>
                <a:gd name="T66" fmla="*/ 43 w 140"/>
                <a:gd name="T67" fmla="*/ 67 h 229"/>
                <a:gd name="T68" fmla="*/ 45 w 140"/>
                <a:gd name="T69" fmla="*/ 33 h 229"/>
                <a:gd name="T70" fmla="*/ 47 w 140"/>
                <a:gd name="T71" fmla="*/ 17 h 229"/>
                <a:gd name="T72" fmla="*/ 63 w 140"/>
                <a:gd name="T73" fmla="*/ 5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0" h="229">
                  <a:moveTo>
                    <a:pt x="63" y="5"/>
                  </a:moveTo>
                  <a:cubicBezTo>
                    <a:pt x="74" y="8"/>
                    <a:pt x="72" y="11"/>
                    <a:pt x="75" y="21"/>
                  </a:cubicBezTo>
                  <a:cubicBezTo>
                    <a:pt x="74" y="39"/>
                    <a:pt x="74" y="49"/>
                    <a:pt x="69" y="65"/>
                  </a:cubicBezTo>
                  <a:cubicBezTo>
                    <a:pt x="76" y="86"/>
                    <a:pt x="78" y="79"/>
                    <a:pt x="105" y="81"/>
                  </a:cubicBezTo>
                  <a:cubicBezTo>
                    <a:pt x="110" y="89"/>
                    <a:pt x="108" y="92"/>
                    <a:pt x="105" y="101"/>
                  </a:cubicBezTo>
                  <a:cubicBezTo>
                    <a:pt x="110" y="115"/>
                    <a:pt x="103" y="100"/>
                    <a:pt x="119" y="109"/>
                  </a:cubicBezTo>
                  <a:cubicBezTo>
                    <a:pt x="121" y="110"/>
                    <a:pt x="126" y="124"/>
                    <a:pt x="127" y="127"/>
                  </a:cubicBezTo>
                  <a:cubicBezTo>
                    <a:pt x="125" y="148"/>
                    <a:pt x="127" y="149"/>
                    <a:pt x="115" y="161"/>
                  </a:cubicBezTo>
                  <a:cubicBezTo>
                    <a:pt x="114" y="164"/>
                    <a:pt x="116" y="173"/>
                    <a:pt x="119" y="171"/>
                  </a:cubicBezTo>
                  <a:cubicBezTo>
                    <a:pt x="123" y="169"/>
                    <a:pt x="127" y="159"/>
                    <a:pt x="127" y="159"/>
                  </a:cubicBezTo>
                  <a:cubicBezTo>
                    <a:pt x="135" y="164"/>
                    <a:pt x="134" y="170"/>
                    <a:pt x="137" y="179"/>
                  </a:cubicBezTo>
                  <a:cubicBezTo>
                    <a:pt x="135" y="206"/>
                    <a:pt x="140" y="210"/>
                    <a:pt x="123" y="199"/>
                  </a:cubicBezTo>
                  <a:cubicBezTo>
                    <a:pt x="122" y="217"/>
                    <a:pt x="126" y="229"/>
                    <a:pt x="109" y="223"/>
                  </a:cubicBezTo>
                  <a:cubicBezTo>
                    <a:pt x="102" y="213"/>
                    <a:pt x="105" y="200"/>
                    <a:pt x="95" y="193"/>
                  </a:cubicBezTo>
                  <a:cubicBezTo>
                    <a:pt x="87" y="199"/>
                    <a:pt x="86" y="208"/>
                    <a:pt x="77" y="211"/>
                  </a:cubicBezTo>
                  <a:cubicBezTo>
                    <a:pt x="69" y="205"/>
                    <a:pt x="64" y="198"/>
                    <a:pt x="61" y="189"/>
                  </a:cubicBezTo>
                  <a:cubicBezTo>
                    <a:pt x="65" y="176"/>
                    <a:pt x="91" y="175"/>
                    <a:pt x="103" y="173"/>
                  </a:cubicBezTo>
                  <a:cubicBezTo>
                    <a:pt x="101" y="161"/>
                    <a:pt x="98" y="146"/>
                    <a:pt x="91" y="167"/>
                  </a:cubicBezTo>
                  <a:cubicBezTo>
                    <a:pt x="77" y="162"/>
                    <a:pt x="82" y="148"/>
                    <a:pt x="71" y="141"/>
                  </a:cubicBezTo>
                  <a:cubicBezTo>
                    <a:pt x="66" y="133"/>
                    <a:pt x="66" y="130"/>
                    <a:pt x="75" y="127"/>
                  </a:cubicBezTo>
                  <a:cubicBezTo>
                    <a:pt x="89" y="129"/>
                    <a:pt x="94" y="128"/>
                    <a:pt x="103" y="137"/>
                  </a:cubicBezTo>
                  <a:cubicBezTo>
                    <a:pt x="106" y="128"/>
                    <a:pt x="105" y="124"/>
                    <a:pt x="97" y="119"/>
                  </a:cubicBezTo>
                  <a:cubicBezTo>
                    <a:pt x="88" y="106"/>
                    <a:pt x="96" y="97"/>
                    <a:pt x="79" y="91"/>
                  </a:cubicBezTo>
                  <a:cubicBezTo>
                    <a:pt x="75" y="92"/>
                    <a:pt x="69" y="90"/>
                    <a:pt x="67" y="93"/>
                  </a:cubicBezTo>
                  <a:cubicBezTo>
                    <a:pt x="60" y="104"/>
                    <a:pt x="77" y="112"/>
                    <a:pt x="61" y="117"/>
                  </a:cubicBezTo>
                  <a:cubicBezTo>
                    <a:pt x="57" y="129"/>
                    <a:pt x="51" y="140"/>
                    <a:pt x="47" y="153"/>
                  </a:cubicBezTo>
                  <a:cubicBezTo>
                    <a:pt x="45" y="159"/>
                    <a:pt x="35" y="159"/>
                    <a:pt x="29" y="161"/>
                  </a:cubicBezTo>
                  <a:cubicBezTo>
                    <a:pt x="27" y="162"/>
                    <a:pt x="9" y="179"/>
                    <a:pt x="9" y="179"/>
                  </a:cubicBezTo>
                  <a:cubicBezTo>
                    <a:pt x="0" y="178"/>
                    <a:pt x="1" y="166"/>
                    <a:pt x="9" y="153"/>
                  </a:cubicBezTo>
                  <a:cubicBezTo>
                    <a:pt x="15" y="144"/>
                    <a:pt x="31" y="142"/>
                    <a:pt x="39" y="133"/>
                  </a:cubicBezTo>
                  <a:cubicBezTo>
                    <a:pt x="44" y="128"/>
                    <a:pt x="55" y="119"/>
                    <a:pt x="55" y="119"/>
                  </a:cubicBezTo>
                  <a:cubicBezTo>
                    <a:pt x="58" y="110"/>
                    <a:pt x="57" y="108"/>
                    <a:pt x="49" y="103"/>
                  </a:cubicBezTo>
                  <a:cubicBezTo>
                    <a:pt x="40" y="90"/>
                    <a:pt x="49" y="105"/>
                    <a:pt x="47" y="79"/>
                  </a:cubicBezTo>
                  <a:cubicBezTo>
                    <a:pt x="47" y="75"/>
                    <a:pt x="43" y="67"/>
                    <a:pt x="43" y="67"/>
                  </a:cubicBezTo>
                  <a:cubicBezTo>
                    <a:pt x="46" y="52"/>
                    <a:pt x="47" y="49"/>
                    <a:pt x="45" y="33"/>
                  </a:cubicBezTo>
                  <a:cubicBezTo>
                    <a:pt x="46" y="28"/>
                    <a:pt x="44" y="22"/>
                    <a:pt x="47" y="17"/>
                  </a:cubicBezTo>
                  <a:cubicBezTo>
                    <a:pt x="50" y="11"/>
                    <a:pt x="68" y="0"/>
                    <a:pt x="63" y="5"/>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19" name="Freeform 75"/>
            <p:cNvSpPr/>
            <p:nvPr/>
          </p:nvSpPr>
          <p:spPr bwMode="gray">
            <a:xfrm>
              <a:off x="2765" y="3569"/>
              <a:ext cx="66" cy="68"/>
            </a:xfrm>
            <a:custGeom>
              <a:avLst/>
              <a:gdLst>
                <a:gd name="T0" fmla="*/ 4 w 66"/>
                <a:gd name="T1" fmla="*/ 24 h 68"/>
                <a:gd name="T2" fmla="*/ 20 w 66"/>
                <a:gd name="T3" fmla="*/ 68 h 68"/>
                <a:gd name="T4" fmla="*/ 58 w 66"/>
                <a:gd name="T5" fmla="*/ 46 h 68"/>
                <a:gd name="T6" fmla="*/ 64 w 66"/>
                <a:gd name="T7" fmla="*/ 0 h 68"/>
                <a:gd name="T8" fmla="*/ 32 w 66"/>
                <a:gd name="T9" fmla="*/ 14 h 68"/>
                <a:gd name="T10" fmla="*/ 14 w 66"/>
                <a:gd name="T11" fmla="*/ 10 h 68"/>
                <a:gd name="T12" fmla="*/ 0 w 66"/>
                <a:gd name="T13" fmla="*/ 18 h 68"/>
                <a:gd name="T14" fmla="*/ 4 w 66"/>
                <a:gd name="T15" fmla="*/ 24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8">
                  <a:moveTo>
                    <a:pt x="4" y="24"/>
                  </a:moveTo>
                  <a:cubicBezTo>
                    <a:pt x="13" y="37"/>
                    <a:pt x="11" y="54"/>
                    <a:pt x="20" y="68"/>
                  </a:cubicBezTo>
                  <a:cubicBezTo>
                    <a:pt x="41" y="66"/>
                    <a:pt x="46" y="63"/>
                    <a:pt x="58" y="46"/>
                  </a:cubicBezTo>
                  <a:cubicBezTo>
                    <a:pt x="59" y="35"/>
                    <a:pt x="66" y="10"/>
                    <a:pt x="64" y="0"/>
                  </a:cubicBezTo>
                  <a:cubicBezTo>
                    <a:pt x="50" y="3"/>
                    <a:pt x="49" y="12"/>
                    <a:pt x="32" y="14"/>
                  </a:cubicBezTo>
                  <a:cubicBezTo>
                    <a:pt x="23" y="20"/>
                    <a:pt x="21" y="17"/>
                    <a:pt x="14" y="10"/>
                  </a:cubicBezTo>
                  <a:cubicBezTo>
                    <a:pt x="10" y="11"/>
                    <a:pt x="0" y="10"/>
                    <a:pt x="0" y="18"/>
                  </a:cubicBezTo>
                  <a:cubicBezTo>
                    <a:pt x="0" y="20"/>
                    <a:pt x="4" y="24"/>
                    <a:pt x="4" y="24"/>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20" name="Freeform 76"/>
            <p:cNvSpPr/>
            <p:nvPr/>
          </p:nvSpPr>
          <p:spPr bwMode="gray">
            <a:xfrm>
              <a:off x="3068" y="3479"/>
              <a:ext cx="187" cy="212"/>
            </a:xfrm>
            <a:custGeom>
              <a:avLst/>
              <a:gdLst>
                <a:gd name="T0" fmla="*/ 109 w 187"/>
                <a:gd name="T1" fmla="*/ 0 h 212"/>
                <a:gd name="T2" fmla="*/ 115 w 187"/>
                <a:gd name="T3" fmla="*/ 32 h 212"/>
                <a:gd name="T4" fmla="*/ 125 w 187"/>
                <a:gd name="T5" fmla="*/ 56 h 212"/>
                <a:gd name="T6" fmla="*/ 115 w 187"/>
                <a:gd name="T7" fmla="*/ 84 h 212"/>
                <a:gd name="T8" fmla="*/ 131 w 187"/>
                <a:gd name="T9" fmla="*/ 102 h 212"/>
                <a:gd name="T10" fmla="*/ 109 w 187"/>
                <a:gd name="T11" fmla="*/ 108 h 212"/>
                <a:gd name="T12" fmla="*/ 91 w 187"/>
                <a:gd name="T13" fmla="*/ 100 h 212"/>
                <a:gd name="T14" fmla="*/ 89 w 187"/>
                <a:gd name="T15" fmla="*/ 106 h 212"/>
                <a:gd name="T16" fmla="*/ 87 w 187"/>
                <a:gd name="T17" fmla="*/ 124 h 212"/>
                <a:gd name="T18" fmla="*/ 41 w 187"/>
                <a:gd name="T19" fmla="*/ 150 h 212"/>
                <a:gd name="T20" fmla="*/ 11 w 187"/>
                <a:gd name="T21" fmla="*/ 174 h 212"/>
                <a:gd name="T22" fmla="*/ 27 w 187"/>
                <a:gd name="T23" fmla="*/ 198 h 212"/>
                <a:gd name="T24" fmla="*/ 33 w 187"/>
                <a:gd name="T25" fmla="*/ 202 h 212"/>
                <a:gd name="T26" fmla="*/ 39 w 187"/>
                <a:gd name="T27" fmla="*/ 204 h 212"/>
                <a:gd name="T28" fmla="*/ 51 w 187"/>
                <a:gd name="T29" fmla="*/ 212 h 212"/>
                <a:gd name="T30" fmla="*/ 63 w 187"/>
                <a:gd name="T31" fmla="*/ 200 h 212"/>
                <a:gd name="T32" fmla="*/ 69 w 187"/>
                <a:gd name="T33" fmla="*/ 194 h 212"/>
                <a:gd name="T34" fmla="*/ 77 w 187"/>
                <a:gd name="T35" fmla="*/ 166 h 212"/>
                <a:gd name="T36" fmla="*/ 95 w 187"/>
                <a:gd name="T37" fmla="*/ 156 h 212"/>
                <a:gd name="T38" fmla="*/ 115 w 187"/>
                <a:gd name="T39" fmla="*/ 138 h 212"/>
                <a:gd name="T40" fmla="*/ 127 w 187"/>
                <a:gd name="T41" fmla="*/ 122 h 212"/>
                <a:gd name="T42" fmla="*/ 169 w 187"/>
                <a:gd name="T43" fmla="*/ 88 h 212"/>
                <a:gd name="T44" fmla="*/ 183 w 187"/>
                <a:gd name="T45" fmla="*/ 72 h 212"/>
                <a:gd name="T46" fmla="*/ 187 w 187"/>
                <a:gd name="T47" fmla="*/ 60 h 212"/>
                <a:gd name="T48" fmla="*/ 153 w 187"/>
                <a:gd name="T49" fmla="*/ 54 h 212"/>
                <a:gd name="T50" fmla="*/ 139 w 187"/>
                <a:gd name="T51" fmla="*/ 38 h 212"/>
                <a:gd name="T52" fmla="*/ 121 w 187"/>
                <a:gd name="T53" fmla="*/ 8 h 212"/>
                <a:gd name="T54" fmla="*/ 109 w 187"/>
                <a:gd name="T55"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7" h="212">
                  <a:moveTo>
                    <a:pt x="109" y="0"/>
                  </a:moveTo>
                  <a:cubicBezTo>
                    <a:pt x="98" y="11"/>
                    <a:pt x="103" y="24"/>
                    <a:pt x="115" y="32"/>
                  </a:cubicBezTo>
                  <a:cubicBezTo>
                    <a:pt x="118" y="41"/>
                    <a:pt x="120" y="48"/>
                    <a:pt x="125" y="56"/>
                  </a:cubicBezTo>
                  <a:cubicBezTo>
                    <a:pt x="123" y="73"/>
                    <a:pt x="119" y="71"/>
                    <a:pt x="115" y="84"/>
                  </a:cubicBezTo>
                  <a:cubicBezTo>
                    <a:pt x="117" y="101"/>
                    <a:pt x="116" y="98"/>
                    <a:pt x="131" y="102"/>
                  </a:cubicBezTo>
                  <a:cubicBezTo>
                    <a:pt x="136" y="116"/>
                    <a:pt x="118" y="109"/>
                    <a:pt x="109" y="108"/>
                  </a:cubicBezTo>
                  <a:cubicBezTo>
                    <a:pt x="102" y="101"/>
                    <a:pt x="100" y="97"/>
                    <a:pt x="91" y="100"/>
                  </a:cubicBezTo>
                  <a:cubicBezTo>
                    <a:pt x="90" y="102"/>
                    <a:pt x="89" y="104"/>
                    <a:pt x="89" y="106"/>
                  </a:cubicBezTo>
                  <a:cubicBezTo>
                    <a:pt x="88" y="112"/>
                    <a:pt x="88" y="118"/>
                    <a:pt x="87" y="124"/>
                  </a:cubicBezTo>
                  <a:cubicBezTo>
                    <a:pt x="85" y="132"/>
                    <a:pt x="51" y="147"/>
                    <a:pt x="41" y="150"/>
                  </a:cubicBezTo>
                  <a:cubicBezTo>
                    <a:pt x="34" y="160"/>
                    <a:pt x="23" y="172"/>
                    <a:pt x="11" y="174"/>
                  </a:cubicBezTo>
                  <a:cubicBezTo>
                    <a:pt x="0" y="190"/>
                    <a:pt x="13" y="196"/>
                    <a:pt x="27" y="198"/>
                  </a:cubicBezTo>
                  <a:cubicBezTo>
                    <a:pt x="29" y="199"/>
                    <a:pt x="31" y="201"/>
                    <a:pt x="33" y="202"/>
                  </a:cubicBezTo>
                  <a:cubicBezTo>
                    <a:pt x="35" y="203"/>
                    <a:pt x="37" y="203"/>
                    <a:pt x="39" y="204"/>
                  </a:cubicBezTo>
                  <a:cubicBezTo>
                    <a:pt x="43" y="206"/>
                    <a:pt x="51" y="212"/>
                    <a:pt x="51" y="212"/>
                  </a:cubicBezTo>
                  <a:cubicBezTo>
                    <a:pt x="55" y="208"/>
                    <a:pt x="59" y="204"/>
                    <a:pt x="63" y="200"/>
                  </a:cubicBezTo>
                  <a:cubicBezTo>
                    <a:pt x="65" y="198"/>
                    <a:pt x="69" y="194"/>
                    <a:pt x="69" y="194"/>
                  </a:cubicBezTo>
                  <a:cubicBezTo>
                    <a:pt x="72" y="184"/>
                    <a:pt x="70" y="174"/>
                    <a:pt x="77" y="166"/>
                  </a:cubicBezTo>
                  <a:cubicBezTo>
                    <a:pt x="81" y="161"/>
                    <a:pt x="95" y="156"/>
                    <a:pt x="95" y="156"/>
                  </a:cubicBezTo>
                  <a:cubicBezTo>
                    <a:pt x="103" y="148"/>
                    <a:pt x="103" y="142"/>
                    <a:pt x="115" y="138"/>
                  </a:cubicBezTo>
                  <a:cubicBezTo>
                    <a:pt x="120" y="131"/>
                    <a:pt x="120" y="127"/>
                    <a:pt x="127" y="122"/>
                  </a:cubicBezTo>
                  <a:cubicBezTo>
                    <a:pt x="168" y="128"/>
                    <a:pt x="144" y="105"/>
                    <a:pt x="169" y="88"/>
                  </a:cubicBezTo>
                  <a:cubicBezTo>
                    <a:pt x="173" y="82"/>
                    <a:pt x="180" y="79"/>
                    <a:pt x="183" y="72"/>
                  </a:cubicBezTo>
                  <a:cubicBezTo>
                    <a:pt x="185" y="68"/>
                    <a:pt x="187" y="60"/>
                    <a:pt x="187" y="60"/>
                  </a:cubicBezTo>
                  <a:cubicBezTo>
                    <a:pt x="184" y="50"/>
                    <a:pt x="164" y="55"/>
                    <a:pt x="153" y="54"/>
                  </a:cubicBezTo>
                  <a:cubicBezTo>
                    <a:pt x="144" y="40"/>
                    <a:pt x="149" y="45"/>
                    <a:pt x="139" y="38"/>
                  </a:cubicBezTo>
                  <a:cubicBezTo>
                    <a:pt x="135" y="27"/>
                    <a:pt x="127" y="18"/>
                    <a:pt x="121" y="8"/>
                  </a:cubicBezTo>
                  <a:cubicBezTo>
                    <a:pt x="118" y="4"/>
                    <a:pt x="109" y="0"/>
                    <a:pt x="109" y="0"/>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21" name="Freeform 77"/>
            <p:cNvSpPr/>
            <p:nvPr/>
          </p:nvSpPr>
          <p:spPr bwMode="gray">
            <a:xfrm>
              <a:off x="4631" y="2545"/>
              <a:ext cx="268" cy="102"/>
            </a:xfrm>
            <a:custGeom>
              <a:avLst/>
              <a:gdLst>
                <a:gd name="T0" fmla="*/ 18 w 268"/>
                <a:gd name="T1" fmla="*/ 2 h 102"/>
                <a:gd name="T2" fmla="*/ 14 w 268"/>
                <a:gd name="T3" fmla="*/ 8 h 102"/>
                <a:gd name="T4" fmla="*/ 8 w 268"/>
                <a:gd name="T5" fmla="*/ 12 h 102"/>
                <a:gd name="T6" fmla="*/ 0 w 268"/>
                <a:gd name="T7" fmla="*/ 24 h 102"/>
                <a:gd name="T8" fmla="*/ 16 w 268"/>
                <a:gd name="T9" fmla="*/ 30 h 102"/>
                <a:gd name="T10" fmla="*/ 66 w 268"/>
                <a:gd name="T11" fmla="*/ 28 h 102"/>
                <a:gd name="T12" fmla="*/ 90 w 268"/>
                <a:gd name="T13" fmla="*/ 38 h 102"/>
                <a:gd name="T14" fmla="*/ 106 w 268"/>
                <a:gd name="T15" fmla="*/ 62 h 102"/>
                <a:gd name="T16" fmla="*/ 110 w 268"/>
                <a:gd name="T17" fmla="*/ 68 h 102"/>
                <a:gd name="T18" fmla="*/ 98 w 268"/>
                <a:gd name="T19" fmla="*/ 74 h 102"/>
                <a:gd name="T20" fmla="*/ 94 w 268"/>
                <a:gd name="T21" fmla="*/ 86 h 102"/>
                <a:gd name="T22" fmla="*/ 104 w 268"/>
                <a:gd name="T23" fmla="*/ 102 h 102"/>
                <a:gd name="T24" fmla="*/ 120 w 268"/>
                <a:gd name="T25" fmla="*/ 76 h 102"/>
                <a:gd name="T26" fmla="*/ 144 w 268"/>
                <a:gd name="T27" fmla="*/ 62 h 102"/>
                <a:gd name="T28" fmla="*/ 148 w 268"/>
                <a:gd name="T29" fmla="*/ 90 h 102"/>
                <a:gd name="T30" fmla="*/ 204 w 268"/>
                <a:gd name="T31" fmla="*/ 86 h 102"/>
                <a:gd name="T32" fmla="*/ 246 w 268"/>
                <a:gd name="T33" fmla="*/ 92 h 102"/>
                <a:gd name="T34" fmla="*/ 262 w 268"/>
                <a:gd name="T35" fmla="*/ 98 h 102"/>
                <a:gd name="T36" fmla="*/ 256 w 268"/>
                <a:gd name="T37" fmla="*/ 72 h 102"/>
                <a:gd name="T38" fmla="*/ 236 w 268"/>
                <a:gd name="T39" fmla="*/ 84 h 102"/>
                <a:gd name="T40" fmla="*/ 220 w 268"/>
                <a:gd name="T41" fmla="*/ 66 h 102"/>
                <a:gd name="T42" fmla="*/ 210 w 268"/>
                <a:gd name="T43" fmla="*/ 54 h 102"/>
                <a:gd name="T44" fmla="*/ 192 w 268"/>
                <a:gd name="T45" fmla="*/ 48 h 102"/>
                <a:gd name="T46" fmla="*/ 178 w 268"/>
                <a:gd name="T47" fmla="*/ 50 h 102"/>
                <a:gd name="T48" fmla="*/ 170 w 268"/>
                <a:gd name="T49" fmla="*/ 54 h 102"/>
                <a:gd name="T50" fmla="*/ 154 w 268"/>
                <a:gd name="T51" fmla="*/ 60 h 102"/>
                <a:gd name="T52" fmla="*/ 142 w 268"/>
                <a:gd name="T53" fmla="*/ 40 h 102"/>
                <a:gd name="T54" fmla="*/ 124 w 268"/>
                <a:gd name="T55" fmla="*/ 34 h 102"/>
                <a:gd name="T56" fmla="*/ 100 w 268"/>
                <a:gd name="T57" fmla="*/ 22 h 102"/>
                <a:gd name="T58" fmla="*/ 48 w 268"/>
                <a:gd name="T59" fmla="*/ 0 h 102"/>
                <a:gd name="T60" fmla="*/ 18 w 268"/>
                <a:gd name="T61" fmla="*/ 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68" h="102">
                  <a:moveTo>
                    <a:pt x="18" y="2"/>
                  </a:moveTo>
                  <a:cubicBezTo>
                    <a:pt x="17" y="4"/>
                    <a:pt x="16" y="6"/>
                    <a:pt x="14" y="8"/>
                  </a:cubicBezTo>
                  <a:cubicBezTo>
                    <a:pt x="12" y="10"/>
                    <a:pt x="10" y="10"/>
                    <a:pt x="8" y="12"/>
                  </a:cubicBezTo>
                  <a:cubicBezTo>
                    <a:pt x="5" y="16"/>
                    <a:pt x="0" y="24"/>
                    <a:pt x="0" y="24"/>
                  </a:cubicBezTo>
                  <a:cubicBezTo>
                    <a:pt x="3" y="34"/>
                    <a:pt x="7" y="32"/>
                    <a:pt x="16" y="30"/>
                  </a:cubicBezTo>
                  <a:cubicBezTo>
                    <a:pt x="31" y="20"/>
                    <a:pt x="49" y="26"/>
                    <a:pt x="66" y="28"/>
                  </a:cubicBezTo>
                  <a:cubicBezTo>
                    <a:pt x="74" y="36"/>
                    <a:pt x="78" y="36"/>
                    <a:pt x="90" y="38"/>
                  </a:cubicBezTo>
                  <a:cubicBezTo>
                    <a:pt x="93" y="47"/>
                    <a:pt x="101" y="54"/>
                    <a:pt x="106" y="62"/>
                  </a:cubicBezTo>
                  <a:cubicBezTo>
                    <a:pt x="107" y="64"/>
                    <a:pt x="110" y="68"/>
                    <a:pt x="110" y="68"/>
                  </a:cubicBezTo>
                  <a:cubicBezTo>
                    <a:pt x="106" y="70"/>
                    <a:pt x="101" y="70"/>
                    <a:pt x="98" y="74"/>
                  </a:cubicBezTo>
                  <a:cubicBezTo>
                    <a:pt x="96" y="77"/>
                    <a:pt x="94" y="86"/>
                    <a:pt x="94" y="86"/>
                  </a:cubicBezTo>
                  <a:cubicBezTo>
                    <a:pt x="99" y="100"/>
                    <a:pt x="94" y="96"/>
                    <a:pt x="104" y="102"/>
                  </a:cubicBezTo>
                  <a:cubicBezTo>
                    <a:pt x="126" y="98"/>
                    <a:pt x="109" y="93"/>
                    <a:pt x="120" y="76"/>
                  </a:cubicBezTo>
                  <a:cubicBezTo>
                    <a:pt x="123" y="56"/>
                    <a:pt x="124" y="60"/>
                    <a:pt x="144" y="62"/>
                  </a:cubicBezTo>
                  <a:cubicBezTo>
                    <a:pt x="146" y="71"/>
                    <a:pt x="139" y="87"/>
                    <a:pt x="148" y="90"/>
                  </a:cubicBezTo>
                  <a:cubicBezTo>
                    <a:pt x="166" y="95"/>
                    <a:pt x="204" y="86"/>
                    <a:pt x="204" y="86"/>
                  </a:cubicBezTo>
                  <a:cubicBezTo>
                    <a:pt x="218" y="88"/>
                    <a:pt x="232" y="90"/>
                    <a:pt x="246" y="92"/>
                  </a:cubicBezTo>
                  <a:cubicBezTo>
                    <a:pt x="251" y="100"/>
                    <a:pt x="253" y="101"/>
                    <a:pt x="262" y="98"/>
                  </a:cubicBezTo>
                  <a:cubicBezTo>
                    <a:pt x="265" y="88"/>
                    <a:pt x="268" y="76"/>
                    <a:pt x="256" y="72"/>
                  </a:cubicBezTo>
                  <a:cubicBezTo>
                    <a:pt x="239" y="75"/>
                    <a:pt x="248" y="76"/>
                    <a:pt x="236" y="84"/>
                  </a:cubicBezTo>
                  <a:cubicBezTo>
                    <a:pt x="226" y="81"/>
                    <a:pt x="229" y="72"/>
                    <a:pt x="220" y="66"/>
                  </a:cubicBezTo>
                  <a:cubicBezTo>
                    <a:pt x="218" y="62"/>
                    <a:pt x="214" y="56"/>
                    <a:pt x="210" y="54"/>
                  </a:cubicBezTo>
                  <a:cubicBezTo>
                    <a:pt x="204" y="51"/>
                    <a:pt x="192" y="48"/>
                    <a:pt x="192" y="48"/>
                  </a:cubicBezTo>
                  <a:cubicBezTo>
                    <a:pt x="187" y="49"/>
                    <a:pt x="182" y="48"/>
                    <a:pt x="178" y="50"/>
                  </a:cubicBezTo>
                  <a:cubicBezTo>
                    <a:pt x="167" y="55"/>
                    <a:pt x="186" y="59"/>
                    <a:pt x="170" y="54"/>
                  </a:cubicBezTo>
                  <a:cubicBezTo>
                    <a:pt x="161" y="57"/>
                    <a:pt x="163" y="63"/>
                    <a:pt x="154" y="60"/>
                  </a:cubicBezTo>
                  <a:cubicBezTo>
                    <a:pt x="151" y="57"/>
                    <a:pt x="142" y="40"/>
                    <a:pt x="142" y="40"/>
                  </a:cubicBezTo>
                  <a:cubicBezTo>
                    <a:pt x="142" y="40"/>
                    <a:pt x="127" y="35"/>
                    <a:pt x="124" y="34"/>
                  </a:cubicBezTo>
                  <a:cubicBezTo>
                    <a:pt x="116" y="31"/>
                    <a:pt x="100" y="22"/>
                    <a:pt x="100" y="22"/>
                  </a:cubicBezTo>
                  <a:cubicBezTo>
                    <a:pt x="87" y="2"/>
                    <a:pt x="70" y="2"/>
                    <a:pt x="48" y="0"/>
                  </a:cubicBezTo>
                  <a:cubicBezTo>
                    <a:pt x="38" y="1"/>
                    <a:pt x="18" y="2"/>
                    <a:pt x="18" y="2"/>
                  </a:cubicBezTo>
                  <a:close/>
                </a:path>
              </a:pathLst>
            </a:custGeom>
            <a:grpFill/>
            <a:ln>
              <a:noFill/>
            </a:ln>
            <a:effectLst/>
            <a:extLst>
              <a:ext uri="{91240B29-F687-4F45-9708-019B960494DF}">
                <a14:hiddenLine xmlns:a14="http://schemas.microsoft.com/office/drawing/2010/main" w="3175">
                  <a:solidFill>
                    <a:schemeClr val="bg1"/>
                  </a:solidFill>
                  <a:prstDash val="solid"/>
                  <a:round/>
                  <a:headEnd type="none" w="med" len="med"/>
                  <a:tailEnd type="none" w="med" len="me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sp>
          <p:nvSpPr>
            <p:cNvPr id="22" name="Oval 78"/>
            <p:cNvSpPr>
              <a:spLocks noChangeArrowheads="1"/>
            </p:cNvSpPr>
            <p:nvPr/>
          </p:nvSpPr>
          <p:spPr bwMode="gray">
            <a:xfrm>
              <a:off x="2318" y="2537"/>
              <a:ext cx="23" cy="23"/>
            </a:xfrm>
            <a:prstGeom prst="ellipse">
              <a:avLst/>
            </a:prstGeom>
            <a:grpFill/>
            <a:ln>
              <a:noFill/>
            </a:ln>
            <a:effectLst/>
            <a:extLst>
              <a:ext uri="{91240B29-F687-4F45-9708-019B960494DF}">
                <a14:hiddenLine xmlns:a14="http://schemas.microsoft.com/office/drawing/2010/main" w="3175">
                  <a:solidFill>
                    <a:schemeClr val="bg1"/>
                  </a:solidFill>
                  <a:round/>
                </a14:hiddenLine>
              </a:ext>
              <a:ext uri="{AF507438-7753-43E0-B8FC-AC1667EBCBE1}">
                <a14:hiddenEffects xmlns:a14="http://schemas.microsoft.com/office/drawing/2010/main">
                  <a:effectLst>
                    <a:outerShdw dist="45791" dir="3378596" algn="ctr" rotWithShape="0">
                      <a:schemeClr val="tx2">
                        <a:alpha val="50000"/>
                      </a:schemeClr>
                    </a:outerShdw>
                  </a:effectLst>
                </a14:hiddenEffects>
              </a:ext>
            </a:extLst>
          </p:spPr>
          <p:txBody>
            <a:bodyPr wrap="none" anchor="ctr"/>
            <a:lstStyle/>
            <a:p>
              <a:endParaRPr lang="zh-CN" altLang="en-US"/>
            </a:p>
          </p:txBody>
        </p:sp>
      </p:grpSp>
      <p:pic>
        <p:nvPicPr>
          <p:cNvPr id="23" name="Picture 5" descr="C:\Users\Administrator\Desktop\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70339" y="1057651"/>
            <a:ext cx="1403322" cy="1403322"/>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组合 23"/>
          <p:cNvGrpSpPr/>
          <p:nvPr userDrawn="1"/>
        </p:nvGrpSpPr>
        <p:grpSpPr>
          <a:xfrm>
            <a:off x="3544568" y="843558"/>
            <a:ext cx="2054864" cy="1831508"/>
            <a:chOff x="2915816" y="627534"/>
            <a:chExt cx="3312368" cy="2952328"/>
          </a:xfrm>
        </p:grpSpPr>
        <p:sp>
          <p:nvSpPr>
            <p:cNvPr id="25" name="图文框 3"/>
            <p:cNvSpPr/>
            <p:nvPr/>
          </p:nvSpPr>
          <p:spPr>
            <a:xfrm>
              <a:off x="2915816" y="627534"/>
              <a:ext cx="3312368" cy="792088"/>
            </a:xfrm>
            <a:custGeom>
              <a:avLst/>
              <a:gdLst/>
              <a:ahLst/>
              <a:cxnLst/>
              <a:rect l="l" t="t" r="r" b="b"/>
              <a:pathLst>
                <a:path w="3312368" h="792088">
                  <a:moveTo>
                    <a:pt x="0" y="0"/>
                  </a:moveTo>
                  <a:lnTo>
                    <a:pt x="3312368" y="0"/>
                  </a:lnTo>
                  <a:lnTo>
                    <a:pt x="3312368" y="792088"/>
                  </a:lnTo>
                  <a:lnTo>
                    <a:pt x="3198434" y="792088"/>
                  </a:lnTo>
                  <a:lnTo>
                    <a:pt x="3198434" y="113934"/>
                  </a:lnTo>
                  <a:lnTo>
                    <a:pt x="113934" y="113934"/>
                  </a:lnTo>
                  <a:lnTo>
                    <a:pt x="113934" y="792088"/>
                  </a:lnTo>
                  <a:lnTo>
                    <a:pt x="0" y="79208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图文框 3"/>
            <p:cNvSpPr/>
            <p:nvPr/>
          </p:nvSpPr>
          <p:spPr>
            <a:xfrm flipV="1">
              <a:off x="2915816" y="2787774"/>
              <a:ext cx="3312368" cy="792088"/>
            </a:xfrm>
            <a:custGeom>
              <a:avLst/>
              <a:gdLst/>
              <a:ahLst/>
              <a:cxnLst/>
              <a:rect l="l" t="t" r="r" b="b"/>
              <a:pathLst>
                <a:path w="3312368" h="792088">
                  <a:moveTo>
                    <a:pt x="0" y="0"/>
                  </a:moveTo>
                  <a:lnTo>
                    <a:pt x="3312368" y="0"/>
                  </a:lnTo>
                  <a:lnTo>
                    <a:pt x="3312368" y="792088"/>
                  </a:lnTo>
                  <a:lnTo>
                    <a:pt x="3198434" y="792088"/>
                  </a:lnTo>
                  <a:lnTo>
                    <a:pt x="3198434" y="113934"/>
                  </a:lnTo>
                  <a:lnTo>
                    <a:pt x="113934" y="113934"/>
                  </a:lnTo>
                  <a:lnTo>
                    <a:pt x="113934" y="792088"/>
                  </a:lnTo>
                  <a:lnTo>
                    <a:pt x="0" y="79208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7" name="矩形 26"/>
          <p:cNvSpPr/>
          <p:nvPr userDrawn="1"/>
        </p:nvSpPr>
        <p:spPr>
          <a:xfrm>
            <a:off x="4535996" y="-1"/>
            <a:ext cx="72008" cy="8435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2"/>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2"/>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3" name="矩形 2"/>
          <p:cNvSpPr/>
          <p:nvPr userDrawn="1"/>
        </p:nvSpPr>
        <p:spPr>
          <a:xfrm>
            <a:off x="0" y="4829398"/>
            <a:ext cx="9144000" cy="3141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805237" y="120071"/>
            <a:ext cx="7221488" cy="576933"/>
          </a:xfrm>
        </p:spPr>
        <p:txBody>
          <a:bodyPr>
            <a:normAutofit/>
          </a:bodyPr>
          <a:lstStyle>
            <a:lvl1pPr algn="l">
              <a:defRPr sz="2400" b="1"/>
            </a:lvl1pPr>
          </a:lstStyle>
          <a:p>
            <a:r>
              <a:rPr lang="zh-CN" altLang="en-US" dirty="0"/>
              <a:t>单击此处编辑母版标题样式</a:t>
            </a:r>
          </a:p>
        </p:txBody>
      </p:sp>
      <p:sp>
        <p:nvSpPr>
          <p:cNvPr id="4" name="日期占位符 3"/>
          <p:cNvSpPr>
            <a:spLocks noGrp="1"/>
          </p:cNvSpPr>
          <p:nvPr>
            <p:ph type="dt" sz="half" idx="10"/>
          </p:nvPr>
        </p:nvSpPr>
        <p:spPr>
          <a:xfrm>
            <a:off x="107504" y="4843586"/>
            <a:ext cx="2133600" cy="273844"/>
          </a:xfrm>
        </p:spPr>
        <p:txBody>
          <a:bodyPr/>
          <a:lstStyle>
            <a:lvl1pPr>
              <a:defRPr sz="1050">
                <a:solidFill>
                  <a:schemeClr val="bg1"/>
                </a:solidFill>
              </a:defRPr>
            </a:lvl1pPr>
          </a:lstStyle>
          <a:p>
            <a:fld id="{E3DA75C5-0ACC-4C09-8DBB-C211957FAB3F}" type="datetime1">
              <a:rPr lang="zh-CN" altLang="en-US" smtClean="0"/>
              <a:t>2021/1/5</a:t>
            </a:fld>
            <a:endParaRPr lang="zh-CN" altLang="en-US"/>
          </a:p>
        </p:txBody>
      </p:sp>
      <p:sp>
        <p:nvSpPr>
          <p:cNvPr id="5" name="页脚占位符 4"/>
          <p:cNvSpPr>
            <a:spLocks noGrp="1"/>
          </p:cNvSpPr>
          <p:nvPr>
            <p:ph type="ftr" sz="quarter" idx="11"/>
          </p:nvPr>
        </p:nvSpPr>
        <p:spPr>
          <a:xfrm>
            <a:off x="3124200" y="4843586"/>
            <a:ext cx="2895600" cy="273844"/>
          </a:xfrm>
        </p:spPr>
        <p:txBody>
          <a:bodyPr/>
          <a:lstStyle>
            <a:lvl1pPr>
              <a:defRPr sz="1050">
                <a:solidFill>
                  <a:schemeClr val="bg1"/>
                </a:solidFill>
              </a:defRPr>
            </a:lvl1pPr>
          </a:lstStyle>
          <a:p>
            <a:endParaRPr lang="zh-CN" altLang="en-US"/>
          </a:p>
        </p:txBody>
      </p:sp>
      <p:sp>
        <p:nvSpPr>
          <p:cNvPr id="6" name="灯片编号占位符 5"/>
          <p:cNvSpPr>
            <a:spLocks noGrp="1"/>
          </p:cNvSpPr>
          <p:nvPr>
            <p:ph type="sldNum" sz="quarter" idx="12"/>
          </p:nvPr>
        </p:nvSpPr>
        <p:spPr>
          <a:xfrm>
            <a:off x="6758880" y="4843586"/>
            <a:ext cx="2133600" cy="273844"/>
          </a:xfrm>
        </p:spPr>
        <p:txBody>
          <a:bodyPr/>
          <a:lstStyle>
            <a:lvl1pPr>
              <a:defRPr sz="1050">
                <a:solidFill>
                  <a:schemeClr val="bg1"/>
                </a:solidFill>
              </a:defRPr>
            </a:lvl1pPr>
          </a:lstStyle>
          <a:p>
            <a:r>
              <a:rPr lang="en-US" altLang="zh-CN"/>
              <a:t>Page </a:t>
            </a:r>
            <a:fld id="{992163F8-3545-42FD-B46E-78549F3ACEC6}" type="slidenum">
              <a:rPr lang="zh-CN" altLang="en-US" smtClean="0"/>
              <a:t>‹#›</a:t>
            </a:fld>
            <a:endParaRPr lang="zh-CN" altLang="en-US" dirty="0"/>
          </a:p>
        </p:txBody>
      </p:sp>
      <p:sp>
        <p:nvSpPr>
          <p:cNvPr id="7" name="圆角矩形 6"/>
          <p:cNvSpPr/>
          <p:nvPr userDrawn="1"/>
        </p:nvSpPr>
        <p:spPr>
          <a:xfrm>
            <a:off x="148071" y="83691"/>
            <a:ext cx="651213" cy="651213"/>
          </a:xfrm>
          <a:prstGeom prst="roundRect">
            <a:avLst>
              <a:gd name="adj" fmla="val 545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50" name="Picture 2" descr="C:\Users\Administrator\Desktop\3.pn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27035" y="162655"/>
            <a:ext cx="493285" cy="4932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bg>
      <p:bgPr>
        <a:solidFill>
          <a:schemeClr val="accent1"/>
        </a:solidFill>
        <a:effectLst/>
      </p:bgPr>
    </p:bg>
    <p:spTree>
      <p:nvGrpSpPr>
        <p:cNvPr id="1" name=""/>
        <p:cNvGrpSpPr/>
        <p:nvPr/>
      </p:nvGrpSpPr>
      <p:grpSpPr>
        <a:xfrm>
          <a:off x="0" y="0"/>
          <a:ext cx="0" cy="0"/>
          <a:chOff x="0" y="0"/>
          <a:chExt cx="0" cy="0"/>
        </a:xfrm>
      </p:grpSpPr>
      <p:sp>
        <p:nvSpPr>
          <p:cNvPr id="9" name="矩形 8"/>
          <p:cNvSpPr/>
          <p:nvPr userDrawn="1"/>
        </p:nvSpPr>
        <p:spPr>
          <a:xfrm>
            <a:off x="0" y="4829398"/>
            <a:ext cx="9144000" cy="314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859509" y="120071"/>
            <a:ext cx="7221488" cy="576933"/>
          </a:xfrm>
        </p:spPr>
        <p:txBody>
          <a:bodyPr>
            <a:normAutofit/>
          </a:bodyPr>
          <a:lstStyle>
            <a:lvl1pPr algn="l">
              <a:defRPr sz="2400" b="1">
                <a:solidFill>
                  <a:schemeClr val="bg1"/>
                </a:solidFill>
              </a:defRPr>
            </a:lvl1pPr>
          </a:lstStyle>
          <a:p>
            <a:r>
              <a:rPr lang="zh-CN" altLang="en-US" dirty="0"/>
              <a:t>单击此处编辑母版标题样式</a:t>
            </a:r>
          </a:p>
        </p:txBody>
      </p:sp>
      <p:sp>
        <p:nvSpPr>
          <p:cNvPr id="4" name="日期占位符 3"/>
          <p:cNvSpPr>
            <a:spLocks noGrp="1"/>
          </p:cNvSpPr>
          <p:nvPr>
            <p:ph type="dt" sz="half" idx="10"/>
          </p:nvPr>
        </p:nvSpPr>
        <p:spPr>
          <a:xfrm>
            <a:off x="107504" y="4843586"/>
            <a:ext cx="2133600" cy="273844"/>
          </a:xfrm>
        </p:spPr>
        <p:txBody>
          <a:bodyPr/>
          <a:lstStyle>
            <a:lvl1pPr>
              <a:defRPr sz="1050"/>
            </a:lvl1pPr>
          </a:lstStyle>
          <a:p>
            <a:fld id="{E3DA75C5-0ACC-4C09-8DBB-C211957FAB3F}" type="datetime1">
              <a:rPr lang="zh-CN" altLang="en-US" smtClean="0"/>
              <a:t>2021/1/5</a:t>
            </a:fld>
            <a:endParaRPr lang="zh-CN" altLang="en-US"/>
          </a:p>
        </p:txBody>
      </p:sp>
      <p:sp>
        <p:nvSpPr>
          <p:cNvPr id="5" name="页脚占位符 4"/>
          <p:cNvSpPr>
            <a:spLocks noGrp="1"/>
          </p:cNvSpPr>
          <p:nvPr>
            <p:ph type="ftr" sz="quarter" idx="11"/>
          </p:nvPr>
        </p:nvSpPr>
        <p:spPr>
          <a:xfrm>
            <a:off x="3124200" y="4843586"/>
            <a:ext cx="2895600" cy="273844"/>
          </a:xfrm>
        </p:spPr>
        <p:txBody>
          <a:bodyPr/>
          <a:lstStyle>
            <a:lvl1pPr>
              <a:defRPr sz="1050"/>
            </a:lvl1pPr>
          </a:lstStyle>
          <a:p>
            <a:endParaRPr lang="zh-CN" altLang="en-US"/>
          </a:p>
        </p:txBody>
      </p:sp>
      <p:sp>
        <p:nvSpPr>
          <p:cNvPr id="6" name="灯片编号占位符 5"/>
          <p:cNvSpPr>
            <a:spLocks noGrp="1"/>
          </p:cNvSpPr>
          <p:nvPr>
            <p:ph type="sldNum" sz="quarter" idx="12"/>
          </p:nvPr>
        </p:nvSpPr>
        <p:spPr>
          <a:xfrm>
            <a:off x="6758880" y="4843586"/>
            <a:ext cx="2133600" cy="273844"/>
          </a:xfrm>
        </p:spPr>
        <p:txBody>
          <a:bodyPr/>
          <a:lstStyle>
            <a:lvl1pPr>
              <a:defRPr sz="1050"/>
            </a:lvl1pPr>
          </a:lstStyle>
          <a:p>
            <a:r>
              <a:rPr lang="en-US" altLang="zh-CN"/>
              <a:t>Page </a:t>
            </a:r>
            <a:fld id="{992163F8-3545-42FD-B46E-78549F3ACEC6}" type="slidenum">
              <a:rPr lang="zh-CN" altLang="en-US" smtClean="0"/>
              <a:t>‹#›</a:t>
            </a:fld>
            <a:endParaRPr lang="zh-CN" altLang="en-US" dirty="0"/>
          </a:p>
        </p:txBody>
      </p:sp>
      <p:sp>
        <p:nvSpPr>
          <p:cNvPr id="10" name="圆角矩形 9"/>
          <p:cNvSpPr/>
          <p:nvPr userDrawn="1"/>
        </p:nvSpPr>
        <p:spPr>
          <a:xfrm>
            <a:off x="148071" y="83691"/>
            <a:ext cx="651213" cy="651213"/>
          </a:xfrm>
          <a:prstGeom prst="roundRect">
            <a:avLst>
              <a:gd name="adj" fmla="val 54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Picture 2" descr="C:\Users\Administrator\Desktop\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7035" y="162655"/>
            <a:ext cx="493285" cy="4932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两栏内容">
    <p:bg>
      <p:bgPr>
        <a:gradFill>
          <a:gsLst>
            <a:gs pos="0">
              <a:schemeClr val="tx2">
                <a:lumMod val="75000"/>
              </a:schemeClr>
            </a:gs>
            <a:gs pos="100000">
              <a:schemeClr val="tx2">
                <a:lumMod val="50000"/>
              </a:schemeClr>
            </a:gs>
          </a:gsLst>
          <a:lin ang="13500000" scaled="1"/>
        </a:gra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7"/>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32" y="1151337"/>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9"/>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3"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4472"/>
          </a:xfrm>
          <a:prstGeom prst="rect">
            <a:avLst/>
          </a:prstGeom>
        </p:spPr>
        <p:txBody>
          <a:bodyPr vert="horz" lIns="91436" tIns="45718" rIns="91436" bIns="4571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5"/>
            <a:ext cx="2133600" cy="273844"/>
          </a:xfrm>
          <a:prstGeom prst="rect">
            <a:avLst/>
          </a:prstGeom>
        </p:spPr>
        <p:txBody>
          <a:bodyPr vert="horz" lIns="91436" tIns="45718" rIns="91436" bIns="45718" rtlCol="0" anchor="ctr"/>
          <a:lstStyle>
            <a:lvl1pPr algn="l">
              <a:defRPr sz="1200">
                <a:solidFill>
                  <a:schemeClr val="tx1">
                    <a:tint val="75000"/>
                  </a:schemeClr>
                </a:solidFill>
              </a:defRPr>
            </a:lvl1pPr>
          </a:lstStyle>
          <a:p>
            <a:pPr defTabSz="914400"/>
            <a:fld id="{984D75B6-2CEF-4754-B4A7-020C9D28E154}"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5"/>
            <a:ext cx="2895600" cy="273844"/>
          </a:xfrm>
          <a:prstGeom prst="rect">
            <a:avLst/>
          </a:prstGeom>
        </p:spPr>
        <p:txBody>
          <a:bodyPr vert="horz" lIns="91436" tIns="45718" rIns="91436" bIns="45718"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5"/>
            <a:ext cx="2133600" cy="273844"/>
          </a:xfrm>
          <a:prstGeom prst="rect">
            <a:avLst/>
          </a:prstGeom>
        </p:spPr>
        <p:txBody>
          <a:bodyPr vert="horz" lIns="91436" tIns="45718" rIns="91436" bIns="45718" rtlCol="0" anchor="ctr"/>
          <a:lstStyle>
            <a:lvl1pPr algn="r">
              <a:defRPr sz="1200">
                <a:solidFill>
                  <a:schemeClr val="tx1">
                    <a:tint val="75000"/>
                  </a:schemeClr>
                </a:solidFill>
              </a:defRPr>
            </a:lvl1pPr>
          </a:lstStyle>
          <a:p>
            <a:pPr defTabSz="914400"/>
            <a:fld id="{A2D27573-0B46-48EC-B987-BD6D9D9DCF7B}"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32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microsoft.com/office/2007/relationships/hdphoto" Target="../media/hdphoto5.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microsoft.com/office/2007/relationships/hdphoto" Target="../media/hdphoto5.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microsoft.com/office/2007/relationships/hdphoto" Target="../media/hdphoto6.wdp"/><Relationship Id="rId5" Type="http://schemas.openxmlformats.org/officeDocument/2006/relationships/image" Target="../media/image14.png"/><Relationship Id="rId4" Type="http://schemas.microsoft.com/office/2007/relationships/hdphoto" Target="../media/hdphoto3.wdp"/></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1.xml"/><Relationship Id="rId4" Type="http://schemas.microsoft.com/office/2007/relationships/hdphoto" Target="../media/hdphoto7.wdp"/></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5.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337481" y="2999537"/>
            <a:ext cx="6169324" cy="837152"/>
          </a:xfrm>
          <a:prstGeom prst="rect">
            <a:avLst/>
          </a:prstGeom>
        </p:spPr>
        <p:txBody>
          <a:bodyPr wrap="square">
            <a:spAutoFit/>
          </a:bodyPr>
          <a:lstStyle/>
          <a:p>
            <a:pPr algn="ctr">
              <a:lnSpc>
                <a:spcPct val="110000"/>
              </a:lnSpc>
            </a:pPr>
            <a:r>
              <a:rPr lang="en-US" altLang="zh-CN" sz="4400" b="1" dirty="0">
                <a:solidFill>
                  <a:schemeClr val="tx2"/>
                </a:solidFill>
              </a:rPr>
              <a:t>3.15</a:t>
            </a:r>
            <a:r>
              <a:rPr lang="zh-CN" altLang="en-US" sz="4400" b="1" dirty="0">
                <a:solidFill>
                  <a:schemeClr val="tx2"/>
                </a:solidFill>
              </a:rPr>
              <a:t>国际消费者权益日</a:t>
            </a:r>
          </a:p>
        </p:txBody>
      </p:sp>
      <p:grpSp>
        <p:nvGrpSpPr>
          <p:cNvPr id="31" name="组合 30"/>
          <p:cNvGrpSpPr/>
          <p:nvPr/>
        </p:nvGrpSpPr>
        <p:grpSpPr>
          <a:xfrm>
            <a:off x="7266009" y="3139095"/>
            <a:ext cx="540510" cy="540510"/>
            <a:chOff x="6792164" y="4281246"/>
            <a:chExt cx="361864" cy="361864"/>
          </a:xfrm>
        </p:grpSpPr>
        <p:sp>
          <p:nvSpPr>
            <p:cNvPr id="32" name="KSO_Shape"/>
            <p:cNvSpPr/>
            <p:nvPr/>
          </p:nvSpPr>
          <p:spPr bwMode="auto">
            <a:xfrm>
              <a:off x="6792164" y="4281246"/>
              <a:ext cx="361864" cy="361864"/>
            </a:xfrm>
            <a:custGeom>
              <a:avLst/>
              <a:gdLst>
                <a:gd name="T0" fmla="*/ 1046147 w 2197224"/>
                <a:gd name="T1" fmla="*/ 1717707 h 2197224"/>
                <a:gd name="T2" fmla="*/ 858853 w 2197224"/>
                <a:gd name="T3" fmla="*/ 1905000 h 2197224"/>
                <a:gd name="T4" fmla="*/ 1278025 w 2197224"/>
                <a:gd name="T5" fmla="*/ 1651317 h 2197224"/>
                <a:gd name="T6" fmla="*/ 1157775 w 2197224"/>
                <a:gd name="T7" fmla="*/ 1887320 h 2197224"/>
                <a:gd name="T8" fmla="*/ 1278025 w 2197224"/>
                <a:gd name="T9" fmla="*/ 1651317 h 2197224"/>
                <a:gd name="T10" fmla="*/ 805102 w 2197224"/>
                <a:gd name="T11" fmla="*/ 1709193 h 2197224"/>
                <a:gd name="T12" fmla="*/ 569098 w 2197224"/>
                <a:gd name="T13" fmla="*/ 1829443 h 2197224"/>
                <a:gd name="T14" fmla="*/ 1478039 w 2197224"/>
                <a:gd name="T15" fmla="*/ 1516521 h 2197224"/>
                <a:gd name="T16" fmla="*/ 1436604 w 2197224"/>
                <a:gd name="T17" fmla="*/ 1778133 h 2197224"/>
                <a:gd name="T18" fmla="*/ 1478039 w 2197224"/>
                <a:gd name="T19" fmla="*/ 1516521 h 2197224"/>
                <a:gd name="T20" fmla="*/ 578484 w 2197224"/>
                <a:gd name="T21" fmla="*/ 1626610 h 2197224"/>
                <a:gd name="T22" fmla="*/ 316872 w 2197224"/>
                <a:gd name="T23" fmla="*/ 1668045 h 2197224"/>
                <a:gd name="T24" fmla="*/ 1626610 w 2197224"/>
                <a:gd name="T25" fmla="*/ 1326516 h 2197224"/>
                <a:gd name="T26" fmla="*/ 1668045 w 2197224"/>
                <a:gd name="T27" fmla="*/ 1588128 h 2197224"/>
                <a:gd name="T28" fmla="*/ 1626610 w 2197224"/>
                <a:gd name="T29" fmla="*/ 1326516 h 2197224"/>
                <a:gd name="T30" fmla="*/ 388479 w 2197224"/>
                <a:gd name="T31" fmla="*/ 1478039 h 2197224"/>
                <a:gd name="T32" fmla="*/ 126867 w 2197224"/>
                <a:gd name="T33" fmla="*/ 1436604 h 2197224"/>
                <a:gd name="T34" fmla="*/ 1709193 w 2197224"/>
                <a:gd name="T35" fmla="*/ 1099898 h 2197224"/>
                <a:gd name="T36" fmla="*/ 1829443 w 2197224"/>
                <a:gd name="T37" fmla="*/ 1335902 h 2197224"/>
                <a:gd name="T38" fmla="*/ 1709193 w 2197224"/>
                <a:gd name="T39" fmla="*/ 1099898 h 2197224"/>
                <a:gd name="T40" fmla="*/ 253683 w 2197224"/>
                <a:gd name="T41" fmla="*/ 1278025 h 2197224"/>
                <a:gd name="T42" fmla="*/ 17680 w 2197224"/>
                <a:gd name="T43" fmla="*/ 1157775 h 2197224"/>
                <a:gd name="T44" fmla="*/ 1717707 w 2197224"/>
                <a:gd name="T45" fmla="*/ 858853 h 2197224"/>
                <a:gd name="T46" fmla="*/ 1905000 w 2197224"/>
                <a:gd name="T47" fmla="*/ 1046147 h 2197224"/>
                <a:gd name="T48" fmla="*/ 1717707 w 2197224"/>
                <a:gd name="T49" fmla="*/ 858853 h 2197224"/>
                <a:gd name="T50" fmla="*/ 187293 w 2197224"/>
                <a:gd name="T51" fmla="*/ 858853 h 2197224"/>
                <a:gd name="T52" fmla="*/ 0 w 2197224"/>
                <a:gd name="T53" fmla="*/ 1046147 h 2197224"/>
                <a:gd name="T54" fmla="*/ 1829443 w 2197224"/>
                <a:gd name="T55" fmla="*/ 569098 h 2197224"/>
                <a:gd name="T56" fmla="*/ 1709193 w 2197224"/>
                <a:gd name="T57" fmla="*/ 805102 h 2197224"/>
                <a:gd name="T58" fmla="*/ 1829443 w 2197224"/>
                <a:gd name="T59" fmla="*/ 569098 h 2197224"/>
                <a:gd name="T60" fmla="*/ 253683 w 2197224"/>
                <a:gd name="T61" fmla="*/ 626975 h 2197224"/>
                <a:gd name="T62" fmla="*/ 17680 w 2197224"/>
                <a:gd name="T63" fmla="*/ 747225 h 2197224"/>
                <a:gd name="T64" fmla="*/ 1668045 w 2197224"/>
                <a:gd name="T65" fmla="*/ 316873 h 2197224"/>
                <a:gd name="T66" fmla="*/ 1626610 w 2197224"/>
                <a:gd name="T67" fmla="*/ 578485 h 2197224"/>
                <a:gd name="T68" fmla="*/ 1668045 w 2197224"/>
                <a:gd name="T69" fmla="*/ 316873 h 2197224"/>
                <a:gd name="T70" fmla="*/ 388479 w 2197224"/>
                <a:gd name="T71" fmla="*/ 426961 h 2197224"/>
                <a:gd name="T72" fmla="*/ 126867 w 2197224"/>
                <a:gd name="T73" fmla="*/ 468397 h 2197224"/>
                <a:gd name="T74" fmla="*/ 1436604 w 2197224"/>
                <a:gd name="T75" fmla="*/ 126868 h 2197224"/>
                <a:gd name="T76" fmla="*/ 1478039 w 2197224"/>
                <a:gd name="T77" fmla="*/ 388480 h 2197224"/>
                <a:gd name="T78" fmla="*/ 1436604 w 2197224"/>
                <a:gd name="T79" fmla="*/ 126868 h 2197224"/>
                <a:gd name="T80" fmla="*/ 578484 w 2197224"/>
                <a:gd name="T81" fmla="*/ 278391 h 2197224"/>
                <a:gd name="T82" fmla="*/ 316872 w 2197224"/>
                <a:gd name="T83" fmla="*/ 236955 h 2197224"/>
                <a:gd name="T84" fmla="*/ 1157775 w 2197224"/>
                <a:gd name="T85" fmla="*/ 17680 h 2197224"/>
                <a:gd name="T86" fmla="*/ 1278025 w 2197224"/>
                <a:gd name="T87" fmla="*/ 253683 h 2197224"/>
                <a:gd name="T88" fmla="*/ 1157775 w 2197224"/>
                <a:gd name="T89" fmla="*/ 17680 h 2197224"/>
                <a:gd name="T90" fmla="*/ 805102 w 2197224"/>
                <a:gd name="T91" fmla="*/ 195807 h 2197224"/>
                <a:gd name="T92" fmla="*/ 569098 w 2197224"/>
                <a:gd name="T93" fmla="*/ 75557 h 2197224"/>
                <a:gd name="T94" fmla="*/ 858853 w 2197224"/>
                <a:gd name="T95" fmla="*/ 0 h 2197224"/>
                <a:gd name="T96" fmla="*/ 1046147 w 2197224"/>
                <a:gd name="T97" fmla="*/ 187293 h 2197224"/>
                <a:gd name="T98" fmla="*/ 858853 w 2197224"/>
                <a:gd name="T99" fmla="*/ 0 h 21972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97224" h="2197224">
                  <a:moveTo>
                    <a:pt x="990600" y="1981200"/>
                  </a:moveTo>
                  <a:lnTo>
                    <a:pt x="1206624" y="1981200"/>
                  </a:lnTo>
                  <a:lnTo>
                    <a:pt x="1206624" y="2197224"/>
                  </a:lnTo>
                  <a:lnTo>
                    <a:pt x="990600" y="2197224"/>
                  </a:lnTo>
                  <a:lnTo>
                    <a:pt x="990600" y="1981200"/>
                  </a:lnTo>
                  <a:close/>
                  <a:moveTo>
                    <a:pt x="1474072" y="1904626"/>
                  </a:moveTo>
                  <a:lnTo>
                    <a:pt x="1540827" y="2110077"/>
                  </a:lnTo>
                  <a:lnTo>
                    <a:pt x="1335376" y="2176832"/>
                  </a:lnTo>
                  <a:lnTo>
                    <a:pt x="1268621" y="1971381"/>
                  </a:lnTo>
                  <a:lnTo>
                    <a:pt x="1474072" y="1904626"/>
                  </a:lnTo>
                  <a:close/>
                  <a:moveTo>
                    <a:pt x="723152" y="1904626"/>
                  </a:moveTo>
                  <a:lnTo>
                    <a:pt x="928603" y="1971381"/>
                  </a:lnTo>
                  <a:lnTo>
                    <a:pt x="861848" y="2176832"/>
                  </a:lnTo>
                  <a:lnTo>
                    <a:pt x="656397" y="2110077"/>
                  </a:lnTo>
                  <a:lnTo>
                    <a:pt x="723152" y="1904626"/>
                  </a:lnTo>
                  <a:close/>
                  <a:moveTo>
                    <a:pt x="1704768" y="1749153"/>
                  </a:moveTo>
                  <a:lnTo>
                    <a:pt x="1831744" y="1923920"/>
                  </a:lnTo>
                  <a:lnTo>
                    <a:pt x="1656977" y="2050896"/>
                  </a:lnTo>
                  <a:lnTo>
                    <a:pt x="1530001" y="1876129"/>
                  </a:lnTo>
                  <a:lnTo>
                    <a:pt x="1704768" y="1749153"/>
                  </a:lnTo>
                  <a:close/>
                  <a:moveTo>
                    <a:pt x="492456" y="1749153"/>
                  </a:moveTo>
                  <a:lnTo>
                    <a:pt x="667223" y="1876129"/>
                  </a:lnTo>
                  <a:lnTo>
                    <a:pt x="540248" y="2050896"/>
                  </a:lnTo>
                  <a:lnTo>
                    <a:pt x="365480" y="1923920"/>
                  </a:lnTo>
                  <a:lnTo>
                    <a:pt x="492456" y="1749153"/>
                  </a:lnTo>
                  <a:close/>
                  <a:moveTo>
                    <a:pt x="1876129" y="1530001"/>
                  </a:moveTo>
                  <a:lnTo>
                    <a:pt x="2050896" y="1656977"/>
                  </a:lnTo>
                  <a:lnTo>
                    <a:pt x="1923920" y="1831744"/>
                  </a:lnTo>
                  <a:lnTo>
                    <a:pt x="1749153" y="1704768"/>
                  </a:lnTo>
                  <a:lnTo>
                    <a:pt x="1876129" y="1530001"/>
                  </a:lnTo>
                  <a:close/>
                  <a:moveTo>
                    <a:pt x="321096" y="1530001"/>
                  </a:moveTo>
                  <a:lnTo>
                    <a:pt x="448071" y="1704768"/>
                  </a:lnTo>
                  <a:lnTo>
                    <a:pt x="273304" y="1831744"/>
                  </a:lnTo>
                  <a:lnTo>
                    <a:pt x="146328" y="1656977"/>
                  </a:lnTo>
                  <a:lnTo>
                    <a:pt x="321096" y="1530001"/>
                  </a:lnTo>
                  <a:close/>
                  <a:moveTo>
                    <a:pt x="1971381" y="1268621"/>
                  </a:moveTo>
                  <a:lnTo>
                    <a:pt x="2176832" y="1335376"/>
                  </a:lnTo>
                  <a:lnTo>
                    <a:pt x="2110077" y="1540827"/>
                  </a:lnTo>
                  <a:lnTo>
                    <a:pt x="1904626" y="1474072"/>
                  </a:lnTo>
                  <a:lnTo>
                    <a:pt x="1971381" y="1268621"/>
                  </a:lnTo>
                  <a:close/>
                  <a:moveTo>
                    <a:pt x="225843" y="1268621"/>
                  </a:moveTo>
                  <a:lnTo>
                    <a:pt x="292598" y="1474072"/>
                  </a:lnTo>
                  <a:lnTo>
                    <a:pt x="87147" y="1540827"/>
                  </a:lnTo>
                  <a:lnTo>
                    <a:pt x="20392" y="1335376"/>
                  </a:lnTo>
                  <a:lnTo>
                    <a:pt x="225843" y="1268621"/>
                  </a:lnTo>
                  <a:close/>
                  <a:moveTo>
                    <a:pt x="1981200" y="990600"/>
                  </a:moveTo>
                  <a:lnTo>
                    <a:pt x="2197224" y="990600"/>
                  </a:lnTo>
                  <a:lnTo>
                    <a:pt x="2197224" y="1206624"/>
                  </a:lnTo>
                  <a:lnTo>
                    <a:pt x="1981200" y="1206624"/>
                  </a:lnTo>
                  <a:lnTo>
                    <a:pt x="1981200" y="990600"/>
                  </a:lnTo>
                  <a:close/>
                  <a:moveTo>
                    <a:pt x="0" y="990600"/>
                  </a:moveTo>
                  <a:lnTo>
                    <a:pt x="216024" y="990600"/>
                  </a:lnTo>
                  <a:lnTo>
                    <a:pt x="216024" y="1206624"/>
                  </a:lnTo>
                  <a:lnTo>
                    <a:pt x="0" y="1206624"/>
                  </a:lnTo>
                  <a:lnTo>
                    <a:pt x="0" y="990600"/>
                  </a:lnTo>
                  <a:close/>
                  <a:moveTo>
                    <a:pt x="2110077" y="656397"/>
                  </a:moveTo>
                  <a:lnTo>
                    <a:pt x="2176832" y="861848"/>
                  </a:lnTo>
                  <a:lnTo>
                    <a:pt x="1971381" y="928603"/>
                  </a:lnTo>
                  <a:lnTo>
                    <a:pt x="1904626" y="723152"/>
                  </a:lnTo>
                  <a:lnTo>
                    <a:pt x="2110077" y="656397"/>
                  </a:lnTo>
                  <a:close/>
                  <a:moveTo>
                    <a:pt x="87147" y="656397"/>
                  </a:moveTo>
                  <a:lnTo>
                    <a:pt x="292598" y="723152"/>
                  </a:lnTo>
                  <a:lnTo>
                    <a:pt x="225843" y="928603"/>
                  </a:lnTo>
                  <a:lnTo>
                    <a:pt x="20392" y="861848"/>
                  </a:lnTo>
                  <a:lnTo>
                    <a:pt x="87147" y="656397"/>
                  </a:lnTo>
                  <a:close/>
                  <a:moveTo>
                    <a:pt x="1923920" y="365481"/>
                  </a:moveTo>
                  <a:lnTo>
                    <a:pt x="2050896" y="540248"/>
                  </a:lnTo>
                  <a:lnTo>
                    <a:pt x="1876129" y="667224"/>
                  </a:lnTo>
                  <a:lnTo>
                    <a:pt x="1749153" y="492456"/>
                  </a:lnTo>
                  <a:lnTo>
                    <a:pt x="1923920" y="365481"/>
                  </a:lnTo>
                  <a:close/>
                  <a:moveTo>
                    <a:pt x="273304" y="365481"/>
                  </a:moveTo>
                  <a:lnTo>
                    <a:pt x="448071" y="492456"/>
                  </a:lnTo>
                  <a:lnTo>
                    <a:pt x="321096" y="667224"/>
                  </a:lnTo>
                  <a:lnTo>
                    <a:pt x="146328" y="540248"/>
                  </a:lnTo>
                  <a:lnTo>
                    <a:pt x="273304" y="365481"/>
                  </a:lnTo>
                  <a:close/>
                  <a:moveTo>
                    <a:pt x="1656977" y="146329"/>
                  </a:moveTo>
                  <a:lnTo>
                    <a:pt x="1831744" y="273304"/>
                  </a:lnTo>
                  <a:lnTo>
                    <a:pt x="1704768" y="448072"/>
                  </a:lnTo>
                  <a:lnTo>
                    <a:pt x="1530001" y="321096"/>
                  </a:lnTo>
                  <a:lnTo>
                    <a:pt x="1656977" y="146329"/>
                  </a:lnTo>
                  <a:close/>
                  <a:moveTo>
                    <a:pt x="540248" y="146329"/>
                  </a:moveTo>
                  <a:lnTo>
                    <a:pt x="667223" y="321096"/>
                  </a:lnTo>
                  <a:lnTo>
                    <a:pt x="492456" y="448072"/>
                  </a:lnTo>
                  <a:lnTo>
                    <a:pt x="365480" y="273304"/>
                  </a:lnTo>
                  <a:lnTo>
                    <a:pt x="540248" y="146329"/>
                  </a:lnTo>
                  <a:close/>
                  <a:moveTo>
                    <a:pt x="1335376" y="20392"/>
                  </a:moveTo>
                  <a:lnTo>
                    <a:pt x="1540827" y="87147"/>
                  </a:lnTo>
                  <a:lnTo>
                    <a:pt x="1474072" y="292598"/>
                  </a:lnTo>
                  <a:lnTo>
                    <a:pt x="1268621" y="225843"/>
                  </a:lnTo>
                  <a:lnTo>
                    <a:pt x="1335376" y="20392"/>
                  </a:lnTo>
                  <a:close/>
                  <a:moveTo>
                    <a:pt x="861848" y="20392"/>
                  </a:moveTo>
                  <a:lnTo>
                    <a:pt x="928603" y="225843"/>
                  </a:lnTo>
                  <a:lnTo>
                    <a:pt x="723152" y="292598"/>
                  </a:lnTo>
                  <a:lnTo>
                    <a:pt x="656397" y="87147"/>
                  </a:lnTo>
                  <a:lnTo>
                    <a:pt x="861848" y="20392"/>
                  </a:lnTo>
                  <a:close/>
                  <a:moveTo>
                    <a:pt x="990600" y="0"/>
                  </a:moveTo>
                  <a:lnTo>
                    <a:pt x="1206624" y="0"/>
                  </a:lnTo>
                  <a:lnTo>
                    <a:pt x="1206624" y="216024"/>
                  </a:lnTo>
                  <a:lnTo>
                    <a:pt x="990600" y="216024"/>
                  </a:lnTo>
                  <a:lnTo>
                    <a:pt x="990600" y="0"/>
                  </a:lnTo>
                  <a:close/>
                </a:path>
              </a:pathLst>
            </a:custGeom>
            <a:solidFill>
              <a:schemeClr val="tx2"/>
            </a:solidFill>
            <a:ln>
              <a:noFill/>
            </a:ln>
          </p:spPr>
          <p:txBody>
            <a:bodyPr anchor="ctr"/>
            <a:lstStyle/>
            <a:p>
              <a:endParaRPr lang="zh-CN" altLang="en-US"/>
            </a:p>
          </p:txBody>
        </p:sp>
        <p:grpSp>
          <p:nvGrpSpPr>
            <p:cNvPr id="33" name="组合 32"/>
            <p:cNvGrpSpPr>
              <a:grpSpLocks noChangeAspect="1"/>
            </p:cNvGrpSpPr>
            <p:nvPr/>
          </p:nvGrpSpPr>
          <p:grpSpPr>
            <a:xfrm>
              <a:off x="6904491" y="4374331"/>
              <a:ext cx="155988" cy="180000"/>
              <a:chOff x="3707904" y="1779662"/>
              <a:chExt cx="1872054" cy="2160240"/>
            </a:xfrm>
            <a:solidFill>
              <a:schemeClr val="tx2"/>
            </a:solidFill>
          </p:grpSpPr>
          <p:sp>
            <p:nvSpPr>
              <p:cNvPr id="34" name="矩形 33"/>
              <p:cNvSpPr/>
              <p:nvPr/>
            </p:nvSpPr>
            <p:spPr>
              <a:xfrm>
                <a:off x="3707904" y="1779662"/>
                <a:ext cx="684000" cy="21602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同侧圆角矩形 34"/>
              <p:cNvSpPr/>
              <p:nvPr/>
            </p:nvSpPr>
            <p:spPr>
              <a:xfrm rot="5400000">
                <a:off x="4301854" y="1869711"/>
                <a:ext cx="1368153" cy="1188055"/>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同侧圆角矩形 35"/>
              <p:cNvSpPr/>
              <p:nvPr/>
            </p:nvSpPr>
            <p:spPr>
              <a:xfrm rot="5400000">
                <a:off x="4445876" y="2157740"/>
                <a:ext cx="504055" cy="612000"/>
              </a:xfrm>
              <a:prstGeom prst="round2SameRect">
                <a:avLst>
                  <a:gd name="adj1" fmla="val 50000"/>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1" name="矩形 10"/>
          <p:cNvSpPr/>
          <p:nvPr/>
        </p:nvSpPr>
        <p:spPr>
          <a:xfrm>
            <a:off x="2286000" y="3828720"/>
            <a:ext cx="4572000" cy="369332"/>
          </a:xfrm>
          <a:prstGeom prst="rect">
            <a:avLst/>
          </a:prstGeom>
        </p:spPr>
        <p:txBody>
          <a:bodyPr>
            <a:spAutoFit/>
          </a:bodyPr>
          <a:lstStyle/>
          <a:p>
            <a:pPr algn="ctr"/>
            <a:r>
              <a:rPr lang="en-US" altLang="zh-CN" dirty="0">
                <a:solidFill>
                  <a:schemeClr val="tx1">
                    <a:lumMod val="50000"/>
                    <a:lumOff val="50000"/>
                  </a:schemeClr>
                </a:solidFill>
              </a:rPr>
              <a:t>International Consumer Rights Day 3.15</a:t>
            </a:r>
            <a:endParaRPr lang="zh-CN" altLang="en-US" dirty="0">
              <a:solidFill>
                <a:schemeClr val="tx1">
                  <a:lumMod val="50000"/>
                  <a:lumOff val="50000"/>
                </a:schemeClr>
              </a:solidFill>
            </a:endParaRPr>
          </a:p>
        </p:txBody>
      </p:sp>
      <p:sp>
        <p:nvSpPr>
          <p:cNvPr id="10" name="矩形 9"/>
          <p:cNvSpPr/>
          <p:nvPr/>
        </p:nvSpPr>
        <p:spPr>
          <a:xfrm>
            <a:off x="2286000" y="4232894"/>
            <a:ext cx="4572000" cy="307777"/>
          </a:xfrm>
          <a:prstGeom prst="rect">
            <a:avLst/>
          </a:prstGeom>
        </p:spPr>
        <p:txBody>
          <a:bodyPr>
            <a:spAutoFit/>
          </a:bodyPr>
          <a:lstStyle/>
          <a:p>
            <a:pPr algn="ctr"/>
            <a:r>
              <a:rPr lang="zh-CN" altLang="en-US" sz="1400" dirty="0">
                <a:solidFill>
                  <a:schemeClr val="tx1">
                    <a:lumMod val="50000"/>
                    <a:lumOff val="50000"/>
                  </a:schemeClr>
                </a:solidFill>
              </a:rPr>
              <a:t>汇报人：   汇报时间：</a:t>
            </a:r>
            <a:r>
              <a:rPr lang="en-US" altLang="zh-CN" sz="1400" dirty="0">
                <a:solidFill>
                  <a:schemeClr val="tx1">
                    <a:lumMod val="50000"/>
                    <a:lumOff val="50000"/>
                  </a:schemeClr>
                </a:solidFill>
              </a:rPr>
              <a:t>201X.XX.XX</a:t>
            </a:r>
            <a:endParaRPr lang="zh-CN" altLang="en-US" sz="1400"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1000"/>
                                        <p:tgtEl>
                                          <p:spTgt spid="1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outVertical)">
                                      <p:cBhvr>
                                        <p:cTn id="10" dur="1000"/>
                                        <p:tgtEl>
                                          <p:spTgt spid="11"/>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p:cTn id="14" dur="750" fill="hold"/>
                                        <p:tgtEl>
                                          <p:spTgt spid="31"/>
                                        </p:tgtEl>
                                        <p:attrNameLst>
                                          <p:attrName>ppt_w</p:attrName>
                                        </p:attrNameLst>
                                      </p:cBhvr>
                                      <p:tavLst>
                                        <p:tav tm="0">
                                          <p:val>
                                            <p:fltVal val="0"/>
                                          </p:val>
                                        </p:tav>
                                        <p:tav tm="100000">
                                          <p:val>
                                            <p:strVal val="#ppt_w"/>
                                          </p:val>
                                        </p:tav>
                                      </p:tavLst>
                                    </p:anim>
                                    <p:anim calcmode="lin" valueType="num">
                                      <p:cBhvr>
                                        <p:cTn id="15" dur="750" fill="hold"/>
                                        <p:tgtEl>
                                          <p:spTgt spid="31"/>
                                        </p:tgtEl>
                                        <p:attrNameLst>
                                          <p:attrName>ppt_h</p:attrName>
                                        </p:attrNameLst>
                                      </p:cBhvr>
                                      <p:tavLst>
                                        <p:tav tm="0">
                                          <p:val>
                                            <p:fltVal val="0"/>
                                          </p:val>
                                        </p:tav>
                                        <p:tav tm="100000">
                                          <p:val>
                                            <p:strVal val="#ppt_h"/>
                                          </p:val>
                                        </p:tav>
                                      </p:tavLst>
                                    </p:anim>
                                    <p:animEffect transition="in" filter="fade">
                                      <p:cBhvr>
                                        <p:cTn id="16" dur="750"/>
                                        <p:tgtEl>
                                          <p:spTgt spid="31"/>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outVertical)">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设立宗旨</a:t>
            </a:r>
          </a:p>
        </p:txBody>
      </p:sp>
      <p:grpSp>
        <p:nvGrpSpPr>
          <p:cNvPr id="35" name="组合 34"/>
          <p:cNvGrpSpPr/>
          <p:nvPr/>
        </p:nvGrpSpPr>
        <p:grpSpPr>
          <a:xfrm>
            <a:off x="3970074" y="3475278"/>
            <a:ext cx="1203853" cy="1203853"/>
            <a:chOff x="3725381" y="3475278"/>
            <a:chExt cx="1203853" cy="1203853"/>
          </a:xfrm>
        </p:grpSpPr>
        <p:sp>
          <p:nvSpPr>
            <p:cNvPr id="31" name="椭圆 30"/>
            <p:cNvSpPr/>
            <p:nvPr/>
          </p:nvSpPr>
          <p:spPr>
            <a:xfrm>
              <a:off x="3725381" y="3475278"/>
              <a:ext cx="1203853" cy="120385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3851919" y="3601816"/>
              <a:ext cx="950776" cy="9507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well-done_9819"/>
            <p:cNvSpPr>
              <a:spLocks noChangeAspect="1"/>
            </p:cNvSpPr>
            <p:nvPr/>
          </p:nvSpPr>
          <p:spPr bwMode="auto">
            <a:xfrm>
              <a:off x="4074231" y="3772362"/>
              <a:ext cx="506153" cy="609685"/>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chemeClr val="bg1"/>
            </a:solidFill>
            <a:ln>
              <a:noFill/>
            </a:ln>
          </p:spPr>
        </p:sp>
      </p:grpSp>
      <p:cxnSp>
        <p:nvCxnSpPr>
          <p:cNvPr id="43" name="曲线连接符 42"/>
          <p:cNvCxnSpPr>
            <a:stCxn id="31" idx="2"/>
          </p:cNvCxnSpPr>
          <p:nvPr/>
        </p:nvCxnSpPr>
        <p:spPr>
          <a:xfrm rot="10800000">
            <a:off x="2520342" y="3601817"/>
            <a:ext cx="1449733" cy="475389"/>
          </a:xfrm>
          <a:prstGeom prst="curvedConnector3">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曲线连接符 44"/>
          <p:cNvCxnSpPr>
            <a:stCxn id="31" idx="1"/>
            <a:endCxn id="37" idx="5"/>
          </p:cNvCxnSpPr>
          <p:nvPr/>
        </p:nvCxnSpPr>
        <p:spPr>
          <a:xfrm rot="16200000" flipV="1">
            <a:off x="3547559" y="3052762"/>
            <a:ext cx="668743" cy="528889"/>
          </a:xfrm>
          <a:prstGeom prst="curvedConnector3">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曲线连接符 46"/>
          <p:cNvCxnSpPr>
            <a:stCxn id="31" idx="0"/>
            <a:endCxn id="39" idx="4"/>
          </p:cNvCxnSpPr>
          <p:nvPr/>
        </p:nvCxnSpPr>
        <p:spPr>
          <a:xfrm rot="5400000" flipH="1" flipV="1">
            <a:off x="4154522" y="3057799"/>
            <a:ext cx="834958" cy="12700"/>
          </a:xfrm>
          <a:prstGeom prst="curvedConnector3">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曲线连接符 48"/>
          <p:cNvCxnSpPr>
            <a:stCxn id="31" idx="7"/>
            <a:endCxn id="38" idx="3"/>
          </p:cNvCxnSpPr>
          <p:nvPr/>
        </p:nvCxnSpPr>
        <p:spPr>
          <a:xfrm rot="5400000" flipH="1" flipV="1">
            <a:off x="4927700" y="3052763"/>
            <a:ext cx="668743" cy="528889"/>
          </a:xfrm>
          <a:prstGeom prst="curvedConnector3">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曲线连接符 53"/>
          <p:cNvCxnSpPr/>
          <p:nvPr/>
        </p:nvCxnSpPr>
        <p:spPr>
          <a:xfrm rot="10800000" flipH="1">
            <a:off x="5173927" y="3601817"/>
            <a:ext cx="1449733" cy="475389"/>
          </a:xfrm>
          <a:prstGeom prst="curvedConnector3">
            <a:avLst/>
          </a:prstGeom>
          <a:ln>
            <a:solidFill>
              <a:schemeClr val="tx1">
                <a:lumMod val="50000"/>
                <a:lumOff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71" name="组合 70"/>
          <p:cNvGrpSpPr/>
          <p:nvPr/>
        </p:nvGrpSpPr>
        <p:grpSpPr>
          <a:xfrm>
            <a:off x="1831668" y="3083689"/>
            <a:ext cx="688673" cy="688673"/>
            <a:chOff x="1831668" y="3083689"/>
            <a:chExt cx="688673" cy="688673"/>
          </a:xfrm>
        </p:grpSpPr>
        <p:sp>
          <p:nvSpPr>
            <p:cNvPr id="32" name="椭圆 31"/>
            <p:cNvSpPr/>
            <p:nvPr/>
          </p:nvSpPr>
          <p:spPr>
            <a:xfrm>
              <a:off x="1831668" y="3083689"/>
              <a:ext cx="688673" cy="6886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ouch-screen-with-hand_84581"/>
            <p:cNvSpPr>
              <a:spLocks noChangeAspect="1"/>
            </p:cNvSpPr>
            <p:nvPr/>
          </p:nvSpPr>
          <p:spPr bwMode="auto">
            <a:xfrm>
              <a:off x="2013589" y="3223854"/>
              <a:ext cx="324829" cy="427725"/>
            </a:xfrm>
            <a:custGeom>
              <a:avLst/>
              <a:gdLst>
                <a:gd name="connsiteX0" fmla="*/ 128228 w 255588"/>
                <a:gd name="connsiteY0" fmla="*/ 104775 h 336550"/>
                <a:gd name="connsiteX1" fmla="*/ 154586 w 255588"/>
                <a:gd name="connsiteY1" fmla="*/ 130964 h 336550"/>
                <a:gd name="connsiteX2" fmla="*/ 154586 w 255588"/>
                <a:gd name="connsiteY2" fmla="*/ 191200 h 336550"/>
                <a:gd name="connsiteX3" fmla="*/ 188852 w 255588"/>
                <a:gd name="connsiteY3" fmla="*/ 196438 h 336550"/>
                <a:gd name="connsiteX4" fmla="*/ 228390 w 255588"/>
                <a:gd name="connsiteY4" fmla="*/ 217389 h 336550"/>
                <a:gd name="connsiteX5" fmla="*/ 242887 w 255588"/>
                <a:gd name="connsiteY5" fmla="*/ 257982 h 336550"/>
                <a:gd name="connsiteX6" fmla="*/ 242887 w 255588"/>
                <a:gd name="connsiteY6" fmla="*/ 259292 h 336550"/>
                <a:gd name="connsiteX7" fmla="*/ 233662 w 255588"/>
                <a:gd name="connsiteY7" fmla="*/ 298576 h 336550"/>
                <a:gd name="connsiteX8" fmla="*/ 215211 w 255588"/>
                <a:gd name="connsiteY8" fmla="*/ 332622 h 336550"/>
                <a:gd name="connsiteX9" fmla="*/ 209939 w 255588"/>
                <a:gd name="connsiteY9" fmla="*/ 336550 h 336550"/>
                <a:gd name="connsiteX10" fmla="*/ 205985 w 255588"/>
                <a:gd name="connsiteY10" fmla="*/ 335241 h 336550"/>
                <a:gd name="connsiteX11" fmla="*/ 203350 w 255588"/>
                <a:gd name="connsiteY11" fmla="*/ 327384 h 336550"/>
                <a:gd name="connsiteX12" fmla="*/ 221800 w 255588"/>
                <a:gd name="connsiteY12" fmla="*/ 292028 h 336550"/>
                <a:gd name="connsiteX13" fmla="*/ 229708 w 255588"/>
                <a:gd name="connsiteY13" fmla="*/ 259292 h 336550"/>
                <a:gd name="connsiteX14" fmla="*/ 229708 w 255588"/>
                <a:gd name="connsiteY14" fmla="*/ 257982 h 336550"/>
                <a:gd name="connsiteX15" fmla="*/ 187534 w 255588"/>
                <a:gd name="connsiteY15" fmla="*/ 209532 h 336550"/>
                <a:gd name="connsiteX16" fmla="*/ 146679 w 255588"/>
                <a:gd name="connsiteY16" fmla="*/ 202985 h 336550"/>
                <a:gd name="connsiteX17" fmla="*/ 141407 w 255588"/>
                <a:gd name="connsiteY17" fmla="*/ 196438 h 336550"/>
                <a:gd name="connsiteX18" fmla="*/ 141407 w 255588"/>
                <a:gd name="connsiteY18" fmla="*/ 195128 h 336550"/>
                <a:gd name="connsiteX19" fmla="*/ 141407 w 255588"/>
                <a:gd name="connsiteY19" fmla="*/ 130964 h 336550"/>
                <a:gd name="connsiteX20" fmla="*/ 128228 w 255588"/>
                <a:gd name="connsiteY20" fmla="*/ 117870 h 336550"/>
                <a:gd name="connsiteX21" fmla="*/ 115049 w 255588"/>
                <a:gd name="connsiteY21" fmla="*/ 130964 h 336550"/>
                <a:gd name="connsiteX22" fmla="*/ 115049 w 255588"/>
                <a:gd name="connsiteY22" fmla="*/ 237031 h 336550"/>
                <a:gd name="connsiteX23" fmla="*/ 115049 w 255588"/>
                <a:gd name="connsiteY23" fmla="*/ 238340 h 336550"/>
                <a:gd name="connsiteX24" fmla="*/ 115049 w 255588"/>
                <a:gd name="connsiteY24" fmla="*/ 240959 h 336550"/>
                <a:gd name="connsiteX25" fmla="*/ 113731 w 255588"/>
                <a:gd name="connsiteY25" fmla="*/ 240959 h 336550"/>
                <a:gd name="connsiteX26" fmla="*/ 113731 w 255588"/>
                <a:gd name="connsiteY26" fmla="*/ 242269 h 336550"/>
                <a:gd name="connsiteX27" fmla="*/ 112413 w 255588"/>
                <a:gd name="connsiteY27" fmla="*/ 242269 h 336550"/>
                <a:gd name="connsiteX28" fmla="*/ 112413 w 255588"/>
                <a:gd name="connsiteY28" fmla="*/ 243578 h 336550"/>
                <a:gd name="connsiteX29" fmla="*/ 111095 w 255588"/>
                <a:gd name="connsiteY29" fmla="*/ 243578 h 336550"/>
                <a:gd name="connsiteX30" fmla="*/ 109777 w 255588"/>
                <a:gd name="connsiteY30" fmla="*/ 243578 h 336550"/>
                <a:gd name="connsiteX31" fmla="*/ 107141 w 255588"/>
                <a:gd name="connsiteY31" fmla="*/ 243578 h 336550"/>
                <a:gd name="connsiteX32" fmla="*/ 105823 w 255588"/>
                <a:gd name="connsiteY32" fmla="*/ 243578 h 336550"/>
                <a:gd name="connsiteX33" fmla="*/ 61014 w 255588"/>
                <a:gd name="connsiteY33" fmla="*/ 223936 h 336550"/>
                <a:gd name="connsiteX34" fmla="*/ 51788 w 255588"/>
                <a:gd name="connsiteY34" fmla="*/ 225246 h 336550"/>
                <a:gd name="connsiteX35" fmla="*/ 47834 w 255588"/>
                <a:gd name="connsiteY35" fmla="*/ 233103 h 336550"/>
                <a:gd name="connsiteX36" fmla="*/ 50470 w 255588"/>
                <a:gd name="connsiteY36" fmla="*/ 240959 h 336550"/>
                <a:gd name="connsiteX37" fmla="*/ 113731 w 255588"/>
                <a:gd name="connsiteY37" fmla="*/ 295957 h 336550"/>
                <a:gd name="connsiteX38" fmla="*/ 115049 w 255588"/>
                <a:gd name="connsiteY38" fmla="*/ 301195 h 336550"/>
                <a:gd name="connsiteX39" fmla="*/ 115049 w 255588"/>
                <a:gd name="connsiteY39" fmla="*/ 330003 h 336550"/>
                <a:gd name="connsiteX40" fmla="*/ 108459 w 255588"/>
                <a:gd name="connsiteY40" fmla="*/ 336550 h 336550"/>
                <a:gd name="connsiteX41" fmla="*/ 101869 w 255588"/>
                <a:gd name="connsiteY41" fmla="*/ 330003 h 336550"/>
                <a:gd name="connsiteX42" fmla="*/ 101869 w 255588"/>
                <a:gd name="connsiteY42" fmla="*/ 303814 h 336550"/>
                <a:gd name="connsiteX43" fmla="*/ 41245 w 255588"/>
                <a:gd name="connsiteY43" fmla="*/ 250126 h 336550"/>
                <a:gd name="connsiteX44" fmla="*/ 33337 w 255588"/>
                <a:gd name="connsiteY44" fmla="*/ 233103 h 336550"/>
                <a:gd name="connsiteX45" fmla="*/ 43881 w 255588"/>
                <a:gd name="connsiteY45" fmla="*/ 213461 h 336550"/>
                <a:gd name="connsiteX46" fmla="*/ 66285 w 255588"/>
                <a:gd name="connsiteY46" fmla="*/ 212151 h 336550"/>
                <a:gd name="connsiteX47" fmla="*/ 101869 w 255588"/>
                <a:gd name="connsiteY47" fmla="*/ 226555 h 336550"/>
                <a:gd name="connsiteX48" fmla="*/ 101869 w 255588"/>
                <a:gd name="connsiteY48" fmla="*/ 130964 h 336550"/>
                <a:gd name="connsiteX49" fmla="*/ 128228 w 255588"/>
                <a:gd name="connsiteY49" fmla="*/ 104775 h 336550"/>
                <a:gd name="connsiteX50" fmla="*/ 127794 w 255588"/>
                <a:gd name="connsiteY50" fmla="*/ 74613 h 336550"/>
                <a:gd name="connsiteX51" fmla="*/ 180975 w 255588"/>
                <a:gd name="connsiteY51" fmla="*/ 127530 h 336550"/>
                <a:gd name="connsiteX52" fmla="*/ 176987 w 255588"/>
                <a:gd name="connsiteY52" fmla="*/ 150019 h 336550"/>
                <a:gd name="connsiteX53" fmla="*/ 167680 w 255588"/>
                <a:gd name="connsiteY53" fmla="*/ 152665 h 336550"/>
                <a:gd name="connsiteX54" fmla="*/ 163691 w 255588"/>
                <a:gd name="connsiteY54" fmla="*/ 144728 h 336550"/>
                <a:gd name="connsiteX55" fmla="*/ 167680 w 255588"/>
                <a:gd name="connsiteY55" fmla="*/ 127530 h 336550"/>
                <a:gd name="connsiteX56" fmla="*/ 127794 w 255588"/>
                <a:gd name="connsiteY56" fmla="*/ 89165 h 336550"/>
                <a:gd name="connsiteX57" fmla="*/ 87908 w 255588"/>
                <a:gd name="connsiteY57" fmla="*/ 127530 h 336550"/>
                <a:gd name="connsiteX58" fmla="*/ 91896 w 255588"/>
                <a:gd name="connsiteY58" fmla="*/ 144728 h 336550"/>
                <a:gd name="connsiteX59" fmla="*/ 87908 w 255588"/>
                <a:gd name="connsiteY59" fmla="*/ 153988 h 336550"/>
                <a:gd name="connsiteX60" fmla="*/ 85249 w 255588"/>
                <a:gd name="connsiteY60" fmla="*/ 153988 h 336550"/>
                <a:gd name="connsiteX61" fmla="*/ 79930 w 255588"/>
                <a:gd name="connsiteY61" fmla="*/ 150019 h 336550"/>
                <a:gd name="connsiteX62" fmla="*/ 74612 w 255588"/>
                <a:gd name="connsiteY62" fmla="*/ 127530 h 336550"/>
                <a:gd name="connsiteX63" fmla="*/ 127794 w 255588"/>
                <a:gd name="connsiteY63" fmla="*/ 74613 h 336550"/>
                <a:gd name="connsiteX64" fmla="*/ 127794 w 255588"/>
                <a:gd name="connsiteY64" fmla="*/ 39688 h 336550"/>
                <a:gd name="connsiteX65" fmla="*/ 215900 w 255588"/>
                <a:gd name="connsiteY65" fmla="*/ 128324 h 336550"/>
                <a:gd name="connsiteX66" fmla="*/ 196175 w 255588"/>
                <a:gd name="connsiteY66" fmla="*/ 185209 h 336550"/>
                <a:gd name="connsiteX67" fmla="*/ 186970 w 255588"/>
                <a:gd name="connsiteY67" fmla="*/ 185209 h 336550"/>
                <a:gd name="connsiteX68" fmla="*/ 186970 w 255588"/>
                <a:gd name="connsiteY68" fmla="*/ 175949 h 336550"/>
                <a:gd name="connsiteX69" fmla="*/ 202750 w 255588"/>
                <a:gd name="connsiteY69" fmla="*/ 128324 h 336550"/>
                <a:gd name="connsiteX70" fmla="*/ 127794 w 255588"/>
                <a:gd name="connsiteY70" fmla="*/ 52917 h 336550"/>
                <a:gd name="connsiteX71" fmla="*/ 52837 w 255588"/>
                <a:gd name="connsiteY71" fmla="*/ 128324 h 336550"/>
                <a:gd name="connsiteX72" fmla="*/ 88343 w 255588"/>
                <a:gd name="connsiteY72" fmla="*/ 193147 h 336550"/>
                <a:gd name="connsiteX73" fmla="*/ 90973 w 255588"/>
                <a:gd name="connsiteY73" fmla="*/ 202407 h 336550"/>
                <a:gd name="connsiteX74" fmla="*/ 84398 w 255588"/>
                <a:gd name="connsiteY74" fmla="*/ 206376 h 336550"/>
                <a:gd name="connsiteX75" fmla="*/ 81768 w 255588"/>
                <a:gd name="connsiteY75" fmla="*/ 205053 h 336550"/>
                <a:gd name="connsiteX76" fmla="*/ 39687 w 255588"/>
                <a:gd name="connsiteY76" fmla="*/ 128324 h 336550"/>
                <a:gd name="connsiteX77" fmla="*/ 127794 w 255588"/>
                <a:gd name="connsiteY77" fmla="*/ 39688 h 336550"/>
                <a:gd name="connsiteX78" fmla="*/ 127794 w 255588"/>
                <a:gd name="connsiteY78" fmla="*/ 0 h 336550"/>
                <a:gd name="connsiteX79" fmla="*/ 255588 w 255588"/>
                <a:gd name="connsiteY79" fmla="*/ 127839 h 336550"/>
                <a:gd name="connsiteX80" fmla="*/ 237144 w 255588"/>
                <a:gd name="connsiteY80" fmla="*/ 195053 h 336550"/>
                <a:gd name="connsiteX81" fmla="*/ 227921 w 255588"/>
                <a:gd name="connsiteY81" fmla="*/ 197689 h 336550"/>
                <a:gd name="connsiteX82" fmla="*/ 225287 w 255588"/>
                <a:gd name="connsiteY82" fmla="*/ 188463 h 336550"/>
                <a:gd name="connsiteX83" fmla="*/ 242414 w 255588"/>
                <a:gd name="connsiteY83" fmla="*/ 127839 h 336550"/>
                <a:gd name="connsiteX84" fmla="*/ 127794 w 255588"/>
                <a:gd name="connsiteY84" fmla="*/ 13179 h 336550"/>
                <a:gd name="connsiteX85" fmla="*/ 13175 w 255588"/>
                <a:gd name="connsiteY85" fmla="*/ 127839 h 336550"/>
                <a:gd name="connsiteX86" fmla="*/ 36889 w 255588"/>
                <a:gd name="connsiteY86" fmla="*/ 197689 h 336550"/>
                <a:gd name="connsiteX87" fmla="*/ 35572 w 255588"/>
                <a:gd name="connsiteY87" fmla="*/ 206914 h 336550"/>
                <a:gd name="connsiteX88" fmla="*/ 31619 w 255588"/>
                <a:gd name="connsiteY88" fmla="*/ 209550 h 336550"/>
                <a:gd name="connsiteX89" fmla="*/ 25032 w 255588"/>
                <a:gd name="connsiteY89" fmla="*/ 206914 h 336550"/>
                <a:gd name="connsiteX90" fmla="*/ 0 w 255588"/>
                <a:gd name="connsiteY90" fmla="*/ 127839 h 336550"/>
                <a:gd name="connsiteX91" fmla="*/ 127794 w 255588"/>
                <a:gd name="connsiteY9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55588" h="336550">
                  <a:moveTo>
                    <a:pt x="128228" y="104775"/>
                  </a:moveTo>
                  <a:cubicBezTo>
                    <a:pt x="142725" y="104775"/>
                    <a:pt x="154586" y="116560"/>
                    <a:pt x="154586" y="130964"/>
                  </a:cubicBezTo>
                  <a:cubicBezTo>
                    <a:pt x="154586" y="130964"/>
                    <a:pt x="154586" y="130964"/>
                    <a:pt x="154586" y="191200"/>
                  </a:cubicBezTo>
                  <a:cubicBezTo>
                    <a:pt x="154586" y="191200"/>
                    <a:pt x="154586" y="191200"/>
                    <a:pt x="188852" y="196438"/>
                  </a:cubicBezTo>
                  <a:cubicBezTo>
                    <a:pt x="204667" y="197747"/>
                    <a:pt x="217847" y="205604"/>
                    <a:pt x="228390" y="217389"/>
                  </a:cubicBezTo>
                  <a:cubicBezTo>
                    <a:pt x="237616" y="229174"/>
                    <a:pt x="242887" y="243578"/>
                    <a:pt x="242887" y="257982"/>
                  </a:cubicBezTo>
                  <a:cubicBezTo>
                    <a:pt x="242887" y="257982"/>
                    <a:pt x="242887" y="257982"/>
                    <a:pt x="242887" y="259292"/>
                  </a:cubicBezTo>
                  <a:cubicBezTo>
                    <a:pt x="242887" y="272386"/>
                    <a:pt x="240251" y="285481"/>
                    <a:pt x="233662" y="298576"/>
                  </a:cubicBezTo>
                  <a:cubicBezTo>
                    <a:pt x="233662" y="298576"/>
                    <a:pt x="233662" y="298576"/>
                    <a:pt x="215211" y="332622"/>
                  </a:cubicBezTo>
                  <a:cubicBezTo>
                    <a:pt x="213893" y="335241"/>
                    <a:pt x="212575" y="336550"/>
                    <a:pt x="209939" y="336550"/>
                  </a:cubicBezTo>
                  <a:cubicBezTo>
                    <a:pt x="208621" y="336550"/>
                    <a:pt x="207303" y="336550"/>
                    <a:pt x="205985" y="335241"/>
                  </a:cubicBezTo>
                  <a:cubicBezTo>
                    <a:pt x="203350" y="333931"/>
                    <a:pt x="202032" y="330003"/>
                    <a:pt x="203350" y="327384"/>
                  </a:cubicBezTo>
                  <a:cubicBezTo>
                    <a:pt x="203350" y="327384"/>
                    <a:pt x="203350" y="327384"/>
                    <a:pt x="221800" y="292028"/>
                  </a:cubicBezTo>
                  <a:cubicBezTo>
                    <a:pt x="227072" y="281553"/>
                    <a:pt x="229708" y="271077"/>
                    <a:pt x="229708" y="259292"/>
                  </a:cubicBezTo>
                  <a:cubicBezTo>
                    <a:pt x="229708" y="259292"/>
                    <a:pt x="229708" y="259292"/>
                    <a:pt x="229708" y="257982"/>
                  </a:cubicBezTo>
                  <a:cubicBezTo>
                    <a:pt x="229708" y="234412"/>
                    <a:pt x="211257" y="213461"/>
                    <a:pt x="187534" y="209532"/>
                  </a:cubicBezTo>
                  <a:cubicBezTo>
                    <a:pt x="187534" y="209532"/>
                    <a:pt x="187534" y="209532"/>
                    <a:pt x="146679" y="202985"/>
                  </a:cubicBezTo>
                  <a:cubicBezTo>
                    <a:pt x="142725" y="202985"/>
                    <a:pt x="140089" y="199056"/>
                    <a:pt x="141407" y="196438"/>
                  </a:cubicBezTo>
                  <a:cubicBezTo>
                    <a:pt x="141407" y="195128"/>
                    <a:pt x="141407" y="195128"/>
                    <a:pt x="141407" y="195128"/>
                  </a:cubicBezTo>
                  <a:cubicBezTo>
                    <a:pt x="141407" y="195128"/>
                    <a:pt x="141407" y="195128"/>
                    <a:pt x="141407" y="130964"/>
                  </a:cubicBezTo>
                  <a:cubicBezTo>
                    <a:pt x="141407" y="124417"/>
                    <a:pt x="134817" y="117870"/>
                    <a:pt x="128228" y="117870"/>
                  </a:cubicBezTo>
                  <a:cubicBezTo>
                    <a:pt x="121638" y="117870"/>
                    <a:pt x="115049" y="124417"/>
                    <a:pt x="115049" y="130964"/>
                  </a:cubicBezTo>
                  <a:cubicBezTo>
                    <a:pt x="115049" y="130964"/>
                    <a:pt x="115049" y="130964"/>
                    <a:pt x="115049" y="237031"/>
                  </a:cubicBezTo>
                  <a:cubicBezTo>
                    <a:pt x="115049" y="238340"/>
                    <a:pt x="115049" y="238340"/>
                    <a:pt x="115049" y="238340"/>
                  </a:cubicBezTo>
                  <a:cubicBezTo>
                    <a:pt x="115049" y="239650"/>
                    <a:pt x="115049" y="239650"/>
                    <a:pt x="115049" y="240959"/>
                  </a:cubicBezTo>
                  <a:cubicBezTo>
                    <a:pt x="115049" y="240959"/>
                    <a:pt x="115049" y="240959"/>
                    <a:pt x="113731" y="240959"/>
                  </a:cubicBezTo>
                  <a:cubicBezTo>
                    <a:pt x="113731" y="240959"/>
                    <a:pt x="113731" y="240959"/>
                    <a:pt x="113731" y="242269"/>
                  </a:cubicBezTo>
                  <a:cubicBezTo>
                    <a:pt x="113731" y="242269"/>
                    <a:pt x="113731" y="242269"/>
                    <a:pt x="112413" y="242269"/>
                  </a:cubicBezTo>
                  <a:cubicBezTo>
                    <a:pt x="112413" y="242269"/>
                    <a:pt x="112413" y="242269"/>
                    <a:pt x="112413" y="243578"/>
                  </a:cubicBezTo>
                  <a:cubicBezTo>
                    <a:pt x="112413" y="243578"/>
                    <a:pt x="112413" y="243578"/>
                    <a:pt x="111095" y="243578"/>
                  </a:cubicBezTo>
                  <a:cubicBezTo>
                    <a:pt x="111095" y="243578"/>
                    <a:pt x="111095" y="243578"/>
                    <a:pt x="109777" y="243578"/>
                  </a:cubicBezTo>
                  <a:cubicBezTo>
                    <a:pt x="108459" y="243578"/>
                    <a:pt x="108459" y="243578"/>
                    <a:pt x="107141" y="243578"/>
                  </a:cubicBezTo>
                  <a:cubicBezTo>
                    <a:pt x="107141" y="243578"/>
                    <a:pt x="107141" y="243578"/>
                    <a:pt x="105823" y="243578"/>
                  </a:cubicBezTo>
                  <a:cubicBezTo>
                    <a:pt x="105823" y="243578"/>
                    <a:pt x="105823" y="243578"/>
                    <a:pt x="61014" y="223936"/>
                  </a:cubicBezTo>
                  <a:cubicBezTo>
                    <a:pt x="58378" y="222627"/>
                    <a:pt x="54424" y="222627"/>
                    <a:pt x="51788" y="225246"/>
                  </a:cubicBezTo>
                  <a:cubicBezTo>
                    <a:pt x="49152" y="226555"/>
                    <a:pt x="47834" y="230484"/>
                    <a:pt x="47834" y="233103"/>
                  </a:cubicBezTo>
                  <a:cubicBezTo>
                    <a:pt x="47834" y="235721"/>
                    <a:pt x="49152" y="238340"/>
                    <a:pt x="50470" y="240959"/>
                  </a:cubicBezTo>
                  <a:cubicBezTo>
                    <a:pt x="50470" y="240959"/>
                    <a:pt x="50470" y="240959"/>
                    <a:pt x="113731" y="295957"/>
                  </a:cubicBezTo>
                  <a:cubicBezTo>
                    <a:pt x="115049" y="297266"/>
                    <a:pt x="115049" y="298576"/>
                    <a:pt x="115049" y="301195"/>
                  </a:cubicBezTo>
                  <a:cubicBezTo>
                    <a:pt x="115049" y="301195"/>
                    <a:pt x="115049" y="301195"/>
                    <a:pt x="115049" y="330003"/>
                  </a:cubicBezTo>
                  <a:cubicBezTo>
                    <a:pt x="115049" y="333931"/>
                    <a:pt x="112413" y="336550"/>
                    <a:pt x="108459" y="336550"/>
                  </a:cubicBezTo>
                  <a:cubicBezTo>
                    <a:pt x="104505" y="336550"/>
                    <a:pt x="101869" y="333931"/>
                    <a:pt x="101869" y="330003"/>
                  </a:cubicBezTo>
                  <a:cubicBezTo>
                    <a:pt x="101869" y="330003"/>
                    <a:pt x="101869" y="330003"/>
                    <a:pt x="101869" y="303814"/>
                  </a:cubicBezTo>
                  <a:cubicBezTo>
                    <a:pt x="101869" y="303814"/>
                    <a:pt x="101869" y="303814"/>
                    <a:pt x="41245" y="250126"/>
                  </a:cubicBezTo>
                  <a:cubicBezTo>
                    <a:pt x="37291" y="246197"/>
                    <a:pt x="33337" y="239650"/>
                    <a:pt x="33337" y="233103"/>
                  </a:cubicBezTo>
                  <a:cubicBezTo>
                    <a:pt x="33337" y="225246"/>
                    <a:pt x="37291" y="218698"/>
                    <a:pt x="43881" y="213461"/>
                  </a:cubicBezTo>
                  <a:cubicBezTo>
                    <a:pt x="50470" y="209532"/>
                    <a:pt x="59696" y="209532"/>
                    <a:pt x="66285" y="212151"/>
                  </a:cubicBezTo>
                  <a:cubicBezTo>
                    <a:pt x="66285" y="212151"/>
                    <a:pt x="66285" y="212151"/>
                    <a:pt x="101869" y="226555"/>
                  </a:cubicBezTo>
                  <a:cubicBezTo>
                    <a:pt x="101869" y="226555"/>
                    <a:pt x="101869" y="226555"/>
                    <a:pt x="101869" y="130964"/>
                  </a:cubicBezTo>
                  <a:cubicBezTo>
                    <a:pt x="101869" y="116560"/>
                    <a:pt x="113731" y="104775"/>
                    <a:pt x="128228" y="104775"/>
                  </a:cubicBezTo>
                  <a:close/>
                  <a:moveTo>
                    <a:pt x="127794" y="74613"/>
                  </a:moveTo>
                  <a:cubicBezTo>
                    <a:pt x="157044" y="74613"/>
                    <a:pt x="180975" y="98426"/>
                    <a:pt x="180975" y="127530"/>
                  </a:cubicBezTo>
                  <a:cubicBezTo>
                    <a:pt x="180975" y="135467"/>
                    <a:pt x="179646" y="143405"/>
                    <a:pt x="176987" y="150019"/>
                  </a:cubicBezTo>
                  <a:cubicBezTo>
                    <a:pt x="175657" y="152665"/>
                    <a:pt x="171668" y="153988"/>
                    <a:pt x="167680" y="152665"/>
                  </a:cubicBezTo>
                  <a:cubicBezTo>
                    <a:pt x="163691" y="151342"/>
                    <a:pt x="162362" y="147374"/>
                    <a:pt x="163691" y="144728"/>
                  </a:cubicBezTo>
                  <a:cubicBezTo>
                    <a:pt x="166350" y="139436"/>
                    <a:pt x="167680" y="134144"/>
                    <a:pt x="167680" y="127530"/>
                  </a:cubicBezTo>
                  <a:cubicBezTo>
                    <a:pt x="167680" y="106363"/>
                    <a:pt x="149066" y="89165"/>
                    <a:pt x="127794" y="89165"/>
                  </a:cubicBezTo>
                  <a:cubicBezTo>
                    <a:pt x="106521" y="89165"/>
                    <a:pt x="87908" y="106363"/>
                    <a:pt x="87908" y="127530"/>
                  </a:cubicBezTo>
                  <a:cubicBezTo>
                    <a:pt x="87908" y="134144"/>
                    <a:pt x="89237" y="139436"/>
                    <a:pt x="91896" y="144728"/>
                  </a:cubicBezTo>
                  <a:cubicBezTo>
                    <a:pt x="93226" y="148696"/>
                    <a:pt x="91896" y="152665"/>
                    <a:pt x="87908" y="153988"/>
                  </a:cubicBezTo>
                  <a:cubicBezTo>
                    <a:pt x="87908" y="153988"/>
                    <a:pt x="86578" y="153988"/>
                    <a:pt x="85249" y="153988"/>
                  </a:cubicBezTo>
                  <a:cubicBezTo>
                    <a:pt x="82589" y="153988"/>
                    <a:pt x="79930" y="152665"/>
                    <a:pt x="79930" y="150019"/>
                  </a:cubicBezTo>
                  <a:cubicBezTo>
                    <a:pt x="75942" y="143405"/>
                    <a:pt x="74612" y="135467"/>
                    <a:pt x="74612" y="127530"/>
                  </a:cubicBezTo>
                  <a:cubicBezTo>
                    <a:pt x="74612" y="98426"/>
                    <a:pt x="98544" y="74613"/>
                    <a:pt x="127794" y="74613"/>
                  </a:cubicBezTo>
                  <a:close/>
                  <a:moveTo>
                    <a:pt x="127794" y="39688"/>
                  </a:moveTo>
                  <a:cubicBezTo>
                    <a:pt x="176450" y="39688"/>
                    <a:pt x="215900" y="79376"/>
                    <a:pt x="215900" y="128324"/>
                  </a:cubicBezTo>
                  <a:cubicBezTo>
                    <a:pt x="215900" y="149491"/>
                    <a:pt x="209325" y="169334"/>
                    <a:pt x="196175" y="185209"/>
                  </a:cubicBezTo>
                  <a:cubicBezTo>
                    <a:pt x="194860" y="187855"/>
                    <a:pt x="189600" y="187855"/>
                    <a:pt x="186970" y="185209"/>
                  </a:cubicBezTo>
                  <a:cubicBezTo>
                    <a:pt x="184340" y="183886"/>
                    <a:pt x="184340" y="178595"/>
                    <a:pt x="186970" y="175949"/>
                  </a:cubicBezTo>
                  <a:cubicBezTo>
                    <a:pt x="197490" y="162720"/>
                    <a:pt x="202750" y="146845"/>
                    <a:pt x="202750" y="128324"/>
                  </a:cubicBezTo>
                  <a:cubicBezTo>
                    <a:pt x="202750" y="87313"/>
                    <a:pt x="168559" y="52917"/>
                    <a:pt x="127794" y="52917"/>
                  </a:cubicBezTo>
                  <a:cubicBezTo>
                    <a:pt x="87028" y="52917"/>
                    <a:pt x="52837" y="87313"/>
                    <a:pt x="52837" y="128324"/>
                  </a:cubicBezTo>
                  <a:cubicBezTo>
                    <a:pt x="52837" y="154782"/>
                    <a:pt x="65988" y="179918"/>
                    <a:pt x="88343" y="193147"/>
                  </a:cubicBezTo>
                  <a:cubicBezTo>
                    <a:pt x="92288" y="195793"/>
                    <a:pt x="92288" y="199762"/>
                    <a:pt x="90973" y="202407"/>
                  </a:cubicBezTo>
                  <a:cubicBezTo>
                    <a:pt x="89658" y="205053"/>
                    <a:pt x="87028" y="206376"/>
                    <a:pt x="84398" y="206376"/>
                  </a:cubicBezTo>
                  <a:cubicBezTo>
                    <a:pt x="84398" y="206376"/>
                    <a:pt x="83083" y="205053"/>
                    <a:pt x="81768" y="205053"/>
                  </a:cubicBezTo>
                  <a:cubicBezTo>
                    <a:pt x="55468" y="189178"/>
                    <a:pt x="39687" y="160074"/>
                    <a:pt x="39687" y="128324"/>
                  </a:cubicBezTo>
                  <a:cubicBezTo>
                    <a:pt x="39687" y="79376"/>
                    <a:pt x="79138" y="39688"/>
                    <a:pt x="127794" y="39688"/>
                  </a:cubicBezTo>
                  <a:close/>
                  <a:moveTo>
                    <a:pt x="127794" y="0"/>
                  </a:moveTo>
                  <a:cubicBezTo>
                    <a:pt x="198937" y="0"/>
                    <a:pt x="255588" y="57989"/>
                    <a:pt x="255588" y="127839"/>
                  </a:cubicBezTo>
                  <a:cubicBezTo>
                    <a:pt x="255588" y="152879"/>
                    <a:pt x="249001" y="175284"/>
                    <a:pt x="237144" y="195053"/>
                  </a:cubicBezTo>
                  <a:cubicBezTo>
                    <a:pt x="235826" y="199007"/>
                    <a:pt x="230556" y="200325"/>
                    <a:pt x="227921" y="197689"/>
                  </a:cubicBezTo>
                  <a:cubicBezTo>
                    <a:pt x="225287" y="196371"/>
                    <a:pt x="223969" y="191099"/>
                    <a:pt x="225287" y="188463"/>
                  </a:cubicBezTo>
                  <a:cubicBezTo>
                    <a:pt x="237144" y="170012"/>
                    <a:pt x="242414" y="150244"/>
                    <a:pt x="242414" y="127839"/>
                  </a:cubicBezTo>
                  <a:cubicBezTo>
                    <a:pt x="242414" y="64578"/>
                    <a:pt x="191033" y="13179"/>
                    <a:pt x="127794" y="13179"/>
                  </a:cubicBezTo>
                  <a:cubicBezTo>
                    <a:pt x="64556" y="13179"/>
                    <a:pt x="13175" y="64578"/>
                    <a:pt x="13175" y="127839"/>
                  </a:cubicBezTo>
                  <a:cubicBezTo>
                    <a:pt x="13175" y="154197"/>
                    <a:pt x="21080" y="177920"/>
                    <a:pt x="36889" y="197689"/>
                  </a:cubicBezTo>
                  <a:cubicBezTo>
                    <a:pt x="38207" y="201643"/>
                    <a:pt x="38207" y="205596"/>
                    <a:pt x="35572" y="206914"/>
                  </a:cubicBezTo>
                  <a:cubicBezTo>
                    <a:pt x="34254" y="208232"/>
                    <a:pt x="32937" y="209550"/>
                    <a:pt x="31619" y="209550"/>
                  </a:cubicBezTo>
                  <a:cubicBezTo>
                    <a:pt x="28984" y="209550"/>
                    <a:pt x="26350" y="208232"/>
                    <a:pt x="25032" y="206914"/>
                  </a:cubicBezTo>
                  <a:cubicBezTo>
                    <a:pt x="7905" y="183192"/>
                    <a:pt x="0" y="156833"/>
                    <a:pt x="0" y="127839"/>
                  </a:cubicBezTo>
                  <a:cubicBezTo>
                    <a:pt x="0" y="57989"/>
                    <a:pt x="56651" y="0"/>
                    <a:pt x="127794" y="0"/>
                  </a:cubicBezTo>
                  <a:close/>
                </a:path>
              </a:pathLst>
            </a:custGeom>
            <a:solidFill>
              <a:schemeClr val="bg1"/>
            </a:solidFill>
            <a:ln>
              <a:noFill/>
            </a:ln>
          </p:spPr>
        </p:sp>
      </p:grpSp>
      <p:grpSp>
        <p:nvGrpSpPr>
          <p:cNvPr id="72" name="组合 71"/>
          <p:cNvGrpSpPr/>
          <p:nvPr/>
        </p:nvGrpSpPr>
        <p:grpSpPr>
          <a:xfrm>
            <a:off x="3029666" y="2395016"/>
            <a:ext cx="688673" cy="688673"/>
            <a:chOff x="3029666" y="2395016"/>
            <a:chExt cx="688673" cy="688673"/>
          </a:xfrm>
        </p:grpSpPr>
        <p:sp>
          <p:nvSpPr>
            <p:cNvPr id="37" name="椭圆 36"/>
            <p:cNvSpPr/>
            <p:nvPr/>
          </p:nvSpPr>
          <p:spPr>
            <a:xfrm>
              <a:off x="3029666" y="2395016"/>
              <a:ext cx="688673" cy="6886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rss-feed-reader-logo_1868"/>
            <p:cNvSpPr>
              <a:spLocks noChangeAspect="1"/>
            </p:cNvSpPr>
            <p:nvPr/>
          </p:nvSpPr>
          <p:spPr bwMode="auto">
            <a:xfrm>
              <a:off x="3195337" y="2532712"/>
              <a:ext cx="378702" cy="376925"/>
            </a:xfrm>
            <a:custGeom>
              <a:avLst/>
              <a:gdLst>
                <a:gd name="connsiteX0" fmla="*/ 42863 w 338138"/>
                <a:gd name="connsiteY0" fmla="*/ 252413 h 336551"/>
                <a:gd name="connsiteX1" fmla="*/ 85726 w 338138"/>
                <a:gd name="connsiteY1" fmla="*/ 294482 h 336551"/>
                <a:gd name="connsiteX2" fmla="*/ 42863 w 338138"/>
                <a:gd name="connsiteY2" fmla="*/ 336551 h 336551"/>
                <a:gd name="connsiteX3" fmla="*/ 0 w 338138"/>
                <a:gd name="connsiteY3" fmla="*/ 294482 h 336551"/>
                <a:gd name="connsiteX4" fmla="*/ 42863 w 338138"/>
                <a:gd name="connsiteY4" fmla="*/ 252413 h 336551"/>
                <a:gd name="connsiteX5" fmla="*/ 63500 w 338138"/>
                <a:gd name="connsiteY5" fmla="*/ 168275 h 336551"/>
                <a:gd name="connsiteX6" fmla="*/ 169863 w 338138"/>
                <a:gd name="connsiteY6" fmla="*/ 274638 h 336551"/>
                <a:gd name="connsiteX7" fmla="*/ 127318 w 338138"/>
                <a:gd name="connsiteY7" fmla="*/ 274638 h 336551"/>
                <a:gd name="connsiteX8" fmla="*/ 63500 w 338138"/>
                <a:gd name="connsiteY8" fmla="*/ 210820 h 336551"/>
                <a:gd name="connsiteX9" fmla="*/ 63500 w 338138"/>
                <a:gd name="connsiteY9" fmla="*/ 84138 h 336551"/>
                <a:gd name="connsiteX10" fmla="*/ 254000 w 338138"/>
                <a:gd name="connsiteY10" fmla="*/ 274638 h 336551"/>
                <a:gd name="connsiteX11" fmla="*/ 211667 w 338138"/>
                <a:gd name="connsiteY11" fmla="*/ 274638 h 336551"/>
                <a:gd name="connsiteX12" fmla="*/ 63500 w 338138"/>
                <a:gd name="connsiteY12" fmla="*/ 126471 h 336551"/>
                <a:gd name="connsiteX13" fmla="*/ 63500 w 338138"/>
                <a:gd name="connsiteY13" fmla="*/ 0 h 336551"/>
                <a:gd name="connsiteX14" fmla="*/ 338138 w 338138"/>
                <a:gd name="connsiteY14" fmla="*/ 274638 h 336551"/>
                <a:gd name="connsiteX15" fmla="*/ 295886 w 338138"/>
                <a:gd name="connsiteY15" fmla="*/ 274638 h 336551"/>
                <a:gd name="connsiteX16" fmla="*/ 63500 w 338138"/>
                <a:gd name="connsiteY16" fmla="*/ 42252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8138" h="336551">
                  <a:moveTo>
                    <a:pt x="42863" y="252413"/>
                  </a:moveTo>
                  <a:cubicBezTo>
                    <a:pt x="66536" y="252413"/>
                    <a:pt x="85726" y="271248"/>
                    <a:pt x="85726" y="294482"/>
                  </a:cubicBezTo>
                  <a:cubicBezTo>
                    <a:pt x="85726" y="317716"/>
                    <a:pt x="66536" y="336551"/>
                    <a:pt x="42863" y="336551"/>
                  </a:cubicBezTo>
                  <a:cubicBezTo>
                    <a:pt x="19190" y="336551"/>
                    <a:pt x="0" y="317716"/>
                    <a:pt x="0" y="294482"/>
                  </a:cubicBezTo>
                  <a:cubicBezTo>
                    <a:pt x="0" y="271248"/>
                    <a:pt x="19190" y="252413"/>
                    <a:pt x="42863" y="252413"/>
                  </a:cubicBezTo>
                  <a:close/>
                  <a:moveTo>
                    <a:pt x="63500" y="168275"/>
                  </a:moveTo>
                  <a:cubicBezTo>
                    <a:pt x="122000" y="168275"/>
                    <a:pt x="169863" y="216138"/>
                    <a:pt x="169863" y="274638"/>
                  </a:cubicBezTo>
                  <a:cubicBezTo>
                    <a:pt x="169863" y="274638"/>
                    <a:pt x="169863" y="274638"/>
                    <a:pt x="127318" y="274638"/>
                  </a:cubicBezTo>
                  <a:cubicBezTo>
                    <a:pt x="127318" y="240070"/>
                    <a:pt x="99398" y="210820"/>
                    <a:pt x="63500" y="210820"/>
                  </a:cubicBezTo>
                  <a:close/>
                  <a:moveTo>
                    <a:pt x="63500" y="84138"/>
                  </a:moveTo>
                  <a:cubicBezTo>
                    <a:pt x="168011" y="84138"/>
                    <a:pt x="254000" y="170128"/>
                    <a:pt x="254000" y="274638"/>
                  </a:cubicBezTo>
                  <a:cubicBezTo>
                    <a:pt x="254000" y="274638"/>
                    <a:pt x="254000" y="274638"/>
                    <a:pt x="211667" y="274638"/>
                  </a:cubicBezTo>
                  <a:cubicBezTo>
                    <a:pt x="211667" y="192617"/>
                    <a:pt x="145521" y="126471"/>
                    <a:pt x="63500" y="126471"/>
                  </a:cubicBezTo>
                  <a:close/>
                  <a:moveTo>
                    <a:pt x="63500" y="0"/>
                  </a:moveTo>
                  <a:cubicBezTo>
                    <a:pt x="215343" y="0"/>
                    <a:pt x="338138" y="122795"/>
                    <a:pt x="338138" y="274638"/>
                  </a:cubicBezTo>
                  <a:cubicBezTo>
                    <a:pt x="338138" y="274638"/>
                    <a:pt x="338138" y="274638"/>
                    <a:pt x="295886" y="274638"/>
                  </a:cubicBezTo>
                  <a:cubicBezTo>
                    <a:pt x="295886" y="146562"/>
                    <a:pt x="191577" y="42252"/>
                    <a:pt x="63500" y="42252"/>
                  </a:cubicBezTo>
                  <a:close/>
                </a:path>
              </a:pathLst>
            </a:custGeom>
            <a:solidFill>
              <a:schemeClr val="bg1"/>
            </a:solidFill>
            <a:ln>
              <a:noFill/>
            </a:ln>
          </p:spPr>
        </p:sp>
      </p:grpSp>
      <p:grpSp>
        <p:nvGrpSpPr>
          <p:cNvPr id="73" name="组合 72"/>
          <p:cNvGrpSpPr/>
          <p:nvPr/>
        </p:nvGrpSpPr>
        <p:grpSpPr>
          <a:xfrm>
            <a:off x="4227664" y="1951647"/>
            <a:ext cx="688673" cy="688673"/>
            <a:chOff x="4227664" y="1951647"/>
            <a:chExt cx="688673" cy="688673"/>
          </a:xfrm>
        </p:grpSpPr>
        <p:sp>
          <p:nvSpPr>
            <p:cNvPr id="39" name="椭圆 38"/>
            <p:cNvSpPr/>
            <p:nvPr/>
          </p:nvSpPr>
          <p:spPr>
            <a:xfrm>
              <a:off x="4227664" y="1951647"/>
              <a:ext cx="688673" cy="6886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medal_97740"/>
            <p:cNvSpPr>
              <a:spLocks noChangeAspect="1"/>
            </p:cNvSpPr>
            <p:nvPr/>
          </p:nvSpPr>
          <p:spPr bwMode="auto">
            <a:xfrm>
              <a:off x="4396195" y="2088372"/>
              <a:ext cx="364311" cy="377987"/>
            </a:xfrm>
            <a:custGeom>
              <a:avLst/>
              <a:gdLst>
                <a:gd name="connsiteX0" fmla="*/ 266073 w 324374"/>
                <a:gd name="connsiteY0" fmla="*/ 214313 h 336551"/>
                <a:gd name="connsiteX1" fmla="*/ 204057 w 324374"/>
                <a:gd name="connsiteY1" fmla="*/ 251355 h 336551"/>
                <a:gd name="connsiteX2" fmla="*/ 243641 w 324374"/>
                <a:gd name="connsiteY2" fmla="*/ 317501 h 336551"/>
                <a:gd name="connsiteX3" fmla="*/ 264753 w 324374"/>
                <a:gd name="connsiteY3" fmla="*/ 287074 h 336551"/>
                <a:gd name="connsiteX4" fmla="*/ 268712 w 324374"/>
                <a:gd name="connsiteY4" fmla="*/ 284428 h 336551"/>
                <a:gd name="connsiteX5" fmla="*/ 305657 w 324374"/>
                <a:gd name="connsiteY5" fmla="*/ 280459 h 336551"/>
                <a:gd name="connsiteX6" fmla="*/ 266073 w 324374"/>
                <a:gd name="connsiteY6" fmla="*/ 214313 h 336551"/>
                <a:gd name="connsiteX7" fmla="*/ 56482 w 324374"/>
                <a:gd name="connsiteY7" fmla="*/ 214313 h 336551"/>
                <a:gd name="connsiteX8" fmla="*/ 18319 w 324374"/>
                <a:gd name="connsiteY8" fmla="*/ 280459 h 336551"/>
                <a:gd name="connsiteX9" fmla="*/ 53850 w 324374"/>
                <a:gd name="connsiteY9" fmla="*/ 284428 h 336551"/>
                <a:gd name="connsiteX10" fmla="*/ 57798 w 324374"/>
                <a:gd name="connsiteY10" fmla="*/ 287074 h 336551"/>
                <a:gd name="connsiteX11" fmla="*/ 80169 w 324374"/>
                <a:gd name="connsiteY11" fmla="*/ 317501 h 336551"/>
                <a:gd name="connsiteX12" fmla="*/ 118332 w 324374"/>
                <a:gd name="connsiteY12" fmla="*/ 251355 h 336551"/>
                <a:gd name="connsiteX13" fmla="*/ 56482 w 324374"/>
                <a:gd name="connsiteY13" fmla="*/ 214313 h 336551"/>
                <a:gd name="connsiteX14" fmla="*/ 267497 w 324374"/>
                <a:gd name="connsiteY14" fmla="*/ 195263 h 336551"/>
                <a:gd name="connsiteX15" fmla="*/ 272818 w 324374"/>
                <a:gd name="connsiteY15" fmla="*/ 199224 h 336551"/>
                <a:gd name="connsiteX16" fmla="*/ 323377 w 324374"/>
                <a:gd name="connsiteY16" fmla="*/ 282413 h 336551"/>
                <a:gd name="connsiteX17" fmla="*/ 323377 w 324374"/>
                <a:gd name="connsiteY17" fmla="*/ 289015 h 336551"/>
                <a:gd name="connsiteX18" fmla="*/ 318055 w 324374"/>
                <a:gd name="connsiteY18" fmla="*/ 292976 h 336551"/>
                <a:gd name="connsiteX19" fmla="*/ 274149 w 324374"/>
                <a:gd name="connsiteY19" fmla="*/ 299578 h 336551"/>
                <a:gd name="connsiteX20" fmla="*/ 247539 w 324374"/>
                <a:gd name="connsiteY20" fmla="*/ 333910 h 336551"/>
                <a:gd name="connsiteX21" fmla="*/ 242218 w 324374"/>
                <a:gd name="connsiteY21" fmla="*/ 336551 h 336551"/>
                <a:gd name="connsiteX22" fmla="*/ 236896 w 324374"/>
                <a:gd name="connsiteY22" fmla="*/ 333910 h 336551"/>
                <a:gd name="connsiteX23" fmla="*/ 186337 w 324374"/>
                <a:gd name="connsiteY23" fmla="*/ 250722 h 336551"/>
                <a:gd name="connsiteX24" fmla="*/ 186337 w 324374"/>
                <a:gd name="connsiteY24" fmla="*/ 244120 h 336551"/>
                <a:gd name="connsiteX25" fmla="*/ 191659 w 324374"/>
                <a:gd name="connsiteY25" fmla="*/ 240158 h 336551"/>
                <a:gd name="connsiteX26" fmla="*/ 260844 w 324374"/>
                <a:gd name="connsiteY26" fmla="*/ 197904 h 336551"/>
                <a:gd name="connsiteX27" fmla="*/ 267497 w 324374"/>
                <a:gd name="connsiteY27" fmla="*/ 195263 h 336551"/>
                <a:gd name="connsiteX28" fmla="*/ 55829 w 324374"/>
                <a:gd name="connsiteY28" fmla="*/ 195263 h 336551"/>
                <a:gd name="connsiteX29" fmla="*/ 62406 w 324374"/>
                <a:gd name="connsiteY29" fmla="*/ 197904 h 336551"/>
                <a:gd name="connsiteX30" fmla="*/ 130805 w 324374"/>
                <a:gd name="connsiteY30" fmla="*/ 240158 h 336551"/>
                <a:gd name="connsiteX31" fmla="*/ 136067 w 324374"/>
                <a:gd name="connsiteY31" fmla="*/ 244120 h 336551"/>
                <a:gd name="connsiteX32" fmla="*/ 136067 w 324374"/>
                <a:gd name="connsiteY32" fmla="*/ 250722 h 336551"/>
                <a:gd name="connsiteX33" fmla="*/ 87398 w 324374"/>
                <a:gd name="connsiteY33" fmla="*/ 333910 h 336551"/>
                <a:gd name="connsiteX34" fmla="*/ 80821 w 324374"/>
                <a:gd name="connsiteY34" fmla="*/ 336551 h 336551"/>
                <a:gd name="connsiteX35" fmla="*/ 75560 w 324374"/>
                <a:gd name="connsiteY35" fmla="*/ 333910 h 336551"/>
                <a:gd name="connsiteX36" fmla="*/ 49253 w 324374"/>
                <a:gd name="connsiteY36" fmla="*/ 299578 h 336551"/>
                <a:gd name="connsiteX37" fmla="*/ 5846 w 324374"/>
                <a:gd name="connsiteY37" fmla="*/ 292976 h 336551"/>
                <a:gd name="connsiteX38" fmla="*/ 584 w 324374"/>
                <a:gd name="connsiteY38" fmla="*/ 289015 h 336551"/>
                <a:gd name="connsiteX39" fmla="*/ 584 w 324374"/>
                <a:gd name="connsiteY39" fmla="*/ 282413 h 336551"/>
                <a:gd name="connsiteX40" fmla="*/ 50568 w 324374"/>
                <a:gd name="connsiteY40" fmla="*/ 199224 h 336551"/>
                <a:gd name="connsiteX41" fmla="*/ 55829 w 324374"/>
                <a:gd name="connsiteY41" fmla="*/ 195263 h 336551"/>
                <a:gd name="connsiteX42" fmla="*/ 161989 w 324374"/>
                <a:gd name="connsiteY42" fmla="*/ 66675 h 336551"/>
                <a:gd name="connsiteX43" fmla="*/ 108807 w 324374"/>
                <a:gd name="connsiteY43" fmla="*/ 118269 h 336551"/>
                <a:gd name="connsiteX44" fmla="*/ 161989 w 324374"/>
                <a:gd name="connsiteY44" fmla="*/ 169863 h 336551"/>
                <a:gd name="connsiteX45" fmla="*/ 215171 w 324374"/>
                <a:gd name="connsiteY45" fmla="*/ 118269 h 336551"/>
                <a:gd name="connsiteX46" fmla="*/ 161989 w 324374"/>
                <a:gd name="connsiteY46" fmla="*/ 66675 h 336551"/>
                <a:gd name="connsiteX47" fmla="*/ 161989 w 324374"/>
                <a:gd name="connsiteY47" fmla="*/ 52388 h 336551"/>
                <a:gd name="connsiteX48" fmla="*/ 227871 w 324374"/>
                <a:gd name="connsiteY48" fmla="*/ 118270 h 336551"/>
                <a:gd name="connsiteX49" fmla="*/ 161989 w 324374"/>
                <a:gd name="connsiteY49" fmla="*/ 184152 h 336551"/>
                <a:gd name="connsiteX50" fmla="*/ 96107 w 324374"/>
                <a:gd name="connsiteY50" fmla="*/ 118270 h 336551"/>
                <a:gd name="connsiteX51" fmla="*/ 161989 w 324374"/>
                <a:gd name="connsiteY51" fmla="*/ 52388 h 336551"/>
                <a:gd name="connsiteX52" fmla="*/ 161989 w 324374"/>
                <a:gd name="connsiteY52" fmla="*/ 14288 h 336551"/>
                <a:gd name="connsiteX53" fmla="*/ 58007 w 324374"/>
                <a:gd name="connsiteY53" fmla="*/ 118270 h 336551"/>
                <a:gd name="connsiteX54" fmla="*/ 161989 w 324374"/>
                <a:gd name="connsiteY54" fmla="*/ 222252 h 336551"/>
                <a:gd name="connsiteX55" fmla="*/ 265971 w 324374"/>
                <a:gd name="connsiteY55" fmla="*/ 118270 h 336551"/>
                <a:gd name="connsiteX56" fmla="*/ 161989 w 324374"/>
                <a:gd name="connsiteY56" fmla="*/ 14288 h 336551"/>
                <a:gd name="connsiteX57" fmla="*/ 162782 w 324374"/>
                <a:gd name="connsiteY57" fmla="*/ 0 h 336551"/>
                <a:gd name="connsiteX58" fmla="*/ 280257 w 324374"/>
                <a:gd name="connsiteY58" fmla="*/ 118269 h 336551"/>
                <a:gd name="connsiteX59" fmla="*/ 162782 w 324374"/>
                <a:gd name="connsiteY59" fmla="*/ 236538 h 336551"/>
                <a:gd name="connsiteX60" fmla="*/ 45307 w 324374"/>
                <a:gd name="connsiteY60" fmla="*/ 118269 h 336551"/>
                <a:gd name="connsiteX61" fmla="*/ 162782 w 324374"/>
                <a:gd name="connsiteY61"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24374" h="336551">
                  <a:moveTo>
                    <a:pt x="266073" y="214313"/>
                  </a:moveTo>
                  <a:cubicBezTo>
                    <a:pt x="250239" y="232834"/>
                    <a:pt x="229127" y="246063"/>
                    <a:pt x="204057" y="251355"/>
                  </a:cubicBezTo>
                  <a:cubicBezTo>
                    <a:pt x="243641" y="317501"/>
                    <a:pt x="243641" y="317501"/>
                    <a:pt x="243641" y="317501"/>
                  </a:cubicBezTo>
                  <a:cubicBezTo>
                    <a:pt x="264753" y="287074"/>
                    <a:pt x="264753" y="287074"/>
                    <a:pt x="264753" y="287074"/>
                  </a:cubicBezTo>
                  <a:cubicBezTo>
                    <a:pt x="266073" y="285751"/>
                    <a:pt x="267392" y="285751"/>
                    <a:pt x="268712" y="284428"/>
                  </a:cubicBezTo>
                  <a:cubicBezTo>
                    <a:pt x="305657" y="280459"/>
                    <a:pt x="305657" y="280459"/>
                    <a:pt x="305657" y="280459"/>
                  </a:cubicBezTo>
                  <a:cubicBezTo>
                    <a:pt x="266073" y="214313"/>
                    <a:pt x="266073" y="214313"/>
                    <a:pt x="266073" y="214313"/>
                  </a:cubicBezTo>
                  <a:close/>
                  <a:moveTo>
                    <a:pt x="56482" y="214313"/>
                  </a:moveTo>
                  <a:lnTo>
                    <a:pt x="18319" y="280459"/>
                  </a:lnTo>
                  <a:cubicBezTo>
                    <a:pt x="53850" y="284428"/>
                    <a:pt x="53850" y="284428"/>
                    <a:pt x="53850" y="284428"/>
                  </a:cubicBezTo>
                  <a:cubicBezTo>
                    <a:pt x="55166" y="285751"/>
                    <a:pt x="57798" y="285751"/>
                    <a:pt x="57798" y="287074"/>
                  </a:cubicBezTo>
                  <a:cubicBezTo>
                    <a:pt x="80169" y="317501"/>
                    <a:pt x="80169" y="317501"/>
                    <a:pt x="80169" y="317501"/>
                  </a:cubicBezTo>
                  <a:cubicBezTo>
                    <a:pt x="118332" y="251355"/>
                    <a:pt x="118332" y="251355"/>
                    <a:pt x="118332" y="251355"/>
                  </a:cubicBezTo>
                  <a:cubicBezTo>
                    <a:pt x="93329" y="246063"/>
                    <a:pt x="73589" y="232834"/>
                    <a:pt x="56482" y="214313"/>
                  </a:cubicBezTo>
                  <a:close/>
                  <a:moveTo>
                    <a:pt x="267497" y="195263"/>
                  </a:moveTo>
                  <a:cubicBezTo>
                    <a:pt x="270158" y="195263"/>
                    <a:pt x="271488" y="196583"/>
                    <a:pt x="272818" y="199224"/>
                  </a:cubicBezTo>
                  <a:cubicBezTo>
                    <a:pt x="323377" y="282413"/>
                    <a:pt x="323377" y="282413"/>
                    <a:pt x="323377" y="282413"/>
                  </a:cubicBezTo>
                  <a:cubicBezTo>
                    <a:pt x="324707" y="285054"/>
                    <a:pt x="324707" y="287694"/>
                    <a:pt x="323377" y="289015"/>
                  </a:cubicBezTo>
                  <a:cubicBezTo>
                    <a:pt x="322046" y="291656"/>
                    <a:pt x="320716" y="292976"/>
                    <a:pt x="318055" y="292976"/>
                  </a:cubicBezTo>
                  <a:cubicBezTo>
                    <a:pt x="274149" y="299578"/>
                    <a:pt x="274149" y="299578"/>
                    <a:pt x="274149" y="299578"/>
                  </a:cubicBezTo>
                  <a:cubicBezTo>
                    <a:pt x="247539" y="333910"/>
                    <a:pt x="247539" y="333910"/>
                    <a:pt x="247539" y="333910"/>
                  </a:cubicBezTo>
                  <a:cubicBezTo>
                    <a:pt x="247539" y="336551"/>
                    <a:pt x="244878" y="336551"/>
                    <a:pt x="242218" y="336551"/>
                  </a:cubicBezTo>
                  <a:cubicBezTo>
                    <a:pt x="239557" y="336551"/>
                    <a:pt x="238226" y="335231"/>
                    <a:pt x="236896" y="333910"/>
                  </a:cubicBezTo>
                  <a:cubicBezTo>
                    <a:pt x="186337" y="250722"/>
                    <a:pt x="186337" y="250722"/>
                    <a:pt x="186337" y="250722"/>
                  </a:cubicBezTo>
                  <a:cubicBezTo>
                    <a:pt x="185007" y="248081"/>
                    <a:pt x="185007" y="245440"/>
                    <a:pt x="186337" y="244120"/>
                  </a:cubicBezTo>
                  <a:cubicBezTo>
                    <a:pt x="187668" y="241479"/>
                    <a:pt x="188998" y="240158"/>
                    <a:pt x="191659" y="240158"/>
                  </a:cubicBezTo>
                  <a:cubicBezTo>
                    <a:pt x="222260" y="236197"/>
                    <a:pt x="244878" y="221672"/>
                    <a:pt x="260844" y="197904"/>
                  </a:cubicBezTo>
                  <a:cubicBezTo>
                    <a:pt x="262175" y="196583"/>
                    <a:pt x="264836" y="195263"/>
                    <a:pt x="267497" y="195263"/>
                  </a:cubicBezTo>
                  <a:close/>
                  <a:moveTo>
                    <a:pt x="55829" y="195263"/>
                  </a:moveTo>
                  <a:cubicBezTo>
                    <a:pt x="58460" y="195263"/>
                    <a:pt x="61091" y="196583"/>
                    <a:pt x="62406" y="197904"/>
                  </a:cubicBezTo>
                  <a:cubicBezTo>
                    <a:pt x="79506" y="221672"/>
                    <a:pt x="101867" y="236197"/>
                    <a:pt x="130805" y="240158"/>
                  </a:cubicBezTo>
                  <a:cubicBezTo>
                    <a:pt x="133436" y="240158"/>
                    <a:pt x="134751" y="241479"/>
                    <a:pt x="136067" y="244120"/>
                  </a:cubicBezTo>
                  <a:cubicBezTo>
                    <a:pt x="137382" y="245440"/>
                    <a:pt x="137382" y="248081"/>
                    <a:pt x="136067" y="250722"/>
                  </a:cubicBezTo>
                  <a:cubicBezTo>
                    <a:pt x="87398" y="333910"/>
                    <a:pt x="87398" y="333910"/>
                    <a:pt x="87398" y="333910"/>
                  </a:cubicBezTo>
                  <a:cubicBezTo>
                    <a:pt x="86083" y="335231"/>
                    <a:pt x="83452" y="336551"/>
                    <a:pt x="80821" y="336551"/>
                  </a:cubicBezTo>
                  <a:cubicBezTo>
                    <a:pt x="78191" y="336551"/>
                    <a:pt x="76875" y="336551"/>
                    <a:pt x="75560" y="333910"/>
                  </a:cubicBezTo>
                  <a:cubicBezTo>
                    <a:pt x="49253" y="299578"/>
                    <a:pt x="49253" y="299578"/>
                    <a:pt x="49253" y="299578"/>
                  </a:cubicBezTo>
                  <a:cubicBezTo>
                    <a:pt x="5846" y="292976"/>
                    <a:pt x="5846" y="292976"/>
                    <a:pt x="5846" y="292976"/>
                  </a:cubicBezTo>
                  <a:cubicBezTo>
                    <a:pt x="4530" y="292976"/>
                    <a:pt x="1900" y="291656"/>
                    <a:pt x="584" y="289015"/>
                  </a:cubicBezTo>
                  <a:cubicBezTo>
                    <a:pt x="-731" y="287694"/>
                    <a:pt x="584" y="285054"/>
                    <a:pt x="584" y="282413"/>
                  </a:cubicBezTo>
                  <a:cubicBezTo>
                    <a:pt x="50568" y="199224"/>
                    <a:pt x="50568" y="199224"/>
                    <a:pt x="50568" y="199224"/>
                  </a:cubicBezTo>
                  <a:cubicBezTo>
                    <a:pt x="51883" y="196583"/>
                    <a:pt x="54514" y="195263"/>
                    <a:pt x="55829" y="195263"/>
                  </a:cubicBezTo>
                  <a:close/>
                  <a:moveTo>
                    <a:pt x="161989" y="66675"/>
                  </a:moveTo>
                  <a:cubicBezTo>
                    <a:pt x="132617" y="66675"/>
                    <a:pt x="108807" y="89774"/>
                    <a:pt x="108807" y="118269"/>
                  </a:cubicBezTo>
                  <a:cubicBezTo>
                    <a:pt x="108807" y="146764"/>
                    <a:pt x="132617" y="169863"/>
                    <a:pt x="161989" y="169863"/>
                  </a:cubicBezTo>
                  <a:cubicBezTo>
                    <a:pt x="191361" y="169863"/>
                    <a:pt x="215171" y="146764"/>
                    <a:pt x="215171" y="118269"/>
                  </a:cubicBezTo>
                  <a:cubicBezTo>
                    <a:pt x="215171" y="89774"/>
                    <a:pt x="191361" y="66675"/>
                    <a:pt x="161989" y="66675"/>
                  </a:cubicBezTo>
                  <a:close/>
                  <a:moveTo>
                    <a:pt x="161989" y="52388"/>
                  </a:moveTo>
                  <a:cubicBezTo>
                    <a:pt x="198375" y="52388"/>
                    <a:pt x="227871" y="81884"/>
                    <a:pt x="227871" y="118270"/>
                  </a:cubicBezTo>
                  <a:cubicBezTo>
                    <a:pt x="227871" y="154656"/>
                    <a:pt x="198375" y="184152"/>
                    <a:pt x="161989" y="184152"/>
                  </a:cubicBezTo>
                  <a:cubicBezTo>
                    <a:pt x="125603" y="184152"/>
                    <a:pt x="96107" y="154656"/>
                    <a:pt x="96107" y="118270"/>
                  </a:cubicBezTo>
                  <a:cubicBezTo>
                    <a:pt x="96107" y="81884"/>
                    <a:pt x="125603" y="52388"/>
                    <a:pt x="161989" y="52388"/>
                  </a:cubicBezTo>
                  <a:close/>
                  <a:moveTo>
                    <a:pt x="161989" y="14288"/>
                  </a:moveTo>
                  <a:cubicBezTo>
                    <a:pt x="104561" y="14288"/>
                    <a:pt x="58007" y="60842"/>
                    <a:pt x="58007" y="118270"/>
                  </a:cubicBezTo>
                  <a:cubicBezTo>
                    <a:pt x="58007" y="175698"/>
                    <a:pt x="104561" y="222252"/>
                    <a:pt x="161989" y="222252"/>
                  </a:cubicBezTo>
                  <a:cubicBezTo>
                    <a:pt x="219417" y="222252"/>
                    <a:pt x="265971" y="175698"/>
                    <a:pt x="265971" y="118270"/>
                  </a:cubicBezTo>
                  <a:cubicBezTo>
                    <a:pt x="265971" y="60842"/>
                    <a:pt x="219417" y="14288"/>
                    <a:pt x="161989" y="14288"/>
                  </a:cubicBezTo>
                  <a:close/>
                  <a:moveTo>
                    <a:pt x="162782" y="0"/>
                  </a:moveTo>
                  <a:cubicBezTo>
                    <a:pt x="227662" y="0"/>
                    <a:pt x="280257" y="52951"/>
                    <a:pt x="280257" y="118269"/>
                  </a:cubicBezTo>
                  <a:cubicBezTo>
                    <a:pt x="280257" y="183587"/>
                    <a:pt x="227662" y="236538"/>
                    <a:pt x="162782" y="236538"/>
                  </a:cubicBezTo>
                  <a:cubicBezTo>
                    <a:pt x="97902" y="236538"/>
                    <a:pt x="45307" y="183587"/>
                    <a:pt x="45307" y="118269"/>
                  </a:cubicBezTo>
                  <a:cubicBezTo>
                    <a:pt x="45307" y="52951"/>
                    <a:pt x="97902" y="0"/>
                    <a:pt x="162782" y="0"/>
                  </a:cubicBezTo>
                  <a:close/>
                </a:path>
              </a:pathLst>
            </a:custGeom>
            <a:solidFill>
              <a:schemeClr val="bg1"/>
            </a:solidFill>
            <a:ln>
              <a:noFill/>
            </a:ln>
          </p:spPr>
        </p:sp>
      </p:grpSp>
      <p:grpSp>
        <p:nvGrpSpPr>
          <p:cNvPr id="74" name="组合 73"/>
          <p:cNvGrpSpPr/>
          <p:nvPr/>
        </p:nvGrpSpPr>
        <p:grpSpPr>
          <a:xfrm>
            <a:off x="5425662" y="2395016"/>
            <a:ext cx="688673" cy="688673"/>
            <a:chOff x="5425662" y="2395016"/>
            <a:chExt cx="688673" cy="688673"/>
          </a:xfrm>
        </p:grpSpPr>
        <p:sp>
          <p:nvSpPr>
            <p:cNvPr id="38" name="椭圆 37"/>
            <p:cNvSpPr/>
            <p:nvPr/>
          </p:nvSpPr>
          <p:spPr>
            <a:xfrm>
              <a:off x="5425662" y="2395016"/>
              <a:ext cx="688673" cy="6886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phone-call_138098"/>
            <p:cNvSpPr>
              <a:spLocks noChangeAspect="1"/>
            </p:cNvSpPr>
            <p:nvPr/>
          </p:nvSpPr>
          <p:spPr bwMode="auto">
            <a:xfrm>
              <a:off x="5652498" y="2569363"/>
              <a:ext cx="342597" cy="339978"/>
            </a:xfrm>
            <a:custGeom>
              <a:avLst/>
              <a:gdLst>
                <a:gd name="connsiteX0" fmla="*/ 26330 w 330534"/>
                <a:gd name="connsiteY0" fmla="*/ 285145 h 328007"/>
                <a:gd name="connsiteX1" fmla="*/ 18392 w 330534"/>
                <a:gd name="connsiteY1" fmla="*/ 310545 h 328007"/>
                <a:gd name="connsiteX2" fmla="*/ 43792 w 330534"/>
                <a:gd name="connsiteY2" fmla="*/ 304195 h 328007"/>
                <a:gd name="connsiteX3" fmla="*/ 89830 w 330534"/>
                <a:gd name="connsiteY3" fmla="*/ 213707 h 328007"/>
                <a:gd name="connsiteX4" fmla="*/ 29504 w 330534"/>
                <a:gd name="connsiteY4" fmla="*/ 274033 h 328007"/>
                <a:gd name="connsiteX5" fmla="*/ 54904 w 330534"/>
                <a:gd name="connsiteY5" fmla="*/ 297845 h 328007"/>
                <a:gd name="connsiteX6" fmla="*/ 113642 w 330534"/>
                <a:gd name="connsiteY6" fmla="*/ 239107 h 328007"/>
                <a:gd name="connsiteX7" fmla="*/ 114653 w 330534"/>
                <a:gd name="connsiteY7" fmla="*/ 190905 h 328007"/>
                <a:gd name="connsiteX8" fmla="*/ 97767 w 330534"/>
                <a:gd name="connsiteY8" fmla="*/ 206492 h 328007"/>
                <a:gd name="connsiteX9" fmla="*/ 122446 w 330534"/>
                <a:gd name="connsiteY9" fmla="*/ 231170 h 328007"/>
                <a:gd name="connsiteX10" fmla="*/ 138032 w 330534"/>
                <a:gd name="connsiteY10" fmla="*/ 214285 h 328007"/>
                <a:gd name="connsiteX11" fmla="*/ 138032 w 330534"/>
                <a:gd name="connsiteY11" fmla="*/ 206492 h 328007"/>
                <a:gd name="connsiteX12" fmla="*/ 122446 w 330534"/>
                <a:gd name="connsiteY12" fmla="*/ 190905 h 328007"/>
                <a:gd name="connsiteX13" fmla="*/ 114653 w 330534"/>
                <a:gd name="connsiteY13" fmla="*/ 190905 h 328007"/>
                <a:gd name="connsiteX14" fmla="*/ 117795 w 330534"/>
                <a:gd name="connsiteY14" fmla="*/ 177250 h 328007"/>
                <a:gd name="connsiteX15" fmla="*/ 129640 w 330534"/>
                <a:gd name="connsiteY15" fmla="*/ 182176 h 328007"/>
                <a:gd name="connsiteX16" fmla="*/ 146750 w 330534"/>
                <a:gd name="connsiteY16" fmla="*/ 197942 h 328007"/>
                <a:gd name="connsiteX17" fmla="*/ 146750 w 330534"/>
                <a:gd name="connsiteY17" fmla="*/ 222904 h 328007"/>
                <a:gd name="connsiteX18" fmla="*/ 57252 w 330534"/>
                <a:gd name="connsiteY18" fmla="*/ 310928 h 328007"/>
                <a:gd name="connsiteX19" fmla="*/ 12504 w 330534"/>
                <a:gd name="connsiteY19" fmla="*/ 322752 h 328007"/>
                <a:gd name="connsiteX20" fmla="*/ 9871 w 330534"/>
                <a:gd name="connsiteY20" fmla="*/ 325380 h 328007"/>
                <a:gd name="connsiteX21" fmla="*/ 5922 w 330534"/>
                <a:gd name="connsiteY21" fmla="*/ 328007 h 328007"/>
                <a:gd name="connsiteX22" fmla="*/ 1974 w 330534"/>
                <a:gd name="connsiteY22" fmla="*/ 325380 h 328007"/>
                <a:gd name="connsiteX23" fmla="*/ 1974 w 330534"/>
                <a:gd name="connsiteY23" fmla="*/ 317497 h 328007"/>
                <a:gd name="connsiteX24" fmla="*/ 4606 w 330534"/>
                <a:gd name="connsiteY24" fmla="*/ 314869 h 328007"/>
                <a:gd name="connsiteX25" fmla="*/ 16452 w 330534"/>
                <a:gd name="connsiteY25" fmla="*/ 270200 h 328007"/>
                <a:gd name="connsiteX26" fmla="*/ 105949 w 330534"/>
                <a:gd name="connsiteY26" fmla="*/ 182176 h 328007"/>
                <a:gd name="connsiteX27" fmla="*/ 117795 w 330534"/>
                <a:gd name="connsiteY27" fmla="*/ 177250 h 328007"/>
                <a:gd name="connsiteX28" fmla="*/ 77919 w 330534"/>
                <a:gd name="connsiteY28" fmla="*/ 284 h 328007"/>
                <a:gd name="connsiteX29" fmla="*/ 94839 w 330534"/>
                <a:gd name="connsiteY29" fmla="*/ 3090 h 328007"/>
                <a:gd name="connsiteX30" fmla="*/ 142152 w 330534"/>
                <a:gd name="connsiteY30" fmla="*/ 57238 h 328007"/>
                <a:gd name="connsiteX31" fmla="*/ 146095 w 330534"/>
                <a:gd name="connsiteY31" fmla="*/ 78370 h 328007"/>
                <a:gd name="connsiteX32" fmla="*/ 136895 w 330534"/>
                <a:gd name="connsiteY32" fmla="*/ 90256 h 328007"/>
                <a:gd name="connsiteX33" fmla="*/ 119810 w 330534"/>
                <a:gd name="connsiteY33" fmla="*/ 104783 h 328007"/>
                <a:gd name="connsiteX34" fmla="*/ 123753 w 330534"/>
                <a:gd name="connsiteY34" fmla="*/ 141763 h 328007"/>
                <a:gd name="connsiteX35" fmla="*/ 189465 w 330534"/>
                <a:gd name="connsiteY35" fmla="*/ 207797 h 328007"/>
                <a:gd name="connsiteX36" fmla="*/ 226264 w 330534"/>
                <a:gd name="connsiteY36" fmla="*/ 211760 h 328007"/>
                <a:gd name="connsiteX37" fmla="*/ 240720 w 330534"/>
                <a:gd name="connsiteY37" fmla="*/ 194591 h 328007"/>
                <a:gd name="connsiteX38" fmla="*/ 252548 w 330534"/>
                <a:gd name="connsiteY38" fmla="*/ 185346 h 328007"/>
                <a:gd name="connsiteX39" fmla="*/ 273576 w 330534"/>
                <a:gd name="connsiteY39" fmla="*/ 189308 h 328007"/>
                <a:gd name="connsiteX40" fmla="*/ 327460 w 330534"/>
                <a:gd name="connsiteY40" fmla="*/ 236853 h 328007"/>
                <a:gd name="connsiteX41" fmla="*/ 322203 w 330534"/>
                <a:gd name="connsiteY41" fmla="*/ 269870 h 328007"/>
                <a:gd name="connsiteX42" fmla="*/ 307747 w 330534"/>
                <a:gd name="connsiteY42" fmla="*/ 284398 h 328007"/>
                <a:gd name="connsiteX43" fmla="*/ 248606 w 330534"/>
                <a:gd name="connsiteY43" fmla="*/ 312132 h 328007"/>
                <a:gd name="connsiteX44" fmla="*/ 182894 w 330534"/>
                <a:gd name="connsiteY44" fmla="*/ 287039 h 328007"/>
                <a:gd name="connsiteX45" fmla="*/ 181579 w 330534"/>
                <a:gd name="connsiteY45" fmla="*/ 277794 h 328007"/>
                <a:gd name="connsiteX46" fmla="*/ 190779 w 330534"/>
                <a:gd name="connsiteY46" fmla="*/ 277794 h 328007"/>
                <a:gd name="connsiteX47" fmla="*/ 299861 w 330534"/>
                <a:gd name="connsiteY47" fmla="*/ 276474 h 328007"/>
                <a:gd name="connsiteX48" fmla="*/ 314318 w 330534"/>
                <a:gd name="connsiteY48" fmla="*/ 261946 h 328007"/>
                <a:gd name="connsiteX49" fmla="*/ 316946 w 330534"/>
                <a:gd name="connsiteY49" fmla="*/ 242135 h 328007"/>
                <a:gd name="connsiteX50" fmla="*/ 268319 w 330534"/>
                <a:gd name="connsiteY50" fmla="*/ 199873 h 328007"/>
                <a:gd name="connsiteX51" fmla="*/ 255177 w 330534"/>
                <a:gd name="connsiteY51" fmla="*/ 197232 h 328007"/>
                <a:gd name="connsiteX52" fmla="*/ 251234 w 330534"/>
                <a:gd name="connsiteY52" fmla="*/ 201194 h 328007"/>
                <a:gd name="connsiteX53" fmla="*/ 249920 w 330534"/>
                <a:gd name="connsiteY53" fmla="*/ 201194 h 328007"/>
                <a:gd name="connsiteX54" fmla="*/ 232835 w 330534"/>
                <a:gd name="connsiteY54" fmla="*/ 221004 h 328007"/>
                <a:gd name="connsiteX55" fmla="*/ 219692 w 330534"/>
                <a:gd name="connsiteY55" fmla="*/ 227608 h 328007"/>
                <a:gd name="connsiteX56" fmla="*/ 251234 w 330534"/>
                <a:gd name="connsiteY56" fmla="*/ 236853 h 328007"/>
                <a:gd name="connsiteX57" fmla="*/ 256491 w 330534"/>
                <a:gd name="connsiteY57" fmla="*/ 243456 h 328007"/>
                <a:gd name="connsiteX58" fmla="*/ 249920 w 330534"/>
                <a:gd name="connsiteY58" fmla="*/ 247418 h 328007"/>
                <a:gd name="connsiteX59" fmla="*/ 182894 w 330534"/>
                <a:gd name="connsiteY59" fmla="*/ 217042 h 328007"/>
                <a:gd name="connsiteX60" fmla="*/ 181579 w 330534"/>
                <a:gd name="connsiteY60" fmla="*/ 215722 h 328007"/>
                <a:gd name="connsiteX61" fmla="*/ 121124 w 330534"/>
                <a:gd name="connsiteY61" fmla="*/ 154970 h 328007"/>
                <a:gd name="connsiteX62" fmla="*/ 119810 w 330534"/>
                <a:gd name="connsiteY62" fmla="*/ 153649 h 328007"/>
                <a:gd name="connsiteX63" fmla="*/ 84326 w 330534"/>
                <a:gd name="connsiteY63" fmla="*/ 86294 h 328007"/>
                <a:gd name="connsiteX64" fmla="*/ 88268 w 330534"/>
                <a:gd name="connsiteY64" fmla="*/ 81011 h 328007"/>
                <a:gd name="connsiteX65" fmla="*/ 94839 w 330534"/>
                <a:gd name="connsiteY65" fmla="*/ 84973 h 328007"/>
                <a:gd name="connsiteX66" fmla="*/ 104039 w 330534"/>
                <a:gd name="connsiteY66" fmla="*/ 114028 h 328007"/>
                <a:gd name="connsiteX67" fmla="*/ 110610 w 330534"/>
                <a:gd name="connsiteY67" fmla="*/ 98180 h 328007"/>
                <a:gd name="connsiteX68" fmla="*/ 130324 w 330534"/>
                <a:gd name="connsiteY68" fmla="*/ 81011 h 328007"/>
                <a:gd name="connsiteX69" fmla="*/ 130324 w 330534"/>
                <a:gd name="connsiteY69" fmla="*/ 79690 h 328007"/>
                <a:gd name="connsiteX70" fmla="*/ 134267 w 330534"/>
                <a:gd name="connsiteY70" fmla="*/ 75728 h 328007"/>
                <a:gd name="connsiteX71" fmla="*/ 131638 w 330534"/>
                <a:gd name="connsiteY71" fmla="*/ 62521 h 328007"/>
                <a:gd name="connsiteX72" fmla="*/ 89583 w 330534"/>
                <a:gd name="connsiteY72" fmla="*/ 13656 h 328007"/>
                <a:gd name="connsiteX73" fmla="*/ 69869 w 330534"/>
                <a:gd name="connsiteY73" fmla="*/ 16297 h 328007"/>
                <a:gd name="connsiteX74" fmla="*/ 55412 w 330534"/>
                <a:gd name="connsiteY74" fmla="*/ 30825 h 328007"/>
                <a:gd name="connsiteX75" fmla="*/ 54098 w 330534"/>
                <a:gd name="connsiteY75" fmla="*/ 139121 h 328007"/>
                <a:gd name="connsiteX76" fmla="*/ 52784 w 330534"/>
                <a:gd name="connsiteY76" fmla="*/ 147046 h 328007"/>
                <a:gd name="connsiteX77" fmla="*/ 43584 w 330534"/>
                <a:gd name="connsiteY77" fmla="*/ 145725 h 328007"/>
                <a:gd name="connsiteX78" fmla="*/ 47527 w 330534"/>
                <a:gd name="connsiteY78" fmla="*/ 22900 h 328007"/>
                <a:gd name="connsiteX79" fmla="*/ 61983 w 330534"/>
                <a:gd name="connsiteY79" fmla="*/ 8373 h 328007"/>
                <a:gd name="connsiteX80" fmla="*/ 77919 w 330534"/>
                <a:gd name="connsiteY80" fmla="*/ 284 h 328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330534" h="328007">
                  <a:moveTo>
                    <a:pt x="26330" y="285145"/>
                  </a:moveTo>
                  <a:lnTo>
                    <a:pt x="18392" y="310545"/>
                  </a:lnTo>
                  <a:lnTo>
                    <a:pt x="43792" y="304195"/>
                  </a:lnTo>
                  <a:close/>
                  <a:moveTo>
                    <a:pt x="89830" y="213707"/>
                  </a:moveTo>
                  <a:lnTo>
                    <a:pt x="29504" y="274033"/>
                  </a:lnTo>
                  <a:lnTo>
                    <a:pt x="54904" y="297845"/>
                  </a:lnTo>
                  <a:lnTo>
                    <a:pt x="113642" y="239107"/>
                  </a:lnTo>
                  <a:close/>
                  <a:moveTo>
                    <a:pt x="114653" y="190905"/>
                  </a:moveTo>
                  <a:cubicBezTo>
                    <a:pt x="114653" y="190905"/>
                    <a:pt x="114653" y="190905"/>
                    <a:pt x="97767" y="206492"/>
                  </a:cubicBezTo>
                  <a:cubicBezTo>
                    <a:pt x="97767" y="206492"/>
                    <a:pt x="97767" y="206492"/>
                    <a:pt x="122446" y="231170"/>
                  </a:cubicBezTo>
                  <a:cubicBezTo>
                    <a:pt x="122446" y="231170"/>
                    <a:pt x="122446" y="231170"/>
                    <a:pt x="138032" y="214285"/>
                  </a:cubicBezTo>
                  <a:cubicBezTo>
                    <a:pt x="140630" y="212986"/>
                    <a:pt x="140630" y="209089"/>
                    <a:pt x="138032" y="206492"/>
                  </a:cubicBezTo>
                  <a:cubicBezTo>
                    <a:pt x="138032" y="206492"/>
                    <a:pt x="138032" y="206492"/>
                    <a:pt x="122446" y="190905"/>
                  </a:cubicBezTo>
                  <a:cubicBezTo>
                    <a:pt x="119848" y="188307"/>
                    <a:pt x="117250" y="188307"/>
                    <a:pt x="114653" y="190905"/>
                  </a:cubicBezTo>
                  <a:close/>
                  <a:moveTo>
                    <a:pt x="117795" y="177250"/>
                  </a:moveTo>
                  <a:cubicBezTo>
                    <a:pt x="122072" y="177249"/>
                    <a:pt x="126350" y="178892"/>
                    <a:pt x="129640" y="182176"/>
                  </a:cubicBezTo>
                  <a:lnTo>
                    <a:pt x="146750" y="197942"/>
                  </a:lnTo>
                  <a:cubicBezTo>
                    <a:pt x="153330" y="204511"/>
                    <a:pt x="153330" y="215021"/>
                    <a:pt x="146750" y="222904"/>
                  </a:cubicBezTo>
                  <a:cubicBezTo>
                    <a:pt x="146750" y="222904"/>
                    <a:pt x="146750" y="222904"/>
                    <a:pt x="57252" y="310928"/>
                  </a:cubicBezTo>
                  <a:cubicBezTo>
                    <a:pt x="57252" y="310928"/>
                    <a:pt x="57252" y="310928"/>
                    <a:pt x="12504" y="322752"/>
                  </a:cubicBezTo>
                  <a:cubicBezTo>
                    <a:pt x="12504" y="322752"/>
                    <a:pt x="12504" y="322752"/>
                    <a:pt x="9871" y="325380"/>
                  </a:cubicBezTo>
                  <a:cubicBezTo>
                    <a:pt x="8555" y="326693"/>
                    <a:pt x="7239" y="328007"/>
                    <a:pt x="5922" y="328007"/>
                  </a:cubicBezTo>
                  <a:cubicBezTo>
                    <a:pt x="4606" y="328007"/>
                    <a:pt x="3290" y="326693"/>
                    <a:pt x="1974" y="325380"/>
                  </a:cubicBezTo>
                  <a:cubicBezTo>
                    <a:pt x="-658" y="324066"/>
                    <a:pt x="-658" y="320124"/>
                    <a:pt x="1974" y="317497"/>
                  </a:cubicBezTo>
                  <a:cubicBezTo>
                    <a:pt x="1974" y="317497"/>
                    <a:pt x="1974" y="317497"/>
                    <a:pt x="4606" y="314869"/>
                  </a:cubicBezTo>
                  <a:cubicBezTo>
                    <a:pt x="4606" y="314869"/>
                    <a:pt x="4606" y="314869"/>
                    <a:pt x="16452" y="270200"/>
                  </a:cubicBezTo>
                  <a:cubicBezTo>
                    <a:pt x="16452" y="270200"/>
                    <a:pt x="16452" y="270200"/>
                    <a:pt x="105949" y="182176"/>
                  </a:cubicBezTo>
                  <a:cubicBezTo>
                    <a:pt x="109240" y="178892"/>
                    <a:pt x="113517" y="177249"/>
                    <a:pt x="117795" y="177250"/>
                  </a:cubicBezTo>
                  <a:close/>
                  <a:moveTo>
                    <a:pt x="77919" y="284"/>
                  </a:moveTo>
                  <a:cubicBezTo>
                    <a:pt x="83669" y="-542"/>
                    <a:pt x="89583" y="449"/>
                    <a:pt x="94839" y="3090"/>
                  </a:cubicBezTo>
                  <a:cubicBezTo>
                    <a:pt x="117182" y="14976"/>
                    <a:pt x="140838" y="54597"/>
                    <a:pt x="142152" y="57238"/>
                  </a:cubicBezTo>
                  <a:cubicBezTo>
                    <a:pt x="146095" y="63842"/>
                    <a:pt x="147409" y="71766"/>
                    <a:pt x="146095" y="78370"/>
                  </a:cubicBezTo>
                  <a:cubicBezTo>
                    <a:pt x="144781" y="83652"/>
                    <a:pt x="140838" y="87614"/>
                    <a:pt x="136895" y="90256"/>
                  </a:cubicBezTo>
                  <a:cubicBezTo>
                    <a:pt x="130324" y="95539"/>
                    <a:pt x="121124" y="103463"/>
                    <a:pt x="119810" y="104783"/>
                  </a:cubicBezTo>
                  <a:cubicBezTo>
                    <a:pt x="110610" y="117990"/>
                    <a:pt x="111925" y="129877"/>
                    <a:pt x="123753" y="141763"/>
                  </a:cubicBezTo>
                  <a:cubicBezTo>
                    <a:pt x="123753" y="141763"/>
                    <a:pt x="123753" y="141763"/>
                    <a:pt x="189465" y="207797"/>
                  </a:cubicBezTo>
                  <a:cubicBezTo>
                    <a:pt x="201293" y="219684"/>
                    <a:pt x="213121" y="221004"/>
                    <a:pt x="226264" y="211760"/>
                  </a:cubicBezTo>
                  <a:cubicBezTo>
                    <a:pt x="227578" y="210439"/>
                    <a:pt x="235463" y="201194"/>
                    <a:pt x="240720" y="194591"/>
                  </a:cubicBezTo>
                  <a:cubicBezTo>
                    <a:pt x="243349" y="190628"/>
                    <a:pt x="247292" y="186666"/>
                    <a:pt x="252548" y="185346"/>
                  </a:cubicBezTo>
                  <a:cubicBezTo>
                    <a:pt x="259120" y="184025"/>
                    <a:pt x="267005" y="185346"/>
                    <a:pt x="273576" y="189308"/>
                  </a:cubicBezTo>
                  <a:cubicBezTo>
                    <a:pt x="276205" y="190628"/>
                    <a:pt x="315632" y="214401"/>
                    <a:pt x="327460" y="236853"/>
                  </a:cubicBezTo>
                  <a:cubicBezTo>
                    <a:pt x="332717" y="247418"/>
                    <a:pt x="331403" y="260625"/>
                    <a:pt x="322203" y="269870"/>
                  </a:cubicBezTo>
                  <a:cubicBezTo>
                    <a:pt x="322203" y="269870"/>
                    <a:pt x="322203" y="269870"/>
                    <a:pt x="307747" y="284398"/>
                  </a:cubicBezTo>
                  <a:cubicBezTo>
                    <a:pt x="289347" y="302887"/>
                    <a:pt x="269634" y="312132"/>
                    <a:pt x="248606" y="312132"/>
                  </a:cubicBezTo>
                  <a:cubicBezTo>
                    <a:pt x="227578" y="312132"/>
                    <a:pt x="206550" y="302887"/>
                    <a:pt x="182894" y="287039"/>
                  </a:cubicBezTo>
                  <a:cubicBezTo>
                    <a:pt x="180265" y="284398"/>
                    <a:pt x="180265" y="280436"/>
                    <a:pt x="181579" y="277794"/>
                  </a:cubicBezTo>
                  <a:cubicBezTo>
                    <a:pt x="184208" y="276474"/>
                    <a:pt x="188151" y="275153"/>
                    <a:pt x="190779" y="277794"/>
                  </a:cubicBezTo>
                  <a:cubicBezTo>
                    <a:pt x="231521" y="308170"/>
                    <a:pt x="268319" y="306849"/>
                    <a:pt x="299861" y="276474"/>
                  </a:cubicBezTo>
                  <a:cubicBezTo>
                    <a:pt x="299861" y="276474"/>
                    <a:pt x="299861" y="276474"/>
                    <a:pt x="314318" y="261946"/>
                  </a:cubicBezTo>
                  <a:cubicBezTo>
                    <a:pt x="319575" y="256663"/>
                    <a:pt x="320889" y="248739"/>
                    <a:pt x="316946" y="242135"/>
                  </a:cubicBezTo>
                  <a:cubicBezTo>
                    <a:pt x="307747" y="222325"/>
                    <a:pt x="268319" y="199873"/>
                    <a:pt x="268319" y="199873"/>
                  </a:cubicBezTo>
                  <a:cubicBezTo>
                    <a:pt x="264377" y="197232"/>
                    <a:pt x="259120" y="195911"/>
                    <a:pt x="255177" y="197232"/>
                  </a:cubicBezTo>
                  <a:cubicBezTo>
                    <a:pt x="253863" y="197232"/>
                    <a:pt x="252548" y="198553"/>
                    <a:pt x="251234" y="201194"/>
                  </a:cubicBezTo>
                  <a:cubicBezTo>
                    <a:pt x="251234" y="201194"/>
                    <a:pt x="251234" y="201194"/>
                    <a:pt x="249920" y="201194"/>
                  </a:cubicBezTo>
                  <a:cubicBezTo>
                    <a:pt x="245977" y="206477"/>
                    <a:pt x="236778" y="218363"/>
                    <a:pt x="232835" y="221004"/>
                  </a:cubicBezTo>
                  <a:cubicBezTo>
                    <a:pt x="227578" y="223646"/>
                    <a:pt x="223635" y="226287"/>
                    <a:pt x="219692" y="227608"/>
                  </a:cubicBezTo>
                  <a:cubicBezTo>
                    <a:pt x="227578" y="231570"/>
                    <a:pt x="239406" y="235532"/>
                    <a:pt x="251234" y="236853"/>
                  </a:cubicBezTo>
                  <a:cubicBezTo>
                    <a:pt x="253863" y="236853"/>
                    <a:pt x="256491" y="239494"/>
                    <a:pt x="256491" y="243456"/>
                  </a:cubicBezTo>
                  <a:cubicBezTo>
                    <a:pt x="256491" y="246098"/>
                    <a:pt x="253863" y="247418"/>
                    <a:pt x="249920" y="247418"/>
                  </a:cubicBezTo>
                  <a:cubicBezTo>
                    <a:pt x="210493" y="243456"/>
                    <a:pt x="184208" y="218363"/>
                    <a:pt x="182894" y="217042"/>
                  </a:cubicBezTo>
                  <a:cubicBezTo>
                    <a:pt x="182894" y="215722"/>
                    <a:pt x="181579" y="215722"/>
                    <a:pt x="181579" y="215722"/>
                  </a:cubicBezTo>
                  <a:cubicBezTo>
                    <a:pt x="181579" y="215722"/>
                    <a:pt x="181579" y="215722"/>
                    <a:pt x="121124" y="154970"/>
                  </a:cubicBezTo>
                  <a:cubicBezTo>
                    <a:pt x="121124" y="154970"/>
                    <a:pt x="121124" y="154970"/>
                    <a:pt x="119810" y="153649"/>
                  </a:cubicBezTo>
                  <a:cubicBezTo>
                    <a:pt x="118496" y="153649"/>
                    <a:pt x="88268" y="127235"/>
                    <a:pt x="84326" y="86294"/>
                  </a:cubicBezTo>
                  <a:cubicBezTo>
                    <a:pt x="83011" y="83652"/>
                    <a:pt x="85640" y="81011"/>
                    <a:pt x="88268" y="81011"/>
                  </a:cubicBezTo>
                  <a:cubicBezTo>
                    <a:pt x="92211" y="79690"/>
                    <a:pt x="94839" y="82332"/>
                    <a:pt x="94839" y="84973"/>
                  </a:cubicBezTo>
                  <a:cubicBezTo>
                    <a:pt x="96154" y="95539"/>
                    <a:pt x="100096" y="106104"/>
                    <a:pt x="104039" y="114028"/>
                  </a:cubicBezTo>
                  <a:cubicBezTo>
                    <a:pt x="105353" y="108745"/>
                    <a:pt x="106668" y="103463"/>
                    <a:pt x="110610" y="98180"/>
                  </a:cubicBezTo>
                  <a:cubicBezTo>
                    <a:pt x="113239" y="94218"/>
                    <a:pt x="125067" y="84973"/>
                    <a:pt x="130324" y="81011"/>
                  </a:cubicBezTo>
                  <a:cubicBezTo>
                    <a:pt x="130324" y="81011"/>
                    <a:pt x="130324" y="81011"/>
                    <a:pt x="130324" y="79690"/>
                  </a:cubicBezTo>
                  <a:cubicBezTo>
                    <a:pt x="132952" y="78370"/>
                    <a:pt x="134267" y="77049"/>
                    <a:pt x="134267" y="75728"/>
                  </a:cubicBezTo>
                  <a:cubicBezTo>
                    <a:pt x="135581" y="71766"/>
                    <a:pt x="134267" y="67804"/>
                    <a:pt x="131638" y="62521"/>
                  </a:cubicBezTo>
                  <a:cubicBezTo>
                    <a:pt x="131638" y="62521"/>
                    <a:pt x="109296" y="22900"/>
                    <a:pt x="89583" y="13656"/>
                  </a:cubicBezTo>
                  <a:cubicBezTo>
                    <a:pt x="83011" y="9693"/>
                    <a:pt x="75126" y="11014"/>
                    <a:pt x="69869" y="16297"/>
                  </a:cubicBezTo>
                  <a:cubicBezTo>
                    <a:pt x="69869" y="16297"/>
                    <a:pt x="69869" y="16297"/>
                    <a:pt x="55412" y="30825"/>
                  </a:cubicBezTo>
                  <a:cubicBezTo>
                    <a:pt x="25185" y="62521"/>
                    <a:pt x="23870" y="98180"/>
                    <a:pt x="54098" y="139121"/>
                  </a:cubicBezTo>
                  <a:cubicBezTo>
                    <a:pt x="55412" y="141763"/>
                    <a:pt x="55412" y="145725"/>
                    <a:pt x="52784" y="147046"/>
                  </a:cubicBezTo>
                  <a:cubicBezTo>
                    <a:pt x="50155" y="149687"/>
                    <a:pt x="46213" y="148366"/>
                    <a:pt x="43584" y="145725"/>
                  </a:cubicBezTo>
                  <a:cubicBezTo>
                    <a:pt x="12042" y="100821"/>
                    <a:pt x="13356" y="57238"/>
                    <a:pt x="47527" y="22900"/>
                  </a:cubicBezTo>
                  <a:cubicBezTo>
                    <a:pt x="47527" y="22900"/>
                    <a:pt x="47527" y="22900"/>
                    <a:pt x="61983" y="8373"/>
                  </a:cubicBezTo>
                  <a:cubicBezTo>
                    <a:pt x="66583" y="3750"/>
                    <a:pt x="72169" y="1109"/>
                    <a:pt x="77919" y="284"/>
                  </a:cubicBezTo>
                  <a:close/>
                </a:path>
              </a:pathLst>
            </a:custGeom>
            <a:solidFill>
              <a:schemeClr val="bg1"/>
            </a:solidFill>
            <a:ln>
              <a:noFill/>
            </a:ln>
          </p:spPr>
        </p:sp>
      </p:grpSp>
      <p:grpSp>
        <p:nvGrpSpPr>
          <p:cNvPr id="75" name="组合 74"/>
          <p:cNvGrpSpPr/>
          <p:nvPr/>
        </p:nvGrpSpPr>
        <p:grpSpPr>
          <a:xfrm>
            <a:off x="6623660" y="3083689"/>
            <a:ext cx="688673" cy="688673"/>
            <a:chOff x="6623660" y="3083689"/>
            <a:chExt cx="688673" cy="688673"/>
          </a:xfrm>
        </p:grpSpPr>
        <p:sp>
          <p:nvSpPr>
            <p:cNvPr id="34" name="椭圆 33"/>
            <p:cNvSpPr/>
            <p:nvPr/>
          </p:nvSpPr>
          <p:spPr>
            <a:xfrm>
              <a:off x="6623660" y="3083689"/>
              <a:ext cx="688673" cy="6886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flash_176384"/>
            <p:cNvSpPr>
              <a:spLocks noChangeAspect="1"/>
            </p:cNvSpPr>
            <p:nvPr/>
          </p:nvSpPr>
          <p:spPr bwMode="auto">
            <a:xfrm>
              <a:off x="6821932" y="3223854"/>
              <a:ext cx="317798" cy="465310"/>
            </a:xfrm>
            <a:custGeom>
              <a:avLst/>
              <a:gdLst>
                <a:gd name="connsiteX0" fmla="*/ 48813 w 229857"/>
                <a:gd name="connsiteY0" fmla="*/ 14287 h 336550"/>
                <a:gd name="connsiteX1" fmla="*/ 15875 w 229857"/>
                <a:gd name="connsiteY1" fmla="*/ 186461 h 336550"/>
                <a:gd name="connsiteX2" fmla="*/ 108101 w 229857"/>
                <a:gd name="connsiteY2" fmla="*/ 186461 h 336550"/>
                <a:gd name="connsiteX3" fmla="*/ 113372 w 229857"/>
                <a:gd name="connsiteY3" fmla="*/ 187775 h 336550"/>
                <a:gd name="connsiteX4" fmla="*/ 114689 w 229857"/>
                <a:gd name="connsiteY4" fmla="*/ 194347 h 336550"/>
                <a:gd name="connsiteX5" fmla="*/ 104149 w 229857"/>
                <a:gd name="connsiteY5" fmla="*/ 296862 h 336550"/>
                <a:gd name="connsiteX6" fmla="*/ 209550 w 229857"/>
                <a:gd name="connsiteY6" fmla="*/ 114174 h 336550"/>
                <a:gd name="connsiteX7" fmla="*/ 114689 w 229857"/>
                <a:gd name="connsiteY7" fmla="*/ 114174 h 336550"/>
                <a:gd name="connsiteX8" fmla="*/ 108101 w 229857"/>
                <a:gd name="connsiteY8" fmla="*/ 111546 h 336550"/>
                <a:gd name="connsiteX9" fmla="*/ 108101 w 229857"/>
                <a:gd name="connsiteY9" fmla="*/ 104974 h 336550"/>
                <a:gd name="connsiteX10" fmla="*/ 146309 w 229857"/>
                <a:gd name="connsiteY10" fmla="*/ 14287 h 336550"/>
                <a:gd name="connsiteX11" fmla="*/ 48813 w 229857"/>
                <a:gd name="connsiteY11" fmla="*/ 14287 h 336550"/>
                <a:gd name="connsiteX12" fmla="*/ 43657 w 229857"/>
                <a:gd name="connsiteY12" fmla="*/ 0 h 336550"/>
                <a:gd name="connsiteX13" fmla="*/ 158751 w 229857"/>
                <a:gd name="connsiteY13" fmla="*/ 0 h 336550"/>
                <a:gd name="connsiteX14" fmla="*/ 164042 w 229857"/>
                <a:gd name="connsiteY14" fmla="*/ 2629 h 336550"/>
                <a:gd name="connsiteX15" fmla="*/ 165365 w 229857"/>
                <a:gd name="connsiteY15" fmla="*/ 10517 h 336550"/>
                <a:gd name="connsiteX16" fmla="*/ 125678 w 229857"/>
                <a:gd name="connsiteY16" fmla="*/ 99913 h 336550"/>
                <a:gd name="connsiteX17" fmla="*/ 223574 w 229857"/>
                <a:gd name="connsiteY17" fmla="*/ 99913 h 336550"/>
                <a:gd name="connsiteX18" fmla="*/ 228865 w 229857"/>
                <a:gd name="connsiteY18" fmla="*/ 103857 h 336550"/>
                <a:gd name="connsiteX19" fmla="*/ 228865 w 229857"/>
                <a:gd name="connsiteY19" fmla="*/ 110431 h 336550"/>
                <a:gd name="connsiteX20" fmla="*/ 99219 w 229857"/>
                <a:gd name="connsiteY20" fmla="*/ 332606 h 336550"/>
                <a:gd name="connsiteX21" fmla="*/ 93928 w 229857"/>
                <a:gd name="connsiteY21" fmla="*/ 336550 h 336550"/>
                <a:gd name="connsiteX22" fmla="*/ 91282 w 229857"/>
                <a:gd name="connsiteY22" fmla="*/ 336550 h 336550"/>
                <a:gd name="connsiteX23" fmla="*/ 85990 w 229857"/>
                <a:gd name="connsiteY23" fmla="*/ 328662 h 336550"/>
                <a:gd name="connsiteX24" fmla="*/ 100542 w 229857"/>
                <a:gd name="connsiteY24" fmla="*/ 201141 h 336550"/>
                <a:gd name="connsiteX25" fmla="*/ 6614 w 229857"/>
                <a:gd name="connsiteY25" fmla="*/ 201141 h 336550"/>
                <a:gd name="connsiteX26" fmla="*/ 1323 w 229857"/>
                <a:gd name="connsiteY26" fmla="*/ 198512 h 336550"/>
                <a:gd name="connsiteX27" fmla="*/ 0 w 229857"/>
                <a:gd name="connsiteY27" fmla="*/ 191939 h 336550"/>
                <a:gd name="connsiteX28" fmla="*/ 35719 w 229857"/>
                <a:gd name="connsiteY28" fmla="*/ 5258 h 336550"/>
                <a:gd name="connsiteX29" fmla="*/ 43657 w 229857"/>
                <a:gd name="connsiteY29"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57" h="336550">
                  <a:moveTo>
                    <a:pt x="48813" y="14287"/>
                  </a:moveTo>
                  <a:cubicBezTo>
                    <a:pt x="48813" y="14287"/>
                    <a:pt x="48813" y="14287"/>
                    <a:pt x="15875" y="186461"/>
                  </a:cubicBezTo>
                  <a:cubicBezTo>
                    <a:pt x="15875" y="186461"/>
                    <a:pt x="15875" y="186461"/>
                    <a:pt x="108101" y="186461"/>
                  </a:cubicBezTo>
                  <a:cubicBezTo>
                    <a:pt x="109419" y="186461"/>
                    <a:pt x="112054" y="186461"/>
                    <a:pt x="113372" y="187775"/>
                  </a:cubicBezTo>
                  <a:cubicBezTo>
                    <a:pt x="114689" y="190404"/>
                    <a:pt x="114689" y="191718"/>
                    <a:pt x="114689" y="194347"/>
                  </a:cubicBezTo>
                  <a:cubicBezTo>
                    <a:pt x="114689" y="194347"/>
                    <a:pt x="114689" y="194347"/>
                    <a:pt x="104149" y="296862"/>
                  </a:cubicBezTo>
                  <a:lnTo>
                    <a:pt x="209550" y="114174"/>
                  </a:lnTo>
                  <a:cubicBezTo>
                    <a:pt x="209550" y="114174"/>
                    <a:pt x="209550" y="114174"/>
                    <a:pt x="114689" y="114174"/>
                  </a:cubicBezTo>
                  <a:cubicBezTo>
                    <a:pt x="112054" y="114174"/>
                    <a:pt x="109419" y="112860"/>
                    <a:pt x="108101" y="111546"/>
                  </a:cubicBezTo>
                  <a:cubicBezTo>
                    <a:pt x="106784" y="108917"/>
                    <a:pt x="106784" y="106288"/>
                    <a:pt x="108101" y="104974"/>
                  </a:cubicBezTo>
                  <a:cubicBezTo>
                    <a:pt x="108101" y="104974"/>
                    <a:pt x="108101" y="104974"/>
                    <a:pt x="146309" y="14287"/>
                  </a:cubicBezTo>
                  <a:cubicBezTo>
                    <a:pt x="146309" y="14287"/>
                    <a:pt x="146309" y="14287"/>
                    <a:pt x="48813" y="14287"/>
                  </a:cubicBezTo>
                  <a:close/>
                  <a:moveTo>
                    <a:pt x="43657" y="0"/>
                  </a:moveTo>
                  <a:cubicBezTo>
                    <a:pt x="43657" y="0"/>
                    <a:pt x="43657" y="0"/>
                    <a:pt x="158751" y="0"/>
                  </a:cubicBezTo>
                  <a:cubicBezTo>
                    <a:pt x="161396" y="0"/>
                    <a:pt x="162719" y="1315"/>
                    <a:pt x="164042" y="2629"/>
                  </a:cubicBezTo>
                  <a:cubicBezTo>
                    <a:pt x="165365" y="5258"/>
                    <a:pt x="165365" y="7888"/>
                    <a:pt x="165365" y="10517"/>
                  </a:cubicBezTo>
                  <a:cubicBezTo>
                    <a:pt x="165365" y="10517"/>
                    <a:pt x="165365" y="10517"/>
                    <a:pt x="125678" y="99913"/>
                  </a:cubicBezTo>
                  <a:cubicBezTo>
                    <a:pt x="125678" y="99913"/>
                    <a:pt x="125678" y="99913"/>
                    <a:pt x="223574" y="99913"/>
                  </a:cubicBezTo>
                  <a:cubicBezTo>
                    <a:pt x="226219" y="99913"/>
                    <a:pt x="227542" y="101228"/>
                    <a:pt x="228865" y="103857"/>
                  </a:cubicBezTo>
                  <a:cubicBezTo>
                    <a:pt x="230188" y="106487"/>
                    <a:pt x="230188" y="109116"/>
                    <a:pt x="228865" y="110431"/>
                  </a:cubicBezTo>
                  <a:cubicBezTo>
                    <a:pt x="228865" y="110431"/>
                    <a:pt x="228865" y="110431"/>
                    <a:pt x="99219" y="332606"/>
                  </a:cubicBezTo>
                  <a:cubicBezTo>
                    <a:pt x="97896" y="335235"/>
                    <a:pt x="96573" y="336550"/>
                    <a:pt x="93928" y="336550"/>
                  </a:cubicBezTo>
                  <a:cubicBezTo>
                    <a:pt x="92605" y="336550"/>
                    <a:pt x="92605" y="336550"/>
                    <a:pt x="91282" y="336550"/>
                  </a:cubicBezTo>
                  <a:cubicBezTo>
                    <a:pt x="88636" y="335235"/>
                    <a:pt x="85990" y="332606"/>
                    <a:pt x="85990" y="328662"/>
                  </a:cubicBezTo>
                  <a:cubicBezTo>
                    <a:pt x="85990" y="328662"/>
                    <a:pt x="85990" y="328662"/>
                    <a:pt x="100542" y="201141"/>
                  </a:cubicBezTo>
                  <a:cubicBezTo>
                    <a:pt x="100542" y="201141"/>
                    <a:pt x="100542" y="201141"/>
                    <a:pt x="6614" y="201141"/>
                  </a:cubicBezTo>
                  <a:cubicBezTo>
                    <a:pt x="5291" y="201141"/>
                    <a:pt x="2646" y="199827"/>
                    <a:pt x="1323" y="198512"/>
                  </a:cubicBezTo>
                  <a:cubicBezTo>
                    <a:pt x="0" y="195883"/>
                    <a:pt x="0" y="194568"/>
                    <a:pt x="0" y="191939"/>
                  </a:cubicBezTo>
                  <a:cubicBezTo>
                    <a:pt x="0" y="191939"/>
                    <a:pt x="0" y="191939"/>
                    <a:pt x="35719" y="5258"/>
                  </a:cubicBezTo>
                  <a:cubicBezTo>
                    <a:pt x="37042" y="2629"/>
                    <a:pt x="39688" y="0"/>
                    <a:pt x="43657" y="0"/>
                  </a:cubicBezTo>
                  <a:close/>
                </a:path>
              </a:pathLst>
            </a:custGeom>
            <a:solidFill>
              <a:schemeClr val="bg1"/>
            </a:solidFill>
            <a:ln>
              <a:noFill/>
            </a:ln>
          </p:spPr>
        </p:sp>
      </p:grpSp>
      <p:sp>
        <p:nvSpPr>
          <p:cNvPr id="64" name="矩形 63"/>
          <p:cNvSpPr/>
          <p:nvPr/>
        </p:nvSpPr>
        <p:spPr>
          <a:xfrm>
            <a:off x="288984" y="2462902"/>
            <a:ext cx="1724605" cy="701731"/>
          </a:xfrm>
          <a:prstGeom prst="rect">
            <a:avLst/>
          </a:prstGeom>
        </p:spPr>
        <p:txBody>
          <a:bodyPr wrap="square">
            <a:spAutoFit/>
          </a:bodyPr>
          <a:lstStyle/>
          <a:p>
            <a:pPr algn="r">
              <a:lnSpc>
                <a:spcPct val="110000"/>
              </a:lnSpc>
            </a:pPr>
            <a:r>
              <a:rPr lang="zh-CN" altLang="en-US" sz="1400" b="1" dirty="0">
                <a:solidFill>
                  <a:schemeClr val="tx2"/>
                </a:solidFill>
              </a:rPr>
              <a:t>添加标题</a:t>
            </a:r>
            <a:endParaRPr lang="en-US" altLang="zh-CN" sz="1400" b="1" dirty="0">
              <a:solidFill>
                <a:schemeClr val="tx2"/>
              </a:solidFill>
            </a:endParaRPr>
          </a:p>
          <a:p>
            <a:pPr algn="r">
              <a:lnSpc>
                <a:spcPct val="110000"/>
              </a:lnSpc>
            </a:pPr>
            <a:r>
              <a:rPr lang="en-US" altLang="zh-CN" sz="1100" dirty="0"/>
              <a:t>PPT</a:t>
            </a:r>
            <a:r>
              <a:rPr lang="zh-CN" altLang="en-US" sz="1100" dirty="0"/>
              <a:t>在现代商务交流中被愈来愈多的运用</a:t>
            </a:r>
          </a:p>
        </p:txBody>
      </p:sp>
      <p:sp>
        <p:nvSpPr>
          <p:cNvPr id="65" name="矩形 64"/>
          <p:cNvSpPr/>
          <p:nvPr/>
        </p:nvSpPr>
        <p:spPr>
          <a:xfrm>
            <a:off x="1551235" y="1675301"/>
            <a:ext cx="1724605" cy="701731"/>
          </a:xfrm>
          <a:prstGeom prst="rect">
            <a:avLst/>
          </a:prstGeom>
        </p:spPr>
        <p:txBody>
          <a:bodyPr wrap="square">
            <a:spAutoFit/>
          </a:bodyPr>
          <a:lstStyle/>
          <a:p>
            <a:pPr algn="r">
              <a:lnSpc>
                <a:spcPct val="110000"/>
              </a:lnSpc>
            </a:pPr>
            <a:r>
              <a:rPr lang="zh-CN" altLang="en-US" sz="1400" b="1" dirty="0">
                <a:solidFill>
                  <a:schemeClr val="tx2"/>
                </a:solidFill>
              </a:rPr>
              <a:t>添加标题</a:t>
            </a:r>
            <a:endParaRPr lang="en-US" altLang="zh-CN" sz="1400" b="1" dirty="0">
              <a:solidFill>
                <a:schemeClr val="tx2"/>
              </a:solidFill>
            </a:endParaRPr>
          </a:p>
          <a:p>
            <a:pPr algn="r">
              <a:lnSpc>
                <a:spcPct val="110000"/>
              </a:lnSpc>
            </a:pPr>
            <a:r>
              <a:rPr lang="en-US" altLang="zh-CN" sz="1100" dirty="0"/>
              <a:t>PPT</a:t>
            </a:r>
            <a:r>
              <a:rPr lang="zh-CN" altLang="en-US" sz="1100" dirty="0"/>
              <a:t>在现代商务交流中被愈来愈多的运用</a:t>
            </a:r>
          </a:p>
        </p:txBody>
      </p:sp>
      <p:sp>
        <p:nvSpPr>
          <p:cNvPr id="66" name="矩形 65"/>
          <p:cNvSpPr/>
          <p:nvPr/>
        </p:nvSpPr>
        <p:spPr>
          <a:xfrm>
            <a:off x="3700005" y="1179103"/>
            <a:ext cx="1724605" cy="701731"/>
          </a:xfrm>
          <a:prstGeom prst="rect">
            <a:avLst/>
          </a:prstGeom>
        </p:spPr>
        <p:txBody>
          <a:bodyPr wrap="square">
            <a:spAutoFit/>
          </a:bodyPr>
          <a:lstStyle/>
          <a:p>
            <a:pPr algn="ctr">
              <a:lnSpc>
                <a:spcPct val="110000"/>
              </a:lnSpc>
            </a:pPr>
            <a:r>
              <a:rPr lang="zh-CN" altLang="en-US" sz="1400" b="1" dirty="0">
                <a:solidFill>
                  <a:schemeClr val="tx2"/>
                </a:solidFill>
              </a:rPr>
              <a:t>添加标题</a:t>
            </a:r>
            <a:endParaRPr lang="en-US" altLang="zh-CN" sz="1400" b="1" dirty="0">
              <a:solidFill>
                <a:schemeClr val="tx2"/>
              </a:solidFill>
            </a:endParaRPr>
          </a:p>
          <a:p>
            <a:pPr algn="ctr">
              <a:lnSpc>
                <a:spcPct val="110000"/>
              </a:lnSpc>
            </a:pPr>
            <a:r>
              <a:rPr lang="en-US" altLang="zh-CN" sz="1100" dirty="0"/>
              <a:t>PPT</a:t>
            </a:r>
            <a:r>
              <a:rPr lang="zh-CN" altLang="en-US" sz="1100" dirty="0"/>
              <a:t>在现代商务交流中被愈来愈多的运用</a:t>
            </a:r>
          </a:p>
        </p:txBody>
      </p:sp>
      <p:sp>
        <p:nvSpPr>
          <p:cNvPr id="67" name="矩形 66"/>
          <p:cNvSpPr/>
          <p:nvPr/>
        </p:nvSpPr>
        <p:spPr>
          <a:xfrm>
            <a:off x="7171182" y="2462902"/>
            <a:ext cx="172460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p>
        </p:txBody>
      </p:sp>
      <p:sp>
        <p:nvSpPr>
          <p:cNvPr id="68" name="矩形 67"/>
          <p:cNvSpPr/>
          <p:nvPr/>
        </p:nvSpPr>
        <p:spPr>
          <a:xfrm>
            <a:off x="5902712" y="1675301"/>
            <a:ext cx="172460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p>
        </p:txBody>
      </p:sp>
      <p:sp>
        <p:nvSpPr>
          <p:cNvPr id="69"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70"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10</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750" fill="hold"/>
                                        <p:tgtEl>
                                          <p:spTgt spid="35"/>
                                        </p:tgtEl>
                                        <p:attrNameLst>
                                          <p:attrName>ppt_w</p:attrName>
                                        </p:attrNameLst>
                                      </p:cBhvr>
                                      <p:tavLst>
                                        <p:tav tm="0">
                                          <p:val>
                                            <p:fltVal val="0"/>
                                          </p:val>
                                        </p:tav>
                                        <p:tav tm="100000">
                                          <p:val>
                                            <p:strVal val="#ppt_w"/>
                                          </p:val>
                                        </p:tav>
                                      </p:tavLst>
                                    </p:anim>
                                    <p:anim calcmode="lin" valueType="num">
                                      <p:cBhvr>
                                        <p:cTn id="8" dur="750" fill="hold"/>
                                        <p:tgtEl>
                                          <p:spTgt spid="35"/>
                                        </p:tgtEl>
                                        <p:attrNameLst>
                                          <p:attrName>ppt_h</p:attrName>
                                        </p:attrNameLst>
                                      </p:cBhvr>
                                      <p:tavLst>
                                        <p:tav tm="0">
                                          <p:val>
                                            <p:fltVal val="0"/>
                                          </p:val>
                                        </p:tav>
                                        <p:tav tm="100000">
                                          <p:val>
                                            <p:strVal val="#ppt_h"/>
                                          </p:val>
                                        </p:tav>
                                      </p:tavLst>
                                    </p:anim>
                                    <p:animEffect transition="in" filter="fade">
                                      <p:cBhvr>
                                        <p:cTn id="9" dur="750"/>
                                        <p:tgtEl>
                                          <p:spTgt spid="35"/>
                                        </p:tgtEl>
                                      </p:cBhvr>
                                    </p:animEffect>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wipe(right)">
                                      <p:cBhvr>
                                        <p:cTn id="13" dur="750"/>
                                        <p:tgtEl>
                                          <p:spTgt spid="43"/>
                                        </p:tgtEl>
                                      </p:cBhvr>
                                    </p:animEffect>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p:cTn id="17" dur="750" fill="hold"/>
                                        <p:tgtEl>
                                          <p:spTgt spid="71"/>
                                        </p:tgtEl>
                                        <p:attrNameLst>
                                          <p:attrName>ppt_w</p:attrName>
                                        </p:attrNameLst>
                                      </p:cBhvr>
                                      <p:tavLst>
                                        <p:tav tm="0">
                                          <p:val>
                                            <p:fltVal val="0"/>
                                          </p:val>
                                        </p:tav>
                                        <p:tav tm="100000">
                                          <p:val>
                                            <p:strVal val="#ppt_w"/>
                                          </p:val>
                                        </p:tav>
                                      </p:tavLst>
                                    </p:anim>
                                    <p:anim calcmode="lin" valueType="num">
                                      <p:cBhvr>
                                        <p:cTn id="18" dur="750" fill="hold"/>
                                        <p:tgtEl>
                                          <p:spTgt spid="71"/>
                                        </p:tgtEl>
                                        <p:attrNameLst>
                                          <p:attrName>ppt_h</p:attrName>
                                        </p:attrNameLst>
                                      </p:cBhvr>
                                      <p:tavLst>
                                        <p:tav tm="0">
                                          <p:val>
                                            <p:fltVal val="0"/>
                                          </p:val>
                                        </p:tav>
                                        <p:tav tm="100000">
                                          <p:val>
                                            <p:strVal val="#ppt_h"/>
                                          </p:val>
                                        </p:tav>
                                      </p:tavLst>
                                    </p:anim>
                                    <p:animEffect transition="in" filter="fade">
                                      <p:cBhvr>
                                        <p:cTn id="19" dur="750"/>
                                        <p:tgtEl>
                                          <p:spTgt spid="71"/>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wipe(up)">
                                      <p:cBhvr>
                                        <p:cTn id="23" dur="750"/>
                                        <p:tgtEl>
                                          <p:spTgt spid="64"/>
                                        </p:tgtEl>
                                      </p:cBhvr>
                                    </p:animEffect>
                                  </p:childTnLst>
                                </p:cTn>
                              </p:par>
                            </p:childTnLst>
                          </p:cTn>
                        </p:par>
                        <p:par>
                          <p:cTn id="24" fill="hold">
                            <p:stCondLst>
                              <p:cond delay="4000"/>
                            </p:stCondLst>
                            <p:childTnLst>
                              <p:par>
                                <p:cTn id="25" presetID="22" presetClass="entr" presetSubtype="2"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right)">
                                      <p:cBhvr>
                                        <p:cTn id="27" dur="750"/>
                                        <p:tgtEl>
                                          <p:spTgt spid="45"/>
                                        </p:tgtEl>
                                      </p:cBhvr>
                                    </p:animEffect>
                                  </p:childTnLst>
                                </p:cTn>
                              </p:par>
                            </p:childTnLst>
                          </p:cTn>
                        </p:par>
                        <p:par>
                          <p:cTn id="28" fill="hold">
                            <p:stCondLst>
                              <p:cond delay="5000"/>
                            </p:stCondLst>
                            <p:childTnLst>
                              <p:par>
                                <p:cTn id="29" presetID="53" presetClass="entr" presetSubtype="16" fill="hold" nodeType="afterEffect">
                                  <p:stCondLst>
                                    <p:cond delay="0"/>
                                  </p:stCondLst>
                                  <p:childTnLst>
                                    <p:set>
                                      <p:cBhvr>
                                        <p:cTn id="30" dur="1" fill="hold">
                                          <p:stCondLst>
                                            <p:cond delay="0"/>
                                          </p:stCondLst>
                                        </p:cTn>
                                        <p:tgtEl>
                                          <p:spTgt spid="72"/>
                                        </p:tgtEl>
                                        <p:attrNameLst>
                                          <p:attrName>style.visibility</p:attrName>
                                        </p:attrNameLst>
                                      </p:cBhvr>
                                      <p:to>
                                        <p:strVal val="visible"/>
                                      </p:to>
                                    </p:set>
                                    <p:anim calcmode="lin" valueType="num">
                                      <p:cBhvr>
                                        <p:cTn id="31" dur="750" fill="hold"/>
                                        <p:tgtEl>
                                          <p:spTgt spid="72"/>
                                        </p:tgtEl>
                                        <p:attrNameLst>
                                          <p:attrName>ppt_w</p:attrName>
                                        </p:attrNameLst>
                                      </p:cBhvr>
                                      <p:tavLst>
                                        <p:tav tm="0">
                                          <p:val>
                                            <p:fltVal val="0"/>
                                          </p:val>
                                        </p:tav>
                                        <p:tav tm="100000">
                                          <p:val>
                                            <p:strVal val="#ppt_w"/>
                                          </p:val>
                                        </p:tav>
                                      </p:tavLst>
                                    </p:anim>
                                    <p:anim calcmode="lin" valueType="num">
                                      <p:cBhvr>
                                        <p:cTn id="32" dur="750" fill="hold"/>
                                        <p:tgtEl>
                                          <p:spTgt spid="72"/>
                                        </p:tgtEl>
                                        <p:attrNameLst>
                                          <p:attrName>ppt_h</p:attrName>
                                        </p:attrNameLst>
                                      </p:cBhvr>
                                      <p:tavLst>
                                        <p:tav tm="0">
                                          <p:val>
                                            <p:fltVal val="0"/>
                                          </p:val>
                                        </p:tav>
                                        <p:tav tm="100000">
                                          <p:val>
                                            <p:strVal val="#ppt_h"/>
                                          </p:val>
                                        </p:tav>
                                      </p:tavLst>
                                    </p:anim>
                                    <p:animEffect transition="in" filter="fade">
                                      <p:cBhvr>
                                        <p:cTn id="33" dur="750"/>
                                        <p:tgtEl>
                                          <p:spTgt spid="72"/>
                                        </p:tgtEl>
                                      </p:cBhvr>
                                    </p:animEffect>
                                  </p:childTnLst>
                                </p:cTn>
                              </p:par>
                            </p:childTnLst>
                          </p:cTn>
                        </p:par>
                        <p:par>
                          <p:cTn id="34" fill="hold">
                            <p:stCondLst>
                              <p:cond delay="6000"/>
                            </p:stCondLst>
                            <p:childTnLst>
                              <p:par>
                                <p:cTn id="35" presetID="22" presetClass="entr" presetSubtype="1"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wipe(up)">
                                      <p:cBhvr>
                                        <p:cTn id="37" dur="750"/>
                                        <p:tgtEl>
                                          <p:spTgt spid="65"/>
                                        </p:tgtEl>
                                      </p:cBhvr>
                                    </p:animEffect>
                                  </p:childTnLst>
                                </p:cTn>
                              </p:par>
                            </p:childTnLst>
                          </p:cTn>
                        </p:par>
                        <p:par>
                          <p:cTn id="38" fill="hold">
                            <p:stCondLst>
                              <p:cond delay="7000"/>
                            </p:stCondLst>
                            <p:childTnLst>
                              <p:par>
                                <p:cTn id="39" presetID="22" presetClass="entr" presetSubtype="4" fill="hold"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down)">
                                      <p:cBhvr>
                                        <p:cTn id="41" dur="750"/>
                                        <p:tgtEl>
                                          <p:spTgt spid="47"/>
                                        </p:tgtEl>
                                      </p:cBhvr>
                                    </p:animEffect>
                                  </p:childTnLst>
                                </p:cTn>
                              </p:par>
                            </p:childTnLst>
                          </p:cTn>
                        </p:par>
                        <p:par>
                          <p:cTn id="42" fill="hold">
                            <p:stCondLst>
                              <p:cond delay="8000"/>
                            </p:stCondLst>
                            <p:childTnLst>
                              <p:par>
                                <p:cTn id="43" presetID="53" presetClass="entr" presetSubtype="16" fill="hold" nodeType="afterEffect">
                                  <p:stCondLst>
                                    <p:cond delay="0"/>
                                  </p:stCondLst>
                                  <p:childTnLst>
                                    <p:set>
                                      <p:cBhvr>
                                        <p:cTn id="44" dur="1" fill="hold">
                                          <p:stCondLst>
                                            <p:cond delay="0"/>
                                          </p:stCondLst>
                                        </p:cTn>
                                        <p:tgtEl>
                                          <p:spTgt spid="73"/>
                                        </p:tgtEl>
                                        <p:attrNameLst>
                                          <p:attrName>style.visibility</p:attrName>
                                        </p:attrNameLst>
                                      </p:cBhvr>
                                      <p:to>
                                        <p:strVal val="visible"/>
                                      </p:to>
                                    </p:set>
                                    <p:anim calcmode="lin" valueType="num">
                                      <p:cBhvr>
                                        <p:cTn id="45" dur="750" fill="hold"/>
                                        <p:tgtEl>
                                          <p:spTgt spid="73"/>
                                        </p:tgtEl>
                                        <p:attrNameLst>
                                          <p:attrName>ppt_w</p:attrName>
                                        </p:attrNameLst>
                                      </p:cBhvr>
                                      <p:tavLst>
                                        <p:tav tm="0">
                                          <p:val>
                                            <p:fltVal val="0"/>
                                          </p:val>
                                        </p:tav>
                                        <p:tav tm="100000">
                                          <p:val>
                                            <p:strVal val="#ppt_w"/>
                                          </p:val>
                                        </p:tav>
                                      </p:tavLst>
                                    </p:anim>
                                    <p:anim calcmode="lin" valueType="num">
                                      <p:cBhvr>
                                        <p:cTn id="46" dur="750" fill="hold"/>
                                        <p:tgtEl>
                                          <p:spTgt spid="73"/>
                                        </p:tgtEl>
                                        <p:attrNameLst>
                                          <p:attrName>ppt_h</p:attrName>
                                        </p:attrNameLst>
                                      </p:cBhvr>
                                      <p:tavLst>
                                        <p:tav tm="0">
                                          <p:val>
                                            <p:fltVal val="0"/>
                                          </p:val>
                                        </p:tav>
                                        <p:tav tm="100000">
                                          <p:val>
                                            <p:strVal val="#ppt_h"/>
                                          </p:val>
                                        </p:tav>
                                      </p:tavLst>
                                    </p:anim>
                                    <p:animEffect transition="in" filter="fade">
                                      <p:cBhvr>
                                        <p:cTn id="47" dur="750"/>
                                        <p:tgtEl>
                                          <p:spTgt spid="73"/>
                                        </p:tgtEl>
                                      </p:cBhvr>
                                    </p:animEffect>
                                  </p:childTnLst>
                                </p:cTn>
                              </p:par>
                            </p:childTnLst>
                          </p:cTn>
                        </p:par>
                        <p:par>
                          <p:cTn id="48" fill="hold">
                            <p:stCondLst>
                              <p:cond delay="9000"/>
                            </p:stCondLst>
                            <p:childTnLst>
                              <p:par>
                                <p:cTn id="49" presetID="22" presetClass="entr" presetSubtype="1" fill="hold" grpId="0" nodeType="after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wipe(up)">
                                      <p:cBhvr>
                                        <p:cTn id="51" dur="750"/>
                                        <p:tgtEl>
                                          <p:spTgt spid="66"/>
                                        </p:tgtEl>
                                      </p:cBhvr>
                                    </p:animEffect>
                                  </p:childTnLst>
                                </p:cTn>
                              </p:par>
                            </p:childTnLst>
                          </p:cTn>
                        </p:par>
                        <p:par>
                          <p:cTn id="52" fill="hold">
                            <p:stCondLst>
                              <p:cond delay="10000"/>
                            </p:stCondLst>
                            <p:childTnLst>
                              <p:par>
                                <p:cTn id="53" presetID="22" presetClass="entr" presetSubtype="4" fill="hold"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wipe(down)">
                                      <p:cBhvr>
                                        <p:cTn id="55" dur="750"/>
                                        <p:tgtEl>
                                          <p:spTgt spid="49"/>
                                        </p:tgtEl>
                                      </p:cBhvr>
                                    </p:animEffect>
                                  </p:childTnLst>
                                </p:cTn>
                              </p:par>
                            </p:childTnLst>
                          </p:cTn>
                        </p:par>
                        <p:par>
                          <p:cTn id="56" fill="hold">
                            <p:stCondLst>
                              <p:cond delay="11000"/>
                            </p:stCondLst>
                            <p:childTnLst>
                              <p:par>
                                <p:cTn id="57" presetID="53" presetClass="entr" presetSubtype="16" fill="hold" nodeType="afterEffect">
                                  <p:stCondLst>
                                    <p:cond delay="0"/>
                                  </p:stCondLst>
                                  <p:childTnLst>
                                    <p:set>
                                      <p:cBhvr>
                                        <p:cTn id="58" dur="1" fill="hold">
                                          <p:stCondLst>
                                            <p:cond delay="0"/>
                                          </p:stCondLst>
                                        </p:cTn>
                                        <p:tgtEl>
                                          <p:spTgt spid="74"/>
                                        </p:tgtEl>
                                        <p:attrNameLst>
                                          <p:attrName>style.visibility</p:attrName>
                                        </p:attrNameLst>
                                      </p:cBhvr>
                                      <p:to>
                                        <p:strVal val="visible"/>
                                      </p:to>
                                    </p:set>
                                    <p:anim calcmode="lin" valueType="num">
                                      <p:cBhvr>
                                        <p:cTn id="59" dur="750" fill="hold"/>
                                        <p:tgtEl>
                                          <p:spTgt spid="74"/>
                                        </p:tgtEl>
                                        <p:attrNameLst>
                                          <p:attrName>ppt_w</p:attrName>
                                        </p:attrNameLst>
                                      </p:cBhvr>
                                      <p:tavLst>
                                        <p:tav tm="0">
                                          <p:val>
                                            <p:fltVal val="0"/>
                                          </p:val>
                                        </p:tav>
                                        <p:tav tm="100000">
                                          <p:val>
                                            <p:strVal val="#ppt_w"/>
                                          </p:val>
                                        </p:tav>
                                      </p:tavLst>
                                    </p:anim>
                                    <p:anim calcmode="lin" valueType="num">
                                      <p:cBhvr>
                                        <p:cTn id="60" dur="750" fill="hold"/>
                                        <p:tgtEl>
                                          <p:spTgt spid="74"/>
                                        </p:tgtEl>
                                        <p:attrNameLst>
                                          <p:attrName>ppt_h</p:attrName>
                                        </p:attrNameLst>
                                      </p:cBhvr>
                                      <p:tavLst>
                                        <p:tav tm="0">
                                          <p:val>
                                            <p:fltVal val="0"/>
                                          </p:val>
                                        </p:tav>
                                        <p:tav tm="100000">
                                          <p:val>
                                            <p:strVal val="#ppt_h"/>
                                          </p:val>
                                        </p:tav>
                                      </p:tavLst>
                                    </p:anim>
                                    <p:animEffect transition="in" filter="fade">
                                      <p:cBhvr>
                                        <p:cTn id="61" dur="750"/>
                                        <p:tgtEl>
                                          <p:spTgt spid="74"/>
                                        </p:tgtEl>
                                      </p:cBhvr>
                                    </p:animEffect>
                                  </p:childTnLst>
                                </p:cTn>
                              </p:par>
                            </p:childTnLst>
                          </p:cTn>
                        </p:par>
                        <p:par>
                          <p:cTn id="62" fill="hold">
                            <p:stCondLst>
                              <p:cond delay="12000"/>
                            </p:stCondLst>
                            <p:childTnLst>
                              <p:par>
                                <p:cTn id="63" presetID="22" presetClass="entr" presetSubtype="1" fill="hold" grpId="0" nodeType="afterEffect">
                                  <p:stCondLst>
                                    <p:cond delay="0"/>
                                  </p:stCondLst>
                                  <p:childTnLst>
                                    <p:set>
                                      <p:cBhvr>
                                        <p:cTn id="64" dur="1" fill="hold">
                                          <p:stCondLst>
                                            <p:cond delay="0"/>
                                          </p:stCondLst>
                                        </p:cTn>
                                        <p:tgtEl>
                                          <p:spTgt spid="68"/>
                                        </p:tgtEl>
                                        <p:attrNameLst>
                                          <p:attrName>style.visibility</p:attrName>
                                        </p:attrNameLst>
                                      </p:cBhvr>
                                      <p:to>
                                        <p:strVal val="visible"/>
                                      </p:to>
                                    </p:set>
                                    <p:animEffect transition="in" filter="wipe(up)">
                                      <p:cBhvr>
                                        <p:cTn id="65" dur="750"/>
                                        <p:tgtEl>
                                          <p:spTgt spid="68"/>
                                        </p:tgtEl>
                                      </p:cBhvr>
                                    </p:animEffect>
                                  </p:childTnLst>
                                </p:cTn>
                              </p:par>
                            </p:childTnLst>
                          </p:cTn>
                        </p:par>
                        <p:par>
                          <p:cTn id="66" fill="hold">
                            <p:stCondLst>
                              <p:cond delay="13000"/>
                            </p:stCondLst>
                            <p:childTnLst>
                              <p:par>
                                <p:cTn id="67" presetID="22" presetClass="entr" presetSubtype="8" fill="hold"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wipe(left)">
                                      <p:cBhvr>
                                        <p:cTn id="69" dur="750"/>
                                        <p:tgtEl>
                                          <p:spTgt spid="54"/>
                                        </p:tgtEl>
                                      </p:cBhvr>
                                    </p:animEffect>
                                  </p:childTnLst>
                                </p:cTn>
                              </p:par>
                            </p:childTnLst>
                          </p:cTn>
                        </p:par>
                        <p:par>
                          <p:cTn id="70" fill="hold">
                            <p:stCondLst>
                              <p:cond delay="14000"/>
                            </p:stCondLst>
                            <p:childTnLst>
                              <p:par>
                                <p:cTn id="71" presetID="53" presetClass="entr" presetSubtype="16" fill="hold" nodeType="afterEffect">
                                  <p:stCondLst>
                                    <p:cond delay="0"/>
                                  </p:stCondLst>
                                  <p:childTnLst>
                                    <p:set>
                                      <p:cBhvr>
                                        <p:cTn id="72" dur="1" fill="hold">
                                          <p:stCondLst>
                                            <p:cond delay="0"/>
                                          </p:stCondLst>
                                        </p:cTn>
                                        <p:tgtEl>
                                          <p:spTgt spid="75"/>
                                        </p:tgtEl>
                                        <p:attrNameLst>
                                          <p:attrName>style.visibility</p:attrName>
                                        </p:attrNameLst>
                                      </p:cBhvr>
                                      <p:to>
                                        <p:strVal val="visible"/>
                                      </p:to>
                                    </p:set>
                                    <p:anim calcmode="lin" valueType="num">
                                      <p:cBhvr>
                                        <p:cTn id="73" dur="750" fill="hold"/>
                                        <p:tgtEl>
                                          <p:spTgt spid="75"/>
                                        </p:tgtEl>
                                        <p:attrNameLst>
                                          <p:attrName>ppt_w</p:attrName>
                                        </p:attrNameLst>
                                      </p:cBhvr>
                                      <p:tavLst>
                                        <p:tav tm="0">
                                          <p:val>
                                            <p:fltVal val="0"/>
                                          </p:val>
                                        </p:tav>
                                        <p:tav tm="100000">
                                          <p:val>
                                            <p:strVal val="#ppt_w"/>
                                          </p:val>
                                        </p:tav>
                                      </p:tavLst>
                                    </p:anim>
                                    <p:anim calcmode="lin" valueType="num">
                                      <p:cBhvr>
                                        <p:cTn id="74" dur="750" fill="hold"/>
                                        <p:tgtEl>
                                          <p:spTgt spid="75"/>
                                        </p:tgtEl>
                                        <p:attrNameLst>
                                          <p:attrName>ppt_h</p:attrName>
                                        </p:attrNameLst>
                                      </p:cBhvr>
                                      <p:tavLst>
                                        <p:tav tm="0">
                                          <p:val>
                                            <p:fltVal val="0"/>
                                          </p:val>
                                        </p:tav>
                                        <p:tav tm="100000">
                                          <p:val>
                                            <p:strVal val="#ppt_h"/>
                                          </p:val>
                                        </p:tav>
                                      </p:tavLst>
                                    </p:anim>
                                    <p:animEffect transition="in" filter="fade">
                                      <p:cBhvr>
                                        <p:cTn id="75" dur="750"/>
                                        <p:tgtEl>
                                          <p:spTgt spid="75"/>
                                        </p:tgtEl>
                                      </p:cBhvr>
                                    </p:animEffect>
                                  </p:childTnLst>
                                </p:cTn>
                              </p:par>
                            </p:childTnLst>
                          </p:cTn>
                        </p:par>
                        <p:par>
                          <p:cTn id="76" fill="hold">
                            <p:stCondLst>
                              <p:cond delay="15000"/>
                            </p:stCondLst>
                            <p:childTnLst>
                              <p:par>
                                <p:cTn id="77" presetID="22" presetClass="entr" presetSubtype="1" fill="hold" grpId="0"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wipe(up)">
                                      <p:cBhvr>
                                        <p:cTn id="7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5124" name="Picture 4" descr="D:\在线模版\网上下载\网自下素材\timg (2).jpg"/>
          <p:cNvPicPr>
            <a:picLocks noChangeAspect="1" noChangeArrowheads="1"/>
          </p:cNvPicPr>
          <p:nvPr/>
        </p:nvPicPr>
        <p:blipFill rotWithShape="1">
          <a:blip r:embed="rId3">
            <a:extLst>
              <a:ext uri="{28A0092B-C50C-407E-A947-70E740481C1C}">
                <a14:useLocalDpi xmlns:a14="http://schemas.microsoft.com/office/drawing/2010/main" val="0"/>
              </a:ext>
            </a:extLst>
          </a:blip>
          <a:srcRect t="19682" b="33713"/>
          <a:stretch>
            <a:fillRect/>
          </a:stretch>
        </p:blipFill>
        <p:spPr bwMode="auto">
          <a:xfrm>
            <a:off x="0" y="0"/>
            <a:ext cx="9144000" cy="2842428"/>
          </a:xfrm>
          <a:prstGeom prst="rect">
            <a:avLst/>
          </a:prstGeom>
          <a:noFill/>
          <a:extLst>
            <a:ext uri="{909E8E84-426E-40DD-AFC4-6F175D3DCCD1}">
              <a14:hiddenFill xmlns:a14="http://schemas.microsoft.com/office/drawing/2010/main">
                <a:solidFill>
                  <a:srgbClr val="FFFFFF"/>
                </a:solidFill>
              </a14:hiddenFill>
            </a:ext>
          </a:extLst>
        </p:spPr>
      </p:pic>
      <p:grpSp>
        <p:nvGrpSpPr>
          <p:cNvPr id="5" name="组合 4"/>
          <p:cNvGrpSpPr/>
          <p:nvPr/>
        </p:nvGrpSpPr>
        <p:grpSpPr>
          <a:xfrm>
            <a:off x="3959932" y="2194356"/>
            <a:ext cx="1152128" cy="1152128"/>
            <a:chOff x="3959932" y="2194356"/>
            <a:chExt cx="1152128" cy="1152128"/>
          </a:xfrm>
        </p:grpSpPr>
        <p:sp>
          <p:nvSpPr>
            <p:cNvPr id="8" name="圆角矩形 7"/>
            <p:cNvSpPr/>
            <p:nvPr/>
          </p:nvSpPr>
          <p:spPr>
            <a:xfrm>
              <a:off x="3959932" y="2194356"/>
              <a:ext cx="1152128" cy="1152128"/>
            </a:xfrm>
            <a:prstGeom prst="roundRect">
              <a:avLst>
                <a:gd name="adj" fmla="val 69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Picture 5" descr="C:\Users\Administrator\Desktop\3.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4273" y="2361077"/>
              <a:ext cx="818686" cy="818686"/>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矩形 11"/>
          <p:cNvSpPr/>
          <p:nvPr/>
        </p:nvSpPr>
        <p:spPr>
          <a:xfrm>
            <a:off x="1040444" y="3386790"/>
            <a:ext cx="1878537" cy="867930"/>
          </a:xfrm>
          <a:prstGeom prst="rect">
            <a:avLst/>
          </a:prstGeom>
        </p:spPr>
        <p:txBody>
          <a:bodyPr wrap="square">
            <a:spAutoFit/>
          </a:bodyPr>
          <a:lstStyle/>
          <a:p>
            <a:pPr algn="ctr">
              <a:lnSpc>
                <a:spcPct val="120000"/>
              </a:lnSpc>
            </a:pPr>
            <a:r>
              <a:rPr lang="zh-CN" altLang="en-US" b="1" dirty="0">
                <a:solidFill>
                  <a:schemeClr val="bg1"/>
                </a:solidFill>
              </a:rPr>
              <a:t>添加标题</a:t>
            </a:r>
            <a:endParaRPr lang="en-US" altLang="zh-CN" b="1" dirty="0">
              <a:solidFill>
                <a:schemeClr val="bg1"/>
              </a:solidFill>
            </a:endParaRPr>
          </a:p>
          <a:p>
            <a:pPr algn="ct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p>
        </p:txBody>
      </p:sp>
      <p:grpSp>
        <p:nvGrpSpPr>
          <p:cNvPr id="6" name="组合 5"/>
          <p:cNvGrpSpPr/>
          <p:nvPr/>
        </p:nvGrpSpPr>
        <p:grpSpPr>
          <a:xfrm>
            <a:off x="1547664" y="2410380"/>
            <a:ext cx="864096" cy="864096"/>
            <a:chOff x="1547664" y="2410380"/>
            <a:chExt cx="864096" cy="864096"/>
          </a:xfrm>
        </p:grpSpPr>
        <p:sp>
          <p:nvSpPr>
            <p:cNvPr id="4" name="圆角矩形 3"/>
            <p:cNvSpPr/>
            <p:nvPr/>
          </p:nvSpPr>
          <p:spPr>
            <a:xfrm>
              <a:off x="1547664" y="2410380"/>
              <a:ext cx="864096" cy="864096"/>
            </a:xfrm>
            <a:prstGeom prst="roundRect">
              <a:avLst>
                <a:gd name="adj" fmla="val 69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shopping-cart_14658"/>
            <p:cNvSpPr>
              <a:spLocks noChangeAspect="1"/>
            </p:cNvSpPr>
            <p:nvPr/>
          </p:nvSpPr>
          <p:spPr bwMode="auto">
            <a:xfrm>
              <a:off x="1704990" y="2642127"/>
              <a:ext cx="520865" cy="415832"/>
            </a:xfrm>
            <a:custGeom>
              <a:avLst/>
              <a:gdLst>
                <a:gd name="connsiteX0" fmla="*/ 268288 w 332077"/>
                <a:gd name="connsiteY0" fmla="*/ 203200 h 265113"/>
                <a:gd name="connsiteX1" fmla="*/ 275233 w 332077"/>
                <a:gd name="connsiteY1" fmla="*/ 204490 h 265113"/>
                <a:gd name="connsiteX2" fmla="*/ 279400 w 332077"/>
                <a:gd name="connsiteY2" fmla="*/ 212229 h 265113"/>
                <a:gd name="connsiteX3" fmla="*/ 279400 w 332077"/>
                <a:gd name="connsiteY3" fmla="*/ 213519 h 265113"/>
                <a:gd name="connsiteX4" fmla="*/ 268288 w 332077"/>
                <a:gd name="connsiteY4" fmla="*/ 223838 h 265113"/>
                <a:gd name="connsiteX5" fmla="*/ 257175 w 332077"/>
                <a:gd name="connsiteY5" fmla="*/ 216099 h 265113"/>
                <a:gd name="connsiteX6" fmla="*/ 257175 w 332077"/>
                <a:gd name="connsiteY6" fmla="*/ 213519 h 265113"/>
                <a:gd name="connsiteX7" fmla="*/ 258564 w 332077"/>
                <a:gd name="connsiteY7" fmla="*/ 208360 h 265113"/>
                <a:gd name="connsiteX8" fmla="*/ 268288 w 332077"/>
                <a:gd name="connsiteY8" fmla="*/ 203200 h 265113"/>
                <a:gd name="connsiteX9" fmla="*/ 140494 w 332077"/>
                <a:gd name="connsiteY9" fmla="*/ 203200 h 265113"/>
                <a:gd name="connsiteX10" fmla="*/ 147979 w 332077"/>
                <a:gd name="connsiteY10" fmla="*/ 208280 h 265113"/>
                <a:gd name="connsiteX11" fmla="*/ 149226 w 332077"/>
                <a:gd name="connsiteY11" fmla="*/ 213360 h 265113"/>
                <a:gd name="connsiteX12" fmla="*/ 147979 w 332077"/>
                <a:gd name="connsiteY12" fmla="*/ 218440 h 265113"/>
                <a:gd name="connsiteX13" fmla="*/ 140494 w 332077"/>
                <a:gd name="connsiteY13" fmla="*/ 222250 h 265113"/>
                <a:gd name="connsiteX14" fmla="*/ 131763 w 332077"/>
                <a:gd name="connsiteY14" fmla="*/ 213360 h 265113"/>
                <a:gd name="connsiteX15" fmla="*/ 131763 w 332077"/>
                <a:gd name="connsiteY15" fmla="*/ 209550 h 265113"/>
                <a:gd name="connsiteX16" fmla="*/ 140494 w 332077"/>
                <a:gd name="connsiteY16" fmla="*/ 203200 h 265113"/>
                <a:gd name="connsiteX17" fmla="*/ 35960 w 332077"/>
                <a:gd name="connsiteY17" fmla="*/ 19050 h 265113"/>
                <a:gd name="connsiteX18" fmla="*/ 30757 w 332077"/>
                <a:gd name="connsiteY18" fmla="*/ 20340 h 265113"/>
                <a:gd name="connsiteX19" fmla="*/ 19050 w 332077"/>
                <a:gd name="connsiteY19" fmla="*/ 24209 h 265113"/>
                <a:gd name="connsiteX20" fmla="*/ 19050 w 332077"/>
                <a:gd name="connsiteY20" fmla="*/ 44847 h 265113"/>
                <a:gd name="connsiteX21" fmla="*/ 28155 w 332077"/>
                <a:gd name="connsiteY21" fmla="*/ 48716 h 265113"/>
                <a:gd name="connsiteX22" fmla="*/ 37261 w 332077"/>
                <a:gd name="connsiteY22" fmla="*/ 48716 h 265113"/>
                <a:gd name="connsiteX23" fmla="*/ 81487 w 332077"/>
                <a:gd name="connsiteY23" fmla="*/ 48716 h 265113"/>
                <a:gd name="connsiteX24" fmla="*/ 116608 w 332077"/>
                <a:gd name="connsiteY24" fmla="*/ 189310 h 265113"/>
                <a:gd name="connsiteX25" fmla="*/ 108803 w 332077"/>
                <a:gd name="connsiteY25" fmla="*/ 203498 h 265113"/>
                <a:gd name="connsiteX26" fmla="*/ 107502 w 332077"/>
                <a:gd name="connsiteY26" fmla="*/ 213817 h 265113"/>
                <a:gd name="connsiteX27" fmla="*/ 140022 w 332077"/>
                <a:gd name="connsiteY27" fmla="*/ 246063 h 265113"/>
                <a:gd name="connsiteX28" fmla="*/ 167338 w 332077"/>
                <a:gd name="connsiteY28" fmla="*/ 231875 h 265113"/>
                <a:gd name="connsiteX29" fmla="*/ 171240 w 332077"/>
                <a:gd name="connsiteY29" fmla="*/ 224136 h 265113"/>
                <a:gd name="connsiteX30" fmla="*/ 237580 w 332077"/>
                <a:gd name="connsiteY30" fmla="*/ 224136 h 265113"/>
                <a:gd name="connsiteX31" fmla="*/ 268798 w 332077"/>
                <a:gd name="connsiteY31" fmla="*/ 246063 h 265113"/>
                <a:gd name="connsiteX32" fmla="*/ 301317 w 332077"/>
                <a:gd name="connsiteY32" fmla="*/ 213817 h 265113"/>
                <a:gd name="connsiteX33" fmla="*/ 301317 w 332077"/>
                <a:gd name="connsiteY33" fmla="*/ 209947 h 265113"/>
                <a:gd name="connsiteX34" fmla="*/ 287009 w 332077"/>
                <a:gd name="connsiteY34" fmla="*/ 185440 h 265113"/>
                <a:gd name="connsiteX35" fmla="*/ 268798 w 332077"/>
                <a:gd name="connsiteY35" fmla="*/ 180281 h 265113"/>
                <a:gd name="connsiteX36" fmla="*/ 240181 w 332077"/>
                <a:gd name="connsiteY36" fmla="*/ 197049 h 265113"/>
                <a:gd name="connsiteX37" fmla="*/ 168639 w 332077"/>
                <a:gd name="connsiteY37" fmla="*/ 197049 h 265113"/>
                <a:gd name="connsiteX38" fmla="*/ 140022 w 332077"/>
                <a:gd name="connsiteY38" fmla="*/ 180281 h 265113"/>
                <a:gd name="connsiteX39" fmla="*/ 140022 w 332077"/>
                <a:gd name="connsiteY39" fmla="*/ 177701 h 265113"/>
                <a:gd name="connsiteX40" fmla="*/ 266196 w 332077"/>
                <a:gd name="connsiteY40" fmla="*/ 177701 h 265113"/>
                <a:gd name="connsiteX41" fmla="*/ 279204 w 332077"/>
                <a:gd name="connsiteY41" fmla="*/ 164803 h 265113"/>
                <a:gd name="connsiteX42" fmla="*/ 313024 w 332077"/>
                <a:gd name="connsiteY42" fmla="*/ 62905 h 265113"/>
                <a:gd name="connsiteX43" fmla="*/ 311723 w 332077"/>
                <a:gd name="connsiteY43" fmla="*/ 51296 h 265113"/>
                <a:gd name="connsiteX44" fmla="*/ 300017 w 332077"/>
                <a:gd name="connsiteY44" fmla="*/ 46137 h 265113"/>
                <a:gd name="connsiteX45" fmla="*/ 108803 w 332077"/>
                <a:gd name="connsiteY45" fmla="*/ 46137 h 265113"/>
                <a:gd name="connsiteX46" fmla="*/ 103600 w 332077"/>
                <a:gd name="connsiteY46" fmla="*/ 26789 h 265113"/>
                <a:gd name="connsiteX47" fmla="*/ 90592 w 332077"/>
                <a:gd name="connsiteY47" fmla="*/ 19050 h 265113"/>
                <a:gd name="connsiteX48" fmla="*/ 35960 w 332077"/>
                <a:gd name="connsiteY48" fmla="*/ 19050 h 265113"/>
                <a:gd name="connsiteX49" fmla="*/ 31132 w 332077"/>
                <a:gd name="connsiteY49" fmla="*/ 0 h 265113"/>
                <a:gd name="connsiteX50" fmla="*/ 35024 w 332077"/>
                <a:gd name="connsiteY50" fmla="*/ 0 h 265113"/>
                <a:gd name="connsiteX51" fmla="*/ 36321 w 332077"/>
                <a:gd name="connsiteY51" fmla="*/ 1300 h 265113"/>
                <a:gd name="connsiteX52" fmla="*/ 90803 w 332077"/>
                <a:gd name="connsiteY52" fmla="*/ 1300 h 265113"/>
                <a:gd name="connsiteX53" fmla="*/ 121935 w 332077"/>
                <a:gd name="connsiteY53" fmla="*/ 20793 h 265113"/>
                <a:gd name="connsiteX54" fmla="*/ 123232 w 332077"/>
                <a:gd name="connsiteY54" fmla="*/ 27291 h 265113"/>
                <a:gd name="connsiteX55" fmla="*/ 299648 w 332077"/>
                <a:gd name="connsiteY55" fmla="*/ 27291 h 265113"/>
                <a:gd name="connsiteX56" fmla="*/ 326889 w 332077"/>
                <a:gd name="connsiteY56" fmla="*/ 40287 h 265113"/>
                <a:gd name="connsiteX57" fmla="*/ 330781 w 332077"/>
                <a:gd name="connsiteY57" fmla="*/ 67578 h 265113"/>
                <a:gd name="connsiteX58" fmla="*/ 297054 w 332077"/>
                <a:gd name="connsiteY58" fmla="*/ 170244 h 265113"/>
                <a:gd name="connsiteX59" fmla="*/ 320403 w 332077"/>
                <a:gd name="connsiteY59" fmla="*/ 209231 h 265113"/>
                <a:gd name="connsiteX60" fmla="*/ 306134 w 332077"/>
                <a:gd name="connsiteY60" fmla="*/ 248219 h 265113"/>
                <a:gd name="connsiteX61" fmla="*/ 269813 w 332077"/>
                <a:gd name="connsiteY61" fmla="*/ 265113 h 265113"/>
                <a:gd name="connsiteX62" fmla="*/ 227006 w 332077"/>
                <a:gd name="connsiteY62" fmla="*/ 244320 h 265113"/>
                <a:gd name="connsiteX63" fmla="*/ 181605 w 332077"/>
                <a:gd name="connsiteY63" fmla="*/ 244320 h 265113"/>
                <a:gd name="connsiteX64" fmla="*/ 140095 w 332077"/>
                <a:gd name="connsiteY64" fmla="*/ 262514 h 265113"/>
                <a:gd name="connsiteX65" fmla="*/ 89505 w 332077"/>
                <a:gd name="connsiteY65" fmla="*/ 209231 h 265113"/>
                <a:gd name="connsiteX66" fmla="*/ 95991 w 332077"/>
                <a:gd name="connsiteY66" fmla="*/ 185839 h 265113"/>
                <a:gd name="connsiteX67" fmla="*/ 67453 w 332077"/>
                <a:gd name="connsiteY67" fmla="*/ 64979 h 265113"/>
                <a:gd name="connsiteX68" fmla="*/ 37618 w 332077"/>
                <a:gd name="connsiteY68" fmla="*/ 64979 h 265113"/>
                <a:gd name="connsiteX69" fmla="*/ 33727 w 332077"/>
                <a:gd name="connsiteY69" fmla="*/ 66278 h 265113"/>
                <a:gd name="connsiteX70" fmla="*/ 28538 w 332077"/>
                <a:gd name="connsiteY70" fmla="*/ 66278 h 265113"/>
                <a:gd name="connsiteX71" fmla="*/ 0 w 332077"/>
                <a:gd name="connsiteY71" fmla="*/ 44185 h 265113"/>
                <a:gd name="connsiteX72" fmla="*/ 0 w 332077"/>
                <a:gd name="connsiteY72" fmla="*/ 23392 h 265113"/>
                <a:gd name="connsiteX73" fmla="*/ 18161 w 332077"/>
                <a:gd name="connsiteY73" fmla="*/ 1300 h 265113"/>
                <a:gd name="connsiteX74" fmla="*/ 31132 w 332077"/>
                <a:gd name="connsiteY74" fmla="*/ 0 h 265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332077" h="265113">
                  <a:moveTo>
                    <a:pt x="268288" y="203200"/>
                  </a:moveTo>
                  <a:cubicBezTo>
                    <a:pt x="271066" y="203200"/>
                    <a:pt x="272455" y="203200"/>
                    <a:pt x="275233" y="204490"/>
                  </a:cubicBezTo>
                  <a:cubicBezTo>
                    <a:pt x="278011" y="205780"/>
                    <a:pt x="279400" y="208360"/>
                    <a:pt x="279400" y="212229"/>
                  </a:cubicBezTo>
                  <a:cubicBezTo>
                    <a:pt x="279400" y="212229"/>
                    <a:pt x="279400" y="212229"/>
                    <a:pt x="279400" y="213519"/>
                  </a:cubicBezTo>
                  <a:cubicBezTo>
                    <a:pt x="279400" y="218679"/>
                    <a:pt x="275233" y="223838"/>
                    <a:pt x="268288" y="223838"/>
                  </a:cubicBezTo>
                  <a:cubicBezTo>
                    <a:pt x="264120" y="223838"/>
                    <a:pt x="259953" y="221258"/>
                    <a:pt x="257175" y="216099"/>
                  </a:cubicBezTo>
                  <a:cubicBezTo>
                    <a:pt x="257175" y="216099"/>
                    <a:pt x="257175" y="214809"/>
                    <a:pt x="257175" y="213519"/>
                  </a:cubicBezTo>
                  <a:cubicBezTo>
                    <a:pt x="257175" y="210939"/>
                    <a:pt x="257175" y="209649"/>
                    <a:pt x="258564" y="208360"/>
                  </a:cubicBezTo>
                  <a:cubicBezTo>
                    <a:pt x="259953" y="204490"/>
                    <a:pt x="264120" y="203200"/>
                    <a:pt x="268288" y="203200"/>
                  </a:cubicBezTo>
                  <a:close/>
                  <a:moveTo>
                    <a:pt x="140494" y="203200"/>
                  </a:moveTo>
                  <a:cubicBezTo>
                    <a:pt x="144237" y="203200"/>
                    <a:pt x="146731" y="205740"/>
                    <a:pt x="147979" y="208280"/>
                  </a:cubicBezTo>
                  <a:cubicBezTo>
                    <a:pt x="149226" y="209550"/>
                    <a:pt x="149226" y="210820"/>
                    <a:pt x="149226" y="213360"/>
                  </a:cubicBezTo>
                  <a:cubicBezTo>
                    <a:pt x="149226" y="214630"/>
                    <a:pt x="149226" y="217170"/>
                    <a:pt x="147979" y="218440"/>
                  </a:cubicBezTo>
                  <a:cubicBezTo>
                    <a:pt x="146731" y="220980"/>
                    <a:pt x="144237" y="222250"/>
                    <a:pt x="140494" y="222250"/>
                  </a:cubicBezTo>
                  <a:cubicBezTo>
                    <a:pt x="135505" y="222250"/>
                    <a:pt x="131763" y="218440"/>
                    <a:pt x="131763" y="213360"/>
                  </a:cubicBezTo>
                  <a:cubicBezTo>
                    <a:pt x="131763" y="212090"/>
                    <a:pt x="131763" y="210820"/>
                    <a:pt x="131763" y="209550"/>
                  </a:cubicBezTo>
                  <a:cubicBezTo>
                    <a:pt x="133010" y="205740"/>
                    <a:pt x="136752" y="203200"/>
                    <a:pt x="140494" y="203200"/>
                  </a:cubicBezTo>
                  <a:close/>
                  <a:moveTo>
                    <a:pt x="35960" y="19050"/>
                  </a:moveTo>
                  <a:cubicBezTo>
                    <a:pt x="34659" y="19050"/>
                    <a:pt x="32058" y="20340"/>
                    <a:pt x="30757" y="20340"/>
                  </a:cubicBezTo>
                  <a:cubicBezTo>
                    <a:pt x="24253" y="20340"/>
                    <a:pt x="19050" y="20340"/>
                    <a:pt x="19050" y="24209"/>
                  </a:cubicBezTo>
                  <a:cubicBezTo>
                    <a:pt x="19050" y="24209"/>
                    <a:pt x="19050" y="24209"/>
                    <a:pt x="19050" y="44847"/>
                  </a:cubicBezTo>
                  <a:cubicBezTo>
                    <a:pt x="19050" y="47427"/>
                    <a:pt x="22952" y="48716"/>
                    <a:pt x="28155" y="48716"/>
                  </a:cubicBezTo>
                  <a:cubicBezTo>
                    <a:pt x="32058" y="48716"/>
                    <a:pt x="34659" y="48716"/>
                    <a:pt x="37261" y="48716"/>
                  </a:cubicBezTo>
                  <a:cubicBezTo>
                    <a:pt x="37261" y="48716"/>
                    <a:pt x="37261" y="48716"/>
                    <a:pt x="81487" y="48716"/>
                  </a:cubicBezTo>
                  <a:cubicBezTo>
                    <a:pt x="81487" y="48716"/>
                    <a:pt x="81487" y="48716"/>
                    <a:pt x="116608" y="189310"/>
                  </a:cubicBezTo>
                  <a:cubicBezTo>
                    <a:pt x="112706" y="193179"/>
                    <a:pt x="110104" y="198339"/>
                    <a:pt x="108803" y="203498"/>
                  </a:cubicBezTo>
                  <a:cubicBezTo>
                    <a:pt x="107502" y="206078"/>
                    <a:pt x="107502" y="209947"/>
                    <a:pt x="107502" y="213817"/>
                  </a:cubicBezTo>
                  <a:cubicBezTo>
                    <a:pt x="107502" y="231875"/>
                    <a:pt x="121811" y="246063"/>
                    <a:pt x="140022" y="246063"/>
                  </a:cubicBezTo>
                  <a:cubicBezTo>
                    <a:pt x="151729" y="246063"/>
                    <a:pt x="162135" y="239614"/>
                    <a:pt x="167338" y="231875"/>
                  </a:cubicBezTo>
                  <a:cubicBezTo>
                    <a:pt x="169939" y="229295"/>
                    <a:pt x="171240" y="226715"/>
                    <a:pt x="171240" y="224136"/>
                  </a:cubicBezTo>
                  <a:cubicBezTo>
                    <a:pt x="171240" y="224136"/>
                    <a:pt x="171240" y="224136"/>
                    <a:pt x="237580" y="224136"/>
                  </a:cubicBezTo>
                  <a:cubicBezTo>
                    <a:pt x="242783" y="237034"/>
                    <a:pt x="254490" y="246063"/>
                    <a:pt x="268798" y="246063"/>
                  </a:cubicBezTo>
                  <a:cubicBezTo>
                    <a:pt x="287009" y="246063"/>
                    <a:pt x="301317" y="231875"/>
                    <a:pt x="301317" y="213817"/>
                  </a:cubicBezTo>
                  <a:cubicBezTo>
                    <a:pt x="301317" y="212527"/>
                    <a:pt x="301317" y="211237"/>
                    <a:pt x="301317" y="209947"/>
                  </a:cubicBezTo>
                  <a:cubicBezTo>
                    <a:pt x="301317" y="198339"/>
                    <a:pt x="296114" y="190600"/>
                    <a:pt x="287009" y="185440"/>
                  </a:cubicBezTo>
                  <a:cubicBezTo>
                    <a:pt x="281806" y="182860"/>
                    <a:pt x="275302" y="180281"/>
                    <a:pt x="268798" y="180281"/>
                  </a:cubicBezTo>
                  <a:cubicBezTo>
                    <a:pt x="257091" y="180281"/>
                    <a:pt x="246685" y="186730"/>
                    <a:pt x="240181" y="197049"/>
                  </a:cubicBezTo>
                  <a:cubicBezTo>
                    <a:pt x="240181" y="197049"/>
                    <a:pt x="240181" y="197049"/>
                    <a:pt x="168639" y="197049"/>
                  </a:cubicBezTo>
                  <a:cubicBezTo>
                    <a:pt x="162135" y="186730"/>
                    <a:pt x="151729" y="180281"/>
                    <a:pt x="140022" y="180281"/>
                  </a:cubicBezTo>
                  <a:cubicBezTo>
                    <a:pt x="140022" y="180281"/>
                    <a:pt x="140022" y="180281"/>
                    <a:pt x="140022" y="177701"/>
                  </a:cubicBezTo>
                  <a:cubicBezTo>
                    <a:pt x="140022" y="177701"/>
                    <a:pt x="140022" y="177701"/>
                    <a:pt x="266196" y="177701"/>
                  </a:cubicBezTo>
                  <a:cubicBezTo>
                    <a:pt x="275302" y="177701"/>
                    <a:pt x="277903" y="169962"/>
                    <a:pt x="279204" y="164803"/>
                  </a:cubicBezTo>
                  <a:cubicBezTo>
                    <a:pt x="279204" y="164803"/>
                    <a:pt x="279204" y="164803"/>
                    <a:pt x="313024" y="62905"/>
                  </a:cubicBezTo>
                  <a:cubicBezTo>
                    <a:pt x="314325" y="57745"/>
                    <a:pt x="313024" y="53876"/>
                    <a:pt x="311723" y="51296"/>
                  </a:cubicBezTo>
                  <a:cubicBezTo>
                    <a:pt x="309122" y="47427"/>
                    <a:pt x="301317" y="46137"/>
                    <a:pt x="300017" y="46137"/>
                  </a:cubicBezTo>
                  <a:cubicBezTo>
                    <a:pt x="300017" y="46137"/>
                    <a:pt x="300017" y="46137"/>
                    <a:pt x="108803" y="46137"/>
                  </a:cubicBezTo>
                  <a:cubicBezTo>
                    <a:pt x="108803" y="46137"/>
                    <a:pt x="108803" y="46137"/>
                    <a:pt x="103600" y="26789"/>
                  </a:cubicBezTo>
                  <a:cubicBezTo>
                    <a:pt x="102299" y="20340"/>
                    <a:pt x="98397" y="19050"/>
                    <a:pt x="90592" y="19050"/>
                  </a:cubicBezTo>
                  <a:cubicBezTo>
                    <a:pt x="90592" y="19050"/>
                    <a:pt x="90592" y="19050"/>
                    <a:pt x="35960" y="19050"/>
                  </a:cubicBezTo>
                  <a:close/>
                  <a:moveTo>
                    <a:pt x="31132" y="0"/>
                  </a:moveTo>
                  <a:cubicBezTo>
                    <a:pt x="32429" y="0"/>
                    <a:pt x="33727" y="0"/>
                    <a:pt x="35024" y="0"/>
                  </a:cubicBezTo>
                  <a:cubicBezTo>
                    <a:pt x="35024" y="0"/>
                    <a:pt x="36321" y="1300"/>
                    <a:pt x="36321" y="1300"/>
                  </a:cubicBezTo>
                  <a:cubicBezTo>
                    <a:pt x="36321" y="1300"/>
                    <a:pt x="36321" y="1300"/>
                    <a:pt x="90803" y="1300"/>
                  </a:cubicBezTo>
                  <a:cubicBezTo>
                    <a:pt x="97288" y="1300"/>
                    <a:pt x="116746" y="0"/>
                    <a:pt x="121935" y="20793"/>
                  </a:cubicBezTo>
                  <a:cubicBezTo>
                    <a:pt x="121935" y="20793"/>
                    <a:pt x="121935" y="20793"/>
                    <a:pt x="123232" y="27291"/>
                  </a:cubicBezTo>
                  <a:cubicBezTo>
                    <a:pt x="123232" y="27291"/>
                    <a:pt x="123232" y="27291"/>
                    <a:pt x="299648" y="27291"/>
                  </a:cubicBezTo>
                  <a:cubicBezTo>
                    <a:pt x="307431" y="27291"/>
                    <a:pt x="320403" y="29890"/>
                    <a:pt x="326889" y="40287"/>
                  </a:cubicBezTo>
                  <a:cubicBezTo>
                    <a:pt x="332078" y="48084"/>
                    <a:pt x="333375" y="58481"/>
                    <a:pt x="330781" y="67578"/>
                  </a:cubicBezTo>
                  <a:cubicBezTo>
                    <a:pt x="330781" y="67578"/>
                    <a:pt x="330781" y="67578"/>
                    <a:pt x="297054" y="170244"/>
                  </a:cubicBezTo>
                  <a:cubicBezTo>
                    <a:pt x="310026" y="178042"/>
                    <a:pt x="319106" y="192337"/>
                    <a:pt x="320403" y="209231"/>
                  </a:cubicBezTo>
                  <a:cubicBezTo>
                    <a:pt x="320403" y="223527"/>
                    <a:pt x="316512" y="237822"/>
                    <a:pt x="306134" y="248219"/>
                  </a:cubicBezTo>
                  <a:cubicBezTo>
                    <a:pt x="297054" y="258615"/>
                    <a:pt x="282785" y="265113"/>
                    <a:pt x="269813" y="265113"/>
                  </a:cubicBezTo>
                  <a:cubicBezTo>
                    <a:pt x="249058" y="265113"/>
                    <a:pt x="234789" y="256016"/>
                    <a:pt x="227006" y="244320"/>
                  </a:cubicBezTo>
                  <a:cubicBezTo>
                    <a:pt x="227006" y="244320"/>
                    <a:pt x="227006" y="244320"/>
                    <a:pt x="181605" y="244320"/>
                  </a:cubicBezTo>
                  <a:cubicBezTo>
                    <a:pt x="172525" y="256016"/>
                    <a:pt x="156959" y="262514"/>
                    <a:pt x="140095" y="262514"/>
                  </a:cubicBezTo>
                  <a:cubicBezTo>
                    <a:pt x="111557" y="262514"/>
                    <a:pt x="89505" y="239122"/>
                    <a:pt x="89505" y="209231"/>
                  </a:cubicBezTo>
                  <a:cubicBezTo>
                    <a:pt x="89505" y="200134"/>
                    <a:pt x="92100" y="192337"/>
                    <a:pt x="95991" y="185839"/>
                  </a:cubicBezTo>
                  <a:cubicBezTo>
                    <a:pt x="95991" y="185839"/>
                    <a:pt x="95991" y="185839"/>
                    <a:pt x="67453" y="64979"/>
                  </a:cubicBezTo>
                  <a:cubicBezTo>
                    <a:pt x="67453" y="64979"/>
                    <a:pt x="67453" y="64979"/>
                    <a:pt x="37618" y="64979"/>
                  </a:cubicBezTo>
                  <a:cubicBezTo>
                    <a:pt x="36321" y="64979"/>
                    <a:pt x="35024" y="66278"/>
                    <a:pt x="33727" y="66278"/>
                  </a:cubicBezTo>
                  <a:cubicBezTo>
                    <a:pt x="32429" y="66278"/>
                    <a:pt x="31132" y="66278"/>
                    <a:pt x="28538" y="66278"/>
                  </a:cubicBezTo>
                  <a:cubicBezTo>
                    <a:pt x="1297" y="66278"/>
                    <a:pt x="0" y="48084"/>
                    <a:pt x="0" y="44185"/>
                  </a:cubicBezTo>
                  <a:cubicBezTo>
                    <a:pt x="0" y="44185"/>
                    <a:pt x="0" y="44185"/>
                    <a:pt x="0" y="23392"/>
                  </a:cubicBezTo>
                  <a:cubicBezTo>
                    <a:pt x="0" y="15595"/>
                    <a:pt x="5189" y="5198"/>
                    <a:pt x="18161" y="1300"/>
                  </a:cubicBezTo>
                  <a:cubicBezTo>
                    <a:pt x="20755" y="1300"/>
                    <a:pt x="24646" y="0"/>
                    <a:pt x="31132" y="0"/>
                  </a:cubicBezTo>
                  <a:close/>
                </a:path>
              </a:pathLst>
            </a:custGeom>
            <a:solidFill>
              <a:schemeClr val="accent1"/>
            </a:solidFill>
            <a:ln>
              <a:noFill/>
            </a:ln>
          </p:spPr>
        </p:sp>
      </p:grpSp>
      <p:grpSp>
        <p:nvGrpSpPr>
          <p:cNvPr id="7" name="组合 6"/>
          <p:cNvGrpSpPr/>
          <p:nvPr/>
        </p:nvGrpSpPr>
        <p:grpSpPr>
          <a:xfrm>
            <a:off x="6660232" y="2410380"/>
            <a:ext cx="864096" cy="864096"/>
            <a:chOff x="6660232" y="2410380"/>
            <a:chExt cx="864096" cy="864096"/>
          </a:xfrm>
        </p:grpSpPr>
        <p:sp>
          <p:nvSpPr>
            <p:cNvPr id="11" name="圆角矩形 10"/>
            <p:cNvSpPr/>
            <p:nvPr/>
          </p:nvSpPr>
          <p:spPr>
            <a:xfrm>
              <a:off x="6660232" y="2410380"/>
              <a:ext cx="864096" cy="864096"/>
            </a:xfrm>
            <a:prstGeom prst="roundRect">
              <a:avLst>
                <a:gd name="adj" fmla="val 69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shopping-cart_14658"/>
            <p:cNvSpPr>
              <a:spLocks noChangeAspect="1"/>
            </p:cNvSpPr>
            <p:nvPr/>
          </p:nvSpPr>
          <p:spPr bwMode="auto">
            <a:xfrm>
              <a:off x="6831847" y="2636961"/>
              <a:ext cx="520865" cy="426163"/>
            </a:xfrm>
            <a:custGeom>
              <a:avLst/>
              <a:gdLst>
                <a:gd name="connsiteX0" fmla="*/ 64366 w 331787"/>
                <a:gd name="connsiteY0" fmla="*/ 201613 h 271463"/>
                <a:gd name="connsiteX1" fmla="*/ 68263 w 331787"/>
                <a:gd name="connsiteY1" fmla="*/ 208493 h 271463"/>
                <a:gd name="connsiteX2" fmla="*/ 66964 w 331787"/>
                <a:gd name="connsiteY2" fmla="*/ 216748 h 271463"/>
                <a:gd name="connsiteX3" fmla="*/ 60470 w 331787"/>
                <a:gd name="connsiteY3" fmla="*/ 220875 h 271463"/>
                <a:gd name="connsiteX4" fmla="*/ 53975 w 331787"/>
                <a:gd name="connsiteY4" fmla="*/ 220875 h 271463"/>
                <a:gd name="connsiteX5" fmla="*/ 64366 w 331787"/>
                <a:gd name="connsiteY5" fmla="*/ 201613 h 271463"/>
                <a:gd name="connsiteX6" fmla="*/ 71437 w 331787"/>
                <a:gd name="connsiteY6" fmla="*/ 169863 h 271463"/>
                <a:gd name="connsiteX7" fmla="*/ 77787 w 331787"/>
                <a:gd name="connsiteY7" fmla="*/ 171207 h 271463"/>
                <a:gd name="connsiteX8" fmla="*/ 68897 w 331787"/>
                <a:gd name="connsiteY8" fmla="*/ 187326 h 271463"/>
                <a:gd name="connsiteX9" fmla="*/ 65087 w 331787"/>
                <a:gd name="connsiteY9" fmla="*/ 181953 h 271463"/>
                <a:gd name="connsiteX10" fmla="*/ 66357 w 331787"/>
                <a:gd name="connsiteY10" fmla="*/ 175236 h 271463"/>
                <a:gd name="connsiteX11" fmla="*/ 71437 w 331787"/>
                <a:gd name="connsiteY11" fmla="*/ 169863 h 271463"/>
                <a:gd name="connsiteX12" fmla="*/ 86833 w 331787"/>
                <a:gd name="connsiteY12" fmla="*/ 155575 h 271463"/>
                <a:gd name="connsiteX13" fmla="*/ 82879 w 331787"/>
                <a:gd name="connsiteY13" fmla="*/ 162024 h 271463"/>
                <a:gd name="connsiteX14" fmla="*/ 67064 w 331787"/>
                <a:gd name="connsiteY14" fmla="*/ 158155 h 271463"/>
                <a:gd name="connsiteX15" fmla="*/ 52567 w 331787"/>
                <a:gd name="connsiteY15" fmla="*/ 168474 h 271463"/>
                <a:gd name="connsiteX16" fmla="*/ 51249 w 331787"/>
                <a:gd name="connsiteY16" fmla="*/ 182662 h 271463"/>
                <a:gd name="connsiteX17" fmla="*/ 60474 w 331787"/>
                <a:gd name="connsiteY17" fmla="*/ 198140 h 271463"/>
                <a:gd name="connsiteX18" fmla="*/ 49931 w 331787"/>
                <a:gd name="connsiteY18" fmla="*/ 217488 h 271463"/>
                <a:gd name="connsiteX19" fmla="*/ 45977 w 331787"/>
                <a:gd name="connsiteY19" fmla="*/ 211039 h 271463"/>
                <a:gd name="connsiteX20" fmla="*/ 48613 w 331787"/>
                <a:gd name="connsiteY20" fmla="*/ 200720 h 271463"/>
                <a:gd name="connsiteX21" fmla="*/ 35434 w 331787"/>
                <a:gd name="connsiteY21" fmla="*/ 194271 h 271463"/>
                <a:gd name="connsiteX22" fmla="*/ 35434 w 331787"/>
                <a:gd name="connsiteY22" fmla="*/ 195560 h 271463"/>
                <a:gd name="connsiteX23" fmla="*/ 31480 w 331787"/>
                <a:gd name="connsiteY23" fmla="*/ 212328 h 271463"/>
                <a:gd name="connsiteX24" fmla="*/ 43341 w 331787"/>
                <a:gd name="connsiteY24" fmla="*/ 226517 h 271463"/>
                <a:gd name="connsiteX25" fmla="*/ 38070 w 331787"/>
                <a:gd name="connsiteY25" fmla="*/ 235546 h 271463"/>
                <a:gd name="connsiteX26" fmla="*/ 42023 w 331787"/>
                <a:gd name="connsiteY26" fmla="*/ 238125 h 271463"/>
                <a:gd name="connsiteX27" fmla="*/ 47295 w 331787"/>
                <a:gd name="connsiteY27" fmla="*/ 229096 h 271463"/>
                <a:gd name="connsiteX28" fmla="*/ 65746 w 331787"/>
                <a:gd name="connsiteY28" fmla="*/ 232966 h 271463"/>
                <a:gd name="connsiteX29" fmla="*/ 80243 w 331787"/>
                <a:gd name="connsiteY29" fmla="*/ 222647 h 271463"/>
                <a:gd name="connsiteX30" fmla="*/ 82879 w 331787"/>
                <a:gd name="connsiteY30" fmla="*/ 207169 h 271463"/>
                <a:gd name="connsiteX31" fmla="*/ 72336 w 331787"/>
                <a:gd name="connsiteY31" fmla="*/ 191691 h 271463"/>
                <a:gd name="connsiteX32" fmla="*/ 71018 w 331787"/>
                <a:gd name="connsiteY32" fmla="*/ 190401 h 271463"/>
                <a:gd name="connsiteX33" fmla="*/ 81561 w 331787"/>
                <a:gd name="connsiteY33" fmla="*/ 173633 h 271463"/>
                <a:gd name="connsiteX34" fmla="*/ 85515 w 331787"/>
                <a:gd name="connsiteY34" fmla="*/ 178792 h 271463"/>
                <a:gd name="connsiteX35" fmla="*/ 84197 w 331787"/>
                <a:gd name="connsiteY35" fmla="*/ 186531 h 271463"/>
                <a:gd name="connsiteX36" fmla="*/ 94740 w 331787"/>
                <a:gd name="connsiteY36" fmla="*/ 192981 h 271463"/>
                <a:gd name="connsiteX37" fmla="*/ 97376 w 331787"/>
                <a:gd name="connsiteY37" fmla="*/ 176213 h 271463"/>
                <a:gd name="connsiteX38" fmla="*/ 86833 w 331787"/>
                <a:gd name="connsiteY38" fmla="*/ 163314 h 271463"/>
                <a:gd name="connsiteX39" fmla="*/ 90787 w 331787"/>
                <a:gd name="connsiteY39" fmla="*/ 156865 h 271463"/>
                <a:gd name="connsiteX40" fmla="*/ 86833 w 331787"/>
                <a:gd name="connsiteY40" fmla="*/ 155575 h 271463"/>
                <a:gd name="connsiteX41" fmla="*/ 109538 w 331787"/>
                <a:gd name="connsiteY41" fmla="*/ 122238 h 271463"/>
                <a:gd name="connsiteX42" fmla="*/ 130175 w 331787"/>
                <a:gd name="connsiteY42" fmla="*/ 166688 h 271463"/>
                <a:gd name="connsiteX43" fmla="*/ 66675 w 331787"/>
                <a:gd name="connsiteY43" fmla="*/ 271463 h 271463"/>
                <a:gd name="connsiteX44" fmla="*/ 0 w 331787"/>
                <a:gd name="connsiteY44" fmla="*/ 230188 h 271463"/>
                <a:gd name="connsiteX45" fmla="*/ 61913 w 331787"/>
                <a:gd name="connsiteY45" fmla="*/ 125413 h 271463"/>
                <a:gd name="connsiteX46" fmla="*/ 246062 w 331787"/>
                <a:gd name="connsiteY46" fmla="*/ 6350 h 271463"/>
                <a:gd name="connsiteX47" fmla="*/ 247650 w 331787"/>
                <a:gd name="connsiteY47" fmla="*/ 14287 h 271463"/>
                <a:gd name="connsiteX48" fmla="*/ 306387 w 331787"/>
                <a:gd name="connsiteY48" fmla="*/ 134937 h 271463"/>
                <a:gd name="connsiteX49" fmla="*/ 222250 w 331787"/>
                <a:gd name="connsiteY49" fmla="*/ 174625 h 271463"/>
                <a:gd name="connsiteX50" fmla="*/ 214312 w 331787"/>
                <a:gd name="connsiteY50" fmla="*/ 179388 h 271463"/>
                <a:gd name="connsiteX51" fmla="*/ 227012 w 331787"/>
                <a:gd name="connsiteY51" fmla="*/ 182563 h 271463"/>
                <a:gd name="connsiteX52" fmla="*/ 230187 w 331787"/>
                <a:gd name="connsiteY52" fmla="*/ 184150 h 271463"/>
                <a:gd name="connsiteX53" fmla="*/ 238125 w 331787"/>
                <a:gd name="connsiteY53" fmla="*/ 180975 h 271463"/>
                <a:gd name="connsiteX54" fmla="*/ 323850 w 331787"/>
                <a:gd name="connsiteY54" fmla="*/ 139700 h 271463"/>
                <a:gd name="connsiteX55" fmla="*/ 261937 w 331787"/>
                <a:gd name="connsiteY55" fmla="*/ 12700 h 271463"/>
                <a:gd name="connsiteX56" fmla="*/ 257175 w 331787"/>
                <a:gd name="connsiteY56" fmla="*/ 11112 h 271463"/>
                <a:gd name="connsiteX57" fmla="*/ 195262 w 331787"/>
                <a:gd name="connsiteY57" fmla="*/ 6350 h 271463"/>
                <a:gd name="connsiteX58" fmla="*/ 198437 w 331787"/>
                <a:gd name="connsiteY58" fmla="*/ 14287 h 271463"/>
                <a:gd name="connsiteX59" fmla="*/ 200025 w 331787"/>
                <a:gd name="connsiteY59" fmla="*/ 19050 h 271463"/>
                <a:gd name="connsiteX60" fmla="*/ 207962 w 331787"/>
                <a:gd name="connsiteY60" fmla="*/ 34925 h 271463"/>
                <a:gd name="connsiteX61" fmla="*/ 227012 w 331787"/>
                <a:gd name="connsiteY61" fmla="*/ 76200 h 271463"/>
                <a:gd name="connsiteX62" fmla="*/ 228600 w 331787"/>
                <a:gd name="connsiteY62" fmla="*/ 79375 h 271463"/>
                <a:gd name="connsiteX63" fmla="*/ 230187 w 331787"/>
                <a:gd name="connsiteY63" fmla="*/ 82550 h 271463"/>
                <a:gd name="connsiteX64" fmla="*/ 255587 w 331787"/>
                <a:gd name="connsiteY64" fmla="*/ 134937 h 271463"/>
                <a:gd name="connsiteX65" fmla="*/ 219075 w 331787"/>
                <a:gd name="connsiteY65" fmla="*/ 153987 h 271463"/>
                <a:gd name="connsiteX66" fmla="*/ 215900 w 331787"/>
                <a:gd name="connsiteY66" fmla="*/ 153987 h 271463"/>
                <a:gd name="connsiteX67" fmla="*/ 214312 w 331787"/>
                <a:gd name="connsiteY67" fmla="*/ 153987 h 271463"/>
                <a:gd name="connsiteX68" fmla="*/ 212725 w 331787"/>
                <a:gd name="connsiteY68" fmla="*/ 155575 h 271463"/>
                <a:gd name="connsiteX69" fmla="*/ 196850 w 331787"/>
                <a:gd name="connsiteY69" fmla="*/ 163513 h 271463"/>
                <a:gd name="connsiteX70" fmla="*/ 171450 w 331787"/>
                <a:gd name="connsiteY70" fmla="*/ 174625 h 271463"/>
                <a:gd name="connsiteX71" fmla="*/ 163512 w 331787"/>
                <a:gd name="connsiteY71" fmla="*/ 179388 h 271463"/>
                <a:gd name="connsiteX72" fmla="*/ 176212 w 331787"/>
                <a:gd name="connsiteY72" fmla="*/ 182563 h 271463"/>
                <a:gd name="connsiteX73" fmla="*/ 179387 w 331787"/>
                <a:gd name="connsiteY73" fmla="*/ 184150 h 271463"/>
                <a:gd name="connsiteX74" fmla="*/ 187325 w 331787"/>
                <a:gd name="connsiteY74" fmla="*/ 180975 h 271463"/>
                <a:gd name="connsiteX75" fmla="*/ 200025 w 331787"/>
                <a:gd name="connsiteY75" fmla="*/ 174625 h 271463"/>
                <a:gd name="connsiteX76" fmla="*/ 212725 w 331787"/>
                <a:gd name="connsiteY76" fmla="*/ 168275 h 271463"/>
                <a:gd name="connsiteX77" fmla="*/ 214312 w 331787"/>
                <a:gd name="connsiteY77" fmla="*/ 166688 h 271463"/>
                <a:gd name="connsiteX78" fmla="*/ 215900 w 331787"/>
                <a:gd name="connsiteY78" fmla="*/ 166688 h 271463"/>
                <a:gd name="connsiteX79" fmla="*/ 219075 w 331787"/>
                <a:gd name="connsiteY79" fmla="*/ 166688 h 271463"/>
                <a:gd name="connsiteX80" fmla="*/ 273050 w 331787"/>
                <a:gd name="connsiteY80" fmla="*/ 139700 h 271463"/>
                <a:gd name="connsiteX81" fmla="*/ 233362 w 331787"/>
                <a:gd name="connsiteY81" fmla="*/ 60325 h 271463"/>
                <a:gd name="connsiteX82" fmla="*/ 233362 w 331787"/>
                <a:gd name="connsiteY82" fmla="*/ 57150 h 271463"/>
                <a:gd name="connsiteX83" fmla="*/ 231775 w 331787"/>
                <a:gd name="connsiteY83" fmla="*/ 53975 h 271463"/>
                <a:gd name="connsiteX84" fmla="*/ 220662 w 331787"/>
                <a:gd name="connsiteY84" fmla="*/ 28575 h 271463"/>
                <a:gd name="connsiteX85" fmla="*/ 212725 w 331787"/>
                <a:gd name="connsiteY85" fmla="*/ 12700 h 271463"/>
                <a:gd name="connsiteX86" fmla="*/ 211137 w 331787"/>
                <a:gd name="connsiteY86" fmla="*/ 12700 h 271463"/>
                <a:gd name="connsiteX87" fmla="*/ 206375 w 331787"/>
                <a:gd name="connsiteY87" fmla="*/ 11112 h 271463"/>
                <a:gd name="connsiteX88" fmla="*/ 192087 w 331787"/>
                <a:gd name="connsiteY88" fmla="*/ 0 h 271463"/>
                <a:gd name="connsiteX89" fmla="*/ 192087 w 331787"/>
                <a:gd name="connsiteY89" fmla="*/ 3175 h 271463"/>
                <a:gd name="connsiteX90" fmla="*/ 212725 w 331787"/>
                <a:gd name="connsiteY90" fmla="*/ 7937 h 271463"/>
                <a:gd name="connsiteX91" fmla="*/ 215900 w 331787"/>
                <a:gd name="connsiteY91" fmla="*/ 6350 h 271463"/>
                <a:gd name="connsiteX92" fmla="*/ 217487 w 331787"/>
                <a:gd name="connsiteY92" fmla="*/ 11112 h 271463"/>
                <a:gd name="connsiteX93" fmla="*/ 241300 w 331787"/>
                <a:gd name="connsiteY93" fmla="*/ 0 h 271463"/>
                <a:gd name="connsiteX94" fmla="*/ 242887 w 331787"/>
                <a:gd name="connsiteY94" fmla="*/ 3175 h 271463"/>
                <a:gd name="connsiteX95" fmla="*/ 261937 w 331787"/>
                <a:gd name="connsiteY95" fmla="*/ 7937 h 271463"/>
                <a:gd name="connsiteX96" fmla="*/ 266700 w 331787"/>
                <a:gd name="connsiteY96" fmla="*/ 6350 h 271463"/>
                <a:gd name="connsiteX97" fmla="*/ 331787 w 331787"/>
                <a:gd name="connsiteY97" fmla="*/ 142875 h 271463"/>
                <a:gd name="connsiteX98" fmla="*/ 230187 w 331787"/>
                <a:gd name="connsiteY98" fmla="*/ 190500 h 271463"/>
                <a:gd name="connsiteX99" fmla="*/ 206375 w 331787"/>
                <a:gd name="connsiteY99" fmla="*/ 184150 h 271463"/>
                <a:gd name="connsiteX100" fmla="*/ 204787 w 331787"/>
                <a:gd name="connsiteY100" fmla="*/ 180975 h 271463"/>
                <a:gd name="connsiteX101" fmla="*/ 179387 w 331787"/>
                <a:gd name="connsiteY101" fmla="*/ 190500 h 271463"/>
                <a:gd name="connsiteX102" fmla="*/ 155575 w 331787"/>
                <a:gd name="connsiteY102" fmla="*/ 184150 h 271463"/>
                <a:gd name="connsiteX103" fmla="*/ 90487 w 331787"/>
                <a:gd name="connsiteY103" fmla="*/ 47625 h 27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1787" h="271463">
                  <a:moveTo>
                    <a:pt x="64366" y="201613"/>
                  </a:moveTo>
                  <a:cubicBezTo>
                    <a:pt x="65665" y="204365"/>
                    <a:pt x="66964" y="207117"/>
                    <a:pt x="68263" y="208493"/>
                  </a:cubicBezTo>
                  <a:cubicBezTo>
                    <a:pt x="68263" y="211244"/>
                    <a:pt x="68263" y="213996"/>
                    <a:pt x="66964" y="216748"/>
                  </a:cubicBezTo>
                  <a:cubicBezTo>
                    <a:pt x="65665" y="219500"/>
                    <a:pt x="63067" y="220875"/>
                    <a:pt x="60470" y="220875"/>
                  </a:cubicBezTo>
                  <a:cubicBezTo>
                    <a:pt x="57872" y="222251"/>
                    <a:pt x="56573" y="220875"/>
                    <a:pt x="53975" y="220875"/>
                  </a:cubicBezTo>
                  <a:cubicBezTo>
                    <a:pt x="64366" y="201613"/>
                    <a:pt x="64366" y="201613"/>
                    <a:pt x="64366" y="201613"/>
                  </a:cubicBezTo>
                  <a:close/>
                  <a:moveTo>
                    <a:pt x="71437" y="169863"/>
                  </a:moveTo>
                  <a:cubicBezTo>
                    <a:pt x="73977" y="169863"/>
                    <a:pt x="75247" y="169863"/>
                    <a:pt x="77787" y="171207"/>
                  </a:cubicBezTo>
                  <a:cubicBezTo>
                    <a:pt x="68897" y="187326"/>
                    <a:pt x="68897" y="187326"/>
                    <a:pt x="68897" y="187326"/>
                  </a:cubicBezTo>
                  <a:cubicBezTo>
                    <a:pt x="67627" y="184640"/>
                    <a:pt x="66357" y="183296"/>
                    <a:pt x="65087" y="181953"/>
                  </a:cubicBezTo>
                  <a:cubicBezTo>
                    <a:pt x="65087" y="179266"/>
                    <a:pt x="65087" y="176580"/>
                    <a:pt x="66357" y="175236"/>
                  </a:cubicBezTo>
                  <a:cubicBezTo>
                    <a:pt x="67627" y="172550"/>
                    <a:pt x="68897" y="169863"/>
                    <a:pt x="71437" y="169863"/>
                  </a:cubicBezTo>
                  <a:close/>
                  <a:moveTo>
                    <a:pt x="86833" y="155575"/>
                  </a:moveTo>
                  <a:cubicBezTo>
                    <a:pt x="86833" y="155575"/>
                    <a:pt x="86833" y="155575"/>
                    <a:pt x="82879" y="162024"/>
                  </a:cubicBezTo>
                  <a:cubicBezTo>
                    <a:pt x="77607" y="158155"/>
                    <a:pt x="72336" y="158155"/>
                    <a:pt x="67064" y="158155"/>
                  </a:cubicBezTo>
                  <a:cubicBezTo>
                    <a:pt x="60474" y="159445"/>
                    <a:pt x="56521" y="163314"/>
                    <a:pt x="52567" y="168474"/>
                  </a:cubicBezTo>
                  <a:cubicBezTo>
                    <a:pt x="49931" y="173633"/>
                    <a:pt x="49931" y="178792"/>
                    <a:pt x="51249" y="182662"/>
                  </a:cubicBezTo>
                  <a:cubicBezTo>
                    <a:pt x="52567" y="187821"/>
                    <a:pt x="55203" y="192981"/>
                    <a:pt x="60474" y="198140"/>
                  </a:cubicBezTo>
                  <a:cubicBezTo>
                    <a:pt x="60474" y="198140"/>
                    <a:pt x="60474" y="198140"/>
                    <a:pt x="49931" y="217488"/>
                  </a:cubicBezTo>
                  <a:cubicBezTo>
                    <a:pt x="47295" y="214908"/>
                    <a:pt x="45977" y="213618"/>
                    <a:pt x="45977" y="211039"/>
                  </a:cubicBezTo>
                  <a:cubicBezTo>
                    <a:pt x="44659" y="208459"/>
                    <a:pt x="45977" y="204589"/>
                    <a:pt x="48613" y="200720"/>
                  </a:cubicBezTo>
                  <a:cubicBezTo>
                    <a:pt x="48613" y="200720"/>
                    <a:pt x="48613" y="200720"/>
                    <a:pt x="35434" y="194271"/>
                  </a:cubicBezTo>
                  <a:cubicBezTo>
                    <a:pt x="35434" y="194271"/>
                    <a:pt x="35434" y="194271"/>
                    <a:pt x="35434" y="195560"/>
                  </a:cubicBezTo>
                  <a:cubicBezTo>
                    <a:pt x="31480" y="202010"/>
                    <a:pt x="30162" y="207169"/>
                    <a:pt x="31480" y="212328"/>
                  </a:cubicBezTo>
                  <a:cubicBezTo>
                    <a:pt x="34116" y="217488"/>
                    <a:pt x="36752" y="222647"/>
                    <a:pt x="43341" y="226517"/>
                  </a:cubicBezTo>
                  <a:cubicBezTo>
                    <a:pt x="43341" y="226517"/>
                    <a:pt x="43341" y="226517"/>
                    <a:pt x="38070" y="235546"/>
                  </a:cubicBezTo>
                  <a:cubicBezTo>
                    <a:pt x="38070" y="235546"/>
                    <a:pt x="38070" y="235546"/>
                    <a:pt x="42023" y="238125"/>
                  </a:cubicBezTo>
                  <a:cubicBezTo>
                    <a:pt x="42023" y="238125"/>
                    <a:pt x="42023" y="238125"/>
                    <a:pt x="47295" y="229096"/>
                  </a:cubicBezTo>
                  <a:cubicBezTo>
                    <a:pt x="53885" y="232966"/>
                    <a:pt x="59156" y="234256"/>
                    <a:pt x="65746" y="232966"/>
                  </a:cubicBezTo>
                  <a:cubicBezTo>
                    <a:pt x="71018" y="231676"/>
                    <a:pt x="76289" y="227806"/>
                    <a:pt x="80243" y="222647"/>
                  </a:cubicBezTo>
                  <a:cubicBezTo>
                    <a:pt x="82879" y="217488"/>
                    <a:pt x="84197" y="212328"/>
                    <a:pt x="82879" y="207169"/>
                  </a:cubicBezTo>
                  <a:cubicBezTo>
                    <a:pt x="81561" y="203299"/>
                    <a:pt x="77607" y="196850"/>
                    <a:pt x="72336" y="191691"/>
                  </a:cubicBezTo>
                  <a:cubicBezTo>
                    <a:pt x="72336" y="191691"/>
                    <a:pt x="72336" y="191691"/>
                    <a:pt x="71018" y="190401"/>
                  </a:cubicBezTo>
                  <a:cubicBezTo>
                    <a:pt x="71018" y="190401"/>
                    <a:pt x="71018" y="190401"/>
                    <a:pt x="81561" y="173633"/>
                  </a:cubicBezTo>
                  <a:cubicBezTo>
                    <a:pt x="84197" y="174923"/>
                    <a:pt x="85515" y="176213"/>
                    <a:pt x="85515" y="178792"/>
                  </a:cubicBezTo>
                  <a:cubicBezTo>
                    <a:pt x="86833" y="180082"/>
                    <a:pt x="85515" y="183952"/>
                    <a:pt x="84197" y="186531"/>
                  </a:cubicBezTo>
                  <a:cubicBezTo>
                    <a:pt x="84197" y="186531"/>
                    <a:pt x="84197" y="186531"/>
                    <a:pt x="94740" y="192981"/>
                  </a:cubicBezTo>
                  <a:cubicBezTo>
                    <a:pt x="98694" y="187821"/>
                    <a:pt x="100012" y="182662"/>
                    <a:pt x="97376" y="176213"/>
                  </a:cubicBezTo>
                  <a:cubicBezTo>
                    <a:pt x="96058" y="172343"/>
                    <a:pt x="92104" y="167184"/>
                    <a:pt x="86833" y="163314"/>
                  </a:cubicBezTo>
                  <a:cubicBezTo>
                    <a:pt x="86833" y="163314"/>
                    <a:pt x="86833" y="163314"/>
                    <a:pt x="90787" y="156865"/>
                  </a:cubicBezTo>
                  <a:cubicBezTo>
                    <a:pt x="90787" y="156865"/>
                    <a:pt x="90787" y="156865"/>
                    <a:pt x="86833" y="155575"/>
                  </a:cubicBezTo>
                  <a:close/>
                  <a:moveTo>
                    <a:pt x="109538" y="122238"/>
                  </a:moveTo>
                  <a:lnTo>
                    <a:pt x="130175" y="166688"/>
                  </a:lnTo>
                  <a:lnTo>
                    <a:pt x="66675" y="271463"/>
                  </a:lnTo>
                  <a:lnTo>
                    <a:pt x="0" y="230188"/>
                  </a:lnTo>
                  <a:lnTo>
                    <a:pt x="61913" y="125413"/>
                  </a:lnTo>
                  <a:close/>
                  <a:moveTo>
                    <a:pt x="246062" y="6350"/>
                  </a:moveTo>
                  <a:lnTo>
                    <a:pt x="247650" y="14287"/>
                  </a:lnTo>
                  <a:lnTo>
                    <a:pt x="306387" y="134937"/>
                  </a:lnTo>
                  <a:lnTo>
                    <a:pt x="222250" y="174625"/>
                  </a:lnTo>
                  <a:lnTo>
                    <a:pt x="214312" y="179388"/>
                  </a:lnTo>
                  <a:lnTo>
                    <a:pt x="227012" y="182563"/>
                  </a:lnTo>
                  <a:lnTo>
                    <a:pt x="230187" y="184150"/>
                  </a:lnTo>
                  <a:lnTo>
                    <a:pt x="238125" y="180975"/>
                  </a:lnTo>
                  <a:lnTo>
                    <a:pt x="323850" y="139700"/>
                  </a:lnTo>
                  <a:lnTo>
                    <a:pt x="261937" y="12700"/>
                  </a:lnTo>
                  <a:lnTo>
                    <a:pt x="257175" y="11112"/>
                  </a:lnTo>
                  <a:close/>
                  <a:moveTo>
                    <a:pt x="195262" y="6350"/>
                  </a:moveTo>
                  <a:lnTo>
                    <a:pt x="198437" y="14287"/>
                  </a:lnTo>
                  <a:lnTo>
                    <a:pt x="200025" y="19050"/>
                  </a:lnTo>
                  <a:lnTo>
                    <a:pt x="207962" y="34925"/>
                  </a:lnTo>
                  <a:lnTo>
                    <a:pt x="227012" y="76200"/>
                  </a:lnTo>
                  <a:lnTo>
                    <a:pt x="228600" y="79375"/>
                  </a:lnTo>
                  <a:lnTo>
                    <a:pt x="230187" y="82550"/>
                  </a:lnTo>
                  <a:lnTo>
                    <a:pt x="255587" y="134937"/>
                  </a:lnTo>
                  <a:lnTo>
                    <a:pt x="219075" y="153987"/>
                  </a:lnTo>
                  <a:lnTo>
                    <a:pt x="215900" y="153987"/>
                  </a:lnTo>
                  <a:lnTo>
                    <a:pt x="214312" y="153987"/>
                  </a:lnTo>
                  <a:lnTo>
                    <a:pt x="212725" y="155575"/>
                  </a:lnTo>
                  <a:lnTo>
                    <a:pt x="196850" y="163513"/>
                  </a:lnTo>
                  <a:lnTo>
                    <a:pt x="171450" y="174625"/>
                  </a:lnTo>
                  <a:lnTo>
                    <a:pt x="163512" y="179388"/>
                  </a:lnTo>
                  <a:lnTo>
                    <a:pt x="176212" y="182563"/>
                  </a:lnTo>
                  <a:lnTo>
                    <a:pt x="179387" y="184150"/>
                  </a:lnTo>
                  <a:lnTo>
                    <a:pt x="187325" y="180975"/>
                  </a:lnTo>
                  <a:lnTo>
                    <a:pt x="200025" y="174625"/>
                  </a:lnTo>
                  <a:lnTo>
                    <a:pt x="212725" y="168275"/>
                  </a:lnTo>
                  <a:lnTo>
                    <a:pt x="214312" y="166688"/>
                  </a:lnTo>
                  <a:lnTo>
                    <a:pt x="215900" y="166688"/>
                  </a:lnTo>
                  <a:lnTo>
                    <a:pt x="219075" y="166688"/>
                  </a:lnTo>
                  <a:lnTo>
                    <a:pt x="273050" y="139700"/>
                  </a:lnTo>
                  <a:lnTo>
                    <a:pt x="233362" y="60325"/>
                  </a:lnTo>
                  <a:lnTo>
                    <a:pt x="233362" y="57150"/>
                  </a:lnTo>
                  <a:lnTo>
                    <a:pt x="231775" y="53975"/>
                  </a:lnTo>
                  <a:lnTo>
                    <a:pt x="220662" y="28575"/>
                  </a:lnTo>
                  <a:lnTo>
                    <a:pt x="212725" y="12700"/>
                  </a:lnTo>
                  <a:lnTo>
                    <a:pt x="211137" y="12700"/>
                  </a:lnTo>
                  <a:lnTo>
                    <a:pt x="206375" y="11112"/>
                  </a:lnTo>
                  <a:close/>
                  <a:moveTo>
                    <a:pt x="192087" y="0"/>
                  </a:moveTo>
                  <a:lnTo>
                    <a:pt x="192087" y="3175"/>
                  </a:lnTo>
                  <a:lnTo>
                    <a:pt x="212725" y="7937"/>
                  </a:lnTo>
                  <a:lnTo>
                    <a:pt x="215900" y="6350"/>
                  </a:lnTo>
                  <a:lnTo>
                    <a:pt x="217487" y="11112"/>
                  </a:lnTo>
                  <a:lnTo>
                    <a:pt x="241300" y="0"/>
                  </a:lnTo>
                  <a:lnTo>
                    <a:pt x="242887" y="3175"/>
                  </a:lnTo>
                  <a:lnTo>
                    <a:pt x="261937" y="7937"/>
                  </a:lnTo>
                  <a:lnTo>
                    <a:pt x="266700" y="6350"/>
                  </a:lnTo>
                  <a:lnTo>
                    <a:pt x="331787" y="142875"/>
                  </a:lnTo>
                  <a:lnTo>
                    <a:pt x="230187" y="190500"/>
                  </a:lnTo>
                  <a:lnTo>
                    <a:pt x="206375" y="184150"/>
                  </a:lnTo>
                  <a:lnTo>
                    <a:pt x="204787" y="180975"/>
                  </a:lnTo>
                  <a:lnTo>
                    <a:pt x="179387" y="190500"/>
                  </a:lnTo>
                  <a:lnTo>
                    <a:pt x="155575" y="184150"/>
                  </a:lnTo>
                  <a:lnTo>
                    <a:pt x="90487" y="47625"/>
                  </a:lnTo>
                  <a:close/>
                </a:path>
              </a:pathLst>
            </a:custGeom>
            <a:solidFill>
              <a:schemeClr val="accent1"/>
            </a:solidFill>
            <a:ln>
              <a:noFill/>
            </a:ln>
          </p:spPr>
          <p:txBody>
            <a:bodyPr/>
            <a:lstStyle/>
            <a:p>
              <a:endParaRPr lang="zh-CN" altLang="en-US"/>
            </a:p>
          </p:txBody>
        </p:sp>
      </p:grpSp>
      <p:sp>
        <p:nvSpPr>
          <p:cNvPr id="16" name="矩形 15"/>
          <p:cNvSpPr/>
          <p:nvPr/>
        </p:nvSpPr>
        <p:spPr>
          <a:xfrm>
            <a:off x="3596727" y="3386790"/>
            <a:ext cx="1878537" cy="867930"/>
          </a:xfrm>
          <a:prstGeom prst="rect">
            <a:avLst/>
          </a:prstGeom>
        </p:spPr>
        <p:txBody>
          <a:bodyPr wrap="square">
            <a:spAutoFit/>
          </a:bodyPr>
          <a:lstStyle/>
          <a:p>
            <a:pPr algn="ctr">
              <a:lnSpc>
                <a:spcPct val="120000"/>
              </a:lnSpc>
            </a:pPr>
            <a:r>
              <a:rPr lang="zh-CN" altLang="en-US" b="1" dirty="0">
                <a:solidFill>
                  <a:schemeClr val="bg1"/>
                </a:solidFill>
              </a:rPr>
              <a:t>添加标题</a:t>
            </a:r>
            <a:endParaRPr lang="en-US" altLang="zh-CN" b="1" dirty="0">
              <a:solidFill>
                <a:schemeClr val="bg1"/>
              </a:solidFill>
            </a:endParaRPr>
          </a:p>
          <a:p>
            <a:pPr algn="ct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p>
        </p:txBody>
      </p:sp>
      <p:sp>
        <p:nvSpPr>
          <p:cNvPr id="17" name="矩形 16"/>
          <p:cNvSpPr/>
          <p:nvPr/>
        </p:nvSpPr>
        <p:spPr>
          <a:xfrm>
            <a:off x="6153011" y="3386790"/>
            <a:ext cx="1878537" cy="867930"/>
          </a:xfrm>
          <a:prstGeom prst="rect">
            <a:avLst/>
          </a:prstGeom>
        </p:spPr>
        <p:txBody>
          <a:bodyPr wrap="square">
            <a:spAutoFit/>
          </a:bodyPr>
          <a:lstStyle/>
          <a:p>
            <a:pPr algn="ctr">
              <a:lnSpc>
                <a:spcPct val="120000"/>
              </a:lnSpc>
            </a:pPr>
            <a:r>
              <a:rPr lang="zh-CN" altLang="en-US" b="1" dirty="0">
                <a:solidFill>
                  <a:schemeClr val="bg1"/>
                </a:solidFill>
              </a:rPr>
              <a:t>添加标题</a:t>
            </a:r>
            <a:endParaRPr lang="en-US" altLang="zh-CN" b="1" dirty="0">
              <a:solidFill>
                <a:schemeClr val="bg1"/>
              </a:solidFill>
            </a:endParaRPr>
          </a:p>
          <a:p>
            <a:pPr algn="ct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1000"/>
                                        <p:tgtEl>
                                          <p:spTgt spid="16"/>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50"/>
                                        <p:tgtEl>
                                          <p:spTgt spid="6"/>
                                        </p:tgtEl>
                                      </p:cBhvr>
                                    </p:animEffect>
                                    <p:anim calcmode="lin" valueType="num">
                                      <p:cBhvr>
                                        <p:cTn id="18" dur="750" fill="hold"/>
                                        <p:tgtEl>
                                          <p:spTgt spid="6"/>
                                        </p:tgtEl>
                                        <p:attrNameLst>
                                          <p:attrName>ppt_x</p:attrName>
                                        </p:attrNameLst>
                                      </p:cBhvr>
                                      <p:tavLst>
                                        <p:tav tm="0">
                                          <p:val>
                                            <p:strVal val="#ppt_x"/>
                                          </p:val>
                                        </p:tav>
                                        <p:tav tm="100000">
                                          <p:val>
                                            <p:strVal val="#ppt_x"/>
                                          </p:val>
                                        </p:tav>
                                      </p:tavLst>
                                    </p:anim>
                                    <p:anim calcmode="lin" valueType="num">
                                      <p:cBhvr>
                                        <p:cTn id="19" dur="75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50"/>
                                        <p:tgtEl>
                                          <p:spTgt spid="7"/>
                                        </p:tgtEl>
                                      </p:cBhvr>
                                    </p:animEffect>
                                    <p:anim calcmode="lin" valueType="num">
                                      <p:cBhvr>
                                        <p:cTn id="23" dur="750" fill="hold"/>
                                        <p:tgtEl>
                                          <p:spTgt spid="7"/>
                                        </p:tgtEl>
                                        <p:attrNameLst>
                                          <p:attrName>ppt_x</p:attrName>
                                        </p:attrNameLst>
                                      </p:cBhvr>
                                      <p:tavLst>
                                        <p:tav tm="0">
                                          <p:val>
                                            <p:strVal val="#ppt_x"/>
                                          </p:val>
                                        </p:tav>
                                        <p:tav tm="100000">
                                          <p:val>
                                            <p:strVal val="#ppt_x"/>
                                          </p:val>
                                        </p:tav>
                                      </p:tavLst>
                                    </p:anim>
                                    <p:anim calcmode="lin" valueType="num">
                                      <p:cBhvr>
                                        <p:cTn id="24" dur="750" fill="hold"/>
                                        <p:tgtEl>
                                          <p:spTgt spid="7"/>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750"/>
                                        <p:tgtEl>
                                          <p:spTgt spid="12"/>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设立宗旨</a:t>
            </a:r>
          </a:p>
        </p:txBody>
      </p:sp>
      <p:sp>
        <p:nvSpPr>
          <p:cNvPr id="3"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4"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12</a:t>
            </a:fld>
            <a:endParaRPr lang="zh-CN" altLang="en-US" dirty="0"/>
          </a:p>
        </p:txBody>
      </p:sp>
      <p:grpSp>
        <p:nvGrpSpPr>
          <p:cNvPr id="24" name="组合 23"/>
          <p:cNvGrpSpPr/>
          <p:nvPr/>
        </p:nvGrpSpPr>
        <p:grpSpPr>
          <a:xfrm>
            <a:off x="1582121" y="711121"/>
            <a:ext cx="5860952" cy="1803370"/>
            <a:chOff x="1582121" y="711121"/>
            <a:chExt cx="5860952" cy="1803370"/>
          </a:xfrm>
        </p:grpSpPr>
        <p:sp>
          <p:nvSpPr>
            <p:cNvPr id="5" name="上箭头 4"/>
            <p:cNvSpPr/>
            <p:nvPr/>
          </p:nvSpPr>
          <p:spPr>
            <a:xfrm>
              <a:off x="1582121" y="711121"/>
              <a:ext cx="5860952" cy="1803370"/>
            </a:xfrm>
            <a:prstGeom prst="upArrow">
              <a:avLst>
                <a:gd name="adj1" fmla="val 74642"/>
                <a:gd name="adj2" fmla="val 59868"/>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957788" y="1200428"/>
              <a:ext cx="1109618" cy="1109618"/>
              <a:chOff x="3828521" y="1275606"/>
              <a:chExt cx="1368152" cy="1368152"/>
            </a:xfrm>
          </p:grpSpPr>
          <p:sp>
            <p:nvSpPr>
              <p:cNvPr id="6" name="椭圆 5"/>
              <p:cNvSpPr/>
              <p:nvPr/>
            </p:nvSpPr>
            <p:spPr>
              <a:xfrm>
                <a:off x="3828521" y="1275606"/>
                <a:ext cx="1368152" cy="136815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Picture 5" descr="C:\Users\Administrator\Desktop\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9743" y="1404873"/>
                <a:ext cx="1065708" cy="1065708"/>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9" name="矩形 8"/>
          <p:cNvSpPr/>
          <p:nvPr/>
        </p:nvSpPr>
        <p:spPr>
          <a:xfrm>
            <a:off x="973675" y="3429079"/>
            <a:ext cx="1527466" cy="923330"/>
          </a:xfrm>
          <a:prstGeom prst="rect">
            <a:avLst/>
          </a:prstGeom>
        </p:spPr>
        <p:txBody>
          <a:bodyPr wrap="square">
            <a:spAutoFit/>
          </a:bodyPr>
          <a:lstStyle/>
          <a:p>
            <a:pPr algn="ctr">
              <a:lnSpc>
                <a:spcPct val="150000"/>
              </a:lnSpc>
            </a:pPr>
            <a:r>
              <a:rPr lang="zh-CN" altLang="en-US" sz="1400" b="1" dirty="0">
                <a:solidFill>
                  <a:schemeClr val="tx2"/>
                </a:solidFill>
              </a:rPr>
              <a:t>添加标题</a:t>
            </a:r>
            <a:endParaRPr lang="en-US" altLang="zh-CN" sz="1400" b="1" dirty="0">
              <a:solidFill>
                <a:schemeClr val="tx2"/>
              </a:solidFill>
            </a:endParaRPr>
          </a:p>
          <a:p>
            <a:pPr algn="ctr">
              <a:lnSpc>
                <a:spcPct val="150000"/>
              </a:lnSpc>
            </a:pPr>
            <a:r>
              <a:rPr lang="en-US" altLang="zh-CN" sz="1100" dirty="0">
                <a:solidFill>
                  <a:schemeClr val="tx1">
                    <a:lumMod val="85000"/>
                    <a:lumOff val="15000"/>
                  </a:schemeClr>
                </a:solidFill>
              </a:rPr>
              <a:t>PPT</a:t>
            </a:r>
            <a:r>
              <a:rPr lang="zh-CN" altLang="en-US" sz="1100" dirty="0">
                <a:solidFill>
                  <a:schemeClr val="tx1">
                    <a:lumMod val="85000"/>
                    <a:lumOff val="15000"/>
                  </a:schemeClr>
                </a:solidFill>
              </a:rPr>
              <a:t>在现代商务交流中被愈来愈多的运用</a:t>
            </a:r>
          </a:p>
        </p:txBody>
      </p:sp>
      <p:sp>
        <p:nvSpPr>
          <p:cNvPr id="21" name="world_44588"/>
          <p:cNvSpPr>
            <a:spLocks noChangeAspect="1"/>
          </p:cNvSpPr>
          <p:nvPr/>
        </p:nvSpPr>
        <p:spPr bwMode="auto">
          <a:xfrm>
            <a:off x="4218932" y="2787774"/>
            <a:ext cx="576929" cy="576929"/>
          </a:xfrm>
          <a:custGeom>
            <a:avLst/>
            <a:gdLst>
              <a:gd name="connsiteX0" fmla="*/ 165894 w 331788"/>
              <a:gd name="connsiteY0" fmla="*/ 298450 h 331788"/>
              <a:gd name="connsiteX1" fmla="*/ 153987 w 331788"/>
              <a:gd name="connsiteY1" fmla="*/ 308769 h 331788"/>
              <a:gd name="connsiteX2" fmla="*/ 165894 w 331788"/>
              <a:gd name="connsiteY2" fmla="*/ 319088 h 331788"/>
              <a:gd name="connsiteX3" fmla="*/ 177801 w 331788"/>
              <a:gd name="connsiteY3" fmla="*/ 308769 h 331788"/>
              <a:gd name="connsiteX4" fmla="*/ 165894 w 331788"/>
              <a:gd name="connsiteY4" fmla="*/ 298450 h 331788"/>
              <a:gd name="connsiteX5" fmla="*/ 55627 w 331788"/>
              <a:gd name="connsiteY5" fmla="*/ 231775 h 331788"/>
              <a:gd name="connsiteX6" fmla="*/ 137743 w 331788"/>
              <a:gd name="connsiteY6" fmla="*/ 231775 h 331788"/>
              <a:gd name="connsiteX7" fmla="*/ 142875 w 331788"/>
              <a:gd name="connsiteY7" fmla="*/ 236714 h 331788"/>
              <a:gd name="connsiteX8" fmla="*/ 137743 w 331788"/>
              <a:gd name="connsiteY8" fmla="*/ 242888 h 331788"/>
              <a:gd name="connsiteX9" fmla="*/ 55627 w 331788"/>
              <a:gd name="connsiteY9" fmla="*/ 242888 h 331788"/>
              <a:gd name="connsiteX10" fmla="*/ 49212 w 331788"/>
              <a:gd name="connsiteY10" fmla="*/ 236714 h 331788"/>
              <a:gd name="connsiteX11" fmla="*/ 55627 w 331788"/>
              <a:gd name="connsiteY11" fmla="*/ 231775 h 331788"/>
              <a:gd name="connsiteX12" fmla="*/ 199142 w 331788"/>
              <a:gd name="connsiteY12" fmla="*/ 220663 h 331788"/>
              <a:gd name="connsiteX13" fmla="*/ 204787 w 331788"/>
              <a:gd name="connsiteY13" fmla="*/ 226106 h 331788"/>
              <a:gd name="connsiteX14" fmla="*/ 204787 w 331788"/>
              <a:gd name="connsiteY14" fmla="*/ 243795 h 331788"/>
              <a:gd name="connsiteX15" fmla="*/ 199142 w 331788"/>
              <a:gd name="connsiteY15" fmla="*/ 249238 h 331788"/>
              <a:gd name="connsiteX16" fmla="*/ 192087 w 331788"/>
              <a:gd name="connsiteY16" fmla="*/ 243795 h 331788"/>
              <a:gd name="connsiteX17" fmla="*/ 192087 w 331788"/>
              <a:gd name="connsiteY17" fmla="*/ 226106 h 331788"/>
              <a:gd name="connsiteX18" fmla="*/ 199142 w 331788"/>
              <a:gd name="connsiteY18" fmla="*/ 220663 h 331788"/>
              <a:gd name="connsiteX19" fmla="*/ 242711 w 331788"/>
              <a:gd name="connsiteY19" fmla="*/ 209550 h 331788"/>
              <a:gd name="connsiteX20" fmla="*/ 247650 w 331788"/>
              <a:gd name="connsiteY20" fmla="*/ 214842 h 331788"/>
              <a:gd name="connsiteX21" fmla="*/ 247650 w 331788"/>
              <a:gd name="connsiteY21" fmla="*/ 243946 h 331788"/>
              <a:gd name="connsiteX22" fmla="*/ 242711 w 331788"/>
              <a:gd name="connsiteY22" fmla="*/ 249238 h 331788"/>
              <a:gd name="connsiteX23" fmla="*/ 236537 w 331788"/>
              <a:gd name="connsiteY23" fmla="*/ 243946 h 331788"/>
              <a:gd name="connsiteX24" fmla="*/ 236537 w 331788"/>
              <a:gd name="connsiteY24" fmla="*/ 214842 h 331788"/>
              <a:gd name="connsiteX25" fmla="*/ 242711 w 331788"/>
              <a:gd name="connsiteY25" fmla="*/ 209550 h 331788"/>
              <a:gd name="connsiteX26" fmla="*/ 55623 w 331788"/>
              <a:gd name="connsiteY26" fmla="*/ 209550 h 331788"/>
              <a:gd name="connsiteX27" fmla="*/ 109476 w 331788"/>
              <a:gd name="connsiteY27" fmla="*/ 209550 h 331788"/>
              <a:gd name="connsiteX28" fmla="*/ 115887 w 331788"/>
              <a:gd name="connsiteY28" fmla="*/ 214489 h 331788"/>
              <a:gd name="connsiteX29" fmla="*/ 109476 w 331788"/>
              <a:gd name="connsiteY29" fmla="*/ 220663 h 331788"/>
              <a:gd name="connsiteX30" fmla="*/ 55623 w 331788"/>
              <a:gd name="connsiteY30" fmla="*/ 220663 h 331788"/>
              <a:gd name="connsiteX31" fmla="*/ 49212 w 331788"/>
              <a:gd name="connsiteY31" fmla="*/ 214489 h 331788"/>
              <a:gd name="connsiteX32" fmla="*/ 55623 w 331788"/>
              <a:gd name="connsiteY32" fmla="*/ 209550 h 331788"/>
              <a:gd name="connsiteX33" fmla="*/ 221368 w 331788"/>
              <a:gd name="connsiteY33" fmla="*/ 200025 h 331788"/>
              <a:gd name="connsiteX34" fmla="*/ 227012 w 331788"/>
              <a:gd name="connsiteY34" fmla="*/ 205205 h 331788"/>
              <a:gd name="connsiteX35" fmla="*/ 227012 w 331788"/>
              <a:gd name="connsiteY35" fmla="*/ 244058 h 331788"/>
              <a:gd name="connsiteX36" fmla="*/ 221368 w 331788"/>
              <a:gd name="connsiteY36" fmla="*/ 249238 h 331788"/>
              <a:gd name="connsiteX37" fmla="*/ 214312 w 331788"/>
              <a:gd name="connsiteY37" fmla="*/ 244058 h 331788"/>
              <a:gd name="connsiteX38" fmla="*/ 214312 w 331788"/>
              <a:gd name="connsiteY38" fmla="*/ 205205 h 331788"/>
              <a:gd name="connsiteX39" fmla="*/ 221368 w 331788"/>
              <a:gd name="connsiteY39" fmla="*/ 200025 h 331788"/>
              <a:gd name="connsiteX40" fmla="*/ 287338 w 331788"/>
              <a:gd name="connsiteY40" fmla="*/ 193675 h 331788"/>
              <a:gd name="connsiteX41" fmla="*/ 292100 w 331788"/>
              <a:gd name="connsiteY41" fmla="*/ 200136 h 331788"/>
              <a:gd name="connsiteX42" fmla="*/ 292100 w 331788"/>
              <a:gd name="connsiteY42" fmla="*/ 244069 h 331788"/>
              <a:gd name="connsiteX43" fmla="*/ 287338 w 331788"/>
              <a:gd name="connsiteY43" fmla="*/ 249238 h 331788"/>
              <a:gd name="connsiteX44" fmla="*/ 282575 w 331788"/>
              <a:gd name="connsiteY44" fmla="*/ 244069 h 331788"/>
              <a:gd name="connsiteX45" fmla="*/ 282575 w 331788"/>
              <a:gd name="connsiteY45" fmla="*/ 200136 h 331788"/>
              <a:gd name="connsiteX46" fmla="*/ 287338 w 331788"/>
              <a:gd name="connsiteY46" fmla="*/ 193675 h 331788"/>
              <a:gd name="connsiteX47" fmla="*/ 265113 w 331788"/>
              <a:gd name="connsiteY47" fmla="*/ 171450 h 331788"/>
              <a:gd name="connsiteX48" fmla="*/ 269875 w 331788"/>
              <a:gd name="connsiteY48" fmla="*/ 177932 h 331788"/>
              <a:gd name="connsiteX49" fmla="*/ 269875 w 331788"/>
              <a:gd name="connsiteY49" fmla="*/ 244052 h 331788"/>
              <a:gd name="connsiteX50" fmla="*/ 265113 w 331788"/>
              <a:gd name="connsiteY50" fmla="*/ 249238 h 331788"/>
              <a:gd name="connsiteX51" fmla="*/ 260350 w 331788"/>
              <a:gd name="connsiteY51" fmla="*/ 244052 h 331788"/>
              <a:gd name="connsiteX52" fmla="*/ 260350 w 331788"/>
              <a:gd name="connsiteY52" fmla="*/ 177932 h 331788"/>
              <a:gd name="connsiteX53" fmla="*/ 265113 w 331788"/>
              <a:gd name="connsiteY53" fmla="*/ 171450 h 331788"/>
              <a:gd name="connsiteX54" fmla="*/ 112712 w 331788"/>
              <a:gd name="connsiteY54" fmla="*/ 131763 h 331788"/>
              <a:gd name="connsiteX55" fmla="*/ 165100 w 331788"/>
              <a:gd name="connsiteY55" fmla="*/ 131763 h 331788"/>
              <a:gd name="connsiteX56" fmla="*/ 147211 w 331788"/>
              <a:gd name="connsiteY56" fmla="*/ 168276 h 331788"/>
              <a:gd name="connsiteX57" fmla="*/ 283766 w 331788"/>
              <a:gd name="connsiteY57" fmla="*/ 96133 h 331788"/>
              <a:gd name="connsiteX58" fmla="*/ 290910 w 331788"/>
              <a:gd name="connsiteY58" fmla="*/ 96133 h 331788"/>
              <a:gd name="connsiteX59" fmla="*/ 292100 w 331788"/>
              <a:gd name="connsiteY59" fmla="*/ 99837 h 331788"/>
              <a:gd name="connsiteX60" fmla="*/ 290910 w 331788"/>
              <a:gd name="connsiteY60" fmla="*/ 103541 h 331788"/>
              <a:gd name="connsiteX61" fmla="*/ 287338 w 331788"/>
              <a:gd name="connsiteY61" fmla="*/ 104776 h 331788"/>
              <a:gd name="connsiteX62" fmla="*/ 283766 w 331788"/>
              <a:gd name="connsiteY62" fmla="*/ 103541 h 331788"/>
              <a:gd name="connsiteX63" fmla="*/ 282575 w 331788"/>
              <a:gd name="connsiteY63" fmla="*/ 99837 h 331788"/>
              <a:gd name="connsiteX64" fmla="*/ 283766 w 331788"/>
              <a:gd name="connsiteY64" fmla="*/ 96133 h 331788"/>
              <a:gd name="connsiteX65" fmla="*/ 214719 w 331788"/>
              <a:gd name="connsiteY65" fmla="*/ 95250 h 331788"/>
              <a:gd name="connsiteX66" fmla="*/ 259944 w 331788"/>
              <a:gd name="connsiteY66" fmla="*/ 95250 h 331788"/>
              <a:gd name="connsiteX67" fmla="*/ 265113 w 331788"/>
              <a:gd name="connsiteY67" fmla="*/ 100013 h 331788"/>
              <a:gd name="connsiteX68" fmla="*/ 259944 w 331788"/>
              <a:gd name="connsiteY68" fmla="*/ 104775 h 331788"/>
              <a:gd name="connsiteX69" fmla="*/ 214719 w 331788"/>
              <a:gd name="connsiteY69" fmla="*/ 104775 h 331788"/>
              <a:gd name="connsiteX70" fmla="*/ 209550 w 331788"/>
              <a:gd name="connsiteY70" fmla="*/ 100013 h 331788"/>
              <a:gd name="connsiteX71" fmla="*/ 214719 w 331788"/>
              <a:gd name="connsiteY71" fmla="*/ 95250 h 331788"/>
              <a:gd name="connsiteX72" fmla="*/ 244276 w 331788"/>
              <a:gd name="connsiteY72" fmla="*/ 67910 h 331788"/>
              <a:gd name="connsiteX73" fmla="*/ 252611 w 331788"/>
              <a:gd name="connsiteY73" fmla="*/ 67910 h 331788"/>
              <a:gd name="connsiteX74" fmla="*/ 254000 w 331788"/>
              <a:gd name="connsiteY74" fmla="*/ 71614 h 331788"/>
              <a:gd name="connsiteX75" fmla="*/ 252611 w 331788"/>
              <a:gd name="connsiteY75" fmla="*/ 76553 h 331788"/>
              <a:gd name="connsiteX76" fmla="*/ 248444 w 331788"/>
              <a:gd name="connsiteY76" fmla="*/ 77788 h 331788"/>
              <a:gd name="connsiteX77" fmla="*/ 244276 w 331788"/>
              <a:gd name="connsiteY77" fmla="*/ 76553 h 331788"/>
              <a:gd name="connsiteX78" fmla="*/ 242887 w 331788"/>
              <a:gd name="connsiteY78" fmla="*/ 71614 h 331788"/>
              <a:gd name="connsiteX79" fmla="*/ 244276 w 331788"/>
              <a:gd name="connsiteY79" fmla="*/ 67910 h 331788"/>
              <a:gd name="connsiteX80" fmla="*/ 270253 w 331788"/>
              <a:gd name="connsiteY80" fmla="*/ 66675 h 331788"/>
              <a:gd name="connsiteX81" fmla="*/ 286960 w 331788"/>
              <a:gd name="connsiteY81" fmla="*/ 66675 h 331788"/>
              <a:gd name="connsiteX82" fmla="*/ 292100 w 331788"/>
              <a:gd name="connsiteY82" fmla="*/ 71614 h 331788"/>
              <a:gd name="connsiteX83" fmla="*/ 286960 w 331788"/>
              <a:gd name="connsiteY83" fmla="*/ 77788 h 331788"/>
              <a:gd name="connsiteX84" fmla="*/ 270253 w 331788"/>
              <a:gd name="connsiteY84" fmla="*/ 77788 h 331788"/>
              <a:gd name="connsiteX85" fmla="*/ 265112 w 331788"/>
              <a:gd name="connsiteY85" fmla="*/ 71614 h 331788"/>
              <a:gd name="connsiteX86" fmla="*/ 270253 w 331788"/>
              <a:gd name="connsiteY86" fmla="*/ 66675 h 331788"/>
              <a:gd name="connsiteX87" fmla="*/ 214780 w 331788"/>
              <a:gd name="connsiteY87" fmla="*/ 66675 h 331788"/>
              <a:gd name="connsiteX88" fmla="*/ 226546 w 331788"/>
              <a:gd name="connsiteY88" fmla="*/ 66675 h 331788"/>
              <a:gd name="connsiteX89" fmla="*/ 231775 w 331788"/>
              <a:gd name="connsiteY89" fmla="*/ 71614 h 331788"/>
              <a:gd name="connsiteX90" fmla="*/ 226546 w 331788"/>
              <a:gd name="connsiteY90" fmla="*/ 77788 h 331788"/>
              <a:gd name="connsiteX91" fmla="*/ 214780 w 331788"/>
              <a:gd name="connsiteY91" fmla="*/ 77788 h 331788"/>
              <a:gd name="connsiteX92" fmla="*/ 209550 w 331788"/>
              <a:gd name="connsiteY92" fmla="*/ 71614 h 331788"/>
              <a:gd name="connsiteX93" fmla="*/ 214780 w 331788"/>
              <a:gd name="connsiteY93" fmla="*/ 66675 h 331788"/>
              <a:gd name="connsiteX94" fmla="*/ 104775 w 331788"/>
              <a:gd name="connsiteY94" fmla="*/ 60325 h 331788"/>
              <a:gd name="connsiteX95" fmla="*/ 165100 w 331788"/>
              <a:gd name="connsiteY95" fmla="*/ 122238 h 331788"/>
              <a:gd name="connsiteX96" fmla="*/ 104775 w 331788"/>
              <a:gd name="connsiteY96" fmla="*/ 122238 h 331788"/>
              <a:gd name="connsiteX97" fmla="*/ 104775 w 331788"/>
              <a:gd name="connsiteY97" fmla="*/ 60325 h 331788"/>
              <a:gd name="connsiteX98" fmla="*/ 94110 w 331788"/>
              <a:gd name="connsiteY98" fmla="*/ 60325 h 331788"/>
              <a:gd name="connsiteX99" fmla="*/ 94110 w 331788"/>
              <a:gd name="connsiteY99" fmla="*/ 121233 h 331788"/>
              <a:gd name="connsiteX100" fmla="*/ 94110 w 331788"/>
              <a:gd name="connsiteY100" fmla="*/ 126417 h 331788"/>
              <a:gd name="connsiteX101" fmla="*/ 94110 w 331788"/>
              <a:gd name="connsiteY101" fmla="*/ 131601 h 331788"/>
              <a:gd name="connsiteX102" fmla="*/ 96715 w 331788"/>
              <a:gd name="connsiteY102" fmla="*/ 131601 h 331788"/>
              <a:gd name="connsiteX103" fmla="*/ 139700 w 331788"/>
              <a:gd name="connsiteY103" fmla="*/ 174366 h 331788"/>
              <a:gd name="connsiteX104" fmla="*/ 101926 w 331788"/>
              <a:gd name="connsiteY104" fmla="*/ 187325 h 331788"/>
              <a:gd name="connsiteX105" fmla="*/ 38100 w 331788"/>
              <a:gd name="connsiteY105" fmla="*/ 123825 h 331788"/>
              <a:gd name="connsiteX106" fmla="*/ 94110 w 331788"/>
              <a:gd name="connsiteY106" fmla="*/ 60325 h 331788"/>
              <a:gd name="connsiteX107" fmla="*/ 22225 w 331788"/>
              <a:gd name="connsiteY107" fmla="*/ 44450 h 331788"/>
              <a:gd name="connsiteX108" fmla="*/ 22225 w 331788"/>
              <a:gd name="connsiteY108" fmla="*/ 265113 h 331788"/>
              <a:gd name="connsiteX109" fmla="*/ 309563 w 331788"/>
              <a:gd name="connsiteY109" fmla="*/ 265113 h 331788"/>
              <a:gd name="connsiteX110" fmla="*/ 309563 w 331788"/>
              <a:gd name="connsiteY110" fmla="*/ 44450 h 331788"/>
              <a:gd name="connsiteX111" fmla="*/ 0 w 331788"/>
              <a:gd name="connsiteY111" fmla="*/ 0 h 331788"/>
              <a:gd name="connsiteX112" fmla="*/ 331788 w 331788"/>
              <a:gd name="connsiteY112" fmla="*/ 0 h 331788"/>
              <a:gd name="connsiteX113" fmla="*/ 331788 w 331788"/>
              <a:gd name="connsiteY113" fmla="*/ 44066 h 331788"/>
              <a:gd name="connsiteX114" fmla="*/ 320124 w 331788"/>
              <a:gd name="connsiteY114" fmla="*/ 44066 h 331788"/>
              <a:gd name="connsiteX115" fmla="*/ 320124 w 331788"/>
              <a:gd name="connsiteY115" fmla="*/ 265690 h 331788"/>
              <a:gd name="connsiteX116" fmla="*/ 326604 w 331788"/>
              <a:gd name="connsiteY116" fmla="*/ 265690 h 331788"/>
              <a:gd name="connsiteX117" fmla="*/ 331788 w 331788"/>
              <a:gd name="connsiteY117" fmla="*/ 270874 h 331788"/>
              <a:gd name="connsiteX118" fmla="*/ 326604 w 331788"/>
              <a:gd name="connsiteY118" fmla="*/ 276058 h 331788"/>
              <a:gd name="connsiteX119" fmla="*/ 171078 w 331788"/>
              <a:gd name="connsiteY119" fmla="*/ 276058 h 331788"/>
              <a:gd name="connsiteX120" fmla="*/ 171078 w 331788"/>
              <a:gd name="connsiteY120" fmla="*/ 287722 h 331788"/>
              <a:gd name="connsiteX121" fmla="*/ 187927 w 331788"/>
              <a:gd name="connsiteY121" fmla="*/ 309755 h 331788"/>
              <a:gd name="connsiteX122" fmla="*/ 165894 w 331788"/>
              <a:gd name="connsiteY122" fmla="*/ 331788 h 331788"/>
              <a:gd name="connsiteX123" fmla="*/ 143861 w 331788"/>
              <a:gd name="connsiteY123" fmla="*/ 309755 h 331788"/>
              <a:gd name="connsiteX124" fmla="*/ 160710 w 331788"/>
              <a:gd name="connsiteY124" fmla="*/ 287722 h 331788"/>
              <a:gd name="connsiteX125" fmla="*/ 160710 w 331788"/>
              <a:gd name="connsiteY125" fmla="*/ 276058 h 331788"/>
              <a:gd name="connsiteX126" fmla="*/ 5184 w 331788"/>
              <a:gd name="connsiteY126" fmla="*/ 276058 h 331788"/>
              <a:gd name="connsiteX127" fmla="*/ 0 w 331788"/>
              <a:gd name="connsiteY127" fmla="*/ 270874 h 331788"/>
              <a:gd name="connsiteX128" fmla="*/ 5184 w 331788"/>
              <a:gd name="connsiteY128" fmla="*/ 265690 h 331788"/>
              <a:gd name="connsiteX129" fmla="*/ 11664 w 331788"/>
              <a:gd name="connsiteY129" fmla="*/ 265690 h 331788"/>
              <a:gd name="connsiteX130" fmla="*/ 11664 w 331788"/>
              <a:gd name="connsiteY130" fmla="*/ 44066 h 331788"/>
              <a:gd name="connsiteX131" fmla="*/ 0 w 331788"/>
              <a:gd name="connsiteY131" fmla="*/ 44066 h 331788"/>
              <a:gd name="connsiteX132" fmla="*/ 0 w 331788"/>
              <a:gd name="connsiteY132"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1788" h="331788">
                <a:moveTo>
                  <a:pt x="165894" y="298450"/>
                </a:moveTo>
                <a:cubicBezTo>
                  <a:pt x="159318" y="298450"/>
                  <a:pt x="153987" y="303070"/>
                  <a:pt x="153987" y="308769"/>
                </a:cubicBezTo>
                <a:cubicBezTo>
                  <a:pt x="153987" y="314468"/>
                  <a:pt x="159318" y="319088"/>
                  <a:pt x="165894" y="319088"/>
                </a:cubicBezTo>
                <a:cubicBezTo>
                  <a:pt x="172470" y="319088"/>
                  <a:pt x="177801" y="314468"/>
                  <a:pt x="177801" y="308769"/>
                </a:cubicBezTo>
                <a:cubicBezTo>
                  <a:pt x="177801" y="303070"/>
                  <a:pt x="172470" y="298450"/>
                  <a:pt x="165894" y="298450"/>
                </a:cubicBezTo>
                <a:close/>
                <a:moveTo>
                  <a:pt x="55627" y="231775"/>
                </a:moveTo>
                <a:cubicBezTo>
                  <a:pt x="55627" y="231775"/>
                  <a:pt x="55627" y="231775"/>
                  <a:pt x="137743" y="231775"/>
                </a:cubicBezTo>
                <a:cubicBezTo>
                  <a:pt x="140309" y="231775"/>
                  <a:pt x="142875" y="234245"/>
                  <a:pt x="142875" y="236714"/>
                </a:cubicBezTo>
                <a:cubicBezTo>
                  <a:pt x="142875" y="240418"/>
                  <a:pt x="140309" y="242888"/>
                  <a:pt x="137743" y="242888"/>
                </a:cubicBezTo>
                <a:cubicBezTo>
                  <a:pt x="137743" y="242888"/>
                  <a:pt x="137743" y="242888"/>
                  <a:pt x="55627" y="242888"/>
                </a:cubicBezTo>
                <a:cubicBezTo>
                  <a:pt x="51778" y="242888"/>
                  <a:pt x="49212" y="240418"/>
                  <a:pt x="49212" y="236714"/>
                </a:cubicBezTo>
                <a:cubicBezTo>
                  <a:pt x="49212" y="234245"/>
                  <a:pt x="51778" y="231775"/>
                  <a:pt x="55627" y="231775"/>
                </a:cubicBezTo>
                <a:close/>
                <a:moveTo>
                  <a:pt x="199142" y="220663"/>
                </a:moveTo>
                <a:cubicBezTo>
                  <a:pt x="201965" y="220663"/>
                  <a:pt x="204787" y="223384"/>
                  <a:pt x="204787" y="226106"/>
                </a:cubicBezTo>
                <a:cubicBezTo>
                  <a:pt x="204787" y="226106"/>
                  <a:pt x="204787" y="226106"/>
                  <a:pt x="204787" y="243795"/>
                </a:cubicBezTo>
                <a:cubicBezTo>
                  <a:pt x="204787" y="246517"/>
                  <a:pt x="201965" y="249238"/>
                  <a:pt x="199142" y="249238"/>
                </a:cubicBezTo>
                <a:cubicBezTo>
                  <a:pt x="194909" y="249238"/>
                  <a:pt x="192087" y="246517"/>
                  <a:pt x="192087" y="243795"/>
                </a:cubicBezTo>
                <a:cubicBezTo>
                  <a:pt x="192087" y="243795"/>
                  <a:pt x="192087" y="243795"/>
                  <a:pt x="192087" y="226106"/>
                </a:cubicBezTo>
                <a:cubicBezTo>
                  <a:pt x="192087" y="223384"/>
                  <a:pt x="194909" y="220663"/>
                  <a:pt x="199142" y="220663"/>
                </a:cubicBezTo>
                <a:close/>
                <a:moveTo>
                  <a:pt x="242711" y="209550"/>
                </a:moveTo>
                <a:cubicBezTo>
                  <a:pt x="245181" y="209550"/>
                  <a:pt x="247650" y="212196"/>
                  <a:pt x="247650" y="214842"/>
                </a:cubicBezTo>
                <a:cubicBezTo>
                  <a:pt x="247650" y="214842"/>
                  <a:pt x="247650" y="214842"/>
                  <a:pt x="247650" y="243946"/>
                </a:cubicBezTo>
                <a:cubicBezTo>
                  <a:pt x="247650" y="246592"/>
                  <a:pt x="245181" y="249238"/>
                  <a:pt x="242711" y="249238"/>
                </a:cubicBezTo>
                <a:cubicBezTo>
                  <a:pt x="239007" y="249238"/>
                  <a:pt x="236537" y="246592"/>
                  <a:pt x="236537" y="243946"/>
                </a:cubicBezTo>
                <a:cubicBezTo>
                  <a:pt x="236537" y="243946"/>
                  <a:pt x="236537" y="243946"/>
                  <a:pt x="236537" y="214842"/>
                </a:cubicBezTo>
                <a:cubicBezTo>
                  <a:pt x="236537" y="212196"/>
                  <a:pt x="239007" y="209550"/>
                  <a:pt x="242711" y="209550"/>
                </a:cubicBezTo>
                <a:close/>
                <a:moveTo>
                  <a:pt x="55623" y="209550"/>
                </a:moveTo>
                <a:cubicBezTo>
                  <a:pt x="55623" y="209550"/>
                  <a:pt x="55623" y="209550"/>
                  <a:pt x="109476" y="209550"/>
                </a:cubicBezTo>
                <a:cubicBezTo>
                  <a:pt x="113322" y="209550"/>
                  <a:pt x="115887" y="212020"/>
                  <a:pt x="115887" y="214489"/>
                </a:cubicBezTo>
                <a:cubicBezTo>
                  <a:pt x="115887" y="218193"/>
                  <a:pt x="113322" y="220663"/>
                  <a:pt x="109476" y="220663"/>
                </a:cubicBezTo>
                <a:cubicBezTo>
                  <a:pt x="109476" y="220663"/>
                  <a:pt x="109476" y="220663"/>
                  <a:pt x="55623" y="220663"/>
                </a:cubicBezTo>
                <a:cubicBezTo>
                  <a:pt x="51776" y="220663"/>
                  <a:pt x="49212" y="218193"/>
                  <a:pt x="49212" y="214489"/>
                </a:cubicBezTo>
                <a:cubicBezTo>
                  <a:pt x="49212" y="212020"/>
                  <a:pt x="51776" y="209550"/>
                  <a:pt x="55623" y="209550"/>
                </a:cubicBezTo>
                <a:close/>
                <a:moveTo>
                  <a:pt x="221368" y="200025"/>
                </a:moveTo>
                <a:cubicBezTo>
                  <a:pt x="224190" y="200025"/>
                  <a:pt x="227012" y="201320"/>
                  <a:pt x="227012" y="205205"/>
                </a:cubicBezTo>
                <a:cubicBezTo>
                  <a:pt x="227012" y="205205"/>
                  <a:pt x="227012" y="205205"/>
                  <a:pt x="227012" y="244058"/>
                </a:cubicBezTo>
                <a:cubicBezTo>
                  <a:pt x="227012" y="246648"/>
                  <a:pt x="224190" y="249238"/>
                  <a:pt x="221368" y="249238"/>
                </a:cubicBezTo>
                <a:cubicBezTo>
                  <a:pt x="217134" y="249238"/>
                  <a:pt x="214312" y="246648"/>
                  <a:pt x="214312" y="244058"/>
                </a:cubicBezTo>
                <a:cubicBezTo>
                  <a:pt x="214312" y="244058"/>
                  <a:pt x="214312" y="244058"/>
                  <a:pt x="214312" y="205205"/>
                </a:cubicBezTo>
                <a:cubicBezTo>
                  <a:pt x="214312" y="201320"/>
                  <a:pt x="217134" y="200025"/>
                  <a:pt x="221368" y="200025"/>
                </a:cubicBezTo>
                <a:close/>
                <a:moveTo>
                  <a:pt x="287338" y="193675"/>
                </a:moveTo>
                <a:cubicBezTo>
                  <a:pt x="289719" y="193675"/>
                  <a:pt x="292100" y="196259"/>
                  <a:pt x="292100" y="200136"/>
                </a:cubicBezTo>
                <a:cubicBezTo>
                  <a:pt x="292100" y="200136"/>
                  <a:pt x="292100" y="200136"/>
                  <a:pt x="292100" y="244069"/>
                </a:cubicBezTo>
                <a:cubicBezTo>
                  <a:pt x="292100" y="246654"/>
                  <a:pt x="289719" y="249238"/>
                  <a:pt x="287338" y="249238"/>
                </a:cubicBezTo>
                <a:cubicBezTo>
                  <a:pt x="283766" y="249238"/>
                  <a:pt x="282575" y="246654"/>
                  <a:pt x="282575" y="244069"/>
                </a:cubicBezTo>
                <a:cubicBezTo>
                  <a:pt x="282575" y="244069"/>
                  <a:pt x="282575" y="244069"/>
                  <a:pt x="282575" y="200136"/>
                </a:cubicBezTo>
                <a:cubicBezTo>
                  <a:pt x="282575" y="196259"/>
                  <a:pt x="283766" y="193675"/>
                  <a:pt x="287338" y="193675"/>
                </a:cubicBezTo>
                <a:close/>
                <a:moveTo>
                  <a:pt x="265113" y="171450"/>
                </a:moveTo>
                <a:cubicBezTo>
                  <a:pt x="267494" y="171450"/>
                  <a:pt x="269875" y="174043"/>
                  <a:pt x="269875" y="177932"/>
                </a:cubicBezTo>
                <a:cubicBezTo>
                  <a:pt x="269875" y="177932"/>
                  <a:pt x="269875" y="177932"/>
                  <a:pt x="269875" y="244052"/>
                </a:cubicBezTo>
                <a:cubicBezTo>
                  <a:pt x="269875" y="246645"/>
                  <a:pt x="267494" y="249238"/>
                  <a:pt x="265113" y="249238"/>
                </a:cubicBezTo>
                <a:cubicBezTo>
                  <a:pt x="261541" y="249238"/>
                  <a:pt x="260350" y="246645"/>
                  <a:pt x="260350" y="244052"/>
                </a:cubicBezTo>
                <a:cubicBezTo>
                  <a:pt x="260350" y="244052"/>
                  <a:pt x="260350" y="244052"/>
                  <a:pt x="260350" y="177932"/>
                </a:cubicBezTo>
                <a:cubicBezTo>
                  <a:pt x="260350" y="174043"/>
                  <a:pt x="261541" y="171450"/>
                  <a:pt x="265113" y="171450"/>
                </a:cubicBezTo>
                <a:close/>
                <a:moveTo>
                  <a:pt x="112712" y="131763"/>
                </a:moveTo>
                <a:cubicBezTo>
                  <a:pt x="112712" y="131763"/>
                  <a:pt x="112712" y="131763"/>
                  <a:pt x="165100" y="131763"/>
                </a:cubicBezTo>
                <a:cubicBezTo>
                  <a:pt x="162544" y="146107"/>
                  <a:pt x="156156" y="157844"/>
                  <a:pt x="147211" y="168276"/>
                </a:cubicBezTo>
                <a:close/>
                <a:moveTo>
                  <a:pt x="283766" y="96133"/>
                </a:moveTo>
                <a:cubicBezTo>
                  <a:pt x="284956" y="93663"/>
                  <a:pt x="288528" y="93663"/>
                  <a:pt x="290910" y="96133"/>
                </a:cubicBezTo>
                <a:cubicBezTo>
                  <a:pt x="292100" y="97367"/>
                  <a:pt x="292100" y="98602"/>
                  <a:pt x="292100" y="99837"/>
                </a:cubicBezTo>
                <a:cubicBezTo>
                  <a:pt x="292100" y="101072"/>
                  <a:pt x="292100" y="102307"/>
                  <a:pt x="290910" y="103541"/>
                </a:cubicBezTo>
                <a:cubicBezTo>
                  <a:pt x="289719" y="104776"/>
                  <a:pt x="288528" y="104776"/>
                  <a:pt x="287338" y="104776"/>
                </a:cubicBezTo>
                <a:cubicBezTo>
                  <a:pt x="286147" y="104776"/>
                  <a:pt x="284956" y="104776"/>
                  <a:pt x="283766" y="103541"/>
                </a:cubicBezTo>
                <a:cubicBezTo>
                  <a:pt x="282575" y="102307"/>
                  <a:pt x="282575" y="101072"/>
                  <a:pt x="282575" y="99837"/>
                </a:cubicBezTo>
                <a:cubicBezTo>
                  <a:pt x="282575" y="98602"/>
                  <a:pt x="282575" y="97367"/>
                  <a:pt x="283766" y="96133"/>
                </a:cubicBezTo>
                <a:close/>
                <a:moveTo>
                  <a:pt x="214719" y="95250"/>
                </a:moveTo>
                <a:cubicBezTo>
                  <a:pt x="214719" y="95250"/>
                  <a:pt x="214719" y="95250"/>
                  <a:pt x="259944" y="95250"/>
                </a:cubicBezTo>
                <a:cubicBezTo>
                  <a:pt x="262529" y="95250"/>
                  <a:pt x="265113" y="96441"/>
                  <a:pt x="265113" y="100013"/>
                </a:cubicBezTo>
                <a:cubicBezTo>
                  <a:pt x="265113" y="102394"/>
                  <a:pt x="262529" y="104775"/>
                  <a:pt x="259944" y="104775"/>
                </a:cubicBezTo>
                <a:cubicBezTo>
                  <a:pt x="259944" y="104775"/>
                  <a:pt x="259944" y="104775"/>
                  <a:pt x="214719" y="104775"/>
                </a:cubicBezTo>
                <a:cubicBezTo>
                  <a:pt x="212134" y="104775"/>
                  <a:pt x="209550" y="102394"/>
                  <a:pt x="209550" y="100013"/>
                </a:cubicBezTo>
                <a:cubicBezTo>
                  <a:pt x="209550" y="96441"/>
                  <a:pt x="212134" y="95250"/>
                  <a:pt x="214719" y="95250"/>
                </a:cubicBezTo>
                <a:close/>
                <a:moveTo>
                  <a:pt x="244276" y="67910"/>
                </a:moveTo>
                <a:cubicBezTo>
                  <a:pt x="247055" y="66675"/>
                  <a:pt x="249833" y="66675"/>
                  <a:pt x="252611" y="67910"/>
                </a:cubicBezTo>
                <a:cubicBezTo>
                  <a:pt x="254000" y="69145"/>
                  <a:pt x="254000" y="70379"/>
                  <a:pt x="254000" y="71614"/>
                </a:cubicBezTo>
                <a:cubicBezTo>
                  <a:pt x="254000" y="74084"/>
                  <a:pt x="254000" y="75318"/>
                  <a:pt x="252611" y="76553"/>
                </a:cubicBezTo>
                <a:cubicBezTo>
                  <a:pt x="251222" y="76553"/>
                  <a:pt x="249833" y="77788"/>
                  <a:pt x="248444" y="77788"/>
                </a:cubicBezTo>
                <a:cubicBezTo>
                  <a:pt x="247055" y="77788"/>
                  <a:pt x="245665" y="76553"/>
                  <a:pt x="244276" y="76553"/>
                </a:cubicBezTo>
                <a:cubicBezTo>
                  <a:pt x="242887" y="75318"/>
                  <a:pt x="242887" y="74084"/>
                  <a:pt x="242887" y="71614"/>
                </a:cubicBezTo>
                <a:cubicBezTo>
                  <a:pt x="242887" y="70379"/>
                  <a:pt x="242887" y="69145"/>
                  <a:pt x="244276" y="67910"/>
                </a:cubicBezTo>
                <a:close/>
                <a:moveTo>
                  <a:pt x="270253" y="66675"/>
                </a:moveTo>
                <a:cubicBezTo>
                  <a:pt x="270253" y="66675"/>
                  <a:pt x="270253" y="66675"/>
                  <a:pt x="286960" y="66675"/>
                </a:cubicBezTo>
                <a:cubicBezTo>
                  <a:pt x="289530" y="66675"/>
                  <a:pt x="292100" y="69145"/>
                  <a:pt x="292100" y="71614"/>
                </a:cubicBezTo>
                <a:cubicBezTo>
                  <a:pt x="292100" y="75318"/>
                  <a:pt x="289530" y="77788"/>
                  <a:pt x="286960" y="77788"/>
                </a:cubicBezTo>
                <a:cubicBezTo>
                  <a:pt x="286960" y="77788"/>
                  <a:pt x="286960" y="77788"/>
                  <a:pt x="270253" y="77788"/>
                </a:cubicBezTo>
                <a:cubicBezTo>
                  <a:pt x="267682" y="77788"/>
                  <a:pt x="265112" y="75318"/>
                  <a:pt x="265112" y="71614"/>
                </a:cubicBezTo>
                <a:cubicBezTo>
                  <a:pt x="265112" y="69145"/>
                  <a:pt x="267682" y="66675"/>
                  <a:pt x="270253" y="66675"/>
                </a:cubicBezTo>
                <a:close/>
                <a:moveTo>
                  <a:pt x="214780" y="66675"/>
                </a:moveTo>
                <a:cubicBezTo>
                  <a:pt x="214780" y="66675"/>
                  <a:pt x="214780" y="66675"/>
                  <a:pt x="226546" y="66675"/>
                </a:cubicBezTo>
                <a:cubicBezTo>
                  <a:pt x="229160" y="66675"/>
                  <a:pt x="231775" y="69145"/>
                  <a:pt x="231775" y="71614"/>
                </a:cubicBezTo>
                <a:cubicBezTo>
                  <a:pt x="231775" y="75318"/>
                  <a:pt x="229160" y="77788"/>
                  <a:pt x="226546" y="77788"/>
                </a:cubicBezTo>
                <a:cubicBezTo>
                  <a:pt x="226546" y="77788"/>
                  <a:pt x="226546" y="77788"/>
                  <a:pt x="214780" y="77788"/>
                </a:cubicBezTo>
                <a:cubicBezTo>
                  <a:pt x="212165" y="77788"/>
                  <a:pt x="209550" y="75318"/>
                  <a:pt x="209550" y="71614"/>
                </a:cubicBezTo>
                <a:cubicBezTo>
                  <a:pt x="209550" y="69145"/>
                  <a:pt x="212165" y="66675"/>
                  <a:pt x="214780" y="66675"/>
                </a:cubicBezTo>
                <a:close/>
                <a:moveTo>
                  <a:pt x="104775" y="60325"/>
                </a:moveTo>
                <a:cubicBezTo>
                  <a:pt x="136863" y="61642"/>
                  <a:pt x="163816" y="87988"/>
                  <a:pt x="165100" y="122238"/>
                </a:cubicBezTo>
                <a:cubicBezTo>
                  <a:pt x="165100" y="122238"/>
                  <a:pt x="165100" y="122238"/>
                  <a:pt x="104775" y="122238"/>
                </a:cubicBezTo>
                <a:cubicBezTo>
                  <a:pt x="104775" y="122238"/>
                  <a:pt x="104775" y="122238"/>
                  <a:pt x="104775" y="60325"/>
                </a:cubicBezTo>
                <a:close/>
                <a:moveTo>
                  <a:pt x="94110" y="60325"/>
                </a:moveTo>
                <a:cubicBezTo>
                  <a:pt x="94110" y="60325"/>
                  <a:pt x="94110" y="60325"/>
                  <a:pt x="94110" y="121233"/>
                </a:cubicBezTo>
                <a:cubicBezTo>
                  <a:pt x="94110" y="122529"/>
                  <a:pt x="94110" y="126417"/>
                  <a:pt x="94110" y="126417"/>
                </a:cubicBezTo>
                <a:cubicBezTo>
                  <a:pt x="94110" y="126417"/>
                  <a:pt x="94110" y="126417"/>
                  <a:pt x="94110" y="131601"/>
                </a:cubicBezTo>
                <a:cubicBezTo>
                  <a:pt x="94110" y="131601"/>
                  <a:pt x="94110" y="131601"/>
                  <a:pt x="96715" y="131601"/>
                </a:cubicBezTo>
                <a:cubicBezTo>
                  <a:pt x="96715" y="131601"/>
                  <a:pt x="96715" y="131601"/>
                  <a:pt x="139700" y="174366"/>
                </a:cubicBezTo>
                <a:cubicBezTo>
                  <a:pt x="129279" y="182141"/>
                  <a:pt x="116254" y="187325"/>
                  <a:pt x="101926" y="187325"/>
                </a:cubicBezTo>
                <a:cubicBezTo>
                  <a:pt x="66756" y="187325"/>
                  <a:pt x="38100" y="158815"/>
                  <a:pt x="38100" y="123825"/>
                </a:cubicBezTo>
                <a:cubicBezTo>
                  <a:pt x="38100" y="91427"/>
                  <a:pt x="62849" y="64213"/>
                  <a:pt x="94110" y="60325"/>
                </a:cubicBezTo>
                <a:close/>
                <a:moveTo>
                  <a:pt x="22225" y="44450"/>
                </a:moveTo>
                <a:lnTo>
                  <a:pt x="22225" y="265113"/>
                </a:lnTo>
                <a:lnTo>
                  <a:pt x="309563" y="265113"/>
                </a:lnTo>
                <a:lnTo>
                  <a:pt x="309563" y="44450"/>
                </a:lnTo>
                <a:close/>
                <a:moveTo>
                  <a:pt x="0" y="0"/>
                </a:moveTo>
                <a:cubicBezTo>
                  <a:pt x="0" y="0"/>
                  <a:pt x="0" y="0"/>
                  <a:pt x="331788" y="0"/>
                </a:cubicBezTo>
                <a:cubicBezTo>
                  <a:pt x="331788" y="0"/>
                  <a:pt x="331788" y="0"/>
                  <a:pt x="331788" y="44066"/>
                </a:cubicBezTo>
                <a:lnTo>
                  <a:pt x="320124" y="44066"/>
                </a:lnTo>
                <a:cubicBezTo>
                  <a:pt x="320124" y="44066"/>
                  <a:pt x="320124" y="44066"/>
                  <a:pt x="320124" y="265690"/>
                </a:cubicBezTo>
                <a:cubicBezTo>
                  <a:pt x="320124" y="265690"/>
                  <a:pt x="320124" y="265690"/>
                  <a:pt x="326604" y="265690"/>
                </a:cubicBezTo>
                <a:cubicBezTo>
                  <a:pt x="329196" y="265690"/>
                  <a:pt x="331788" y="268282"/>
                  <a:pt x="331788" y="270874"/>
                </a:cubicBezTo>
                <a:cubicBezTo>
                  <a:pt x="331788" y="273466"/>
                  <a:pt x="329196" y="276058"/>
                  <a:pt x="326604" y="276058"/>
                </a:cubicBezTo>
                <a:cubicBezTo>
                  <a:pt x="326604" y="276058"/>
                  <a:pt x="326604" y="276058"/>
                  <a:pt x="171078" y="276058"/>
                </a:cubicBezTo>
                <a:cubicBezTo>
                  <a:pt x="171078" y="276058"/>
                  <a:pt x="171078" y="276058"/>
                  <a:pt x="171078" y="287722"/>
                </a:cubicBezTo>
                <a:cubicBezTo>
                  <a:pt x="181446" y="290315"/>
                  <a:pt x="187927" y="299387"/>
                  <a:pt x="187927" y="309755"/>
                </a:cubicBezTo>
                <a:cubicBezTo>
                  <a:pt x="187927" y="321420"/>
                  <a:pt x="177558" y="331788"/>
                  <a:pt x="165894" y="331788"/>
                </a:cubicBezTo>
                <a:cubicBezTo>
                  <a:pt x="154229" y="331788"/>
                  <a:pt x="143861" y="321420"/>
                  <a:pt x="143861" y="309755"/>
                </a:cubicBezTo>
                <a:cubicBezTo>
                  <a:pt x="143861" y="299387"/>
                  <a:pt x="150341" y="290315"/>
                  <a:pt x="160710" y="287722"/>
                </a:cubicBezTo>
                <a:cubicBezTo>
                  <a:pt x="160710" y="287722"/>
                  <a:pt x="160710" y="287722"/>
                  <a:pt x="160710" y="276058"/>
                </a:cubicBezTo>
                <a:cubicBezTo>
                  <a:pt x="160710" y="276058"/>
                  <a:pt x="160710" y="276058"/>
                  <a:pt x="5184" y="276058"/>
                </a:cubicBezTo>
                <a:cubicBezTo>
                  <a:pt x="2592" y="276058"/>
                  <a:pt x="0" y="273466"/>
                  <a:pt x="0" y="270874"/>
                </a:cubicBezTo>
                <a:cubicBezTo>
                  <a:pt x="0" y="268282"/>
                  <a:pt x="2592" y="265690"/>
                  <a:pt x="5184" y="265690"/>
                </a:cubicBezTo>
                <a:cubicBezTo>
                  <a:pt x="5184" y="265690"/>
                  <a:pt x="5184" y="265690"/>
                  <a:pt x="11664" y="265690"/>
                </a:cubicBezTo>
                <a:cubicBezTo>
                  <a:pt x="11664" y="265690"/>
                  <a:pt x="11664" y="265690"/>
                  <a:pt x="11664" y="44066"/>
                </a:cubicBezTo>
                <a:cubicBezTo>
                  <a:pt x="11664" y="44066"/>
                  <a:pt x="11664" y="44066"/>
                  <a:pt x="0" y="44066"/>
                </a:cubicBezTo>
                <a:cubicBezTo>
                  <a:pt x="0" y="44066"/>
                  <a:pt x="0" y="44066"/>
                  <a:pt x="0" y="0"/>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2" name="small-google-drive-social-button_7572"/>
          <p:cNvSpPr>
            <a:spLocks noChangeAspect="1"/>
          </p:cNvSpPr>
          <p:nvPr/>
        </p:nvSpPr>
        <p:spPr bwMode="auto">
          <a:xfrm>
            <a:off x="7073226" y="2842086"/>
            <a:ext cx="526865" cy="516781"/>
          </a:xfrm>
          <a:custGeom>
            <a:avLst/>
            <a:gdLst>
              <a:gd name="connsiteX0" fmla="*/ 27668 w 331788"/>
              <a:gd name="connsiteY0" fmla="*/ 203200 h 325438"/>
              <a:gd name="connsiteX1" fmla="*/ 48294 w 331788"/>
              <a:gd name="connsiteY1" fmla="*/ 203200 h 325438"/>
              <a:gd name="connsiteX2" fmla="*/ 56028 w 331788"/>
              <a:gd name="connsiteY2" fmla="*/ 209634 h 325438"/>
              <a:gd name="connsiteX3" fmla="*/ 68919 w 331788"/>
              <a:gd name="connsiteY3" fmla="*/ 261102 h 325438"/>
              <a:gd name="connsiteX4" fmla="*/ 76654 w 331788"/>
              <a:gd name="connsiteY4" fmla="*/ 272683 h 325438"/>
              <a:gd name="connsiteX5" fmla="*/ 75365 w 331788"/>
              <a:gd name="connsiteY5" fmla="*/ 263676 h 325438"/>
              <a:gd name="connsiteX6" fmla="*/ 76654 w 331788"/>
              <a:gd name="connsiteY6" fmla="*/ 255956 h 325438"/>
              <a:gd name="connsiteX7" fmla="*/ 76654 w 331788"/>
              <a:gd name="connsiteY7" fmla="*/ 252095 h 325438"/>
              <a:gd name="connsiteX8" fmla="*/ 84388 w 331788"/>
              <a:gd name="connsiteY8" fmla="*/ 221214 h 325438"/>
              <a:gd name="connsiteX9" fmla="*/ 79232 w 331788"/>
              <a:gd name="connsiteY9" fmla="*/ 208347 h 325438"/>
              <a:gd name="connsiteX10" fmla="*/ 81810 w 331788"/>
              <a:gd name="connsiteY10" fmla="*/ 203200 h 325438"/>
              <a:gd name="connsiteX11" fmla="*/ 95990 w 331788"/>
              <a:gd name="connsiteY11" fmla="*/ 203200 h 325438"/>
              <a:gd name="connsiteX12" fmla="*/ 98568 w 331788"/>
              <a:gd name="connsiteY12" fmla="*/ 208347 h 325438"/>
              <a:gd name="connsiteX13" fmla="*/ 93412 w 331788"/>
              <a:gd name="connsiteY13" fmla="*/ 221214 h 325438"/>
              <a:gd name="connsiteX14" fmla="*/ 101147 w 331788"/>
              <a:gd name="connsiteY14" fmla="*/ 252095 h 325438"/>
              <a:gd name="connsiteX15" fmla="*/ 101147 w 331788"/>
              <a:gd name="connsiteY15" fmla="*/ 255956 h 325438"/>
              <a:gd name="connsiteX16" fmla="*/ 102436 w 331788"/>
              <a:gd name="connsiteY16" fmla="*/ 263676 h 325438"/>
              <a:gd name="connsiteX17" fmla="*/ 101147 w 331788"/>
              <a:gd name="connsiteY17" fmla="*/ 272683 h 325438"/>
              <a:gd name="connsiteX18" fmla="*/ 108881 w 331788"/>
              <a:gd name="connsiteY18" fmla="*/ 261102 h 325438"/>
              <a:gd name="connsiteX19" fmla="*/ 121772 w 331788"/>
              <a:gd name="connsiteY19" fmla="*/ 209634 h 325438"/>
              <a:gd name="connsiteX20" fmla="*/ 129507 w 331788"/>
              <a:gd name="connsiteY20" fmla="*/ 203200 h 325438"/>
              <a:gd name="connsiteX21" fmla="*/ 150132 w 331788"/>
              <a:gd name="connsiteY21" fmla="*/ 203200 h 325438"/>
              <a:gd name="connsiteX22" fmla="*/ 174625 w 331788"/>
              <a:gd name="connsiteY22" fmla="*/ 226361 h 325438"/>
              <a:gd name="connsiteX23" fmla="*/ 174625 w 331788"/>
              <a:gd name="connsiteY23" fmla="*/ 316431 h 325438"/>
              <a:gd name="connsiteX24" fmla="*/ 165602 w 331788"/>
              <a:gd name="connsiteY24" fmla="*/ 325438 h 325438"/>
              <a:gd name="connsiteX25" fmla="*/ 12199 w 331788"/>
              <a:gd name="connsiteY25" fmla="*/ 325438 h 325438"/>
              <a:gd name="connsiteX26" fmla="*/ 3175 w 331788"/>
              <a:gd name="connsiteY26" fmla="*/ 316431 h 325438"/>
              <a:gd name="connsiteX27" fmla="*/ 3175 w 331788"/>
              <a:gd name="connsiteY27" fmla="*/ 226361 h 325438"/>
              <a:gd name="connsiteX28" fmla="*/ 27668 w 331788"/>
              <a:gd name="connsiteY28" fmla="*/ 203200 h 325438"/>
              <a:gd name="connsiteX29" fmla="*/ 188277 w 331788"/>
              <a:gd name="connsiteY29" fmla="*/ 120650 h 325438"/>
              <a:gd name="connsiteX30" fmla="*/ 179387 w 331788"/>
              <a:gd name="connsiteY30" fmla="*/ 129602 h 325438"/>
              <a:gd name="connsiteX31" fmla="*/ 179387 w 331788"/>
              <a:gd name="connsiteY31" fmla="*/ 159015 h 325438"/>
              <a:gd name="connsiteX32" fmla="*/ 188277 w 331788"/>
              <a:gd name="connsiteY32" fmla="*/ 166688 h 325438"/>
              <a:gd name="connsiteX33" fmla="*/ 202247 w 331788"/>
              <a:gd name="connsiteY33" fmla="*/ 166688 h 325438"/>
              <a:gd name="connsiteX34" fmla="*/ 211137 w 331788"/>
              <a:gd name="connsiteY34" fmla="*/ 159015 h 325438"/>
              <a:gd name="connsiteX35" fmla="*/ 211137 w 331788"/>
              <a:gd name="connsiteY35" fmla="*/ 129602 h 325438"/>
              <a:gd name="connsiteX36" fmla="*/ 202247 w 331788"/>
              <a:gd name="connsiteY36" fmla="*/ 120650 h 325438"/>
              <a:gd name="connsiteX37" fmla="*/ 188277 w 331788"/>
              <a:gd name="connsiteY37" fmla="*/ 120650 h 325438"/>
              <a:gd name="connsiteX38" fmla="*/ 237490 w 331788"/>
              <a:gd name="connsiteY38" fmla="*/ 84138 h 325438"/>
              <a:gd name="connsiteX39" fmla="*/ 228600 w 331788"/>
              <a:gd name="connsiteY39" fmla="*/ 93167 h 325438"/>
              <a:gd name="connsiteX40" fmla="*/ 228600 w 331788"/>
              <a:gd name="connsiteY40" fmla="*/ 158949 h 325438"/>
              <a:gd name="connsiteX41" fmla="*/ 237490 w 331788"/>
              <a:gd name="connsiteY41" fmla="*/ 166688 h 325438"/>
              <a:gd name="connsiteX42" fmla="*/ 251460 w 331788"/>
              <a:gd name="connsiteY42" fmla="*/ 166688 h 325438"/>
              <a:gd name="connsiteX43" fmla="*/ 260350 w 331788"/>
              <a:gd name="connsiteY43" fmla="*/ 158949 h 325438"/>
              <a:gd name="connsiteX44" fmla="*/ 260350 w 331788"/>
              <a:gd name="connsiteY44" fmla="*/ 93167 h 325438"/>
              <a:gd name="connsiteX45" fmla="*/ 251460 w 331788"/>
              <a:gd name="connsiteY45" fmla="*/ 84138 h 325438"/>
              <a:gd name="connsiteX46" fmla="*/ 237490 w 331788"/>
              <a:gd name="connsiteY46" fmla="*/ 84138 h 325438"/>
              <a:gd name="connsiteX47" fmla="*/ 127059 w 331788"/>
              <a:gd name="connsiteY47" fmla="*/ 71438 h 325438"/>
              <a:gd name="connsiteX48" fmla="*/ 129646 w 331788"/>
              <a:gd name="connsiteY48" fmla="*/ 71438 h 325438"/>
              <a:gd name="connsiteX49" fmla="*/ 141287 w 331788"/>
              <a:gd name="connsiteY49" fmla="*/ 83085 h 325438"/>
              <a:gd name="connsiteX50" fmla="*/ 141287 w 331788"/>
              <a:gd name="connsiteY50" fmla="*/ 138734 h 325438"/>
              <a:gd name="connsiteX51" fmla="*/ 106362 w 331788"/>
              <a:gd name="connsiteY51" fmla="*/ 187912 h 325438"/>
              <a:gd name="connsiteX52" fmla="*/ 88253 w 331788"/>
              <a:gd name="connsiteY52" fmla="*/ 190501 h 325438"/>
              <a:gd name="connsiteX53" fmla="*/ 71437 w 331788"/>
              <a:gd name="connsiteY53" fmla="*/ 187912 h 325438"/>
              <a:gd name="connsiteX54" fmla="*/ 36512 w 331788"/>
              <a:gd name="connsiteY54" fmla="*/ 138734 h 325438"/>
              <a:gd name="connsiteX55" fmla="*/ 36512 w 331788"/>
              <a:gd name="connsiteY55" fmla="*/ 106380 h 325438"/>
              <a:gd name="connsiteX56" fmla="*/ 54622 w 331788"/>
              <a:gd name="connsiteY56" fmla="*/ 85674 h 325438"/>
              <a:gd name="connsiteX57" fmla="*/ 127059 w 331788"/>
              <a:gd name="connsiteY57" fmla="*/ 71438 h 325438"/>
              <a:gd name="connsiteX58" fmla="*/ 286610 w 331788"/>
              <a:gd name="connsiteY58" fmla="*/ 38100 h 325438"/>
              <a:gd name="connsiteX59" fmla="*/ 277812 w 331788"/>
              <a:gd name="connsiteY59" fmla="*/ 47192 h 325438"/>
              <a:gd name="connsiteX60" fmla="*/ 277812 w 331788"/>
              <a:gd name="connsiteY60" fmla="*/ 158895 h 325438"/>
              <a:gd name="connsiteX61" fmla="*/ 286610 w 331788"/>
              <a:gd name="connsiteY61" fmla="*/ 166688 h 325438"/>
              <a:gd name="connsiteX62" fmla="*/ 300434 w 331788"/>
              <a:gd name="connsiteY62" fmla="*/ 166688 h 325438"/>
              <a:gd name="connsiteX63" fmla="*/ 307975 w 331788"/>
              <a:gd name="connsiteY63" fmla="*/ 158895 h 325438"/>
              <a:gd name="connsiteX64" fmla="*/ 307975 w 331788"/>
              <a:gd name="connsiteY64" fmla="*/ 47192 h 325438"/>
              <a:gd name="connsiteX65" fmla="*/ 300434 w 331788"/>
              <a:gd name="connsiteY65" fmla="*/ 38100 h 325438"/>
              <a:gd name="connsiteX66" fmla="*/ 286610 w 331788"/>
              <a:gd name="connsiteY66" fmla="*/ 38100 h 325438"/>
              <a:gd name="connsiteX67" fmla="*/ 20737 w 331788"/>
              <a:gd name="connsiteY67" fmla="*/ 0 h 325438"/>
              <a:gd name="connsiteX68" fmla="*/ 311051 w 331788"/>
              <a:gd name="connsiteY68" fmla="*/ 0 h 325438"/>
              <a:gd name="connsiteX69" fmla="*/ 331788 w 331788"/>
              <a:gd name="connsiteY69" fmla="*/ 20670 h 325438"/>
              <a:gd name="connsiteX70" fmla="*/ 331788 w 331788"/>
              <a:gd name="connsiteY70" fmla="*/ 165363 h 325438"/>
              <a:gd name="connsiteX71" fmla="*/ 311051 w 331788"/>
              <a:gd name="connsiteY71" fmla="*/ 187325 h 325438"/>
              <a:gd name="connsiteX72" fmla="*/ 128309 w 331788"/>
              <a:gd name="connsiteY72" fmla="*/ 187325 h 325438"/>
              <a:gd name="connsiteX73" fmla="*/ 133493 w 331788"/>
              <a:gd name="connsiteY73" fmla="*/ 182157 h 325438"/>
              <a:gd name="connsiteX74" fmla="*/ 146454 w 331788"/>
              <a:gd name="connsiteY74" fmla="*/ 162779 h 325438"/>
              <a:gd name="connsiteX75" fmla="*/ 151638 w 331788"/>
              <a:gd name="connsiteY75" fmla="*/ 138233 h 325438"/>
              <a:gd name="connsiteX76" fmla="*/ 151638 w 331788"/>
              <a:gd name="connsiteY76" fmla="*/ 82681 h 325438"/>
              <a:gd name="connsiteX77" fmla="*/ 129605 w 331788"/>
              <a:gd name="connsiteY77" fmla="*/ 60719 h 325438"/>
              <a:gd name="connsiteX78" fmla="*/ 125717 w 331788"/>
              <a:gd name="connsiteY78" fmla="*/ 60719 h 325438"/>
              <a:gd name="connsiteX79" fmla="*/ 51842 w 331788"/>
              <a:gd name="connsiteY79" fmla="*/ 74930 h 325438"/>
              <a:gd name="connsiteX80" fmla="*/ 33697 w 331788"/>
              <a:gd name="connsiteY80" fmla="*/ 86557 h 325438"/>
              <a:gd name="connsiteX81" fmla="*/ 25921 w 331788"/>
              <a:gd name="connsiteY81" fmla="*/ 105935 h 325438"/>
              <a:gd name="connsiteX82" fmla="*/ 25921 w 331788"/>
              <a:gd name="connsiteY82" fmla="*/ 138233 h 325438"/>
              <a:gd name="connsiteX83" fmla="*/ 31105 w 331788"/>
              <a:gd name="connsiteY83" fmla="*/ 162779 h 325438"/>
              <a:gd name="connsiteX84" fmla="*/ 44066 w 331788"/>
              <a:gd name="connsiteY84" fmla="*/ 182157 h 325438"/>
              <a:gd name="connsiteX85" fmla="*/ 49250 w 331788"/>
              <a:gd name="connsiteY85" fmla="*/ 187325 h 325438"/>
              <a:gd name="connsiteX86" fmla="*/ 20737 w 331788"/>
              <a:gd name="connsiteY86" fmla="*/ 187325 h 325438"/>
              <a:gd name="connsiteX87" fmla="*/ 0 w 331788"/>
              <a:gd name="connsiteY87" fmla="*/ 165363 h 325438"/>
              <a:gd name="connsiteX88" fmla="*/ 0 w 331788"/>
              <a:gd name="connsiteY88" fmla="*/ 20670 h 325438"/>
              <a:gd name="connsiteX89" fmla="*/ 20737 w 331788"/>
              <a:gd name="connsiteY89" fmla="*/ 0 h 325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331788" h="325438">
                <a:moveTo>
                  <a:pt x="27668" y="203200"/>
                </a:moveTo>
                <a:cubicBezTo>
                  <a:pt x="27668" y="203200"/>
                  <a:pt x="27668" y="203200"/>
                  <a:pt x="48294" y="203200"/>
                </a:cubicBezTo>
                <a:cubicBezTo>
                  <a:pt x="52161" y="203200"/>
                  <a:pt x="54739" y="205774"/>
                  <a:pt x="56028" y="209634"/>
                </a:cubicBezTo>
                <a:cubicBezTo>
                  <a:pt x="56028" y="209634"/>
                  <a:pt x="56028" y="209634"/>
                  <a:pt x="68919" y="261102"/>
                </a:cubicBezTo>
                <a:cubicBezTo>
                  <a:pt x="68919" y="266249"/>
                  <a:pt x="72787" y="270109"/>
                  <a:pt x="76654" y="272683"/>
                </a:cubicBezTo>
                <a:cubicBezTo>
                  <a:pt x="75365" y="270109"/>
                  <a:pt x="75365" y="267536"/>
                  <a:pt x="75365" y="263676"/>
                </a:cubicBezTo>
                <a:cubicBezTo>
                  <a:pt x="75365" y="261102"/>
                  <a:pt x="75365" y="258529"/>
                  <a:pt x="76654" y="255956"/>
                </a:cubicBezTo>
                <a:cubicBezTo>
                  <a:pt x="76654" y="255956"/>
                  <a:pt x="76654" y="255956"/>
                  <a:pt x="76654" y="252095"/>
                </a:cubicBezTo>
                <a:cubicBezTo>
                  <a:pt x="76654" y="252095"/>
                  <a:pt x="76654" y="252095"/>
                  <a:pt x="84388" y="221214"/>
                </a:cubicBezTo>
                <a:cubicBezTo>
                  <a:pt x="84388" y="221214"/>
                  <a:pt x="84388" y="221214"/>
                  <a:pt x="79232" y="208347"/>
                </a:cubicBezTo>
                <a:cubicBezTo>
                  <a:pt x="77943" y="205774"/>
                  <a:pt x="79232" y="203200"/>
                  <a:pt x="81810" y="203200"/>
                </a:cubicBezTo>
                <a:cubicBezTo>
                  <a:pt x="81810" y="203200"/>
                  <a:pt x="81810" y="203200"/>
                  <a:pt x="95990" y="203200"/>
                </a:cubicBezTo>
                <a:cubicBezTo>
                  <a:pt x="98568" y="203200"/>
                  <a:pt x="99858" y="205774"/>
                  <a:pt x="98568" y="208347"/>
                </a:cubicBezTo>
                <a:cubicBezTo>
                  <a:pt x="98568" y="208347"/>
                  <a:pt x="98568" y="208347"/>
                  <a:pt x="93412" y="221214"/>
                </a:cubicBezTo>
                <a:cubicBezTo>
                  <a:pt x="93412" y="221214"/>
                  <a:pt x="93412" y="221214"/>
                  <a:pt x="101147" y="252095"/>
                </a:cubicBezTo>
                <a:cubicBezTo>
                  <a:pt x="101147" y="252095"/>
                  <a:pt x="101147" y="252095"/>
                  <a:pt x="101147" y="255956"/>
                </a:cubicBezTo>
                <a:cubicBezTo>
                  <a:pt x="102436" y="258529"/>
                  <a:pt x="102436" y="261102"/>
                  <a:pt x="102436" y="263676"/>
                </a:cubicBezTo>
                <a:cubicBezTo>
                  <a:pt x="102436" y="267536"/>
                  <a:pt x="102436" y="270109"/>
                  <a:pt x="101147" y="272683"/>
                </a:cubicBezTo>
                <a:cubicBezTo>
                  <a:pt x="105014" y="270109"/>
                  <a:pt x="108881" y="266249"/>
                  <a:pt x="108881" y="261102"/>
                </a:cubicBezTo>
                <a:cubicBezTo>
                  <a:pt x="108881" y="261102"/>
                  <a:pt x="108881" y="261102"/>
                  <a:pt x="121772" y="209634"/>
                </a:cubicBezTo>
                <a:cubicBezTo>
                  <a:pt x="123061" y="205774"/>
                  <a:pt x="125640" y="203200"/>
                  <a:pt x="129507" y="203200"/>
                </a:cubicBezTo>
                <a:cubicBezTo>
                  <a:pt x="129507" y="203200"/>
                  <a:pt x="129507" y="203200"/>
                  <a:pt x="150132" y="203200"/>
                </a:cubicBezTo>
                <a:cubicBezTo>
                  <a:pt x="163023" y="203200"/>
                  <a:pt x="174625" y="213494"/>
                  <a:pt x="174625" y="226361"/>
                </a:cubicBezTo>
                <a:cubicBezTo>
                  <a:pt x="174625" y="226361"/>
                  <a:pt x="174625" y="226361"/>
                  <a:pt x="174625" y="316431"/>
                </a:cubicBezTo>
                <a:cubicBezTo>
                  <a:pt x="174625" y="321578"/>
                  <a:pt x="170758" y="325438"/>
                  <a:pt x="165602" y="325438"/>
                </a:cubicBezTo>
                <a:cubicBezTo>
                  <a:pt x="165602" y="325438"/>
                  <a:pt x="165602" y="325438"/>
                  <a:pt x="12199" y="325438"/>
                </a:cubicBezTo>
                <a:cubicBezTo>
                  <a:pt x="7043" y="325438"/>
                  <a:pt x="3175" y="321578"/>
                  <a:pt x="3175" y="316431"/>
                </a:cubicBezTo>
                <a:cubicBezTo>
                  <a:pt x="3175" y="316431"/>
                  <a:pt x="3175" y="316431"/>
                  <a:pt x="3175" y="226361"/>
                </a:cubicBezTo>
                <a:cubicBezTo>
                  <a:pt x="3175" y="213494"/>
                  <a:pt x="14777" y="203200"/>
                  <a:pt x="27668" y="203200"/>
                </a:cubicBezTo>
                <a:close/>
                <a:moveTo>
                  <a:pt x="188277" y="120650"/>
                </a:moveTo>
                <a:cubicBezTo>
                  <a:pt x="183197" y="120650"/>
                  <a:pt x="179387" y="124486"/>
                  <a:pt x="179387" y="129602"/>
                </a:cubicBezTo>
                <a:cubicBezTo>
                  <a:pt x="179387" y="129602"/>
                  <a:pt x="179387" y="129602"/>
                  <a:pt x="179387" y="159015"/>
                </a:cubicBezTo>
                <a:cubicBezTo>
                  <a:pt x="179387" y="162851"/>
                  <a:pt x="183197" y="166688"/>
                  <a:pt x="188277" y="166688"/>
                </a:cubicBezTo>
                <a:cubicBezTo>
                  <a:pt x="188277" y="166688"/>
                  <a:pt x="188277" y="166688"/>
                  <a:pt x="202247" y="166688"/>
                </a:cubicBezTo>
                <a:cubicBezTo>
                  <a:pt x="207327" y="166688"/>
                  <a:pt x="211137" y="162851"/>
                  <a:pt x="211137" y="159015"/>
                </a:cubicBezTo>
                <a:lnTo>
                  <a:pt x="211137" y="129602"/>
                </a:lnTo>
                <a:cubicBezTo>
                  <a:pt x="211137" y="124486"/>
                  <a:pt x="207327" y="120650"/>
                  <a:pt x="202247" y="120650"/>
                </a:cubicBezTo>
                <a:cubicBezTo>
                  <a:pt x="202247" y="120650"/>
                  <a:pt x="202247" y="120650"/>
                  <a:pt x="188277" y="120650"/>
                </a:cubicBezTo>
                <a:close/>
                <a:moveTo>
                  <a:pt x="237490" y="84138"/>
                </a:moveTo>
                <a:cubicBezTo>
                  <a:pt x="232410" y="84138"/>
                  <a:pt x="228600" y="88007"/>
                  <a:pt x="228600" y="93167"/>
                </a:cubicBezTo>
                <a:cubicBezTo>
                  <a:pt x="228600" y="93167"/>
                  <a:pt x="228600" y="93167"/>
                  <a:pt x="228600" y="158949"/>
                </a:cubicBezTo>
                <a:cubicBezTo>
                  <a:pt x="228600" y="162818"/>
                  <a:pt x="232410" y="166688"/>
                  <a:pt x="237490" y="166688"/>
                </a:cubicBezTo>
                <a:cubicBezTo>
                  <a:pt x="237490" y="166688"/>
                  <a:pt x="237490" y="166688"/>
                  <a:pt x="251460" y="166688"/>
                </a:cubicBezTo>
                <a:cubicBezTo>
                  <a:pt x="256540" y="166688"/>
                  <a:pt x="260350" y="162818"/>
                  <a:pt x="260350" y="158949"/>
                </a:cubicBezTo>
                <a:lnTo>
                  <a:pt x="260350" y="93167"/>
                </a:lnTo>
                <a:cubicBezTo>
                  <a:pt x="260350" y="88007"/>
                  <a:pt x="256540" y="84138"/>
                  <a:pt x="251460" y="84138"/>
                </a:cubicBezTo>
                <a:cubicBezTo>
                  <a:pt x="251460" y="84138"/>
                  <a:pt x="251460" y="84138"/>
                  <a:pt x="237490" y="84138"/>
                </a:cubicBezTo>
                <a:close/>
                <a:moveTo>
                  <a:pt x="127059" y="71438"/>
                </a:moveTo>
                <a:cubicBezTo>
                  <a:pt x="128352" y="71438"/>
                  <a:pt x="128352" y="71438"/>
                  <a:pt x="129646" y="71438"/>
                </a:cubicBezTo>
                <a:cubicBezTo>
                  <a:pt x="136113" y="71438"/>
                  <a:pt x="141287" y="76614"/>
                  <a:pt x="141287" y="83085"/>
                </a:cubicBezTo>
                <a:cubicBezTo>
                  <a:pt x="141287" y="83085"/>
                  <a:pt x="141287" y="83085"/>
                  <a:pt x="141287" y="138734"/>
                </a:cubicBezTo>
                <a:cubicBezTo>
                  <a:pt x="141287" y="160735"/>
                  <a:pt x="127059" y="180147"/>
                  <a:pt x="106362" y="187912"/>
                </a:cubicBezTo>
                <a:cubicBezTo>
                  <a:pt x="101188" y="189207"/>
                  <a:pt x="94721" y="190501"/>
                  <a:pt x="88253" y="190501"/>
                </a:cubicBezTo>
                <a:cubicBezTo>
                  <a:pt x="83079" y="190501"/>
                  <a:pt x="76611" y="189207"/>
                  <a:pt x="71437" y="187912"/>
                </a:cubicBezTo>
                <a:cubicBezTo>
                  <a:pt x="50741" y="180147"/>
                  <a:pt x="36512" y="160735"/>
                  <a:pt x="36512" y="138734"/>
                </a:cubicBezTo>
                <a:cubicBezTo>
                  <a:pt x="36512" y="138734"/>
                  <a:pt x="36512" y="138734"/>
                  <a:pt x="36512" y="106380"/>
                </a:cubicBezTo>
                <a:cubicBezTo>
                  <a:pt x="36512" y="97321"/>
                  <a:pt x="44273" y="88262"/>
                  <a:pt x="54622" y="85674"/>
                </a:cubicBezTo>
                <a:cubicBezTo>
                  <a:pt x="75318" y="81791"/>
                  <a:pt x="111536" y="74026"/>
                  <a:pt x="127059" y="71438"/>
                </a:cubicBezTo>
                <a:close/>
                <a:moveTo>
                  <a:pt x="286610" y="38100"/>
                </a:moveTo>
                <a:cubicBezTo>
                  <a:pt x="281583" y="38100"/>
                  <a:pt x="277812" y="41996"/>
                  <a:pt x="277812" y="47192"/>
                </a:cubicBezTo>
                <a:cubicBezTo>
                  <a:pt x="277812" y="47192"/>
                  <a:pt x="277812" y="47192"/>
                  <a:pt x="277812" y="158895"/>
                </a:cubicBezTo>
                <a:cubicBezTo>
                  <a:pt x="277812" y="162791"/>
                  <a:pt x="281583" y="166688"/>
                  <a:pt x="286610" y="166688"/>
                </a:cubicBezTo>
                <a:cubicBezTo>
                  <a:pt x="286610" y="166688"/>
                  <a:pt x="286610" y="166688"/>
                  <a:pt x="300434" y="166688"/>
                </a:cubicBezTo>
                <a:cubicBezTo>
                  <a:pt x="304205" y="166688"/>
                  <a:pt x="307975" y="162791"/>
                  <a:pt x="307975" y="158895"/>
                </a:cubicBezTo>
                <a:lnTo>
                  <a:pt x="307975" y="47192"/>
                </a:lnTo>
                <a:cubicBezTo>
                  <a:pt x="307975" y="41996"/>
                  <a:pt x="304205" y="38100"/>
                  <a:pt x="300434" y="38100"/>
                </a:cubicBezTo>
                <a:cubicBezTo>
                  <a:pt x="300434" y="38100"/>
                  <a:pt x="300434" y="38100"/>
                  <a:pt x="286610" y="38100"/>
                </a:cubicBezTo>
                <a:close/>
                <a:moveTo>
                  <a:pt x="20737" y="0"/>
                </a:moveTo>
                <a:cubicBezTo>
                  <a:pt x="20737" y="0"/>
                  <a:pt x="20737" y="0"/>
                  <a:pt x="311051" y="0"/>
                </a:cubicBezTo>
                <a:cubicBezTo>
                  <a:pt x="322716" y="0"/>
                  <a:pt x="331788" y="9043"/>
                  <a:pt x="331788" y="20670"/>
                </a:cubicBezTo>
                <a:cubicBezTo>
                  <a:pt x="331788" y="20670"/>
                  <a:pt x="331788" y="20670"/>
                  <a:pt x="331788" y="165363"/>
                </a:cubicBezTo>
                <a:cubicBezTo>
                  <a:pt x="331788" y="176990"/>
                  <a:pt x="322716" y="187325"/>
                  <a:pt x="311051" y="187325"/>
                </a:cubicBezTo>
                <a:cubicBezTo>
                  <a:pt x="311051" y="187325"/>
                  <a:pt x="311051" y="187325"/>
                  <a:pt x="128309" y="187325"/>
                </a:cubicBezTo>
                <a:cubicBezTo>
                  <a:pt x="129605" y="186033"/>
                  <a:pt x="130901" y="183449"/>
                  <a:pt x="133493" y="182157"/>
                </a:cubicBezTo>
                <a:cubicBezTo>
                  <a:pt x="138677" y="176990"/>
                  <a:pt x="143861" y="169238"/>
                  <a:pt x="146454" y="162779"/>
                </a:cubicBezTo>
                <a:cubicBezTo>
                  <a:pt x="150342" y="155027"/>
                  <a:pt x="151638" y="145984"/>
                  <a:pt x="151638" y="138233"/>
                </a:cubicBezTo>
                <a:cubicBezTo>
                  <a:pt x="151638" y="138233"/>
                  <a:pt x="151638" y="138233"/>
                  <a:pt x="151638" y="82681"/>
                </a:cubicBezTo>
                <a:cubicBezTo>
                  <a:pt x="151638" y="71054"/>
                  <a:pt x="141269" y="60719"/>
                  <a:pt x="129605" y="60719"/>
                </a:cubicBezTo>
                <a:cubicBezTo>
                  <a:pt x="128309" y="60719"/>
                  <a:pt x="127013" y="60719"/>
                  <a:pt x="125717" y="60719"/>
                </a:cubicBezTo>
                <a:cubicBezTo>
                  <a:pt x="110164" y="63303"/>
                  <a:pt x="72579" y="71054"/>
                  <a:pt x="51842" y="74930"/>
                </a:cubicBezTo>
                <a:cubicBezTo>
                  <a:pt x="44066" y="76222"/>
                  <a:pt x="37586" y="80097"/>
                  <a:pt x="33697" y="86557"/>
                </a:cubicBezTo>
                <a:cubicBezTo>
                  <a:pt x="28513" y="91724"/>
                  <a:pt x="25921" y="99476"/>
                  <a:pt x="25921" y="105935"/>
                </a:cubicBezTo>
                <a:cubicBezTo>
                  <a:pt x="25921" y="105935"/>
                  <a:pt x="25921" y="105935"/>
                  <a:pt x="25921" y="138233"/>
                </a:cubicBezTo>
                <a:cubicBezTo>
                  <a:pt x="25921" y="145984"/>
                  <a:pt x="27217" y="155027"/>
                  <a:pt x="31105" y="162779"/>
                </a:cubicBezTo>
                <a:cubicBezTo>
                  <a:pt x="33697" y="169238"/>
                  <a:pt x="38882" y="176990"/>
                  <a:pt x="44066" y="182157"/>
                </a:cubicBezTo>
                <a:cubicBezTo>
                  <a:pt x="46658" y="183449"/>
                  <a:pt x="47954" y="186033"/>
                  <a:pt x="49250" y="187325"/>
                </a:cubicBezTo>
                <a:cubicBezTo>
                  <a:pt x="49250" y="187325"/>
                  <a:pt x="49250" y="187325"/>
                  <a:pt x="20737" y="187325"/>
                </a:cubicBezTo>
                <a:cubicBezTo>
                  <a:pt x="9073" y="187325"/>
                  <a:pt x="0" y="176990"/>
                  <a:pt x="0" y="165363"/>
                </a:cubicBezTo>
                <a:cubicBezTo>
                  <a:pt x="0" y="165363"/>
                  <a:pt x="0" y="165363"/>
                  <a:pt x="0" y="20670"/>
                </a:cubicBezTo>
                <a:cubicBezTo>
                  <a:pt x="0" y="9043"/>
                  <a:pt x="9073" y="0"/>
                  <a:pt x="20737" y="0"/>
                </a:cubicBezTo>
                <a:close/>
              </a:path>
            </a:pathLst>
          </a:custGeom>
          <a:solidFill>
            <a:schemeClr val="accent1"/>
          </a:solidFill>
          <a:ln>
            <a:noFill/>
          </a:ln>
        </p:spPr>
        <p:txBody>
          <a:bodyPr/>
          <a:lstStyle/>
          <a:p>
            <a:endParaRPr lang="zh-CN" altLang="en-US"/>
          </a:p>
        </p:txBody>
      </p:sp>
      <p:sp>
        <p:nvSpPr>
          <p:cNvPr id="20" name="world_44588"/>
          <p:cNvSpPr>
            <a:spLocks noChangeAspect="1"/>
          </p:cNvSpPr>
          <p:nvPr/>
        </p:nvSpPr>
        <p:spPr bwMode="auto">
          <a:xfrm>
            <a:off x="1432566" y="2819790"/>
            <a:ext cx="609685" cy="480141"/>
          </a:xfrm>
          <a:custGeom>
            <a:avLst/>
            <a:gdLst>
              <a:gd name="connsiteX0" fmla="*/ 182990 w 326887"/>
              <a:gd name="connsiteY0" fmla="*/ 197105 h 257431"/>
              <a:gd name="connsiteX1" fmla="*/ 105202 w 326887"/>
              <a:gd name="connsiteY1" fmla="*/ 236793 h 257431"/>
              <a:gd name="connsiteX2" fmla="*/ 173915 w 326887"/>
              <a:gd name="connsiteY2" fmla="*/ 212980 h 257431"/>
              <a:gd name="connsiteX3" fmla="*/ 182990 w 326887"/>
              <a:gd name="connsiteY3" fmla="*/ 197105 h 257431"/>
              <a:gd name="connsiteX4" fmla="*/ 146477 w 326887"/>
              <a:gd name="connsiteY4" fmla="*/ 193930 h 257431"/>
              <a:gd name="connsiteX5" fmla="*/ 105202 w 326887"/>
              <a:gd name="connsiteY5" fmla="*/ 209805 h 257431"/>
              <a:gd name="connsiteX6" fmla="*/ 146477 w 326887"/>
              <a:gd name="connsiteY6" fmla="*/ 193930 h 257431"/>
              <a:gd name="connsiteX7" fmla="*/ 69880 w 326887"/>
              <a:gd name="connsiteY7" fmla="*/ 187580 h 257431"/>
              <a:gd name="connsiteX8" fmla="*/ 68689 w 326887"/>
              <a:gd name="connsiteY8" fmla="*/ 190358 h 257431"/>
              <a:gd name="connsiteX9" fmla="*/ 75833 w 326887"/>
              <a:gd name="connsiteY9" fmla="*/ 198693 h 257431"/>
              <a:gd name="connsiteX10" fmla="*/ 78214 w 326887"/>
              <a:gd name="connsiteY10" fmla="*/ 194526 h 257431"/>
              <a:gd name="connsiteX11" fmla="*/ 69880 w 326887"/>
              <a:gd name="connsiteY11" fmla="*/ 187580 h 257431"/>
              <a:gd name="connsiteX12" fmla="*/ 305227 w 326887"/>
              <a:gd name="connsiteY12" fmla="*/ 163768 h 257431"/>
              <a:gd name="connsiteX13" fmla="*/ 249664 w 326887"/>
              <a:gd name="connsiteY13" fmla="*/ 187581 h 257431"/>
              <a:gd name="connsiteX14" fmla="*/ 305227 w 326887"/>
              <a:gd name="connsiteY14" fmla="*/ 163768 h 257431"/>
              <a:gd name="connsiteX15" fmla="*/ 26522 w 326887"/>
              <a:gd name="connsiteY15" fmla="*/ 163768 h 257431"/>
              <a:gd name="connsiteX16" fmla="*/ 22652 w 326887"/>
              <a:gd name="connsiteY16" fmla="*/ 167637 h 257431"/>
              <a:gd name="connsiteX17" fmla="*/ 40710 w 326887"/>
              <a:gd name="connsiteY17" fmla="*/ 184406 h 257431"/>
              <a:gd name="connsiteX18" fmla="*/ 43290 w 326887"/>
              <a:gd name="connsiteY18" fmla="*/ 181826 h 257431"/>
              <a:gd name="connsiteX19" fmla="*/ 26522 w 326887"/>
              <a:gd name="connsiteY19" fmla="*/ 163768 h 257431"/>
              <a:gd name="connsiteX20" fmla="*/ 181402 w 326887"/>
              <a:gd name="connsiteY20" fmla="*/ 152655 h 257431"/>
              <a:gd name="connsiteX21" fmla="*/ 108533 w 326887"/>
              <a:gd name="connsiteY21" fmla="*/ 177431 h 257431"/>
              <a:gd name="connsiteX22" fmla="*/ 102027 w 326887"/>
              <a:gd name="connsiteY22" fmla="*/ 187864 h 257431"/>
              <a:gd name="connsiteX23" fmla="*/ 107232 w 326887"/>
              <a:gd name="connsiteY23" fmla="*/ 189168 h 257431"/>
              <a:gd name="connsiteX24" fmla="*/ 174896 w 326887"/>
              <a:gd name="connsiteY24" fmla="*/ 166999 h 257431"/>
              <a:gd name="connsiteX25" fmla="*/ 181402 w 326887"/>
              <a:gd name="connsiteY25" fmla="*/ 152655 h 257431"/>
              <a:gd name="connsiteX26" fmla="*/ 298877 w 326887"/>
              <a:gd name="connsiteY26" fmla="*/ 143130 h 257431"/>
              <a:gd name="connsiteX27" fmla="*/ 281541 w 326887"/>
              <a:gd name="connsiteY27" fmla="*/ 148325 h 257431"/>
              <a:gd name="connsiteX28" fmla="*/ 265539 w 326887"/>
              <a:gd name="connsiteY28" fmla="*/ 153521 h 257431"/>
              <a:gd name="connsiteX29" fmla="*/ 266873 w 326887"/>
              <a:gd name="connsiteY29" fmla="*/ 157418 h 257431"/>
              <a:gd name="connsiteX30" fmla="*/ 298877 w 326887"/>
              <a:gd name="connsiteY30" fmla="*/ 145728 h 257431"/>
              <a:gd name="connsiteX31" fmla="*/ 298877 w 326887"/>
              <a:gd name="connsiteY31" fmla="*/ 143130 h 257431"/>
              <a:gd name="connsiteX32" fmla="*/ 22335 w 326887"/>
              <a:gd name="connsiteY32" fmla="*/ 143130 h 257431"/>
              <a:gd name="connsiteX33" fmla="*/ 19477 w 326887"/>
              <a:gd name="connsiteY33" fmla="*/ 146834 h 257431"/>
              <a:gd name="connsiteX34" fmla="*/ 32336 w 326887"/>
              <a:gd name="connsiteY34" fmla="*/ 154243 h 257431"/>
              <a:gd name="connsiteX35" fmla="*/ 33765 w 326887"/>
              <a:gd name="connsiteY35" fmla="*/ 151773 h 257431"/>
              <a:gd name="connsiteX36" fmla="*/ 178227 w 326887"/>
              <a:gd name="connsiteY36" fmla="*/ 141793 h 257431"/>
              <a:gd name="connsiteX37" fmla="*/ 109964 w 326887"/>
              <a:gd name="connsiteY37" fmla="*/ 160593 h 257431"/>
              <a:gd name="connsiteX38" fmla="*/ 178227 w 326887"/>
              <a:gd name="connsiteY38" fmla="*/ 141793 h 257431"/>
              <a:gd name="connsiteX39" fmla="*/ 23362 w 326887"/>
              <a:gd name="connsiteY39" fmla="*/ 117730 h 257431"/>
              <a:gd name="connsiteX40" fmla="*/ 19477 w 326887"/>
              <a:gd name="connsiteY40" fmla="*/ 122845 h 257431"/>
              <a:gd name="connsiteX41" fmla="*/ 66100 w 326887"/>
              <a:gd name="connsiteY41" fmla="*/ 163768 h 257431"/>
              <a:gd name="connsiteX42" fmla="*/ 68690 w 326887"/>
              <a:gd name="connsiteY42" fmla="*/ 159931 h 257431"/>
              <a:gd name="connsiteX43" fmla="*/ 23362 w 326887"/>
              <a:gd name="connsiteY43" fmla="*/ 117730 h 257431"/>
              <a:gd name="connsiteX44" fmla="*/ 300465 w 326887"/>
              <a:gd name="connsiteY44" fmla="*/ 116143 h 257431"/>
              <a:gd name="connsiteX45" fmla="*/ 254427 w 326887"/>
              <a:gd name="connsiteY45" fmla="*/ 137060 h 257431"/>
              <a:gd name="connsiteX46" fmla="*/ 300465 w 326887"/>
              <a:gd name="connsiteY46" fmla="*/ 116143 h 257431"/>
              <a:gd name="connsiteX47" fmla="*/ 35352 w 326887"/>
              <a:gd name="connsiteY47" fmla="*/ 105030 h 257431"/>
              <a:gd name="connsiteX48" fmla="*/ 59770 w 326887"/>
              <a:gd name="connsiteY48" fmla="*/ 133605 h 257431"/>
              <a:gd name="connsiteX49" fmla="*/ 62340 w 326887"/>
              <a:gd name="connsiteY49" fmla="*/ 132306 h 257431"/>
              <a:gd name="connsiteX50" fmla="*/ 35352 w 326887"/>
              <a:gd name="connsiteY50" fmla="*/ 105030 h 257431"/>
              <a:gd name="connsiteX51" fmla="*/ 299135 w 326887"/>
              <a:gd name="connsiteY51" fmla="*/ 90743 h 257431"/>
              <a:gd name="connsiteX52" fmla="*/ 273863 w 326887"/>
              <a:gd name="connsiteY52" fmla="*/ 98680 h 257431"/>
              <a:gd name="connsiteX53" fmla="*/ 251252 w 326887"/>
              <a:gd name="connsiteY53" fmla="*/ 114556 h 257431"/>
              <a:gd name="connsiteX54" fmla="*/ 300465 w 326887"/>
              <a:gd name="connsiteY54" fmla="*/ 96035 h 257431"/>
              <a:gd name="connsiteX55" fmla="*/ 299135 w 326887"/>
              <a:gd name="connsiteY55" fmla="*/ 90743 h 257431"/>
              <a:gd name="connsiteX56" fmla="*/ 89185 w 326887"/>
              <a:gd name="connsiteY56" fmla="*/ 61855 h 257431"/>
              <a:gd name="connsiteX57" fmla="*/ 33764 w 326887"/>
              <a:gd name="connsiteY57" fmla="*/ 77158 h 257431"/>
              <a:gd name="connsiteX58" fmla="*/ 91763 w 326887"/>
              <a:gd name="connsiteY58" fmla="*/ 134542 h 257431"/>
              <a:gd name="connsiteX59" fmla="*/ 103363 w 326887"/>
              <a:gd name="connsiteY59" fmla="*/ 137093 h 257431"/>
              <a:gd name="connsiteX60" fmla="*/ 163939 w 326887"/>
              <a:gd name="connsiteY60" fmla="*/ 114139 h 257431"/>
              <a:gd name="connsiteX61" fmla="*/ 102074 w 326887"/>
              <a:gd name="connsiteY61" fmla="*/ 65681 h 257431"/>
              <a:gd name="connsiteX62" fmla="*/ 89185 w 326887"/>
              <a:gd name="connsiteY62" fmla="*/ 61855 h 257431"/>
              <a:gd name="connsiteX63" fmla="*/ 160683 w 326887"/>
              <a:gd name="connsiteY63" fmla="*/ 41233 h 257431"/>
              <a:gd name="connsiteX64" fmla="*/ 111552 w 326887"/>
              <a:gd name="connsiteY64" fmla="*/ 52841 h 257431"/>
              <a:gd name="connsiteX65" fmla="*/ 151632 w 326887"/>
              <a:gd name="connsiteY65" fmla="*/ 85087 h 257431"/>
              <a:gd name="connsiteX66" fmla="*/ 195592 w 326887"/>
              <a:gd name="connsiteY66" fmla="*/ 174087 h 257431"/>
              <a:gd name="connsiteX67" fmla="*/ 199470 w 326887"/>
              <a:gd name="connsiteY67" fmla="*/ 205043 h 257431"/>
              <a:gd name="connsiteX68" fmla="*/ 233086 w 326887"/>
              <a:gd name="connsiteY68" fmla="*/ 193435 h 257431"/>
              <a:gd name="connsiteX69" fmla="*/ 236965 w 326887"/>
              <a:gd name="connsiteY69" fmla="*/ 113464 h 257431"/>
              <a:gd name="connsiteX70" fmla="*/ 229208 w 326887"/>
              <a:gd name="connsiteY70" fmla="*/ 94116 h 257431"/>
              <a:gd name="connsiteX71" fmla="*/ 173612 w 326887"/>
              <a:gd name="connsiteY71" fmla="*/ 45102 h 257431"/>
              <a:gd name="connsiteX72" fmla="*/ 160683 w 326887"/>
              <a:gd name="connsiteY72" fmla="*/ 41233 h 257431"/>
              <a:gd name="connsiteX73" fmla="*/ 227313 w 326887"/>
              <a:gd name="connsiteY73" fmla="*/ 21420 h 257431"/>
              <a:gd name="connsiteX74" fmla="*/ 209401 w 326887"/>
              <a:gd name="connsiteY74" fmla="*/ 24512 h 257431"/>
              <a:gd name="connsiteX75" fmla="*/ 186164 w 326887"/>
              <a:gd name="connsiteY75" fmla="*/ 33624 h 257431"/>
              <a:gd name="connsiteX76" fmla="*/ 237801 w 326887"/>
              <a:gd name="connsiteY76" fmla="*/ 77884 h 257431"/>
              <a:gd name="connsiteX77" fmla="*/ 254584 w 326887"/>
              <a:gd name="connsiteY77" fmla="*/ 83091 h 257431"/>
              <a:gd name="connsiteX78" fmla="*/ 303639 w 326887"/>
              <a:gd name="connsiteY78" fmla="*/ 67470 h 257431"/>
              <a:gd name="connsiteX79" fmla="*/ 244256 w 326887"/>
              <a:gd name="connsiteY79" fmla="*/ 27115 h 257431"/>
              <a:gd name="connsiteX80" fmla="*/ 227313 w 326887"/>
              <a:gd name="connsiteY80" fmla="*/ 21420 h 257431"/>
              <a:gd name="connsiteX81" fmla="*/ 230727 w 326887"/>
              <a:gd name="connsiteY81" fmla="*/ 123 h 257431"/>
              <a:gd name="connsiteX82" fmla="*/ 245839 w 326887"/>
              <a:gd name="connsiteY82" fmla="*/ 6431 h 257431"/>
              <a:gd name="connsiteX83" fmla="*/ 306939 w 326887"/>
              <a:gd name="connsiteY83" fmla="*/ 42657 h 257431"/>
              <a:gd name="connsiteX84" fmla="*/ 323839 w 326887"/>
              <a:gd name="connsiteY84" fmla="*/ 73709 h 257431"/>
              <a:gd name="connsiteX85" fmla="*/ 326439 w 326887"/>
              <a:gd name="connsiteY85" fmla="*/ 166864 h 257431"/>
              <a:gd name="connsiteX86" fmla="*/ 309539 w 326887"/>
              <a:gd name="connsiteY86" fmla="*/ 187565 h 257431"/>
              <a:gd name="connsiteX87" fmla="*/ 239339 w 326887"/>
              <a:gd name="connsiteY87" fmla="*/ 212148 h 257431"/>
              <a:gd name="connsiteX88" fmla="*/ 101539 w 326887"/>
              <a:gd name="connsiteY88" fmla="*/ 257431 h 257431"/>
              <a:gd name="connsiteX89" fmla="*/ 66439 w 326887"/>
              <a:gd name="connsiteY89" fmla="*/ 232849 h 257431"/>
              <a:gd name="connsiteX90" fmla="*/ 19639 w 326887"/>
              <a:gd name="connsiteY90" fmla="*/ 192740 h 257431"/>
              <a:gd name="connsiteX91" fmla="*/ 1439 w 326887"/>
              <a:gd name="connsiteY91" fmla="*/ 156513 h 257431"/>
              <a:gd name="connsiteX92" fmla="*/ 139 w 326887"/>
              <a:gd name="connsiteY92" fmla="*/ 95704 h 257431"/>
              <a:gd name="connsiteX93" fmla="*/ 22239 w 326887"/>
              <a:gd name="connsiteY93" fmla="*/ 62065 h 257431"/>
              <a:gd name="connsiteX94" fmla="*/ 100239 w 326887"/>
              <a:gd name="connsiteY94" fmla="*/ 36188 h 257431"/>
              <a:gd name="connsiteX95" fmla="*/ 214639 w 326887"/>
              <a:gd name="connsiteY95" fmla="*/ 2549 h 257431"/>
              <a:gd name="connsiteX96" fmla="*/ 230727 w 326887"/>
              <a:gd name="connsiteY96" fmla="*/ 123 h 257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326887" h="257431">
                <a:moveTo>
                  <a:pt x="182990" y="197105"/>
                </a:moveTo>
                <a:cubicBezTo>
                  <a:pt x="106499" y="223564"/>
                  <a:pt x="106499" y="223564"/>
                  <a:pt x="105202" y="236793"/>
                </a:cubicBezTo>
                <a:cubicBezTo>
                  <a:pt x="128538" y="228856"/>
                  <a:pt x="151875" y="220918"/>
                  <a:pt x="173915" y="212980"/>
                </a:cubicBezTo>
                <a:cubicBezTo>
                  <a:pt x="177804" y="211658"/>
                  <a:pt x="179101" y="205043"/>
                  <a:pt x="182990" y="197105"/>
                </a:cubicBezTo>
                <a:close/>
                <a:moveTo>
                  <a:pt x="146477" y="193930"/>
                </a:moveTo>
                <a:cubicBezTo>
                  <a:pt x="115521" y="196576"/>
                  <a:pt x="110361" y="197899"/>
                  <a:pt x="105202" y="209805"/>
                </a:cubicBezTo>
                <a:cubicBezTo>
                  <a:pt x="119390" y="204514"/>
                  <a:pt x="133579" y="199222"/>
                  <a:pt x="146477" y="193930"/>
                </a:cubicBezTo>
                <a:close/>
                <a:moveTo>
                  <a:pt x="69880" y="187580"/>
                </a:moveTo>
                <a:cubicBezTo>
                  <a:pt x="69880" y="188969"/>
                  <a:pt x="68689" y="188969"/>
                  <a:pt x="68689" y="190358"/>
                </a:cubicBezTo>
                <a:cubicBezTo>
                  <a:pt x="71070" y="193137"/>
                  <a:pt x="73452" y="195915"/>
                  <a:pt x="75833" y="198693"/>
                </a:cubicBezTo>
                <a:cubicBezTo>
                  <a:pt x="77023" y="197304"/>
                  <a:pt x="78214" y="195915"/>
                  <a:pt x="78214" y="194526"/>
                </a:cubicBezTo>
                <a:cubicBezTo>
                  <a:pt x="75833" y="191748"/>
                  <a:pt x="73452" y="190358"/>
                  <a:pt x="69880" y="187580"/>
                </a:cubicBezTo>
                <a:close/>
                <a:moveTo>
                  <a:pt x="305227" y="163768"/>
                </a:moveTo>
                <a:cubicBezTo>
                  <a:pt x="269046" y="167737"/>
                  <a:pt x="254833" y="173028"/>
                  <a:pt x="249664" y="187581"/>
                </a:cubicBezTo>
                <a:cubicBezTo>
                  <a:pt x="269046" y="182289"/>
                  <a:pt x="285845" y="176997"/>
                  <a:pt x="305227" y="163768"/>
                </a:cubicBezTo>
                <a:close/>
                <a:moveTo>
                  <a:pt x="26522" y="163768"/>
                </a:moveTo>
                <a:cubicBezTo>
                  <a:pt x="25232" y="165058"/>
                  <a:pt x="23942" y="166348"/>
                  <a:pt x="22652" y="167637"/>
                </a:cubicBezTo>
                <a:cubicBezTo>
                  <a:pt x="29101" y="172797"/>
                  <a:pt x="34261" y="179246"/>
                  <a:pt x="40710" y="184406"/>
                </a:cubicBezTo>
                <a:cubicBezTo>
                  <a:pt x="42000" y="183116"/>
                  <a:pt x="42000" y="181826"/>
                  <a:pt x="43290" y="181826"/>
                </a:cubicBezTo>
                <a:cubicBezTo>
                  <a:pt x="38131" y="175377"/>
                  <a:pt x="31681" y="170217"/>
                  <a:pt x="26522" y="163768"/>
                </a:cubicBezTo>
                <a:close/>
                <a:moveTo>
                  <a:pt x="181402" y="152655"/>
                </a:moveTo>
                <a:cubicBezTo>
                  <a:pt x="154076" y="161783"/>
                  <a:pt x="130654" y="168303"/>
                  <a:pt x="108533" y="177431"/>
                </a:cubicBezTo>
                <a:cubicBezTo>
                  <a:pt x="104629" y="177431"/>
                  <a:pt x="104629" y="183952"/>
                  <a:pt x="102027" y="187864"/>
                </a:cubicBezTo>
                <a:cubicBezTo>
                  <a:pt x="104629" y="187864"/>
                  <a:pt x="105931" y="189168"/>
                  <a:pt x="107232" y="189168"/>
                </a:cubicBezTo>
                <a:cubicBezTo>
                  <a:pt x="129353" y="181344"/>
                  <a:pt x="152775" y="174823"/>
                  <a:pt x="174896" y="166999"/>
                </a:cubicBezTo>
                <a:cubicBezTo>
                  <a:pt x="177498" y="165695"/>
                  <a:pt x="177498" y="160479"/>
                  <a:pt x="181402" y="152655"/>
                </a:cubicBezTo>
                <a:close/>
                <a:moveTo>
                  <a:pt x="298877" y="143130"/>
                </a:moveTo>
                <a:cubicBezTo>
                  <a:pt x="292209" y="144429"/>
                  <a:pt x="286875" y="147026"/>
                  <a:pt x="281541" y="148325"/>
                </a:cubicBezTo>
                <a:cubicBezTo>
                  <a:pt x="276207" y="149624"/>
                  <a:pt x="270873" y="152222"/>
                  <a:pt x="265539" y="153521"/>
                </a:cubicBezTo>
                <a:cubicBezTo>
                  <a:pt x="265539" y="154820"/>
                  <a:pt x="265539" y="156119"/>
                  <a:pt x="266873" y="157418"/>
                </a:cubicBezTo>
                <a:cubicBezTo>
                  <a:pt x="277541" y="153521"/>
                  <a:pt x="288209" y="149624"/>
                  <a:pt x="298877" y="145728"/>
                </a:cubicBezTo>
                <a:cubicBezTo>
                  <a:pt x="298877" y="145728"/>
                  <a:pt x="298877" y="144429"/>
                  <a:pt x="298877" y="143130"/>
                </a:cubicBezTo>
                <a:close/>
                <a:moveTo>
                  <a:pt x="22335" y="143130"/>
                </a:moveTo>
                <a:cubicBezTo>
                  <a:pt x="20906" y="144365"/>
                  <a:pt x="20906" y="145599"/>
                  <a:pt x="19477" y="146834"/>
                </a:cubicBezTo>
                <a:cubicBezTo>
                  <a:pt x="23763" y="149304"/>
                  <a:pt x="28050" y="151773"/>
                  <a:pt x="32336" y="154243"/>
                </a:cubicBezTo>
                <a:cubicBezTo>
                  <a:pt x="32336" y="153008"/>
                  <a:pt x="33765" y="151773"/>
                  <a:pt x="33765" y="151773"/>
                </a:cubicBezTo>
                <a:close/>
                <a:moveTo>
                  <a:pt x="178227" y="141793"/>
                </a:moveTo>
                <a:cubicBezTo>
                  <a:pt x="160195" y="136780"/>
                  <a:pt x="134436" y="144300"/>
                  <a:pt x="109964" y="160593"/>
                </a:cubicBezTo>
                <a:cubicBezTo>
                  <a:pt x="133148" y="154326"/>
                  <a:pt x="155043" y="148060"/>
                  <a:pt x="178227" y="141793"/>
                </a:cubicBezTo>
                <a:close/>
                <a:moveTo>
                  <a:pt x="23362" y="117730"/>
                </a:moveTo>
                <a:cubicBezTo>
                  <a:pt x="22067" y="119009"/>
                  <a:pt x="20772" y="120287"/>
                  <a:pt x="19477" y="122845"/>
                </a:cubicBezTo>
                <a:cubicBezTo>
                  <a:pt x="33723" y="138191"/>
                  <a:pt x="47969" y="152258"/>
                  <a:pt x="66100" y="163768"/>
                </a:cubicBezTo>
                <a:cubicBezTo>
                  <a:pt x="66100" y="162489"/>
                  <a:pt x="67395" y="161210"/>
                  <a:pt x="68690" y="159931"/>
                </a:cubicBezTo>
                <a:cubicBezTo>
                  <a:pt x="53149" y="145864"/>
                  <a:pt x="38903" y="131797"/>
                  <a:pt x="23362" y="117730"/>
                </a:cubicBezTo>
                <a:close/>
                <a:moveTo>
                  <a:pt x="300465" y="116143"/>
                </a:moveTo>
                <a:cubicBezTo>
                  <a:pt x="282561" y="122680"/>
                  <a:pt x="267215" y="127909"/>
                  <a:pt x="254427" y="137060"/>
                </a:cubicBezTo>
                <a:cubicBezTo>
                  <a:pt x="278725" y="138368"/>
                  <a:pt x="295350" y="130524"/>
                  <a:pt x="300465" y="116143"/>
                </a:cubicBezTo>
                <a:close/>
                <a:moveTo>
                  <a:pt x="35352" y="105030"/>
                </a:moveTo>
                <a:cubicBezTo>
                  <a:pt x="44348" y="116720"/>
                  <a:pt x="52059" y="125812"/>
                  <a:pt x="59770" y="133605"/>
                </a:cubicBezTo>
                <a:cubicBezTo>
                  <a:pt x="61055" y="133605"/>
                  <a:pt x="61055" y="132306"/>
                  <a:pt x="62340" y="132306"/>
                </a:cubicBezTo>
                <a:cubicBezTo>
                  <a:pt x="53344" y="124513"/>
                  <a:pt x="45633" y="115421"/>
                  <a:pt x="35352" y="105030"/>
                </a:cubicBezTo>
                <a:close/>
                <a:moveTo>
                  <a:pt x="299135" y="90743"/>
                </a:moveTo>
                <a:cubicBezTo>
                  <a:pt x="289824" y="93389"/>
                  <a:pt x="281844" y="94712"/>
                  <a:pt x="273863" y="98680"/>
                </a:cubicBezTo>
                <a:cubicBezTo>
                  <a:pt x="265883" y="102649"/>
                  <a:pt x="252582" y="98680"/>
                  <a:pt x="251252" y="114556"/>
                </a:cubicBezTo>
                <a:cubicBezTo>
                  <a:pt x="271203" y="113233"/>
                  <a:pt x="287164" y="106618"/>
                  <a:pt x="300465" y="96035"/>
                </a:cubicBezTo>
                <a:cubicBezTo>
                  <a:pt x="300465" y="93389"/>
                  <a:pt x="299135" y="92066"/>
                  <a:pt x="299135" y="90743"/>
                </a:cubicBezTo>
                <a:close/>
                <a:moveTo>
                  <a:pt x="89185" y="61855"/>
                </a:moveTo>
                <a:cubicBezTo>
                  <a:pt x="71141" y="65681"/>
                  <a:pt x="53097" y="70781"/>
                  <a:pt x="33764" y="77158"/>
                </a:cubicBezTo>
                <a:cubicBezTo>
                  <a:pt x="54386" y="97561"/>
                  <a:pt x="72430" y="116689"/>
                  <a:pt x="91763" y="134542"/>
                </a:cubicBezTo>
                <a:cubicBezTo>
                  <a:pt x="94341" y="137093"/>
                  <a:pt x="99496" y="138368"/>
                  <a:pt x="103363" y="137093"/>
                </a:cubicBezTo>
                <a:cubicBezTo>
                  <a:pt x="122695" y="130716"/>
                  <a:pt x="142028" y="123065"/>
                  <a:pt x="163939" y="114139"/>
                </a:cubicBezTo>
                <a:cubicBezTo>
                  <a:pt x="142028" y="97561"/>
                  <a:pt x="122695" y="80983"/>
                  <a:pt x="102074" y="65681"/>
                </a:cubicBezTo>
                <a:cubicBezTo>
                  <a:pt x="98207" y="63130"/>
                  <a:pt x="93052" y="60580"/>
                  <a:pt x="89185" y="61855"/>
                </a:cubicBezTo>
                <a:close/>
                <a:moveTo>
                  <a:pt x="160683" y="41233"/>
                </a:moveTo>
                <a:cubicBezTo>
                  <a:pt x="145168" y="43812"/>
                  <a:pt x="130946" y="47682"/>
                  <a:pt x="111552" y="52841"/>
                </a:cubicBezTo>
                <a:cubicBezTo>
                  <a:pt x="127067" y="65740"/>
                  <a:pt x="139996" y="76058"/>
                  <a:pt x="151632" y="85087"/>
                </a:cubicBezTo>
                <a:cubicBezTo>
                  <a:pt x="200763" y="122493"/>
                  <a:pt x="194299" y="116044"/>
                  <a:pt x="195592" y="174087"/>
                </a:cubicBezTo>
                <a:cubicBezTo>
                  <a:pt x="196885" y="183115"/>
                  <a:pt x="198177" y="192145"/>
                  <a:pt x="199470" y="205043"/>
                </a:cubicBezTo>
                <a:cubicBezTo>
                  <a:pt x="212400" y="199884"/>
                  <a:pt x="221450" y="197304"/>
                  <a:pt x="233086" y="193435"/>
                </a:cubicBezTo>
                <a:cubicBezTo>
                  <a:pt x="234379" y="166347"/>
                  <a:pt x="235672" y="139261"/>
                  <a:pt x="236965" y="113464"/>
                </a:cubicBezTo>
                <a:cubicBezTo>
                  <a:pt x="236965" y="107015"/>
                  <a:pt x="233086" y="97986"/>
                  <a:pt x="229208" y="94116"/>
                </a:cubicBezTo>
                <a:cubicBezTo>
                  <a:pt x="211107" y="77348"/>
                  <a:pt x="191713" y="60580"/>
                  <a:pt x="173612" y="45102"/>
                </a:cubicBezTo>
                <a:cubicBezTo>
                  <a:pt x="169733" y="42522"/>
                  <a:pt x="164562" y="39943"/>
                  <a:pt x="160683" y="41233"/>
                </a:cubicBezTo>
                <a:close/>
                <a:moveTo>
                  <a:pt x="227313" y="21420"/>
                </a:moveTo>
                <a:cubicBezTo>
                  <a:pt x="221665" y="20932"/>
                  <a:pt x="215855" y="21908"/>
                  <a:pt x="209401" y="24512"/>
                </a:cubicBezTo>
                <a:cubicBezTo>
                  <a:pt x="202946" y="25814"/>
                  <a:pt x="196491" y="28417"/>
                  <a:pt x="186164" y="33624"/>
                </a:cubicBezTo>
                <a:cubicBezTo>
                  <a:pt x="204237" y="50547"/>
                  <a:pt x="221019" y="64866"/>
                  <a:pt x="237801" y="77884"/>
                </a:cubicBezTo>
                <a:cubicBezTo>
                  <a:pt x="241674" y="81789"/>
                  <a:pt x="249420" y="84393"/>
                  <a:pt x="254584" y="83091"/>
                </a:cubicBezTo>
                <a:cubicBezTo>
                  <a:pt x="270075" y="79186"/>
                  <a:pt x="284275" y="72677"/>
                  <a:pt x="303639" y="67470"/>
                </a:cubicBezTo>
                <a:cubicBezTo>
                  <a:pt x="282984" y="49245"/>
                  <a:pt x="264911" y="37529"/>
                  <a:pt x="244256" y="27115"/>
                </a:cubicBezTo>
                <a:cubicBezTo>
                  <a:pt x="238447" y="23861"/>
                  <a:pt x="232960" y="21908"/>
                  <a:pt x="227313" y="21420"/>
                </a:cubicBezTo>
                <a:close/>
                <a:moveTo>
                  <a:pt x="230727" y="123"/>
                </a:moveTo>
                <a:cubicBezTo>
                  <a:pt x="235764" y="609"/>
                  <a:pt x="240639" y="2549"/>
                  <a:pt x="245839" y="6431"/>
                </a:cubicBezTo>
                <a:cubicBezTo>
                  <a:pt x="265339" y="19369"/>
                  <a:pt x="286139" y="32307"/>
                  <a:pt x="306939" y="42657"/>
                </a:cubicBezTo>
                <a:cubicBezTo>
                  <a:pt x="319939" y="50420"/>
                  <a:pt x="325139" y="59477"/>
                  <a:pt x="323839" y="73709"/>
                </a:cubicBezTo>
                <a:cubicBezTo>
                  <a:pt x="319939" y="104761"/>
                  <a:pt x="319939" y="135812"/>
                  <a:pt x="326439" y="166864"/>
                </a:cubicBezTo>
                <a:cubicBezTo>
                  <a:pt x="329039" y="179802"/>
                  <a:pt x="319939" y="183683"/>
                  <a:pt x="309539" y="187565"/>
                </a:cubicBezTo>
                <a:cubicBezTo>
                  <a:pt x="286139" y="195328"/>
                  <a:pt x="262739" y="203091"/>
                  <a:pt x="239339" y="212148"/>
                </a:cubicBezTo>
                <a:cubicBezTo>
                  <a:pt x="195139" y="226380"/>
                  <a:pt x="149639" y="241905"/>
                  <a:pt x="101539" y="257431"/>
                </a:cubicBezTo>
                <a:cubicBezTo>
                  <a:pt x="88539" y="253550"/>
                  <a:pt x="78139" y="243199"/>
                  <a:pt x="66439" y="232849"/>
                </a:cubicBezTo>
                <a:cubicBezTo>
                  <a:pt x="52139" y="217323"/>
                  <a:pt x="35239" y="205679"/>
                  <a:pt x="19639" y="192740"/>
                </a:cubicBezTo>
                <a:cubicBezTo>
                  <a:pt x="6639" y="183683"/>
                  <a:pt x="-1161" y="175920"/>
                  <a:pt x="1439" y="156513"/>
                </a:cubicBezTo>
                <a:cubicBezTo>
                  <a:pt x="5339" y="137106"/>
                  <a:pt x="1439" y="116405"/>
                  <a:pt x="139" y="95704"/>
                </a:cubicBezTo>
                <a:cubicBezTo>
                  <a:pt x="-1161" y="78884"/>
                  <a:pt x="6639" y="67240"/>
                  <a:pt x="22239" y="62065"/>
                </a:cubicBezTo>
                <a:cubicBezTo>
                  <a:pt x="48239" y="51714"/>
                  <a:pt x="74239" y="43951"/>
                  <a:pt x="100239" y="36188"/>
                </a:cubicBezTo>
                <a:cubicBezTo>
                  <a:pt x="139239" y="24544"/>
                  <a:pt x="176939" y="14194"/>
                  <a:pt x="214639" y="2549"/>
                </a:cubicBezTo>
                <a:cubicBezTo>
                  <a:pt x="220489" y="609"/>
                  <a:pt x="225689" y="-362"/>
                  <a:pt x="230727" y="123"/>
                </a:cubicBezTo>
                <a:close/>
              </a:path>
            </a:pathLst>
          </a:custGeom>
          <a:solidFill>
            <a:schemeClr val="accent1"/>
          </a:solidFill>
          <a:ln>
            <a:noFill/>
          </a:ln>
        </p:spPr>
        <p:txBody>
          <a:bodyPr/>
          <a:lstStyle/>
          <a:p>
            <a:endParaRPr lang="zh-CN" altLang="en-US"/>
          </a:p>
        </p:txBody>
      </p:sp>
      <p:sp>
        <p:nvSpPr>
          <p:cNvPr id="13" name="矩形 12"/>
          <p:cNvSpPr/>
          <p:nvPr/>
        </p:nvSpPr>
        <p:spPr>
          <a:xfrm>
            <a:off x="3131197" y="2896621"/>
            <a:ext cx="36000" cy="1612578"/>
          </a:xfrm>
          <a:prstGeom prst="rect">
            <a:avLst/>
          </a:prstGeom>
          <a:gradFill flip="none" rotWithShape="1">
            <a:gsLst>
              <a:gs pos="0">
                <a:schemeClr val="accent1">
                  <a:tint val="66000"/>
                  <a:satMod val="160000"/>
                  <a:lumMod val="0"/>
                  <a:lumOff val="100000"/>
                  <a:alpha val="0"/>
                </a:schemeClr>
              </a:gs>
              <a:gs pos="50000">
                <a:schemeClr val="tx2"/>
              </a:gs>
              <a:gs pos="100000">
                <a:schemeClr val="accent1">
                  <a:tint val="23500"/>
                  <a:satMod val="160000"/>
                  <a:lumMod val="0"/>
                  <a:lumOff val="100000"/>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880352" y="2896621"/>
            <a:ext cx="36000" cy="1612578"/>
          </a:xfrm>
          <a:prstGeom prst="rect">
            <a:avLst/>
          </a:prstGeom>
          <a:gradFill flip="none" rotWithShape="1">
            <a:gsLst>
              <a:gs pos="0">
                <a:schemeClr val="accent1">
                  <a:tint val="66000"/>
                  <a:satMod val="160000"/>
                  <a:lumMod val="0"/>
                  <a:lumOff val="100000"/>
                  <a:alpha val="0"/>
                </a:schemeClr>
              </a:gs>
              <a:gs pos="50000">
                <a:schemeClr val="tx2"/>
              </a:gs>
              <a:gs pos="100000">
                <a:schemeClr val="accent1">
                  <a:tint val="23500"/>
                  <a:satMod val="160000"/>
                  <a:lumMod val="0"/>
                  <a:lumOff val="100000"/>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760041" y="3429079"/>
            <a:ext cx="1527466" cy="923330"/>
          </a:xfrm>
          <a:prstGeom prst="rect">
            <a:avLst/>
          </a:prstGeom>
        </p:spPr>
        <p:txBody>
          <a:bodyPr wrap="square">
            <a:spAutoFit/>
          </a:bodyPr>
          <a:lstStyle/>
          <a:p>
            <a:pPr algn="ctr">
              <a:lnSpc>
                <a:spcPct val="150000"/>
              </a:lnSpc>
            </a:pPr>
            <a:r>
              <a:rPr lang="zh-CN" altLang="en-US" sz="1400" b="1" dirty="0">
                <a:solidFill>
                  <a:schemeClr val="tx2"/>
                </a:solidFill>
              </a:rPr>
              <a:t>添加标题</a:t>
            </a:r>
            <a:endParaRPr lang="en-US" altLang="zh-CN" sz="1400" b="1" dirty="0">
              <a:solidFill>
                <a:schemeClr val="tx2"/>
              </a:solidFill>
            </a:endParaRPr>
          </a:p>
          <a:p>
            <a:pPr algn="ctr">
              <a:lnSpc>
                <a:spcPct val="150000"/>
              </a:lnSpc>
            </a:pPr>
            <a:r>
              <a:rPr lang="en-US" altLang="zh-CN" sz="1100" dirty="0">
                <a:solidFill>
                  <a:schemeClr val="tx1">
                    <a:lumMod val="85000"/>
                    <a:lumOff val="15000"/>
                  </a:schemeClr>
                </a:solidFill>
              </a:rPr>
              <a:t>PPT</a:t>
            </a:r>
            <a:r>
              <a:rPr lang="zh-CN" altLang="en-US" sz="1100" dirty="0">
                <a:solidFill>
                  <a:schemeClr val="tx1">
                    <a:lumMod val="85000"/>
                    <a:lumOff val="15000"/>
                  </a:schemeClr>
                </a:solidFill>
              </a:rPr>
              <a:t>在现代商务交流中被愈来愈多的运用</a:t>
            </a:r>
          </a:p>
        </p:txBody>
      </p:sp>
      <p:sp>
        <p:nvSpPr>
          <p:cNvPr id="17" name="矩形 16"/>
          <p:cNvSpPr/>
          <p:nvPr/>
        </p:nvSpPr>
        <p:spPr>
          <a:xfrm>
            <a:off x="6572926" y="3429079"/>
            <a:ext cx="1527466" cy="923330"/>
          </a:xfrm>
          <a:prstGeom prst="rect">
            <a:avLst/>
          </a:prstGeom>
        </p:spPr>
        <p:txBody>
          <a:bodyPr wrap="square">
            <a:spAutoFit/>
          </a:bodyPr>
          <a:lstStyle/>
          <a:p>
            <a:pPr algn="ctr">
              <a:lnSpc>
                <a:spcPct val="150000"/>
              </a:lnSpc>
            </a:pPr>
            <a:r>
              <a:rPr lang="zh-CN" altLang="en-US" sz="1400" b="1" dirty="0">
                <a:solidFill>
                  <a:schemeClr val="tx2"/>
                </a:solidFill>
              </a:rPr>
              <a:t>添加标题</a:t>
            </a:r>
            <a:endParaRPr lang="en-US" altLang="zh-CN" sz="1400" b="1" dirty="0">
              <a:solidFill>
                <a:schemeClr val="tx2"/>
              </a:solidFill>
            </a:endParaRPr>
          </a:p>
          <a:p>
            <a:pPr algn="ctr">
              <a:lnSpc>
                <a:spcPct val="150000"/>
              </a:lnSpc>
            </a:pPr>
            <a:r>
              <a:rPr lang="en-US" altLang="zh-CN" sz="1100" dirty="0">
                <a:solidFill>
                  <a:schemeClr val="tx1">
                    <a:lumMod val="85000"/>
                    <a:lumOff val="15000"/>
                  </a:schemeClr>
                </a:solidFill>
              </a:rPr>
              <a:t>PPT</a:t>
            </a:r>
            <a:r>
              <a:rPr lang="zh-CN" altLang="en-US" sz="1100" dirty="0">
                <a:solidFill>
                  <a:schemeClr val="tx1">
                    <a:lumMod val="85000"/>
                    <a:lumOff val="15000"/>
                  </a:schemeClr>
                </a:solidFill>
              </a:rPr>
              <a:t>在现代商务交流中被愈来愈多的运用</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anim calcmode="lin" valueType="num">
                                      <p:cBhvr>
                                        <p:cTn id="8" dur="750" fill="hold"/>
                                        <p:tgtEl>
                                          <p:spTgt spid="24"/>
                                        </p:tgtEl>
                                        <p:attrNameLst>
                                          <p:attrName>ppt_x</p:attrName>
                                        </p:attrNameLst>
                                      </p:cBhvr>
                                      <p:tavLst>
                                        <p:tav tm="0">
                                          <p:val>
                                            <p:strVal val="#ppt_x"/>
                                          </p:val>
                                        </p:tav>
                                        <p:tav tm="100000">
                                          <p:val>
                                            <p:strVal val="#ppt_x"/>
                                          </p:val>
                                        </p:tav>
                                      </p:tavLst>
                                    </p:anim>
                                    <p:anim calcmode="lin" valueType="num">
                                      <p:cBhvr>
                                        <p:cTn id="9" dur="75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750"/>
                                        <p:tgtEl>
                                          <p:spTgt spid="9"/>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750"/>
                                        <p:tgtEl>
                                          <p:spTgt spid="16"/>
                                        </p:tgtEl>
                                      </p:cBhvr>
                                    </p:animEffect>
                                  </p:childTnLst>
                                </p:cTn>
                              </p:par>
                            </p:childTnLst>
                          </p:cTn>
                        </p:par>
                        <p:par>
                          <p:cTn id="36" fill="hold">
                            <p:stCondLst>
                              <p:cond delay="4500"/>
                            </p:stCondLst>
                            <p:childTnLst>
                              <p:par>
                                <p:cTn id="37" presetID="53" presetClass="entr" presetSubtype="16"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childTnLst>
                          </p:cTn>
                        </p:par>
                        <p:par>
                          <p:cTn id="42" fill="hold">
                            <p:stCondLst>
                              <p:cond delay="5000"/>
                            </p:stCondLst>
                            <p:childTnLst>
                              <p:par>
                                <p:cTn id="43" presetID="53" presetClass="entr" presetSubtype="16"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animEffect transition="in" filter="fade">
                                      <p:cBhvr>
                                        <p:cTn id="47" dur="500"/>
                                        <p:tgtEl>
                                          <p:spTgt spid="22"/>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up)">
                                      <p:cBhvr>
                                        <p:cTn id="51"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1" grpId="0" animBg="1"/>
      <p:bldP spid="22" grpId="0" animBg="1"/>
      <p:bldP spid="20" grpId="0" animBg="1"/>
      <p:bldP spid="13" grpId="0" animBg="1"/>
      <p:bldP spid="14" grpId="0" animBg="1"/>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设立宗旨</a:t>
            </a:r>
          </a:p>
        </p:txBody>
      </p:sp>
      <p:grpSp>
        <p:nvGrpSpPr>
          <p:cNvPr id="42" name="组合 41"/>
          <p:cNvGrpSpPr/>
          <p:nvPr/>
        </p:nvGrpSpPr>
        <p:grpSpPr>
          <a:xfrm>
            <a:off x="834430" y="1324045"/>
            <a:ext cx="711911" cy="2996176"/>
            <a:chOff x="834430" y="1324045"/>
            <a:chExt cx="711911" cy="2996176"/>
          </a:xfrm>
        </p:grpSpPr>
        <p:sp>
          <p:nvSpPr>
            <p:cNvPr id="7" name="圆角矩形 6"/>
            <p:cNvSpPr/>
            <p:nvPr/>
          </p:nvSpPr>
          <p:spPr>
            <a:xfrm>
              <a:off x="1041699" y="1324045"/>
              <a:ext cx="297374" cy="2536854"/>
            </a:xfrm>
            <a:prstGeom prst="roundRect">
              <a:avLst>
                <a:gd name="adj" fmla="val 4474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34430" y="3608310"/>
              <a:ext cx="711911" cy="711911"/>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圆角矩形 4"/>
            <p:cNvSpPr/>
            <p:nvPr/>
          </p:nvSpPr>
          <p:spPr>
            <a:xfrm>
              <a:off x="1072022" y="2343106"/>
              <a:ext cx="236727" cy="1517793"/>
            </a:xfrm>
            <a:prstGeom prst="roundRect">
              <a:avLst>
                <a:gd name="adj" fmla="val 4474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907024" y="3682436"/>
              <a:ext cx="566723" cy="5636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400" dirty="0">
                  <a:solidFill>
                    <a:schemeClr val="tx1">
                      <a:lumMod val="85000"/>
                      <a:lumOff val="15000"/>
                    </a:schemeClr>
                  </a:solidFill>
                  <a:latin typeface="Arial" panose="020B0604020202020204" pitchFamily="34" charset="0"/>
                  <a:cs typeface="Arial" panose="020B0604020202020204" pitchFamily="34" charset="0"/>
                </a:rPr>
                <a:t>56%</a:t>
              </a:r>
              <a:endParaRPr lang="zh-CN" altLang="en-US" sz="1400" dirty="0">
                <a:solidFill>
                  <a:schemeClr val="tx1">
                    <a:lumMod val="85000"/>
                    <a:lumOff val="15000"/>
                  </a:schemeClr>
                </a:solidFill>
                <a:latin typeface="Arial" panose="020B0604020202020204" pitchFamily="34" charset="0"/>
                <a:cs typeface="Arial" panose="020B0604020202020204" pitchFamily="34" charset="0"/>
              </a:endParaRPr>
            </a:p>
          </p:txBody>
        </p:sp>
      </p:grpSp>
      <p:grpSp>
        <p:nvGrpSpPr>
          <p:cNvPr id="43" name="组合 42"/>
          <p:cNvGrpSpPr/>
          <p:nvPr/>
        </p:nvGrpSpPr>
        <p:grpSpPr>
          <a:xfrm>
            <a:off x="1814128" y="1324045"/>
            <a:ext cx="711911" cy="2996176"/>
            <a:chOff x="1814128" y="1324045"/>
            <a:chExt cx="711911" cy="2996176"/>
          </a:xfrm>
        </p:grpSpPr>
        <p:sp>
          <p:nvSpPr>
            <p:cNvPr id="21" name="圆角矩形 20"/>
            <p:cNvSpPr/>
            <p:nvPr/>
          </p:nvSpPr>
          <p:spPr>
            <a:xfrm>
              <a:off x="2021397" y="1324045"/>
              <a:ext cx="297374" cy="2536854"/>
            </a:xfrm>
            <a:prstGeom prst="roundRect">
              <a:avLst>
                <a:gd name="adj" fmla="val 4474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1814128" y="3608310"/>
              <a:ext cx="711911" cy="711911"/>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圆角矩形 22"/>
            <p:cNvSpPr/>
            <p:nvPr/>
          </p:nvSpPr>
          <p:spPr>
            <a:xfrm>
              <a:off x="2051720" y="1923678"/>
              <a:ext cx="236727" cy="1872208"/>
            </a:xfrm>
            <a:prstGeom prst="roundRect">
              <a:avLst>
                <a:gd name="adj" fmla="val 4474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1886722" y="3682436"/>
              <a:ext cx="566723" cy="5636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400" dirty="0">
                  <a:solidFill>
                    <a:schemeClr val="tx1">
                      <a:lumMod val="85000"/>
                      <a:lumOff val="15000"/>
                    </a:schemeClr>
                  </a:solidFill>
                  <a:latin typeface="Arial" panose="020B0604020202020204" pitchFamily="34" charset="0"/>
                  <a:cs typeface="Arial" panose="020B0604020202020204" pitchFamily="34" charset="0"/>
                </a:rPr>
                <a:t>66%</a:t>
              </a:r>
              <a:endParaRPr lang="zh-CN" altLang="en-US" sz="1400" dirty="0">
                <a:solidFill>
                  <a:schemeClr val="tx1">
                    <a:lumMod val="85000"/>
                    <a:lumOff val="15000"/>
                  </a:schemeClr>
                </a:solidFill>
                <a:latin typeface="Arial" panose="020B0604020202020204" pitchFamily="34" charset="0"/>
                <a:cs typeface="Arial" panose="020B0604020202020204" pitchFamily="34" charset="0"/>
              </a:endParaRPr>
            </a:p>
          </p:txBody>
        </p:sp>
      </p:grpSp>
      <p:grpSp>
        <p:nvGrpSpPr>
          <p:cNvPr id="45" name="组合 44"/>
          <p:cNvGrpSpPr/>
          <p:nvPr/>
        </p:nvGrpSpPr>
        <p:grpSpPr>
          <a:xfrm>
            <a:off x="2822240" y="1324045"/>
            <a:ext cx="711911" cy="2996176"/>
            <a:chOff x="2822240" y="1324045"/>
            <a:chExt cx="711911" cy="2996176"/>
          </a:xfrm>
        </p:grpSpPr>
        <p:sp>
          <p:nvSpPr>
            <p:cNvPr id="26" name="椭圆 25"/>
            <p:cNvSpPr/>
            <p:nvPr/>
          </p:nvSpPr>
          <p:spPr>
            <a:xfrm>
              <a:off x="2822240" y="3608310"/>
              <a:ext cx="711911" cy="71191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4" name="组合 43"/>
            <p:cNvGrpSpPr/>
            <p:nvPr/>
          </p:nvGrpSpPr>
          <p:grpSpPr>
            <a:xfrm>
              <a:off x="2894834" y="1324045"/>
              <a:ext cx="566723" cy="2922050"/>
              <a:chOff x="2894834" y="1324045"/>
              <a:chExt cx="566723" cy="2922050"/>
            </a:xfrm>
          </p:grpSpPr>
          <p:sp>
            <p:nvSpPr>
              <p:cNvPr id="25" name="圆角矩形 24"/>
              <p:cNvSpPr/>
              <p:nvPr/>
            </p:nvSpPr>
            <p:spPr>
              <a:xfrm>
                <a:off x="3029509" y="1324045"/>
                <a:ext cx="297374" cy="2536854"/>
              </a:xfrm>
              <a:prstGeom prst="roundRect">
                <a:avLst>
                  <a:gd name="adj" fmla="val 447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3059832" y="1584209"/>
                <a:ext cx="236727" cy="2211677"/>
              </a:xfrm>
              <a:prstGeom prst="roundRect">
                <a:avLst>
                  <a:gd name="adj" fmla="val 4474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2894834" y="3682436"/>
                <a:ext cx="566723" cy="5636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400" b="1" dirty="0">
                    <a:solidFill>
                      <a:schemeClr val="accent1"/>
                    </a:solidFill>
                    <a:latin typeface="Arial" panose="020B0604020202020204" pitchFamily="34" charset="0"/>
                    <a:cs typeface="Arial" panose="020B0604020202020204" pitchFamily="34" charset="0"/>
                  </a:rPr>
                  <a:t>85%</a:t>
                </a:r>
                <a:endParaRPr lang="zh-CN" altLang="en-US" sz="1400" b="1" dirty="0">
                  <a:solidFill>
                    <a:schemeClr val="accent1"/>
                  </a:solidFill>
                  <a:latin typeface="Arial" panose="020B0604020202020204" pitchFamily="34" charset="0"/>
                  <a:cs typeface="Arial" panose="020B0604020202020204" pitchFamily="34" charset="0"/>
                </a:endParaRPr>
              </a:p>
            </p:txBody>
          </p:sp>
        </p:grpSp>
      </p:grpSp>
      <p:sp>
        <p:nvSpPr>
          <p:cNvPr id="29" name="矩形 28"/>
          <p:cNvSpPr/>
          <p:nvPr/>
        </p:nvSpPr>
        <p:spPr>
          <a:xfrm>
            <a:off x="4283968" y="1059582"/>
            <a:ext cx="36000" cy="3260639"/>
          </a:xfrm>
          <a:prstGeom prst="rect">
            <a:avLst/>
          </a:prstGeom>
          <a:gradFill>
            <a:gsLst>
              <a:gs pos="100000">
                <a:schemeClr val="bg1">
                  <a:lumMod val="0"/>
                  <a:lumOff val="100000"/>
                  <a:alpha val="0"/>
                </a:schemeClr>
              </a:gs>
              <a:gs pos="0">
                <a:schemeClr val="bg1">
                  <a:lumMod val="0"/>
                  <a:lumOff val="100000"/>
                  <a:alpha val="0"/>
                </a:schemeClr>
              </a:gs>
              <a:gs pos="50000">
                <a:schemeClr val="tx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bills-of-dollars_50098"/>
          <p:cNvSpPr>
            <a:spLocks noChangeAspect="1"/>
          </p:cNvSpPr>
          <p:nvPr/>
        </p:nvSpPr>
        <p:spPr bwMode="auto">
          <a:xfrm>
            <a:off x="4932040" y="1324045"/>
            <a:ext cx="753701" cy="512083"/>
          </a:xfrm>
          <a:custGeom>
            <a:avLst/>
            <a:gdLst>
              <a:gd name="connsiteX0" fmla="*/ 131671 w 331788"/>
              <a:gd name="connsiteY0" fmla="*/ 111125 h 225425"/>
              <a:gd name="connsiteX1" fmla="*/ 131671 w 331788"/>
              <a:gd name="connsiteY1" fmla="*/ 116299 h 225425"/>
              <a:gd name="connsiteX2" fmla="*/ 125095 w 331788"/>
              <a:gd name="connsiteY2" fmla="*/ 118886 h 225425"/>
              <a:gd name="connsiteX3" fmla="*/ 119833 w 331788"/>
              <a:gd name="connsiteY3" fmla="*/ 122767 h 225425"/>
              <a:gd name="connsiteX4" fmla="*/ 117202 w 331788"/>
              <a:gd name="connsiteY4" fmla="*/ 126647 h 225425"/>
              <a:gd name="connsiteX5" fmla="*/ 115887 w 331788"/>
              <a:gd name="connsiteY5" fmla="*/ 133115 h 225425"/>
              <a:gd name="connsiteX6" fmla="*/ 115887 w 331788"/>
              <a:gd name="connsiteY6" fmla="*/ 138289 h 225425"/>
              <a:gd name="connsiteX7" fmla="*/ 119833 w 331788"/>
              <a:gd name="connsiteY7" fmla="*/ 143463 h 225425"/>
              <a:gd name="connsiteX8" fmla="*/ 126410 w 331788"/>
              <a:gd name="connsiteY8" fmla="*/ 148637 h 225425"/>
              <a:gd name="connsiteX9" fmla="*/ 138248 w 331788"/>
              <a:gd name="connsiteY9" fmla="*/ 152518 h 225425"/>
              <a:gd name="connsiteX10" fmla="*/ 142194 w 331788"/>
              <a:gd name="connsiteY10" fmla="*/ 152518 h 225425"/>
              <a:gd name="connsiteX11" fmla="*/ 146141 w 331788"/>
              <a:gd name="connsiteY11" fmla="*/ 153811 h 225425"/>
              <a:gd name="connsiteX12" fmla="*/ 148771 w 331788"/>
              <a:gd name="connsiteY12" fmla="*/ 156398 h 225425"/>
              <a:gd name="connsiteX13" fmla="*/ 150087 w 331788"/>
              <a:gd name="connsiteY13" fmla="*/ 158985 h 225425"/>
              <a:gd name="connsiteX14" fmla="*/ 147456 w 331788"/>
              <a:gd name="connsiteY14" fmla="*/ 162866 h 225425"/>
              <a:gd name="connsiteX15" fmla="*/ 142194 w 331788"/>
              <a:gd name="connsiteY15" fmla="*/ 164159 h 225425"/>
              <a:gd name="connsiteX16" fmla="*/ 138248 w 331788"/>
              <a:gd name="connsiteY16" fmla="*/ 164159 h 225425"/>
              <a:gd name="connsiteX17" fmla="*/ 134302 w 331788"/>
              <a:gd name="connsiteY17" fmla="*/ 162866 h 225425"/>
              <a:gd name="connsiteX18" fmla="*/ 131671 w 331788"/>
              <a:gd name="connsiteY18" fmla="*/ 160279 h 225425"/>
              <a:gd name="connsiteX19" fmla="*/ 127725 w 331788"/>
              <a:gd name="connsiteY19" fmla="*/ 157692 h 225425"/>
              <a:gd name="connsiteX20" fmla="*/ 115887 w 331788"/>
              <a:gd name="connsiteY20" fmla="*/ 157692 h 225425"/>
              <a:gd name="connsiteX21" fmla="*/ 115887 w 331788"/>
              <a:gd name="connsiteY21" fmla="*/ 175801 h 225425"/>
              <a:gd name="connsiteX22" fmla="*/ 127725 w 331788"/>
              <a:gd name="connsiteY22" fmla="*/ 175801 h 225425"/>
              <a:gd name="connsiteX23" fmla="*/ 127725 w 331788"/>
              <a:gd name="connsiteY23" fmla="*/ 173214 h 225425"/>
              <a:gd name="connsiteX24" fmla="*/ 130356 w 331788"/>
              <a:gd name="connsiteY24" fmla="*/ 173214 h 225425"/>
              <a:gd name="connsiteX25" fmla="*/ 131671 w 331788"/>
              <a:gd name="connsiteY25" fmla="*/ 174507 h 225425"/>
              <a:gd name="connsiteX26" fmla="*/ 131671 w 331788"/>
              <a:gd name="connsiteY26" fmla="*/ 180975 h 225425"/>
              <a:gd name="connsiteX27" fmla="*/ 143510 w 331788"/>
              <a:gd name="connsiteY27" fmla="*/ 180975 h 225425"/>
              <a:gd name="connsiteX28" fmla="*/ 143510 w 331788"/>
              <a:gd name="connsiteY28" fmla="*/ 175801 h 225425"/>
              <a:gd name="connsiteX29" fmla="*/ 151402 w 331788"/>
              <a:gd name="connsiteY29" fmla="*/ 174507 h 225425"/>
              <a:gd name="connsiteX30" fmla="*/ 156664 w 331788"/>
              <a:gd name="connsiteY30" fmla="*/ 170627 h 225425"/>
              <a:gd name="connsiteX31" fmla="*/ 160610 w 331788"/>
              <a:gd name="connsiteY31" fmla="*/ 165453 h 225425"/>
              <a:gd name="connsiteX32" fmla="*/ 161925 w 331788"/>
              <a:gd name="connsiteY32" fmla="*/ 158985 h 225425"/>
              <a:gd name="connsiteX33" fmla="*/ 160610 w 331788"/>
              <a:gd name="connsiteY33" fmla="*/ 155105 h 225425"/>
              <a:gd name="connsiteX34" fmla="*/ 157979 w 331788"/>
              <a:gd name="connsiteY34" fmla="*/ 149931 h 225425"/>
              <a:gd name="connsiteX35" fmla="*/ 151402 w 331788"/>
              <a:gd name="connsiteY35" fmla="*/ 143463 h 225425"/>
              <a:gd name="connsiteX36" fmla="*/ 139564 w 331788"/>
              <a:gd name="connsiteY36" fmla="*/ 140876 h 225425"/>
              <a:gd name="connsiteX37" fmla="*/ 127725 w 331788"/>
              <a:gd name="connsiteY37" fmla="*/ 133115 h 225425"/>
              <a:gd name="connsiteX38" fmla="*/ 129041 w 331788"/>
              <a:gd name="connsiteY38" fmla="*/ 129234 h 225425"/>
              <a:gd name="connsiteX39" fmla="*/ 134302 w 331788"/>
              <a:gd name="connsiteY39" fmla="*/ 127941 h 225425"/>
              <a:gd name="connsiteX40" fmla="*/ 139564 w 331788"/>
              <a:gd name="connsiteY40" fmla="*/ 127941 h 225425"/>
              <a:gd name="connsiteX41" fmla="*/ 142194 w 331788"/>
              <a:gd name="connsiteY41" fmla="*/ 129234 h 225425"/>
              <a:gd name="connsiteX42" fmla="*/ 146141 w 331788"/>
              <a:gd name="connsiteY42" fmla="*/ 131821 h 225425"/>
              <a:gd name="connsiteX43" fmla="*/ 148771 w 331788"/>
              <a:gd name="connsiteY43" fmla="*/ 134408 h 225425"/>
              <a:gd name="connsiteX44" fmla="*/ 160610 w 331788"/>
              <a:gd name="connsiteY44" fmla="*/ 134408 h 225425"/>
              <a:gd name="connsiteX45" fmla="*/ 160610 w 331788"/>
              <a:gd name="connsiteY45" fmla="*/ 116299 h 225425"/>
              <a:gd name="connsiteX46" fmla="*/ 148771 w 331788"/>
              <a:gd name="connsiteY46" fmla="*/ 116299 h 225425"/>
              <a:gd name="connsiteX47" fmla="*/ 148771 w 331788"/>
              <a:gd name="connsiteY47" fmla="*/ 118886 h 225425"/>
              <a:gd name="connsiteX48" fmla="*/ 143510 w 331788"/>
              <a:gd name="connsiteY48" fmla="*/ 117593 h 225425"/>
              <a:gd name="connsiteX49" fmla="*/ 143510 w 331788"/>
              <a:gd name="connsiteY49" fmla="*/ 111125 h 225425"/>
              <a:gd name="connsiteX50" fmla="*/ 131671 w 331788"/>
              <a:gd name="connsiteY50" fmla="*/ 111125 h 225425"/>
              <a:gd name="connsiteX51" fmla="*/ 174079 w 331788"/>
              <a:gd name="connsiteY51" fmla="*/ 84137 h 225425"/>
              <a:gd name="connsiteX52" fmla="*/ 210890 w 331788"/>
              <a:gd name="connsiteY52" fmla="*/ 146197 h 225425"/>
              <a:gd name="connsiteX53" fmla="*/ 171450 w 331788"/>
              <a:gd name="connsiteY53" fmla="*/ 209550 h 225425"/>
              <a:gd name="connsiteX54" fmla="*/ 213519 w 331788"/>
              <a:gd name="connsiteY54" fmla="*/ 209550 h 225425"/>
              <a:gd name="connsiteX55" fmla="*/ 255588 w 331788"/>
              <a:gd name="connsiteY55" fmla="*/ 169470 h 225425"/>
              <a:gd name="connsiteX56" fmla="*/ 255588 w 331788"/>
              <a:gd name="connsiteY56" fmla="*/ 125510 h 225425"/>
              <a:gd name="connsiteX57" fmla="*/ 213519 w 331788"/>
              <a:gd name="connsiteY57" fmla="*/ 84137 h 225425"/>
              <a:gd name="connsiteX58" fmla="*/ 174079 w 331788"/>
              <a:gd name="connsiteY58" fmla="*/ 84137 h 225425"/>
              <a:gd name="connsiteX59" fmla="*/ 56529 w 331788"/>
              <a:gd name="connsiteY59" fmla="*/ 84137 h 225425"/>
              <a:gd name="connsiteX60" fmla="*/ 15875 w 331788"/>
              <a:gd name="connsiteY60" fmla="*/ 124217 h 225425"/>
              <a:gd name="connsiteX61" fmla="*/ 15875 w 331788"/>
              <a:gd name="connsiteY61" fmla="*/ 169470 h 225425"/>
              <a:gd name="connsiteX62" fmla="*/ 56529 w 331788"/>
              <a:gd name="connsiteY62" fmla="*/ 209550 h 225425"/>
              <a:gd name="connsiteX63" fmla="*/ 106363 w 331788"/>
              <a:gd name="connsiteY63" fmla="*/ 209550 h 225425"/>
              <a:gd name="connsiteX64" fmla="*/ 67020 w 331788"/>
              <a:gd name="connsiteY64" fmla="*/ 146197 h 225425"/>
              <a:gd name="connsiteX65" fmla="*/ 103740 w 331788"/>
              <a:gd name="connsiteY65" fmla="*/ 84137 h 225425"/>
              <a:gd name="connsiteX66" fmla="*/ 56529 w 331788"/>
              <a:gd name="connsiteY66" fmla="*/ 84137 h 225425"/>
              <a:gd name="connsiteX67" fmla="*/ 0 w 331788"/>
              <a:gd name="connsiteY67" fmla="*/ 66675 h 225425"/>
              <a:gd name="connsiteX68" fmla="*/ 58737 w 331788"/>
              <a:gd name="connsiteY68" fmla="*/ 66675 h 225425"/>
              <a:gd name="connsiteX69" fmla="*/ 269875 w 331788"/>
              <a:gd name="connsiteY69" fmla="*/ 66675 h 225425"/>
              <a:gd name="connsiteX70" fmla="*/ 269875 w 331788"/>
              <a:gd name="connsiteY70" fmla="*/ 225425 h 225425"/>
              <a:gd name="connsiteX71" fmla="*/ 0 w 331788"/>
              <a:gd name="connsiteY71" fmla="*/ 225425 h 225425"/>
              <a:gd name="connsiteX72" fmla="*/ 30162 w 331788"/>
              <a:gd name="connsiteY72" fmla="*/ 34925 h 225425"/>
              <a:gd name="connsiteX73" fmla="*/ 88269 w 331788"/>
              <a:gd name="connsiteY73" fmla="*/ 34925 h 225425"/>
              <a:gd name="connsiteX74" fmla="*/ 300037 w 331788"/>
              <a:gd name="connsiteY74" fmla="*/ 34925 h 225425"/>
              <a:gd name="connsiteX75" fmla="*/ 300037 w 331788"/>
              <a:gd name="connsiteY75" fmla="*/ 193675 h 225425"/>
              <a:gd name="connsiteX76" fmla="*/ 280668 w 331788"/>
              <a:gd name="connsiteY76" fmla="*/ 193675 h 225425"/>
              <a:gd name="connsiteX77" fmla="*/ 280668 w 331788"/>
              <a:gd name="connsiteY77" fmla="*/ 136886 h 225425"/>
              <a:gd name="connsiteX78" fmla="*/ 283251 w 331788"/>
              <a:gd name="connsiteY78" fmla="*/ 135596 h 225425"/>
              <a:gd name="connsiteX79" fmla="*/ 283251 w 331788"/>
              <a:gd name="connsiteY79" fmla="*/ 91714 h 225425"/>
              <a:gd name="connsiteX80" fmla="*/ 280668 w 331788"/>
              <a:gd name="connsiteY80" fmla="*/ 91714 h 225425"/>
              <a:gd name="connsiteX81" fmla="*/ 280668 w 331788"/>
              <a:gd name="connsiteY81" fmla="*/ 56866 h 225425"/>
              <a:gd name="connsiteX82" fmla="*/ 244513 w 331788"/>
              <a:gd name="connsiteY82" fmla="*/ 56866 h 225425"/>
              <a:gd name="connsiteX83" fmla="*/ 243221 w 331788"/>
              <a:gd name="connsiteY83" fmla="*/ 51703 h 225425"/>
              <a:gd name="connsiteX84" fmla="*/ 86978 w 331788"/>
              <a:gd name="connsiteY84" fmla="*/ 51703 h 225425"/>
              <a:gd name="connsiteX85" fmla="*/ 84395 w 331788"/>
              <a:gd name="connsiteY85" fmla="*/ 56866 h 225425"/>
              <a:gd name="connsiteX86" fmla="*/ 30162 w 331788"/>
              <a:gd name="connsiteY86" fmla="*/ 56866 h 225425"/>
              <a:gd name="connsiteX87" fmla="*/ 30162 w 331788"/>
              <a:gd name="connsiteY87" fmla="*/ 34925 h 225425"/>
              <a:gd name="connsiteX88" fmla="*/ 60325 w 331788"/>
              <a:gd name="connsiteY88" fmla="*/ 0 h 225425"/>
              <a:gd name="connsiteX89" fmla="*/ 272040 w 331788"/>
              <a:gd name="connsiteY89" fmla="*/ 0 h 225425"/>
              <a:gd name="connsiteX90" fmla="*/ 331788 w 331788"/>
              <a:gd name="connsiteY90" fmla="*/ 0 h 225425"/>
              <a:gd name="connsiteX91" fmla="*/ 331788 w 331788"/>
              <a:gd name="connsiteY91" fmla="*/ 160338 h 225425"/>
              <a:gd name="connsiteX92" fmla="*/ 312305 w 331788"/>
              <a:gd name="connsiteY92" fmla="*/ 160338 h 225425"/>
              <a:gd name="connsiteX93" fmla="*/ 312305 w 331788"/>
              <a:gd name="connsiteY93" fmla="*/ 102981 h 225425"/>
              <a:gd name="connsiteX94" fmla="*/ 314903 w 331788"/>
              <a:gd name="connsiteY94" fmla="*/ 101678 h 225425"/>
              <a:gd name="connsiteX95" fmla="*/ 314903 w 331788"/>
              <a:gd name="connsiteY95" fmla="*/ 57357 h 225425"/>
              <a:gd name="connsiteX96" fmla="*/ 312305 w 331788"/>
              <a:gd name="connsiteY96" fmla="*/ 57357 h 225425"/>
              <a:gd name="connsiteX97" fmla="*/ 312305 w 331788"/>
              <a:gd name="connsiteY97" fmla="*/ 22161 h 225425"/>
              <a:gd name="connsiteX98" fmla="*/ 275937 w 331788"/>
              <a:gd name="connsiteY98" fmla="*/ 22161 h 225425"/>
              <a:gd name="connsiteX99" fmla="*/ 274638 w 331788"/>
              <a:gd name="connsiteY99" fmla="*/ 16946 h 225425"/>
              <a:gd name="connsiteX100" fmla="*/ 116176 w 331788"/>
              <a:gd name="connsiteY100" fmla="*/ 16946 h 225425"/>
              <a:gd name="connsiteX101" fmla="*/ 114877 w 331788"/>
              <a:gd name="connsiteY101" fmla="*/ 22161 h 225425"/>
              <a:gd name="connsiteX102" fmla="*/ 60325 w 331788"/>
              <a:gd name="connsiteY102" fmla="*/ 22161 h 225425"/>
              <a:gd name="connsiteX103" fmla="*/ 60325 w 331788"/>
              <a:gd name="connsiteY103" fmla="*/ 0 h 22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1788" h="225425">
                <a:moveTo>
                  <a:pt x="131671" y="111125"/>
                </a:moveTo>
                <a:cubicBezTo>
                  <a:pt x="131671" y="111125"/>
                  <a:pt x="131671" y="111125"/>
                  <a:pt x="131671" y="116299"/>
                </a:cubicBezTo>
                <a:cubicBezTo>
                  <a:pt x="129041" y="116299"/>
                  <a:pt x="127725" y="117593"/>
                  <a:pt x="125095" y="118886"/>
                </a:cubicBezTo>
                <a:cubicBezTo>
                  <a:pt x="123779" y="118886"/>
                  <a:pt x="121149" y="120180"/>
                  <a:pt x="119833" y="122767"/>
                </a:cubicBezTo>
                <a:cubicBezTo>
                  <a:pt x="118518" y="124060"/>
                  <a:pt x="117202" y="125354"/>
                  <a:pt x="117202" y="126647"/>
                </a:cubicBezTo>
                <a:cubicBezTo>
                  <a:pt x="115887" y="129234"/>
                  <a:pt x="115887" y="130528"/>
                  <a:pt x="115887" y="133115"/>
                </a:cubicBezTo>
                <a:cubicBezTo>
                  <a:pt x="115887" y="134408"/>
                  <a:pt x="115887" y="135702"/>
                  <a:pt x="115887" y="138289"/>
                </a:cubicBezTo>
                <a:cubicBezTo>
                  <a:pt x="117202" y="139582"/>
                  <a:pt x="118518" y="142169"/>
                  <a:pt x="119833" y="143463"/>
                </a:cubicBezTo>
                <a:cubicBezTo>
                  <a:pt x="121149" y="146050"/>
                  <a:pt x="123779" y="147344"/>
                  <a:pt x="126410" y="148637"/>
                </a:cubicBezTo>
                <a:cubicBezTo>
                  <a:pt x="129041" y="149931"/>
                  <a:pt x="132987" y="151224"/>
                  <a:pt x="138248" y="152518"/>
                </a:cubicBezTo>
                <a:cubicBezTo>
                  <a:pt x="139564" y="152518"/>
                  <a:pt x="140879" y="152518"/>
                  <a:pt x="142194" y="152518"/>
                </a:cubicBezTo>
                <a:cubicBezTo>
                  <a:pt x="143510" y="153811"/>
                  <a:pt x="144825" y="153811"/>
                  <a:pt x="146141" y="153811"/>
                </a:cubicBezTo>
                <a:cubicBezTo>
                  <a:pt x="147456" y="155105"/>
                  <a:pt x="147456" y="155105"/>
                  <a:pt x="148771" y="156398"/>
                </a:cubicBezTo>
                <a:cubicBezTo>
                  <a:pt x="148771" y="157692"/>
                  <a:pt x="150087" y="158985"/>
                  <a:pt x="150087" y="158985"/>
                </a:cubicBezTo>
                <a:cubicBezTo>
                  <a:pt x="150087" y="161572"/>
                  <a:pt x="148771" y="161572"/>
                  <a:pt x="147456" y="162866"/>
                </a:cubicBezTo>
                <a:cubicBezTo>
                  <a:pt x="146141" y="164159"/>
                  <a:pt x="144825" y="164159"/>
                  <a:pt x="142194" y="164159"/>
                </a:cubicBezTo>
                <a:cubicBezTo>
                  <a:pt x="140879" y="164159"/>
                  <a:pt x="139564" y="164159"/>
                  <a:pt x="138248" y="164159"/>
                </a:cubicBezTo>
                <a:cubicBezTo>
                  <a:pt x="136933" y="164159"/>
                  <a:pt x="135618" y="162866"/>
                  <a:pt x="134302" y="162866"/>
                </a:cubicBezTo>
                <a:cubicBezTo>
                  <a:pt x="132987" y="162866"/>
                  <a:pt x="131671" y="161572"/>
                  <a:pt x="131671" y="160279"/>
                </a:cubicBezTo>
                <a:cubicBezTo>
                  <a:pt x="130356" y="160279"/>
                  <a:pt x="129041" y="158985"/>
                  <a:pt x="127725" y="157692"/>
                </a:cubicBezTo>
                <a:cubicBezTo>
                  <a:pt x="127725" y="157692"/>
                  <a:pt x="127725" y="157692"/>
                  <a:pt x="115887" y="157692"/>
                </a:cubicBezTo>
                <a:cubicBezTo>
                  <a:pt x="115887" y="157692"/>
                  <a:pt x="115887" y="157692"/>
                  <a:pt x="115887" y="175801"/>
                </a:cubicBezTo>
                <a:cubicBezTo>
                  <a:pt x="115887" y="175801"/>
                  <a:pt x="115887" y="175801"/>
                  <a:pt x="127725" y="175801"/>
                </a:cubicBezTo>
                <a:cubicBezTo>
                  <a:pt x="127725" y="175801"/>
                  <a:pt x="127725" y="175801"/>
                  <a:pt x="127725" y="173214"/>
                </a:cubicBezTo>
                <a:cubicBezTo>
                  <a:pt x="129041" y="173214"/>
                  <a:pt x="129041" y="173214"/>
                  <a:pt x="130356" y="173214"/>
                </a:cubicBezTo>
                <a:cubicBezTo>
                  <a:pt x="130356" y="174507"/>
                  <a:pt x="131671" y="174507"/>
                  <a:pt x="131671" y="174507"/>
                </a:cubicBezTo>
                <a:cubicBezTo>
                  <a:pt x="131671" y="174507"/>
                  <a:pt x="131671" y="174507"/>
                  <a:pt x="131671" y="180975"/>
                </a:cubicBezTo>
                <a:cubicBezTo>
                  <a:pt x="131671" y="180975"/>
                  <a:pt x="131671" y="180975"/>
                  <a:pt x="143510" y="180975"/>
                </a:cubicBezTo>
                <a:cubicBezTo>
                  <a:pt x="143510" y="180975"/>
                  <a:pt x="143510" y="180975"/>
                  <a:pt x="143510" y="175801"/>
                </a:cubicBezTo>
                <a:cubicBezTo>
                  <a:pt x="146141" y="175801"/>
                  <a:pt x="148771" y="175801"/>
                  <a:pt x="151402" y="174507"/>
                </a:cubicBezTo>
                <a:cubicBezTo>
                  <a:pt x="152717" y="173214"/>
                  <a:pt x="155348" y="171920"/>
                  <a:pt x="156664" y="170627"/>
                </a:cubicBezTo>
                <a:cubicBezTo>
                  <a:pt x="157979" y="169333"/>
                  <a:pt x="159294" y="168040"/>
                  <a:pt x="160610" y="165453"/>
                </a:cubicBezTo>
                <a:cubicBezTo>
                  <a:pt x="160610" y="164159"/>
                  <a:pt x="161925" y="161572"/>
                  <a:pt x="161925" y="158985"/>
                </a:cubicBezTo>
                <a:cubicBezTo>
                  <a:pt x="161925" y="158985"/>
                  <a:pt x="161925" y="156398"/>
                  <a:pt x="160610" y="155105"/>
                </a:cubicBezTo>
                <a:cubicBezTo>
                  <a:pt x="160610" y="153811"/>
                  <a:pt x="159294" y="151224"/>
                  <a:pt x="157979" y="149931"/>
                </a:cubicBezTo>
                <a:cubicBezTo>
                  <a:pt x="156664" y="147344"/>
                  <a:pt x="154033" y="146050"/>
                  <a:pt x="151402" y="143463"/>
                </a:cubicBezTo>
                <a:cubicBezTo>
                  <a:pt x="148771" y="142169"/>
                  <a:pt x="144825" y="140876"/>
                  <a:pt x="139564" y="140876"/>
                </a:cubicBezTo>
                <a:cubicBezTo>
                  <a:pt x="131671" y="139582"/>
                  <a:pt x="127725" y="136995"/>
                  <a:pt x="127725" y="133115"/>
                </a:cubicBezTo>
                <a:cubicBezTo>
                  <a:pt x="127725" y="131821"/>
                  <a:pt x="127725" y="130528"/>
                  <a:pt x="129041" y="129234"/>
                </a:cubicBezTo>
                <a:cubicBezTo>
                  <a:pt x="130356" y="127941"/>
                  <a:pt x="132987" y="127941"/>
                  <a:pt x="134302" y="127941"/>
                </a:cubicBezTo>
                <a:cubicBezTo>
                  <a:pt x="136933" y="127941"/>
                  <a:pt x="138248" y="127941"/>
                  <a:pt x="139564" y="127941"/>
                </a:cubicBezTo>
                <a:cubicBezTo>
                  <a:pt x="140879" y="129234"/>
                  <a:pt x="142194" y="129234"/>
                  <a:pt x="142194" y="129234"/>
                </a:cubicBezTo>
                <a:cubicBezTo>
                  <a:pt x="143510" y="130528"/>
                  <a:pt x="144825" y="130528"/>
                  <a:pt x="146141" y="131821"/>
                </a:cubicBezTo>
                <a:cubicBezTo>
                  <a:pt x="146141" y="131821"/>
                  <a:pt x="147456" y="133115"/>
                  <a:pt x="148771" y="134408"/>
                </a:cubicBezTo>
                <a:cubicBezTo>
                  <a:pt x="148771" y="134408"/>
                  <a:pt x="148771" y="134408"/>
                  <a:pt x="160610" y="134408"/>
                </a:cubicBezTo>
                <a:cubicBezTo>
                  <a:pt x="160610" y="134408"/>
                  <a:pt x="160610" y="134408"/>
                  <a:pt x="160610" y="116299"/>
                </a:cubicBezTo>
                <a:cubicBezTo>
                  <a:pt x="160610" y="116299"/>
                  <a:pt x="160610" y="116299"/>
                  <a:pt x="148771" y="116299"/>
                </a:cubicBezTo>
                <a:cubicBezTo>
                  <a:pt x="148771" y="116299"/>
                  <a:pt x="148771" y="116299"/>
                  <a:pt x="148771" y="118886"/>
                </a:cubicBezTo>
                <a:cubicBezTo>
                  <a:pt x="147456" y="118886"/>
                  <a:pt x="144825" y="117593"/>
                  <a:pt x="143510" y="117593"/>
                </a:cubicBezTo>
                <a:cubicBezTo>
                  <a:pt x="143510" y="117593"/>
                  <a:pt x="143510" y="117593"/>
                  <a:pt x="143510" y="111125"/>
                </a:cubicBezTo>
                <a:cubicBezTo>
                  <a:pt x="143510" y="111125"/>
                  <a:pt x="143510" y="111125"/>
                  <a:pt x="131671" y="111125"/>
                </a:cubicBezTo>
                <a:close/>
                <a:moveTo>
                  <a:pt x="174079" y="84137"/>
                </a:moveTo>
                <a:cubicBezTo>
                  <a:pt x="196429" y="95773"/>
                  <a:pt x="210890" y="119046"/>
                  <a:pt x="210890" y="146197"/>
                </a:cubicBezTo>
                <a:cubicBezTo>
                  <a:pt x="210890" y="174641"/>
                  <a:pt x="195114" y="197914"/>
                  <a:pt x="171450" y="209550"/>
                </a:cubicBezTo>
                <a:cubicBezTo>
                  <a:pt x="171450" y="209550"/>
                  <a:pt x="171450" y="209550"/>
                  <a:pt x="213519" y="209550"/>
                </a:cubicBezTo>
                <a:cubicBezTo>
                  <a:pt x="218778" y="190156"/>
                  <a:pt x="234554" y="174641"/>
                  <a:pt x="255588" y="169470"/>
                </a:cubicBezTo>
                <a:cubicBezTo>
                  <a:pt x="255588" y="169470"/>
                  <a:pt x="255588" y="169470"/>
                  <a:pt x="255588" y="125510"/>
                </a:cubicBezTo>
                <a:cubicBezTo>
                  <a:pt x="234554" y="120339"/>
                  <a:pt x="218778" y="103531"/>
                  <a:pt x="213519" y="84137"/>
                </a:cubicBezTo>
                <a:cubicBezTo>
                  <a:pt x="213519" y="84137"/>
                  <a:pt x="213519" y="84137"/>
                  <a:pt x="174079" y="84137"/>
                </a:cubicBezTo>
                <a:close/>
                <a:moveTo>
                  <a:pt x="56529" y="84137"/>
                </a:moveTo>
                <a:cubicBezTo>
                  <a:pt x="51283" y="103531"/>
                  <a:pt x="35546" y="119046"/>
                  <a:pt x="15875" y="124217"/>
                </a:cubicBezTo>
                <a:cubicBezTo>
                  <a:pt x="15875" y="124217"/>
                  <a:pt x="15875" y="124217"/>
                  <a:pt x="15875" y="169470"/>
                </a:cubicBezTo>
                <a:cubicBezTo>
                  <a:pt x="35546" y="174641"/>
                  <a:pt x="51283" y="190156"/>
                  <a:pt x="56529" y="209550"/>
                </a:cubicBezTo>
                <a:lnTo>
                  <a:pt x="106363" y="209550"/>
                </a:lnTo>
                <a:cubicBezTo>
                  <a:pt x="82757" y="197914"/>
                  <a:pt x="67020" y="174641"/>
                  <a:pt x="67020" y="146197"/>
                </a:cubicBezTo>
                <a:cubicBezTo>
                  <a:pt x="67020" y="119046"/>
                  <a:pt x="81446" y="95773"/>
                  <a:pt x="103740" y="84137"/>
                </a:cubicBezTo>
                <a:cubicBezTo>
                  <a:pt x="103740" y="84137"/>
                  <a:pt x="103740" y="84137"/>
                  <a:pt x="56529" y="84137"/>
                </a:cubicBezTo>
                <a:close/>
                <a:moveTo>
                  <a:pt x="0" y="66675"/>
                </a:moveTo>
                <a:lnTo>
                  <a:pt x="58737" y="66675"/>
                </a:lnTo>
                <a:lnTo>
                  <a:pt x="269875" y="66675"/>
                </a:lnTo>
                <a:lnTo>
                  <a:pt x="269875" y="225425"/>
                </a:lnTo>
                <a:lnTo>
                  <a:pt x="0" y="225425"/>
                </a:lnTo>
                <a:close/>
                <a:moveTo>
                  <a:pt x="30162" y="34925"/>
                </a:moveTo>
                <a:cubicBezTo>
                  <a:pt x="30162" y="34925"/>
                  <a:pt x="30162" y="34925"/>
                  <a:pt x="88269" y="34925"/>
                </a:cubicBezTo>
                <a:lnTo>
                  <a:pt x="300037" y="34925"/>
                </a:lnTo>
                <a:cubicBezTo>
                  <a:pt x="300037" y="34925"/>
                  <a:pt x="300037" y="34925"/>
                  <a:pt x="300037" y="193675"/>
                </a:cubicBezTo>
                <a:cubicBezTo>
                  <a:pt x="300037" y="193675"/>
                  <a:pt x="300037" y="193675"/>
                  <a:pt x="280668" y="193675"/>
                </a:cubicBezTo>
                <a:cubicBezTo>
                  <a:pt x="280668" y="193675"/>
                  <a:pt x="280668" y="193675"/>
                  <a:pt x="280668" y="136886"/>
                </a:cubicBezTo>
                <a:cubicBezTo>
                  <a:pt x="281959" y="136886"/>
                  <a:pt x="283251" y="136886"/>
                  <a:pt x="283251" y="135596"/>
                </a:cubicBezTo>
                <a:cubicBezTo>
                  <a:pt x="283251" y="135596"/>
                  <a:pt x="283251" y="135596"/>
                  <a:pt x="283251" y="91714"/>
                </a:cubicBezTo>
                <a:cubicBezTo>
                  <a:pt x="283251" y="91714"/>
                  <a:pt x="281959" y="91714"/>
                  <a:pt x="280668" y="91714"/>
                </a:cubicBezTo>
                <a:cubicBezTo>
                  <a:pt x="280668" y="91714"/>
                  <a:pt x="280668" y="91714"/>
                  <a:pt x="280668" y="56866"/>
                </a:cubicBezTo>
                <a:cubicBezTo>
                  <a:pt x="280668" y="56866"/>
                  <a:pt x="280668" y="56866"/>
                  <a:pt x="244513" y="56866"/>
                </a:cubicBezTo>
                <a:cubicBezTo>
                  <a:pt x="244513" y="55575"/>
                  <a:pt x="243221" y="52994"/>
                  <a:pt x="243221" y="51703"/>
                </a:cubicBezTo>
                <a:cubicBezTo>
                  <a:pt x="243221" y="51703"/>
                  <a:pt x="243221" y="51703"/>
                  <a:pt x="86978" y="51703"/>
                </a:cubicBezTo>
                <a:cubicBezTo>
                  <a:pt x="85687" y="52994"/>
                  <a:pt x="85687" y="55575"/>
                  <a:pt x="84395" y="56866"/>
                </a:cubicBezTo>
                <a:cubicBezTo>
                  <a:pt x="84395" y="56866"/>
                  <a:pt x="84395" y="56866"/>
                  <a:pt x="30162" y="56866"/>
                </a:cubicBezTo>
                <a:cubicBezTo>
                  <a:pt x="30162" y="56866"/>
                  <a:pt x="30162" y="56866"/>
                  <a:pt x="30162" y="34925"/>
                </a:cubicBezTo>
                <a:close/>
                <a:moveTo>
                  <a:pt x="60325" y="0"/>
                </a:moveTo>
                <a:cubicBezTo>
                  <a:pt x="60325" y="0"/>
                  <a:pt x="60325" y="0"/>
                  <a:pt x="272040" y="0"/>
                </a:cubicBezTo>
                <a:lnTo>
                  <a:pt x="331788" y="0"/>
                </a:lnTo>
                <a:cubicBezTo>
                  <a:pt x="331788" y="0"/>
                  <a:pt x="331788" y="0"/>
                  <a:pt x="331788" y="160338"/>
                </a:cubicBezTo>
                <a:cubicBezTo>
                  <a:pt x="331788" y="160338"/>
                  <a:pt x="331788" y="160338"/>
                  <a:pt x="312305" y="160338"/>
                </a:cubicBezTo>
                <a:cubicBezTo>
                  <a:pt x="312305" y="160338"/>
                  <a:pt x="312305" y="160338"/>
                  <a:pt x="312305" y="102981"/>
                </a:cubicBezTo>
                <a:cubicBezTo>
                  <a:pt x="313604" y="102981"/>
                  <a:pt x="313604" y="102981"/>
                  <a:pt x="314903" y="101678"/>
                </a:cubicBezTo>
                <a:cubicBezTo>
                  <a:pt x="314903" y="101678"/>
                  <a:pt x="314903" y="101678"/>
                  <a:pt x="314903" y="57357"/>
                </a:cubicBezTo>
                <a:cubicBezTo>
                  <a:pt x="313604" y="57357"/>
                  <a:pt x="313604" y="57357"/>
                  <a:pt x="312305" y="57357"/>
                </a:cubicBezTo>
                <a:cubicBezTo>
                  <a:pt x="312305" y="57357"/>
                  <a:pt x="312305" y="57357"/>
                  <a:pt x="312305" y="22161"/>
                </a:cubicBezTo>
                <a:cubicBezTo>
                  <a:pt x="312305" y="22161"/>
                  <a:pt x="312305" y="22161"/>
                  <a:pt x="275937" y="22161"/>
                </a:cubicBezTo>
                <a:cubicBezTo>
                  <a:pt x="275937" y="20857"/>
                  <a:pt x="274638" y="18250"/>
                  <a:pt x="274638" y="16946"/>
                </a:cubicBezTo>
                <a:cubicBezTo>
                  <a:pt x="274638" y="16946"/>
                  <a:pt x="274638" y="16946"/>
                  <a:pt x="116176" y="16946"/>
                </a:cubicBezTo>
                <a:cubicBezTo>
                  <a:pt x="116176" y="18250"/>
                  <a:pt x="114877" y="20857"/>
                  <a:pt x="114877" y="22161"/>
                </a:cubicBezTo>
                <a:cubicBezTo>
                  <a:pt x="114877" y="22161"/>
                  <a:pt x="114877" y="22161"/>
                  <a:pt x="60325" y="22161"/>
                </a:cubicBezTo>
                <a:cubicBezTo>
                  <a:pt x="60325" y="22161"/>
                  <a:pt x="60325" y="22161"/>
                  <a:pt x="60325" y="0"/>
                </a:cubicBezTo>
                <a:close/>
              </a:path>
            </a:pathLst>
          </a:custGeom>
          <a:solidFill>
            <a:schemeClr val="accent1"/>
          </a:solidFill>
          <a:ln>
            <a:noFill/>
          </a:ln>
        </p:spPr>
      </p:sp>
      <p:sp>
        <p:nvSpPr>
          <p:cNvPr id="32" name="矩形 31"/>
          <p:cNvSpPr/>
          <p:nvPr/>
        </p:nvSpPr>
        <p:spPr>
          <a:xfrm>
            <a:off x="5704245" y="1233343"/>
            <a:ext cx="246815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r>
              <a:rPr lang="en-US" altLang="zh-CN" sz="1100" dirty="0"/>
              <a:t>…</a:t>
            </a:r>
            <a:endParaRPr lang="zh-CN" altLang="en-US" sz="1100" dirty="0"/>
          </a:p>
        </p:txBody>
      </p:sp>
      <p:sp>
        <p:nvSpPr>
          <p:cNvPr id="38" name="bills-of-dollars_50098"/>
          <p:cNvSpPr>
            <a:spLocks noChangeAspect="1"/>
          </p:cNvSpPr>
          <p:nvPr/>
        </p:nvSpPr>
        <p:spPr bwMode="auto">
          <a:xfrm>
            <a:off x="4997834" y="2313209"/>
            <a:ext cx="622111" cy="622069"/>
          </a:xfrm>
          <a:custGeom>
            <a:avLst/>
            <a:gdLst>
              <a:gd name="connsiteX0" fmla="*/ 147223 w 328612"/>
              <a:gd name="connsiteY0" fmla="*/ 291098 h 328590"/>
              <a:gd name="connsiteX1" fmla="*/ 220663 w 328612"/>
              <a:gd name="connsiteY1" fmla="*/ 319264 h 328590"/>
              <a:gd name="connsiteX2" fmla="*/ 130175 w 328612"/>
              <a:gd name="connsiteY2" fmla="*/ 325665 h 328590"/>
              <a:gd name="connsiteX3" fmla="*/ 147223 w 328612"/>
              <a:gd name="connsiteY3" fmla="*/ 291098 h 328590"/>
              <a:gd name="connsiteX4" fmla="*/ 89057 w 328612"/>
              <a:gd name="connsiteY4" fmla="*/ 240298 h 328590"/>
              <a:gd name="connsiteX5" fmla="*/ 134938 w 328612"/>
              <a:gd name="connsiteY5" fmla="*/ 282707 h 328590"/>
              <a:gd name="connsiteX6" fmla="*/ 117095 w 328612"/>
              <a:gd name="connsiteY6" fmla="*/ 321261 h 328590"/>
              <a:gd name="connsiteX7" fmla="*/ 44450 w 328612"/>
              <a:gd name="connsiteY7" fmla="*/ 276282 h 328590"/>
              <a:gd name="connsiteX8" fmla="*/ 89057 w 328612"/>
              <a:gd name="connsiteY8" fmla="*/ 240298 h 328590"/>
              <a:gd name="connsiteX9" fmla="*/ 204729 w 328612"/>
              <a:gd name="connsiteY9" fmla="*/ 226011 h 328590"/>
              <a:gd name="connsiteX10" fmla="*/ 260350 w 328612"/>
              <a:gd name="connsiteY10" fmla="*/ 297686 h 328590"/>
              <a:gd name="connsiteX11" fmla="*/ 155575 w 328612"/>
              <a:gd name="connsiteY11" fmla="*/ 279441 h 328590"/>
              <a:gd name="connsiteX12" fmla="*/ 204729 w 328612"/>
              <a:gd name="connsiteY12" fmla="*/ 226011 h 328590"/>
              <a:gd name="connsiteX13" fmla="*/ 278130 w 328612"/>
              <a:gd name="connsiteY13" fmla="*/ 181561 h 328590"/>
              <a:gd name="connsiteX14" fmla="*/ 271648 w 328612"/>
              <a:gd name="connsiteY14" fmla="*/ 287924 h 328590"/>
              <a:gd name="connsiteX15" fmla="*/ 215900 w 328612"/>
              <a:gd name="connsiteY15" fmla="*/ 216583 h 328590"/>
              <a:gd name="connsiteX16" fmla="*/ 278130 w 328612"/>
              <a:gd name="connsiteY16" fmla="*/ 181561 h 328590"/>
              <a:gd name="connsiteX17" fmla="*/ 166556 w 328612"/>
              <a:gd name="connsiteY17" fmla="*/ 179973 h 328590"/>
              <a:gd name="connsiteX18" fmla="*/ 195262 w 328612"/>
              <a:gd name="connsiteY18" fmla="*/ 214384 h 328590"/>
              <a:gd name="connsiteX19" fmla="*/ 143070 w 328612"/>
              <a:gd name="connsiteY19" fmla="*/ 270461 h 328590"/>
              <a:gd name="connsiteX20" fmla="*/ 100012 w 328612"/>
              <a:gd name="connsiteY20" fmla="*/ 230952 h 328590"/>
              <a:gd name="connsiteX21" fmla="*/ 166556 w 328612"/>
              <a:gd name="connsiteY21" fmla="*/ 179973 h 328590"/>
              <a:gd name="connsiteX22" fmla="*/ 328612 w 328612"/>
              <a:gd name="connsiteY22" fmla="*/ 168861 h 328590"/>
              <a:gd name="connsiteX23" fmla="*/ 301022 w 328612"/>
              <a:gd name="connsiteY23" fmla="*/ 256174 h 328590"/>
              <a:gd name="connsiteX24" fmla="*/ 290512 w 328612"/>
              <a:gd name="connsiteY24" fmla="*/ 176680 h 328590"/>
              <a:gd name="connsiteX25" fmla="*/ 328612 w 328612"/>
              <a:gd name="connsiteY25" fmla="*/ 168861 h 328590"/>
              <a:gd name="connsiteX26" fmla="*/ 42248 w 328612"/>
              <a:gd name="connsiteY26" fmla="*/ 165686 h 328590"/>
              <a:gd name="connsiteX27" fmla="*/ 79375 w 328612"/>
              <a:gd name="connsiteY27" fmla="*/ 228320 h 328590"/>
              <a:gd name="connsiteX28" fmla="*/ 34566 w 328612"/>
              <a:gd name="connsiteY28" fmla="*/ 264111 h 328590"/>
              <a:gd name="connsiteX29" fmla="*/ 0 w 328612"/>
              <a:gd name="connsiteY29" fmla="*/ 173356 h 328590"/>
              <a:gd name="connsiteX30" fmla="*/ 42248 w 328612"/>
              <a:gd name="connsiteY30" fmla="*/ 165686 h 328590"/>
              <a:gd name="connsiteX31" fmla="*/ 121152 w 328612"/>
              <a:gd name="connsiteY31" fmla="*/ 122823 h 328590"/>
              <a:gd name="connsiteX32" fmla="*/ 157162 w 328612"/>
              <a:gd name="connsiteY32" fmla="*/ 168014 h 328590"/>
              <a:gd name="connsiteX33" fmla="*/ 91572 w 328612"/>
              <a:gd name="connsiteY33" fmla="*/ 219661 h 328590"/>
              <a:gd name="connsiteX34" fmla="*/ 55562 w 328612"/>
              <a:gd name="connsiteY34" fmla="*/ 160267 h 328590"/>
              <a:gd name="connsiteX35" fmla="*/ 121152 w 328612"/>
              <a:gd name="connsiteY35" fmla="*/ 122823 h 328590"/>
              <a:gd name="connsiteX36" fmla="*/ 242844 w 328612"/>
              <a:gd name="connsiteY36" fmla="*/ 118061 h 328590"/>
              <a:gd name="connsiteX37" fmla="*/ 271463 w 328612"/>
              <a:gd name="connsiteY37" fmla="*/ 168885 h 328590"/>
              <a:gd name="connsiteX38" fmla="*/ 206419 w 328612"/>
              <a:gd name="connsiteY38" fmla="*/ 205374 h 328590"/>
              <a:gd name="connsiteX39" fmla="*/ 177800 w 328612"/>
              <a:gd name="connsiteY39" fmla="*/ 170188 h 328590"/>
              <a:gd name="connsiteX40" fmla="*/ 242844 w 328612"/>
              <a:gd name="connsiteY40" fmla="*/ 118061 h 328590"/>
              <a:gd name="connsiteX41" fmla="*/ 187325 w 328612"/>
              <a:gd name="connsiteY41" fmla="*/ 114886 h 328590"/>
              <a:gd name="connsiteX42" fmla="*/ 187325 w 328612"/>
              <a:gd name="connsiteY42" fmla="*/ 124411 h 328590"/>
              <a:gd name="connsiteX43" fmla="*/ 191135 w 328612"/>
              <a:gd name="connsiteY43" fmla="*/ 123221 h 328590"/>
              <a:gd name="connsiteX44" fmla="*/ 193675 w 328612"/>
              <a:gd name="connsiteY44" fmla="*/ 119649 h 328590"/>
              <a:gd name="connsiteX45" fmla="*/ 192405 w 328612"/>
              <a:gd name="connsiteY45" fmla="*/ 116077 h 328590"/>
              <a:gd name="connsiteX46" fmla="*/ 187325 w 328612"/>
              <a:gd name="connsiteY46" fmla="*/ 114886 h 328590"/>
              <a:gd name="connsiteX47" fmla="*/ 182563 w 328612"/>
              <a:gd name="connsiteY47" fmla="*/ 89486 h 328590"/>
              <a:gd name="connsiteX48" fmla="*/ 178991 w 328612"/>
              <a:gd name="connsiteY48" fmla="*/ 90620 h 328590"/>
              <a:gd name="connsiteX49" fmla="*/ 177800 w 328612"/>
              <a:gd name="connsiteY49" fmla="*/ 92888 h 328590"/>
              <a:gd name="connsiteX50" fmla="*/ 182563 w 328612"/>
              <a:gd name="connsiteY50" fmla="*/ 97424 h 328590"/>
              <a:gd name="connsiteX51" fmla="*/ 27590 w 328612"/>
              <a:gd name="connsiteY51" fmla="*/ 75198 h 328590"/>
              <a:gd name="connsiteX52" fmla="*/ 38100 w 328612"/>
              <a:gd name="connsiteY52" fmla="*/ 151570 h 328590"/>
              <a:gd name="connsiteX53" fmla="*/ 0 w 328612"/>
              <a:gd name="connsiteY53" fmla="*/ 159336 h 328590"/>
              <a:gd name="connsiteX54" fmla="*/ 27590 w 328612"/>
              <a:gd name="connsiteY54" fmla="*/ 75198 h 328590"/>
              <a:gd name="connsiteX55" fmla="*/ 301708 w 328612"/>
              <a:gd name="connsiteY55" fmla="*/ 73611 h 328590"/>
              <a:gd name="connsiteX56" fmla="*/ 328612 w 328612"/>
              <a:gd name="connsiteY56" fmla="*/ 155050 h 328590"/>
              <a:gd name="connsiteX57" fmla="*/ 286334 w 328612"/>
              <a:gd name="connsiteY57" fmla="*/ 164099 h 328590"/>
              <a:gd name="connsiteX58" fmla="*/ 255587 w 328612"/>
              <a:gd name="connsiteY58" fmla="*/ 109806 h 328590"/>
              <a:gd name="connsiteX59" fmla="*/ 301708 w 328612"/>
              <a:gd name="connsiteY59" fmla="*/ 73611 h 328590"/>
              <a:gd name="connsiteX60" fmla="*/ 182175 w 328612"/>
              <a:gd name="connsiteY60" fmla="*/ 68848 h 328590"/>
              <a:gd name="connsiteX61" fmla="*/ 187441 w 328612"/>
              <a:gd name="connsiteY61" fmla="*/ 68848 h 328590"/>
              <a:gd name="connsiteX62" fmla="*/ 187441 w 328612"/>
              <a:gd name="connsiteY62" fmla="*/ 75306 h 328590"/>
              <a:gd name="connsiteX63" fmla="*/ 195339 w 328612"/>
              <a:gd name="connsiteY63" fmla="*/ 76597 h 328590"/>
              <a:gd name="connsiteX64" fmla="*/ 201922 w 328612"/>
              <a:gd name="connsiteY64" fmla="*/ 80472 h 328590"/>
              <a:gd name="connsiteX65" fmla="*/ 207188 w 328612"/>
              <a:gd name="connsiteY65" fmla="*/ 85638 h 328590"/>
              <a:gd name="connsiteX66" fmla="*/ 208504 w 328612"/>
              <a:gd name="connsiteY66" fmla="*/ 94678 h 328590"/>
              <a:gd name="connsiteX67" fmla="*/ 192707 w 328612"/>
              <a:gd name="connsiteY67" fmla="*/ 94678 h 328590"/>
              <a:gd name="connsiteX68" fmla="*/ 192707 w 328612"/>
              <a:gd name="connsiteY68" fmla="*/ 92095 h 328590"/>
              <a:gd name="connsiteX69" fmla="*/ 191390 w 328612"/>
              <a:gd name="connsiteY69" fmla="*/ 90804 h 328590"/>
              <a:gd name="connsiteX70" fmla="*/ 190074 w 328612"/>
              <a:gd name="connsiteY70" fmla="*/ 89512 h 328590"/>
              <a:gd name="connsiteX71" fmla="*/ 187441 w 328612"/>
              <a:gd name="connsiteY71" fmla="*/ 88221 h 328590"/>
              <a:gd name="connsiteX72" fmla="*/ 187441 w 328612"/>
              <a:gd name="connsiteY72" fmla="*/ 97261 h 328590"/>
              <a:gd name="connsiteX73" fmla="*/ 199289 w 328612"/>
              <a:gd name="connsiteY73" fmla="*/ 101136 h 328590"/>
              <a:gd name="connsiteX74" fmla="*/ 207188 w 328612"/>
              <a:gd name="connsiteY74" fmla="*/ 106302 h 328590"/>
              <a:gd name="connsiteX75" fmla="*/ 211137 w 328612"/>
              <a:gd name="connsiteY75" fmla="*/ 111468 h 328590"/>
              <a:gd name="connsiteX76" fmla="*/ 211137 w 328612"/>
              <a:gd name="connsiteY76" fmla="*/ 117926 h 328590"/>
              <a:gd name="connsiteX77" fmla="*/ 209821 w 328612"/>
              <a:gd name="connsiteY77" fmla="*/ 124384 h 328590"/>
              <a:gd name="connsiteX78" fmla="*/ 205871 w 328612"/>
              <a:gd name="connsiteY78" fmla="*/ 130841 h 328590"/>
              <a:gd name="connsiteX79" fmla="*/ 197972 w 328612"/>
              <a:gd name="connsiteY79" fmla="*/ 134716 h 328590"/>
              <a:gd name="connsiteX80" fmla="*/ 187441 w 328612"/>
              <a:gd name="connsiteY80" fmla="*/ 137299 h 328590"/>
              <a:gd name="connsiteX81" fmla="*/ 187441 w 328612"/>
              <a:gd name="connsiteY81" fmla="*/ 145048 h 328590"/>
              <a:gd name="connsiteX82" fmla="*/ 182175 w 328612"/>
              <a:gd name="connsiteY82" fmla="*/ 145048 h 328590"/>
              <a:gd name="connsiteX83" fmla="*/ 182175 w 328612"/>
              <a:gd name="connsiteY83" fmla="*/ 137299 h 328590"/>
              <a:gd name="connsiteX84" fmla="*/ 171643 w 328612"/>
              <a:gd name="connsiteY84" fmla="*/ 134716 h 328590"/>
              <a:gd name="connsiteX85" fmla="*/ 163744 w 328612"/>
              <a:gd name="connsiteY85" fmla="*/ 130841 h 328590"/>
              <a:gd name="connsiteX86" fmla="*/ 159795 w 328612"/>
              <a:gd name="connsiteY86" fmla="*/ 124384 h 328590"/>
              <a:gd name="connsiteX87" fmla="*/ 157162 w 328612"/>
              <a:gd name="connsiteY87" fmla="*/ 116635 h 328590"/>
              <a:gd name="connsiteX88" fmla="*/ 175592 w 328612"/>
              <a:gd name="connsiteY88" fmla="*/ 116635 h 328590"/>
              <a:gd name="connsiteX89" fmla="*/ 175592 w 328612"/>
              <a:gd name="connsiteY89" fmla="*/ 117926 h 328590"/>
              <a:gd name="connsiteX90" fmla="*/ 176909 w 328612"/>
              <a:gd name="connsiteY90" fmla="*/ 120509 h 328590"/>
              <a:gd name="connsiteX91" fmla="*/ 178225 w 328612"/>
              <a:gd name="connsiteY91" fmla="*/ 123092 h 328590"/>
              <a:gd name="connsiteX92" fmla="*/ 182175 w 328612"/>
              <a:gd name="connsiteY92" fmla="*/ 124384 h 328590"/>
              <a:gd name="connsiteX93" fmla="*/ 182175 w 328612"/>
              <a:gd name="connsiteY93" fmla="*/ 112760 h 328590"/>
              <a:gd name="connsiteX94" fmla="*/ 179542 w 328612"/>
              <a:gd name="connsiteY94" fmla="*/ 111468 h 328590"/>
              <a:gd name="connsiteX95" fmla="*/ 175592 w 328612"/>
              <a:gd name="connsiteY95" fmla="*/ 110177 h 328590"/>
              <a:gd name="connsiteX96" fmla="*/ 169010 w 328612"/>
              <a:gd name="connsiteY96" fmla="*/ 107594 h 328590"/>
              <a:gd name="connsiteX97" fmla="*/ 163744 w 328612"/>
              <a:gd name="connsiteY97" fmla="*/ 105011 h 328590"/>
              <a:gd name="connsiteX98" fmla="*/ 161111 w 328612"/>
              <a:gd name="connsiteY98" fmla="*/ 101136 h 328590"/>
              <a:gd name="connsiteX99" fmla="*/ 159795 w 328612"/>
              <a:gd name="connsiteY99" fmla="*/ 94678 h 328590"/>
              <a:gd name="connsiteX100" fmla="*/ 162428 w 328612"/>
              <a:gd name="connsiteY100" fmla="*/ 85638 h 328590"/>
              <a:gd name="connsiteX101" fmla="*/ 167694 w 328612"/>
              <a:gd name="connsiteY101" fmla="*/ 80472 h 328590"/>
              <a:gd name="connsiteX102" fmla="*/ 174276 w 328612"/>
              <a:gd name="connsiteY102" fmla="*/ 76597 h 328590"/>
              <a:gd name="connsiteX103" fmla="*/ 182175 w 328612"/>
              <a:gd name="connsiteY103" fmla="*/ 75306 h 328590"/>
              <a:gd name="connsiteX104" fmla="*/ 182175 w 328612"/>
              <a:gd name="connsiteY104" fmla="*/ 68848 h 328590"/>
              <a:gd name="connsiteX105" fmla="*/ 56965 w 328612"/>
              <a:gd name="connsiteY105" fmla="*/ 40273 h 328590"/>
              <a:gd name="connsiteX106" fmla="*/ 112713 w 328612"/>
              <a:gd name="connsiteY106" fmla="*/ 110754 h 328590"/>
              <a:gd name="connsiteX107" fmla="*/ 50483 w 328612"/>
              <a:gd name="connsiteY107" fmla="*/ 146636 h 328590"/>
              <a:gd name="connsiteX108" fmla="*/ 56965 w 328612"/>
              <a:gd name="connsiteY108" fmla="*/ 40273 h 328590"/>
              <a:gd name="connsiteX109" fmla="*/ 90090 w 328612"/>
              <a:gd name="connsiteY109" fmla="*/ 24112 h 328590"/>
              <a:gd name="connsiteX110" fmla="*/ 173037 w 328612"/>
              <a:gd name="connsiteY110" fmla="*/ 50231 h 328590"/>
              <a:gd name="connsiteX111" fmla="*/ 123883 w 328612"/>
              <a:gd name="connsiteY111" fmla="*/ 102186 h 328590"/>
              <a:gd name="connsiteX112" fmla="*/ 68262 w 328612"/>
              <a:gd name="connsiteY112" fmla="*/ 30748 h 328590"/>
              <a:gd name="connsiteX113" fmla="*/ 90090 w 328612"/>
              <a:gd name="connsiteY113" fmla="*/ 24112 h 328590"/>
              <a:gd name="connsiteX114" fmla="*/ 210271 w 328612"/>
              <a:gd name="connsiteY114" fmla="*/ 5348 h 328590"/>
              <a:gd name="connsiteX115" fmla="*/ 292100 w 328612"/>
              <a:gd name="connsiteY115" fmla="*/ 59815 h 328590"/>
              <a:gd name="connsiteX116" fmla="*/ 245341 w 328612"/>
              <a:gd name="connsiteY116" fmla="*/ 97423 h 328590"/>
              <a:gd name="connsiteX117" fmla="*/ 192087 w 328612"/>
              <a:gd name="connsiteY117" fmla="*/ 45550 h 328590"/>
              <a:gd name="connsiteX118" fmla="*/ 210271 w 328612"/>
              <a:gd name="connsiteY118" fmla="*/ 5348 h 328590"/>
              <a:gd name="connsiteX119" fmla="*/ 153194 w 328612"/>
              <a:gd name="connsiteY119" fmla="*/ 313 h 328590"/>
              <a:gd name="connsiteX120" fmla="*/ 198438 w 328612"/>
              <a:gd name="connsiteY120" fmla="*/ 3860 h 328590"/>
              <a:gd name="connsiteX121" fmla="*/ 181633 w 328612"/>
              <a:gd name="connsiteY121" fmla="*/ 38686 h 328590"/>
              <a:gd name="connsiteX122" fmla="*/ 107950 w 328612"/>
              <a:gd name="connsiteY122" fmla="*/ 10309 h 328590"/>
              <a:gd name="connsiteX123" fmla="*/ 153194 w 328612"/>
              <a:gd name="connsiteY123" fmla="*/ 313 h 328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328612" h="328590">
                <a:moveTo>
                  <a:pt x="147223" y="291098"/>
                </a:moveTo>
                <a:cubicBezTo>
                  <a:pt x="172140" y="307741"/>
                  <a:pt x="197057" y="316703"/>
                  <a:pt x="220663" y="319264"/>
                </a:cubicBezTo>
                <a:cubicBezTo>
                  <a:pt x="191812" y="329506"/>
                  <a:pt x="160338" y="330786"/>
                  <a:pt x="130175" y="325665"/>
                </a:cubicBezTo>
                <a:cubicBezTo>
                  <a:pt x="134109" y="314143"/>
                  <a:pt x="140666" y="302620"/>
                  <a:pt x="147223" y="291098"/>
                </a:cubicBezTo>
                <a:close/>
                <a:moveTo>
                  <a:pt x="89057" y="240298"/>
                </a:moveTo>
                <a:cubicBezTo>
                  <a:pt x="103076" y="257005"/>
                  <a:pt x="118370" y="271141"/>
                  <a:pt x="134938" y="282707"/>
                </a:cubicBezTo>
                <a:cubicBezTo>
                  <a:pt x="127291" y="295559"/>
                  <a:pt x="120919" y="308410"/>
                  <a:pt x="117095" y="321261"/>
                </a:cubicBezTo>
                <a:cubicBezTo>
                  <a:pt x="90331" y="313550"/>
                  <a:pt x="64842" y="298129"/>
                  <a:pt x="44450" y="276282"/>
                </a:cubicBezTo>
                <a:cubicBezTo>
                  <a:pt x="44450" y="276282"/>
                  <a:pt x="44450" y="276282"/>
                  <a:pt x="89057" y="240298"/>
                </a:cubicBezTo>
                <a:close/>
                <a:moveTo>
                  <a:pt x="204729" y="226011"/>
                </a:moveTo>
                <a:cubicBezTo>
                  <a:pt x="204729" y="226011"/>
                  <a:pt x="204729" y="226011"/>
                  <a:pt x="260350" y="297686"/>
                </a:cubicBezTo>
                <a:cubicBezTo>
                  <a:pt x="234480" y="313324"/>
                  <a:pt x="194381" y="305505"/>
                  <a:pt x="155575" y="279441"/>
                </a:cubicBezTo>
                <a:cubicBezTo>
                  <a:pt x="168510" y="261197"/>
                  <a:pt x="185326" y="242952"/>
                  <a:pt x="204729" y="226011"/>
                </a:cubicBezTo>
                <a:close/>
                <a:moveTo>
                  <a:pt x="278130" y="181561"/>
                </a:moveTo>
                <a:cubicBezTo>
                  <a:pt x="293688" y="225663"/>
                  <a:pt x="292392" y="265873"/>
                  <a:pt x="271648" y="287924"/>
                </a:cubicBezTo>
                <a:cubicBezTo>
                  <a:pt x="271648" y="287924"/>
                  <a:pt x="271648" y="287924"/>
                  <a:pt x="215900" y="216583"/>
                </a:cubicBezTo>
                <a:cubicBezTo>
                  <a:pt x="235347" y="201018"/>
                  <a:pt x="257387" y="189344"/>
                  <a:pt x="278130" y="181561"/>
                </a:cubicBezTo>
                <a:close/>
                <a:moveTo>
                  <a:pt x="166556" y="179973"/>
                </a:moveTo>
                <a:cubicBezTo>
                  <a:pt x="166556" y="179973"/>
                  <a:pt x="166556" y="179973"/>
                  <a:pt x="195262" y="214384"/>
                </a:cubicBezTo>
                <a:cubicBezTo>
                  <a:pt x="174385" y="232227"/>
                  <a:pt x="156118" y="250069"/>
                  <a:pt x="143070" y="270461"/>
                </a:cubicBezTo>
                <a:cubicBezTo>
                  <a:pt x="128717" y="258991"/>
                  <a:pt x="114365" y="246246"/>
                  <a:pt x="100012" y="230952"/>
                </a:cubicBezTo>
                <a:cubicBezTo>
                  <a:pt x="100012" y="230952"/>
                  <a:pt x="100012" y="230952"/>
                  <a:pt x="166556" y="179973"/>
                </a:cubicBezTo>
                <a:close/>
                <a:moveTo>
                  <a:pt x="328612" y="168861"/>
                </a:moveTo>
                <a:cubicBezTo>
                  <a:pt x="327298" y="198834"/>
                  <a:pt x="318102" y="230111"/>
                  <a:pt x="301022" y="256174"/>
                </a:cubicBezTo>
                <a:cubicBezTo>
                  <a:pt x="304964" y="232717"/>
                  <a:pt x="301022" y="205350"/>
                  <a:pt x="290512" y="176680"/>
                </a:cubicBezTo>
                <a:cubicBezTo>
                  <a:pt x="303650" y="172771"/>
                  <a:pt x="316788" y="170164"/>
                  <a:pt x="328612" y="168861"/>
                </a:cubicBezTo>
                <a:close/>
                <a:moveTo>
                  <a:pt x="42248" y="165686"/>
                </a:moveTo>
                <a:cubicBezTo>
                  <a:pt x="51210" y="186138"/>
                  <a:pt x="64012" y="207868"/>
                  <a:pt x="79375" y="228320"/>
                </a:cubicBezTo>
                <a:cubicBezTo>
                  <a:pt x="79375" y="228320"/>
                  <a:pt x="79375" y="228320"/>
                  <a:pt x="34566" y="264111"/>
                </a:cubicBezTo>
                <a:cubicBezTo>
                  <a:pt x="12802" y="237268"/>
                  <a:pt x="2560" y="205312"/>
                  <a:pt x="0" y="173356"/>
                </a:cubicBezTo>
                <a:cubicBezTo>
                  <a:pt x="12802" y="172077"/>
                  <a:pt x="26885" y="169521"/>
                  <a:pt x="42248" y="165686"/>
                </a:cubicBezTo>
                <a:close/>
                <a:moveTo>
                  <a:pt x="121152" y="122823"/>
                </a:moveTo>
                <a:cubicBezTo>
                  <a:pt x="121152" y="122823"/>
                  <a:pt x="121152" y="122823"/>
                  <a:pt x="157162" y="168014"/>
                </a:cubicBezTo>
                <a:cubicBezTo>
                  <a:pt x="157162" y="168014"/>
                  <a:pt x="157162" y="168014"/>
                  <a:pt x="91572" y="219661"/>
                </a:cubicBezTo>
                <a:cubicBezTo>
                  <a:pt x="76139" y="200294"/>
                  <a:pt x="64564" y="179635"/>
                  <a:pt x="55562" y="160267"/>
                </a:cubicBezTo>
                <a:cubicBezTo>
                  <a:pt x="77425" y="151229"/>
                  <a:pt x="100575" y="139608"/>
                  <a:pt x="121152" y="122823"/>
                </a:cubicBezTo>
                <a:close/>
                <a:moveTo>
                  <a:pt x="242844" y="118061"/>
                </a:moveTo>
                <a:cubicBezTo>
                  <a:pt x="254552" y="135002"/>
                  <a:pt x="264959" y="151944"/>
                  <a:pt x="271463" y="168885"/>
                </a:cubicBezTo>
                <a:cubicBezTo>
                  <a:pt x="249348" y="176704"/>
                  <a:pt x="227233" y="189736"/>
                  <a:pt x="206419" y="205374"/>
                </a:cubicBezTo>
                <a:cubicBezTo>
                  <a:pt x="206419" y="205374"/>
                  <a:pt x="206419" y="205374"/>
                  <a:pt x="177800" y="170188"/>
                </a:cubicBezTo>
                <a:cubicBezTo>
                  <a:pt x="177800" y="170188"/>
                  <a:pt x="177800" y="170188"/>
                  <a:pt x="242844" y="118061"/>
                </a:cubicBezTo>
                <a:close/>
                <a:moveTo>
                  <a:pt x="187325" y="114886"/>
                </a:moveTo>
                <a:lnTo>
                  <a:pt x="187325" y="124411"/>
                </a:lnTo>
                <a:cubicBezTo>
                  <a:pt x="188595" y="124411"/>
                  <a:pt x="189865" y="123221"/>
                  <a:pt x="191135" y="123221"/>
                </a:cubicBezTo>
                <a:cubicBezTo>
                  <a:pt x="192405" y="122030"/>
                  <a:pt x="193675" y="120839"/>
                  <a:pt x="193675" y="119649"/>
                </a:cubicBezTo>
                <a:cubicBezTo>
                  <a:pt x="193675" y="118458"/>
                  <a:pt x="192405" y="117267"/>
                  <a:pt x="192405" y="116077"/>
                </a:cubicBezTo>
                <a:cubicBezTo>
                  <a:pt x="191135" y="116077"/>
                  <a:pt x="188595" y="114886"/>
                  <a:pt x="187325" y="114886"/>
                </a:cubicBezTo>
                <a:close/>
                <a:moveTo>
                  <a:pt x="182563" y="89486"/>
                </a:moveTo>
                <a:cubicBezTo>
                  <a:pt x="181372" y="89486"/>
                  <a:pt x="180181" y="89486"/>
                  <a:pt x="178991" y="90620"/>
                </a:cubicBezTo>
                <a:cubicBezTo>
                  <a:pt x="177800" y="90620"/>
                  <a:pt x="177800" y="91754"/>
                  <a:pt x="177800" y="92888"/>
                </a:cubicBezTo>
                <a:cubicBezTo>
                  <a:pt x="177800" y="95156"/>
                  <a:pt x="178991" y="96290"/>
                  <a:pt x="182563" y="97424"/>
                </a:cubicBezTo>
                <a:close/>
                <a:moveTo>
                  <a:pt x="27590" y="75198"/>
                </a:moveTo>
                <a:cubicBezTo>
                  <a:pt x="23648" y="97203"/>
                  <a:pt x="27590" y="124386"/>
                  <a:pt x="38100" y="151570"/>
                </a:cubicBezTo>
                <a:cubicBezTo>
                  <a:pt x="24962" y="156747"/>
                  <a:pt x="11824" y="158042"/>
                  <a:pt x="0" y="159336"/>
                </a:cubicBezTo>
                <a:cubicBezTo>
                  <a:pt x="1314" y="129564"/>
                  <a:pt x="10510" y="99792"/>
                  <a:pt x="27590" y="75198"/>
                </a:cubicBezTo>
                <a:close/>
                <a:moveTo>
                  <a:pt x="301708" y="73611"/>
                </a:moveTo>
                <a:cubicBezTo>
                  <a:pt x="318363" y="98172"/>
                  <a:pt x="327331" y="126611"/>
                  <a:pt x="328612" y="155050"/>
                </a:cubicBezTo>
                <a:cubicBezTo>
                  <a:pt x="315801" y="156343"/>
                  <a:pt x="300427" y="158928"/>
                  <a:pt x="286334" y="164099"/>
                </a:cubicBezTo>
                <a:cubicBezTo>
                  <a:pt x="278648" y="146002"/>
                  <a:pt x="268398" y="127904"/>
                  <a:pt x="255587" y="109806"/>
                </a:cubicBezTo>
                <a:cubicBezTo>
                  <a:pt x="255587" y="109806"/>
                  <a:pt x="255587" y="109806"/>
                  <a:pt x="301708" y="73611"/>
                </a:cubicBezTo>
                <a:close/>
                <a:moveTo>
                  <a:pt x="182175" y="68848"/>
                </a:moveTo>
                <a:cubicBezTo>
                  <a:pt x="187441" y="68848"/>
                  <a:pt x="187441" y="68848"/>
                  <a:pt x="187441" y="68848"/>
                </a:cubicBezTo>
                <a:cubicBezTo>
                  <a:pt x="187441" y="75306"/>
                  <a:pt x="187441" y="75306"/>
                  <a:pt x="187441" y="75306"/>
                </a:cubicBezTo>
                <a:cubicBezTo>
                  <a:pt x="190074" y="75306"/>
                  <a:pt x="192707" y="75306"/>
                  <a:pt x="195339" y="76597"/>
                </a:cubicBezTo>
                <a:cubicBezTo>
                  <a:pt x="197972" y="77889"/>
                  <a:pt x="200605" y="77889"/>
                  <a:pt x="201922" y="80472"/>
                </a:cubicBezTo>
                <a:cubicBezTo>
                  <a:pt x="204555" y="81763"/>
                  <a:pt x="205871" y="83055"/>
                  <a:pt x="207188" y="85638"/>
                </a:cubicBezTo>
                <a:cubicBezTo>
                  <a:pt x="208504" y="88221"/>
                  <a:pt x="208504" y="90804"/>
                  <a:pt x="208504" y="94678"/>
                </a:cubicBezTo>
                <a:cubicBezTo>
                  <a:pt x="192707" y="94678"/>
                  <a:pt x="192707" y="94678"/>
                  <a:pt x="192707" y="94678"/>
                </a:cubicBezTo>
                <a:cubicBezTo>
                  <a:pt x="192707" y="93387"/>
                  <a:pt x="192707" y="93387"/>
                  <a:pt x="192707" y="92095"/>
                </a:cubicBezTo>
                <a:cubicBezTo>
                  <a:pt x="192707" y="90804"/>
                  <a:pt x="191390" y="90804"/>
                  <a:pt x="191390" y="90804"/>
                </a:cubicBezTo>
                <a:cubicBezTo>
                  <a:pt x="191390" y="89512"/>
                  <a:pt x="190074" y="89512"/>
                  <a:pt x="190074" y="89512"/>
                </a:cubicBezTo>
                <a:cubicBezTo>
                  <a:pt x="188757" y="89512"/>
                  <a:pt x="187441" y="88221"/>
                  <a:pt x="187441" y="88221"/>
                </a:cubicBezTo>
                <a:cubicBezTo>
                  <a:pt x="187441" y="97261"/>
                  <a:pt x="187441" y="97261"/>
                  <a:pt x="187441" y="97261"/>
                </a:cubicBezTo>
                <a:cubicBezTo>
                  <a:pt x="192707" y="98553"/>
                  <a:pt x="196656" y="99844"/>
                  <a:pt x="199289" y="101136"/>
                </a:cubicBezTo>
                <a:cubicBezTo>
                  <a:pt x="203238" y="102428"/>
                  <a:pt x="205871" y="105011"/>
                  <a:pt x="207188" y="106302"/>
                </a:cubicBezTo>
                <a:cubicBezTo>
                  <a:pt x="208504" y="107594"/>
                  <a:pt x="209821" y="110177"/>
                  <a:pt x="211137" y="111468"/>
                </a:cubicBezTo>
                <a:cubicBezTo>
                  <a:pt x="211137" y="114051"/>
                  <a:pt x="211137" y="115343"/>
                  <a:pt x="211137" y="117926"/>
                </a:cubicBezTo>
                <a:cubicBezTo>
                  <a:pt x="211137" y="120509"/>
                  <a:pt x="211137" y="123092"/>
                  <a:pt x="209821" y="124384"/>
                </a:cubicBezTo>
                <a:cubicBezTo>
                  <a:pt x="209821" y="126967"/>
                  <a:pt x="207188" y="129550"/>
                  <a:pt x="205871" y="130841"/>
                </a:cubicBezTo>
                <a:cubicBezTo>
                  <a:pt x="203238" y="132133"/>
                  <a:pt x="201922" y="134716"/>
                  <a:pt x="197972" y="134716"/>
                </a:cubicBezTo>
                <a:cubicBezTo>
                  <a:pt x="195339" y="136007"/>
                  <a:pt x="191390" y="137299"/>
                  <a:pt x="187441" y="137299"/>
                </a:cubicBezTo>
                <a:cubicBezTo>
                  <a:pt x="187441" y="145048"/>
                  <a:pt x="187441" y="145048"/>
                  <a:pt x="187441" y="145048"/>
                </a:cubicBezTo>
                <a:cubicBezTo>
                  <a:pt x="182175" y="145048"/>
                  <a:pt x="182175" y="145048"/>
                  <a:pt x="182175" y="145048"/>
                </a:cubicBezTo>
                <a:cubicBezTo>
                  <a:pt x="182175" y="137299"/>
                  <a:pt x="182175" y="137299"/>
                  <a:pt x="182175" y="137299"/>
                </a:cubicBezTo>
                <a:cubicBezTo>
                  <a:pt x="178225" y="137299"/>
                  <a:pt x="174276" y="136007"/>
                  <a:pt x="171643" y="134716"/>
                </a:cubicBezTo>
                <a:cubicBezTo>
                  <a:pt x="167694" y="134716"/>
                  <a:pt x="165061" y="132133"/>
                  <a:pt x="163744" y="130841"/>
                </a:cubicBezTo>
                <a:cubicBezTo>
                  <a:pt x="161111" y="128258"/>
                  <a:pt x="159795" y="126967"/>
                  <a:pt x="159795" y="124384"/>
                </a:cubicBezTo>
                <a:cubicBezTo>
                  <a:pt x="158478" y="121801"/>
                  <a:pt x="158478" y="119218"/>
                  <a:pt x="157162" y="116635"/>
                </a:cubicBezTo>
                <a:cubicBezTo>
                  <a:pt x="175592" y="116635"/>
                  <a:pt x="175592" y="116635"/>
                  <a:pt x="175592" y="116635"/>
                </a:cubicBezTo>
                <a:cubicBezTo>
                  <a:pt x="175592" y="116635"/>
                  <a:pt x="175592" y="117926"/>
                  <a:pt x="175592" y="117926"/>
                </a:cubicBezTo>
                <a:cubicBezTo>
                  <a:pt x="175592" y="119218"/>
                  <a:pt x="176909" y="120509"/>
                  <a:pt x="176909" y="120509"/>
                </a:cubicBezTo>
                <a:cubicBezTo>
                  <a:pt x="176909" y="121801"/>
                  <a:pt x="178225" y="121801"/>
                  <a:pt x="178225" y="123092"/>
                </a:cubicBezTo>
                <a:cubicBezTo>
                  <a:pt x="179542" y="123092"/>
                  <a:pt x="180858" y="124384"/>
                  <a:pt x="182175" y="124384"/>
                </a:cubicBezTo>
                <a:cubicBezTo>
                  <a:pt x="182175" y="112760"/>
                  <a:pt x="182175" y="112760"/>
                  <a:pt x="182175" y="112760"/>
                </a:cubicBezTo>
                <a:cubicBezTo>
                  <a:pt x="180858" y="111468"/>
                  <a:pt x="180858" y="111468"/>
                  <a:pt x="179542" y="111468"/>
                </a:cubicBezTo>
                <a:cubicBezTo>
                  <a:pt x="178225" y="111468"/>
                  <a:pt x="176909" y="111468"/>
                  <a:pt x="175592" y="110177"/>
                </a:cubicBezTo>
                <a:cubicBezTo>
                  <a:pt x="172960" y="110177"/>
                  <a:pt x="171643" y="108885"/>
                  <a:pt x="169010" y="107594"/>
                </a:cubicBezTo>
                <a:cubicBezTo>
                  <a:pt x="167694" y="107594"/>
                  <a:pt x="165061" y="106302"/>
                  <a:pt x="163744" y="105011"/>
                </a:cubicBezTo>
                <a:cubicBezTo>
                  <a:pt x="162428" y="103719"/>
                  <a:pt x="162428" y="102428"/>
                  <a:pt x="161111" y="101136"/>
                </a:cubicBezTo>
                <a:cubicBezTo>
                  <a:pt x="159795" y="98553"/>
                  <a:pt x="159795" y="97261"/>
                  <a:pt x="159795" y="94678"/>
                </a:cubicBezTo>
                <a:cubicBezTo>
                  <a:pt x="159795" y="90804"/>
                  <a:pt x="161111" y="88221"/>
                  <a:pt x="162428" y="85638"/>
                </a:cubicBezTo>
                <a:cubicBezTo>
                  <a:pt x="163744" y="83055"/>
                  <a:pt x="165061" y="81763"/>
                  <a:pt x="167694" y="80472"/>
                </a:cubicBezTo>
                <a:cubicBezTo>
                  <a:pt x="169010" y="77889"/>
                  <a:pt x="171643" y="77889"/>
                  <a:pt x="174276" y="76597"/>
                </a:cubicBezTo>
                <a:cubicBezTo>
                  <a:pt x="176909" y="75306"/>
                  <a:pt x="179542" y="75306"/>
                  <a:pt x="182175" y="75306"/>
                </a:cubicBezTo>
                <a:cubicBezTo>
                  <a:pt x="182175" y="68848"/>
                  <a:pt x="182175" y="68848"/>
                  <a:pt x="182175" y="68848"/>
                </a:cubicBezTo>
                <a:close/>
                <a:moveTo>
                  <a:pt x="56965" y="40273"/>
                </a:moveTo>
                <a:cubicBezTo>
                  <a:pt x="56965" y="40273"/>
                  <a:pt x="56965" y="40273"/>
                  <a:pt x="112713" y="110754"/>
                </a:cubicBezTo>
                <a:cubicBezTo>
                  <a:pt x="93266" y="126132"/>
                  <a:pt x="71226" y="137666"/>
                  <a:pt x="50483" y="146636"/>
                </a:cubicBezTo>
                <a:cubicBezTo>
                  <a:pt x="34925" y="101784"/>
                  <a:pt x="36221" y="62058"/>
                  <a:pt x="56965" y="40273"/>
                </a:cubicBezTo>
                <a:close/>
                <a:moveTo>
                  <a:pt x="90090" y="24112"/>
                </a:moveTo>
                <a:cubicBezTo>
                  <a:pt x="114101" y="21494"/>
                  <a:pt x="143933" y="30748"/>
                  <a:pt x="173037" y="50231"/>
                </a:cubicBezTo>
                <a:cubicBezTo>
                  <a:pt x="160102" y="68415"/>
                  <a:pt x="143286" y="86600"/>
                  <a:pt x="123883" y="102186"/>
                </a:cubicBezTo>
                <a:cubicBezTo>
                  <a:pt x="123883" y="102186"/>
                  <a:pt x="123883" y="102186"/>
                  <a:pt x="68262" y="30748"/>
                </a:cubicBezTo>
                <a:cubicBezTo>
                  <a:pt x="74730" y="27177"/>
                  <a:pt x="82086" y="24985"/>
                  <a:pt x="90090" y="24112"/>
                </a:cubicBezTo>
                <a:close/>
                <a:moveTo>
                  <a:pt x="210271" y="5348"/>
                </a:moveTo>
                <a:cubicBezTo>
                  <a:pt x="241444" y="14426"/>
                  <a:pt x="270019" y="32581"/>
                  <a:pt x="292100" y="59815"/>
                </a:cubicBezTo>
                <a:cubicBezTo>
                  <a:pt x="292100" y="59815"/>
                  <a:pt x="292100" y="59815"/>
                  <a:pt x="245341" y="97423"/>
                </a:cubicBezTo>
                <a:cubicBezTo>
                  <a:pt x="229754" y="76674"/>
                  <a:pt x="210271" y="59815"/>
                  <a:pt x="192087" y="45550"/>
                </a:cubicBezTo>
                <a:cubicBezTo>
                  <a:pt x="199880" y="32581"/>
                  <a:pt x="206375" y="18316"/>
                  <a:pt x="210271" y="5348"/>
                </a:cubicBezTo>
                <a:close/>
                <a:moveTo>
                  <a:pt x="153194" y="313"/>
                </a:moveTo>
                <a:cubicBezTo>
                  <a:pt x="168383" y="-654"/>
                  <a:pt x="183572" y="636"/>
                  <a:pt x="198438" y="3860"/>
                </a:cubicBezTo>
                <a:cubicBezTo>
                  <a:pt x="194560" y="14179"/>
                  <a:pt x="189389" y="25787"/>
                  <a:pt x="181633" y="38686"/>
                </a:cubicBezTo>
                <a:cubicBezTo>
                  <a:pt x="157072" y="21918"/>
                  <a:pt x="131218" y="11599"/>
                  <a:pt x="107950" y="10309"/>
                </a:cubicBezTo>
                <a:cubicBezTo>
                  <a:pt x="122816" y="4505"/>
                  <a:pt x="138005" y="1280"/>
                  <a:pt x="153194" y="313"/>
                </a:cubicBezTo>
                <a:close/>
              </a:path>
            </a:pathLst>
          </a:custGeom>
          <a:solidFill>
            <a:schemeClr val="accent1"/>
          </a:solidFill>
          <a:ln>
            <a:noFill/>
          </a:ln>
        </p:spPr>
        <p:txBody>
          <a:bodyPr/>
          <a:lstStyle/>
          <a:p>
            <a:endParaRPr lang="zh-CN" altLang="en-US"/>
          </a:p>
        </p:txBody>
      </p:sp>
      <p:sp>
        <p:nvSpPr>
          <p:cNvPr id="35" name="矩形 34"/>
          <p:cNvSpPr/>
          <p:nvPr/>
        </p:nvSpPr>
        <p:spPr>
          <a:xfrm>
            <a:off x="5704245" y="2211710"/>
            <a:ext cx="246815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r>
              <a:rPr lang="en-US" altLang="zh-CN" sz="1100" dirty="0"/>
              <a:t>…</a:t>
            </a:r>
            <a:endParaRPr lang="zh-CN" altLang="en-US" sz="1100" dirty="0"/>
          </a:p>
        </p:txBody>
      </p:sp>
      <p:sp>
        <p:nvSpPr>
          <p:cNvPr id="39" name="bills-of-dollars_50098"/>
          <p:cNvSpPr>
            <a:spLocks noChangeAspect="1"/>
          </p:cNvSpPr>
          <p:nvPr/>
        </p:nvSpPr>
        <p:spPr bwMode="auto">
          <a:xfrm>
            <a:off x="5010260" y="3356634"/>
            <a:ext cx="609685" cy="640324"/>
          </a:xfrm>
          <a:custGeom>
            <a:avLst/>
            <a:gdLst>
              <a:gd name="connsiteX0" fmla="*/ 265995 w 315912"/>
              <a:gd name="connsiteY0" fmla="*/ 223838 h 331788"/>
              <a:gd name="connsiteX1" fmla="*/ 263172 w 315912"/>
              <a:gd name="connsiteY1" fmla="*/ 225137 h 331788"/>
              <a:gd name="connsiteX2" fmla="*/ 260350 w 315912"/>
              <a:gd name="connsiteY2" fmla="*/ 230333 h 331788"/>
              <a:gd name="connsiteX3" fmla="*/ 261761 w 315912"/>
              <a:gd name="connsiteY3" fmla="*/ 235528 h 331788"/>
              <a:gd name="connsiteX4" fmla="*/ 267406 w 315912"/>
              <a:gd name="connsiteY4" fmla="*/ 238126 h 331788"/>
              <a:gd name="connsiteX5" fmla="*/ 271639 w 315912"/>
              <a:gd name="connsiteY5" fmla="*/ 235528 h 331788"/>
              <a:gd name="connsiteX6" fmla="*/ 273050 w 315912"/>
              <a:gd name="connsiteY6" fmla="*/ 230333 h 331788"/>
              <a:gd name="connsiteX7" fmla="*/ 270228 w 315912"/>
              <a:gd name="connsiteY7" fmla="*/ 225137 h 331788"/>
              <a:gd name="connsiteX8" fmla="*/ 265995 w 315912"/>
              <a:gd name="connsiteY8" fmla="*/ 223838 h 331788"/>
              <a:gd name="connsiteX9" fmla="*/ 142699 w 315912"/>
              <a:gd name="connsiteY9" fmla="*/ 223838 h 331788"/>
              <a:gd name="connsiteX10" fmla="*/ 138995 w 315912"/>
              <a:gd name="connsiteY10" fmla="*/ 226696 h 331788"/>
              <a:gd name="connsiteX11" fmla="*/ 136525 w 315912"/>
              <a:gd name="connsiteY11" fmla="*/ 230982 h 331788"/>
              <a:gd name="connsiteX12" fmla="*/ 137760 w 315912"/>
              <a:gd name="connsiteY12" fmla="*/ 235269 h 331788"/>
              <a:gd name="connsiteX13" fmla="*/ 142699 w 315912"/>
              <a:gd name="connsiteY13" fmla="*/ 238126 h 331788"/>
              <a:gd name="connsiteX14" fmla="*/ 146403 w 315912"/>
              <a:gd name="connsiteY14" fmla="*/ 235269 h 331788"/>
              <a:gd name="connsiteX15" fmla="*/ 147638 w 315912"/>
              <a:gd name="connsiteY15" fmla="*/ 230982 h 331788"/>
              <a:gd name="connsiteX16" fmla="*/ 146403 w 315912"/>
              <a:gd name="connsiteY16" fmla="*/ 226696 h 331788"/>
              <a:gd name="connsiteX17" fmla="*/ 142699 w 315912"/>
              <a:gd name="connsiteY17" fmla="*/ 223838 h 331788"/>
              <a:gd name="connsiteX18" fmla="*/ 58102 w 315912"/>
              <a:gd name="connsiteY18" fmla="*/ 223838 h 331788"/>
              <a:gd name="connsiteX19" fmla="*/ 51752 w 315912"/>
              <a:gd name="connsiteY19" fmla="*/ 226616 h 331788"/>
              <a:gd name="connsiteX20" fmla="*/ 49212 w 315912"/>
              <a:gd name="connsiteY20" fmla="*/ 234951 h 331788"/>
              <a:gd name="connsiteX21" fmla="*/ 50482 w 315912"/>
              <a:gd name="connsiteY21" fmla="*/ 241896 h 331788"/>
              <a:gd name="connsiteX22" fmla="*/ 51752 w 315912"/>
              <a:gd name="connsiteY22" fmla="*/ 243285 h 331788"/>
              <a:gd name="connsiteX23" fmla="*/ 58102 w 315912"/>
              <a:gd name="connsiteY23" fmla="*/ 246063 h 331788"/>
              <a:gd name="connsiteX24" fmla="*/ 65722 w 315912"/>
              <a:gd name="connsiteY24" fmla="*/ 243285 h 331788"/>
              <a:gd name="connsiteX25" fmla="*/ 65722 w 315912"/>
              <a:gd name="connsiteY25" fmla="*/ 241896 h 331788"/>
              <a:gd name="connsiteX26" fmla="*/ 68262 w 315912"/>
              <a:gd name="connsiteY26" fmla="*/ 234951 h 331788"/>
              <a:gd name="connsiteX27" fmla="*/ 65722 w 315912"/>
              <a:gd name="connsiteY27" fmla="*/ 226616 h 331788"/>
              <a:gd name="connsiteX28" fmla="*/ 58102 w 315912"/>
              <a:gd name="connsiteY28" fmla="*/ 223838 h 331788"/>
              <a:gd name="connsiteX29" fmla="*/ 182563 w 315912"/>
              <a:gd name="connsiteY29" fmla="*/ 211138 h 331788"/>
              <a:gd name="connsiteX30" fmla="*/ 174625 w 315912"/>
              <a:gd name="connsiteY30" fmla="*/ 228601 h 331788"/>
              <a:gd name="connsiteX31" fmla="*/ 182563 w 315912"/>
              <a:gd name="connsiteY31" fmla="*/ 228601 h 331788"/>
              <a:gd name="connsiteX32" fmla="*/ 143555 w 315912"/>
              <a:gd name="connsiteY32" fmla="*/ 209550 h 331788"/>
              <a:gd name="connsiteX33" fmla="*/ 139473 w 315912"/>
              <a:gd name="connsiteY33" fmla="*/ 210740 h 331788"/>
              <a:gd name="connsiteX34" fmla="*/ 138112 w 315912"/>
              <a:gd name="connsiteY34" fmla="*/ 214312 h 331788"/>
              <a:gd name="connsiteX35" fmla="*/ 139473 w 315912"/>
              <a:gd name="connsiteY35" fmla="*/ 217884 h 331788"/>
              <a:gd name="connsiteX36" fmla="*/ 143555 w 315912"/>
              <a:gd name="connsiteY36" fmla="*/ 219075 h 331788"/>
              <a:gd name="connsiteX37" fmla="*/ 146277 w 315912"/>
              <a:gd name="connsiteY37" fmla="*/ 217884 h 331788"/>
              <a:gd name="connsiteX38" fmla="*/ 147637 w 315912"/>
              <a:gd name="connsiteY38" fmla="*/ 214312 h 331788"/>
              <a:gd name="connsiteX39" fmla="*/ 146277 w 315912"/>
              <a:gd name="connsiteY39" fmla="*/ 210740 h 331788"/>
              <a:gd name="connsiteX40" fmla="*/ 143555 w 315912"/>
              <a:gd name="connsiteY40" fmla="*/ 209550 h 331788"/>
              <a:gd name="connsiteX41" fmla="*/ 268137 w 315912"/>
              <a:gd name="connsiteY41" fmla="*/ 203200 h 331788"/>
              <a:gd name="connsiteX42" fmla="*/ 275848 w 315912"/>
              <a:gd name="connsiteY42" fmla="*/ 205846 h 331788"/>
              <a:gd name="connsiteX43" fmla="*/ 279703 w 315912"/>
              <a:gd name="connsiteY43" fmla="*/ 212460 h 331788"/>
              <a:gd name="connsiteX44" fmla="*/ 271992 w 315912"/>
              <a:gd name="connsiteY44" fmla="*/ 212460 h 331788"/>
              <a:gd name="connsiteX45" fmla="*/ 271992 w 315912"/>
              <a:gd name="connsiteY45" fmla="*/ 211137 h 331788"/>
              <a:gd name="connsiteX46" fmla="*/ 268137 w 315912"/>
              <a:gd name="connsiteY46" fmla="*/ 208491 h 331788"/>
              <a:gd name="connsiteX47" fmla="*/ 262996 w 315912"/>
              <a:gd name="connsiteY47" fmla="*/ 213783 h 331788"/>
              <a:gd name="connsiteX48" fmla="*/ 261711 w 315912"/>
              <a:gd name="connsiteY48" fmla="*/ 220398 h 331788"/>
              <a:gd name="connsiteX49" fmla="*/ 264281 w 315912"/>
              <a:gd name="connsiteY49" fmla="*/ 217752 h 331788"/>
              <a:gd name="connsiteX50" fmla="*/ 269422 w 315912"/>
              <a:gd name="connsiteY50" fmla="*/ 216429 h 331788"/>
              <a:gd name="connsiteX51" fmla="*/ 277133 w 315912"/>
              <a:gd name="connsiteY51" fmla="*/ 220398 h 331788"/>
              <a:gd name="connsiteX52" fmla="*/ 280988 w 315912"/>
              <a:gd name="connsiteY52" fmla="*/ 229659 h 331788"/>
              <a:gd name="connsiteX53" fmla="*/ 277133 w 315912"/>
              <a:gd name="connsiteY53" fmla="*/ 238919 h 331788"/>
              <a:gd name="connsiteX54" fmla="*/ 266852 w 315912"/>
              <a:gd name="connsiteY54" fmla="*/ 242888 h 331788"/>
              <a:gd name="connsiteX55" fmla="*/ 256571 w 315912"/>
              <a:gd name="connsiteY55" fmla="*/ 237597 h 331788"/>
              <a:gd name="connsiteX56" fmla="*/ 254000 w 315912"/>
              <a:gd name="connsiteY56" fmla="*/ 224367 h 331788"/>
              <a:gd name="connsiteX57" fmla="*/ 254000 w 315912"/>
              <a:gd name="connsiteY57" fmla="*/ 217752 h 331788"/>
              <a:gd name="connsiteX58" fmla="*/ 256571 w 315912"/>
              <a:gd name="connsiteY58" fmla="*/ 208491 h 331788"/>
              <a:gd name="connsiteX59" fmla="*/ 261711 w 315912"/>
              <a:gd name="connsiteY59" fmla="*/ 204523 h 331788"/>
              <a:gd name="connsiteX60" fmla="*/ 268137 w 315912"/>
              <a:gd name="connsiteY60" fmla="*/ 203200 h 331788"/>
              <a:gd name="connsiteX61" fmla="*/ 227012 w 315912"/>
              <a:gd name="connsiteY61" fmla="*/ 203200 h 331788"/>
              <a:gd name="connsiteX62" fmla="*/ 235902 w 315912"/>
              <a:gd name="connsiteY62" fmla="*/ 205846 h 331788"/>
              <a:gd name="connsiteX63" fmla="*/ 239712 w 315912"/>
              <a:gd name="connsiteY63" fmla="*/ 215106 h 331788"/>
              <a:gd name="connsiteX64" fmla="*/ 237172 w 315912"/>
              <a:gd name="connsiteY64" fmla="*/ 223044 h 331788"/>
              <a:gd name="connsiteX65" fmla="*/ 232092 w 315912"/>
              <a:gd name="connsiteY65" fmla="*/ 228336 h 331788"/>
              <a:gd name="connsiteX66" fmla="*/ 229552 w 315912"/>
              <a:gd name="connsiteY66" fmla="*/ 230982 h 331788"/>
              <a:gd name="connsiteX67" fmla="*/ 225742 w 315912"/>
              <a:gd name="connsiteY67" fmla="*/ 233628 h 331788"/>
              <a:gd name="connsiteX68" fmla="*/ 223202 w 315912"/>
              <a:gd name="connsiteY68" fmla="*/ 236274 h 331788"/>
              <a:gd name="connsiteX69" fmla="*/ 239712 w 315912"/>
              <a:gd name="connsiteY69" fmla="*/ 236274 h 331788"/>
              <a:gd name="connsiteX70" fmla="*/ 239712 w 315912"/>
              <a:gd name="connsiteY70" fmla="*/ 242888 h 331788"/>
              <a:gd name="connsiteX71" fmla="*/ 214312 w 315912"/>
              <a:gd name="connsiteY71" fmla="*/ 242888 h 331788"/>
              <a:gd name="connsiteX72" fmla="*/ 215582 w 315912"/>
              <a:gd name="connsiteY72" fmla="*/ 234951 h 331788"/>
              <a:gd name="connsiteX73" fmla="*/ 223202 w 315912"/>
              <a:gd name="connsiteY73" fmla="*/ 227013 h 331788"/>
              <a:gd name="connsiteX74" fmla="*/ 229552 w 315912"/>
              <a:gd name="connsiteY74" fmla="*/ 220398 h 331788"/>
              <a:gd name="connsiteX75" fmla="*/ 232092 w 315912"/>
              <a:gd name="connsiteY75" fmla="*/ 215106 h 331788"/>
              <a:gd name="connsiteX76" fmla="*/ 230822 w 315912"/>
              <a:gd name="connsiteY76" fmla="*/ 211137 h 331788"/>
              <a:gd name="connsiteX77" fmla="*/ 227012 w 315912"/>
              <a:gd name="connsiteY77" fmla="*/ 209814 h 331788"/>
              <a:gd name="connsiteX78" fmla="*/ 223202 w 315912"/>
              <a:gd name="connsiteY78" fmla="*/ 212460 h 331788"/>
              <a:gd name="connsiteX79" fmla="*/ 221932 w 315912"/>
              <a:gd name="connsiteY79" fmla="*/ 216429 h 331788"/>
              <a:gd name="connsiteX80" fmla="*/ 214312 w 315912"/>
              <a:gd name="connsiteY80" fmla="*/ 216429 h 331788"/>
              <a:gd name="connsiteX81" fmla="*/ 216852 w 315912"/>
              <a:gd name="connsiteY81" fmla="*/ 208491 h 331788"/>
              <a:gd name="connsiteX82" fmla="*/ 227012 w 315912"/>
              <a:gd name="connsiteY82" fmla="*/ 203200 h 331788"/>
              <a:gd name="connsiteX83" fmla="*/ 182563 w 315912"/>
              <a:gd name="connsiteY83" fmla="*/ 203200 h 331788"/>
              <a:gd name="connsiteX84" fmla="*/ 190501 w 315912"/>
              <a:gd name="connsiteY84" fmla="*/ 203200 h 331788"/>
              <a:gd name="connsiteX85" fmla="*/ 190501 w 315912"/>
              <a:gd name="connsiteY85" fmla="*/ 228601 h 331788"/>
              <a:gd name="connsiteX86" fmla="*/ 195263 w 315912"/>
              <a:gd name="connsiteY86" fmla="*/ 228601 h 331788"/>
              <a:gd name="connsiteX87" fmla="*/ 195263 w 315912"/>
              <a:gd name="connsiteY87" fmla="*/ 233363 h 331788"/>
              <a:gd name="connsiteX88" fmla="*/ 190501 w 315912"/>
              <a:gd name="connsiteY88" fmla="*/ 233363 h 331788"/>
              <a:gd name="connsiteX89" fmla="*/ 190501 w 315912"/>
              <a:gd name="connsiteY89" fmla="*/ 242888 h 331788"/>
              <a:gd name="connsiteX90" fmla="*/ 182563 w 315912"/>
              <a:gd name="connsiteY90" fmla="*/ 242888 h 331788"/>
              <a:gd name="connsiteX91" fmla="*/ 182563 w 315912"/>
              <a:gd name="connsiteY91" fmla="*/ 233363 h 331788"/>
              <a:gd name="connsiteX92" fmla="*/ 168275 w 315912"/>
              <a:gd name="connsiteY92" fmla="*/ 233363 h 331788"/>
              <a:gd name="connsiteX93" fmla="*/ 168275 w 315912"/>
              <a:gd name="connsiteY93" fmla="*/ 227013 h 331788"/>
              <a:gd name="connsiteX94" fmla="*/ 142724 w 315912"/>
              <a:gd name="connsiteY94" fmla="*/ 203200 h 331788"/>
              <a:gd name="connsiteX95" fmla="*/ 151720 w 315912"/>
              <a:gd name="connsiteY95" fmla="*/ 205846 h 331788"/>
              <a:gd name="connsiteX96" fmla="*/ 154290 w 315912"/>
              <a:gd name="connsiteY96" fmla="*/ 213783 h 331788"/>
              <a:gd name="connsiteX97" fmla="*/ 153005 w 315912"/>
              <a:gd name="connsiteY97" fmla="*/ 217752 h 331788"/>
              <a:gd name="connsiteX98" fmla="*/ 150435 w 315912"/>
              <a:gd name="connsiteY98" fmla="*/ 221721 h 331788"/>
              <a:gd name="connsiteX99" fmla="*/ 154290 w 315912"/>
              <a:gd name="connsiteY99" fmla="*/ 225690 h 331788"/>
              <a:gd name="connsiteX100" fmla="*/ 155575 w 315912"/>
              <a:gd name="connsiteY100" fmla="*/ 230982 h 331788"/>
              <a:gd name="connsiteX101" fmla="*/ 151720 w 315912"/>
              <a:gd name="connsiteY101" fmla="*/ 240242 h 331788"/>
              <a:gd name="connsiteX102" fmla="*/ 141439 w 315912"/>
              <a:gd name="connsiteY102" fmla="*/ 242888 h 331788"/>
              <a:gd name="connsiteX103" fmla="*/ 132443 w 315912"/>
              <a:gd name="connsiteY103" fmla="*/ 240242 h 331788"/>
              <a:gd name="connsiteX104" fmla="*/ 128587 w 315912"/>
              <a:gd name="connsiteY104" fmla="*/ 230982 h 331788"/>
              <a:gd name="connsiteX105" fmla="*/ 129872 w 315912"/>
              <a:gd name="connsiteY105" fmla="*/ 225690 h 331788"/>
              <a:gd name="connsiteX106" fmla="*/ 135013 w 315912"/>
              <a:gd name="connsiteY106" fmla="*/ 221721 h 331788"/>
              <a:gd name="connsiteX107" fmla="*/ 131158 w 315912"/>
              <a:gd name="connsiteY107" fmla="*/ 217752 h 331788"/>
              <a:gd name="connsiteX108" fmla="*/ 129872 w 315912"/>
              <a:gd name="connsiteY108" fmla="*/ 213783 h 331788"/>
              <a:gd name="connsiteX109" fmla="*/ 133728 w 315912"/>
              <a:gd name="connsiteY109" fmla="*/ 205846 h 331788"/>
              <a:gd name="connsiteX110" fmla="*/ 142724 w 315912"/>
              <a:gd name="connsiteY110" fmla="*/ 203200 h 331788"/>
              <a:gd name="connsiteX111" fmla="*/ 57272 w 315912"/>
              <a:gd name="connsiteY111" fmla="*/ 196850 h 331788"/>
              <a:gd name="connsiteX112" fmla="*/ 50556 w 315912"/>
              <a:gd name="connsiteY112" fmla="*/ 198193 h 331788"/>
              <a:gd name="connsiteX113" fmla="*/ 49212 w 315912"/>
              <a:gd name="connsiteY113" fmla="*/ 204910 h 331788"/>
              <a:gd name="connsiteX114" fmla="*/ 49212 w 315912"/>
              <a:gd name="connsiteY114" fmla="*/ 206253 h 331788"/>
              <a:gd name="connsiteX115" fmla="*/ 50556 w 315912"/>
              <a:gd name="connsiteY115" fmla="*/ 211626 h 331788"/>
              <a:gd name="connsiteX116" fmla="*/ 53242 w 315912"/>
              <a:gd name="connsiteY116" fmla="*/ 212969 h 331788"/>
              <a:gd name="connsiteX117" fmla="*/ 57272 w 315912"/>
              <a:gd name="connsiteY117" fmla="*/ 214313 h 331788"/>
              <a:gd name="connsiteX118" fmla="*/ 62645 w 315912"/>
              <a:gd name="connsiteY118" fmla="*/ 212969 h 331788"/>
              <a:gd name="connsiteX119" fmla="*/ 63989 w 315912"/>
              <a:gd name="connsiteY119" fmla="*/ 211626 h 331788"/>
              <a:gd name="connsiteX120" fmla="*/ 66675 w 315912"/>
              <a:gd name="connsiteY120" fmla="*/ 206253 h 331788"/>
              <a:gd name="connsiteX121" fmla="*/ 66675 w 315912"/>
              <a:gd name="connsiteY121" fmla="*/ 204910 h 331788"/>
              <a:gd name="connsiteX122" fmla="*/ 63989 w 315912"/>
              <a:gd name="connsiteY122" fmla="*/ 198193 h 331788"/>
              <a:gd name="connsiteX123" fmla="*/ 57272 w 315912"/>
              <a:gd name="connsiteY123" fmla="*/ 196850 h 331788"/>
              <a:gd name="connsiteX124" fmla="*/ 52946 w 315912"/>
              <a:gd name="connsiteY124" fmla="*/ 185738 h 331788"/>
              <a:gd name="connsiteX125" fmla="*/ 58094 w 315912"/>
              <a:gd name="connsiteY125" fmla="*/ 185738 h 331788"/>
              <a:gd name="connsiteX126" fmla="*/ 70966 w 315912"/>
              <a:gd name="connsiteY126" fmla="*/ 188325 h 331788"/>
              <a:gd name="connsiteX127" fmla="*/ 73540 w 315912"/>
              <a:gd name="connsiteY127" fmla="*/ 190912 h 331788"/>
              <a:gd name="connsiteX128" fmla="*/ 79976 w 315912"/>
              <a:gd name="connsiteY128" fmla="*/ 203847 h 331788"/>
              <a:gd name="connsiteX129" fmla="*/ 78689 w 315912"/>
              <a:gd name="connsiteY129" fmla="*/ 211608 h 331788"/>
              <a:gd name="connsiteX130" fmla="*/ 77402 w 315912"/>
              <a:gd name="connsiteY130" fmla="*/ 214195 h 331788"/>
              <a:gd name="connsiteX131" fmla="*/ 72253 w 315912"/>
              <a:gd name="connsiteY131" fmla="*/ 218076 h 331788"/>
              <a:gd name="connsiteX132" fmla="*/ 79976 w 315912"/>
              <a:gd name="connsiteY132" fmla="*/ 224544 h 331788"/>
              <a:gd name="connsiteX133" fmla="*/ 79976 w 315912"/>
              <a:gd name="connsiteY133" fmla="*/ 228424 h 331788"/>
              <a:gd name="connsiteX134" fmla="*/ 82550 w 315912"/>
              <a:gd name="connsiteY134" fmla="*/ 234892 h 331788"/>
              <a:gd name="connsiteX135" fmla="*/ 79976 w 315912"/>
              <a:gd name="connsiteY135" fmla="*/ 242653 h 331788"/>
              <a:gd name="connsiteX136" fmla="*/ 76114 w 315912"/>
              <a:gd name="connsiteY136" fmla="*/ 250414 h 331788"/>
              <a:gd name="connsiteX137" fmla="*/ 58094 w 315912"/>
              <a:gd name="connsiteY137" fmla="*/ 255588 h 331788"/>
              <a:gd name="connsiteX138" fmla="*/ 40073 w 315912"/>
              <a:gd name="connsiteY138" fmla="*/ 250414 h 331788"/>
              <a:gd name="connsiteX139" fmla="*/ 36212 w 315912"/>
              <a:gd name="connsiteY139" fmla="*/ 243947 h 331788"/>
              <a:gd name="connsiteX140" fmla="*/ 34925 w 315912"/>
              <a:gd name="connsiteY140" fmla="*/ 234892 h 331788"/>
              <a:gd name="connsiteX141" fmla="*/ 36212 w 315912"/>
              <a:gd name="connsiteY141" fmla="*/ 228424 h 331788"/>
              <a:gd name="connsiteX142" fmla="*/ 37499 w 315912"/>
              <a:gd name="connsiteY142" fmla="*/ 224544 h 331788"/>
              <a:gd name="connsiteX143" fmla="*/ 45222 w 315912"/>
              <a:gd name="connsiteY143" fmla="*/ 218076 h 331788"/>
              <a:gd name="connsiteX144" fmla="*/ 40073 w 315912"/>
              <a:gd name="connsiteY144" fmla="*/ 214195 h 331788"/>
              <a:gd name="connsiteX145" fmla="*/ 38786 w 315912"/>
              <a:gd name="connsiteY145" fmla="*/ 211608 h 331788"/>
              <a:gd name="connsiteX146" fmla="*/ 37499 w 315912"/>
              <a:gd name="connsiteY146" fmla="*/ 203847 h 331788"/>
              <a:gd name="connsiteX147" fmla="*/ 42648 w 315912"/>
              <a:gd name="connsiteY147" fmla="*/ 190912 h 331788"/>
              <a:gd name="connsiteX148" fmla="*/ 52946 w 315912"/>
              <a:gd name="connsiteY148" fmla="*/ 185738 h 331788"/>
              <a:gd name="connsiteX149" fmla="*/ 52364 w 315912"/>
              <a:gd name="connsiteY149" fmla="*/ 179388 h 331788"/>
              <a:gd name="connsiteX150" fmla="*/ 33171 w 315912"/>
              <a:gd name="connsiteY150" fmla="*/ 187181 h 331788"/>
              <a:gd name="connsiteX151" fmla="*/ 29333 w 315912"/>
              <a:gd name="connsiteY151" fmla="*/ 192376 h 331788"/>
              <a:gd name="connsiteX152" fmla="*/ 25495 w 315912"/>
              <a:gd name="connsiteY152" fmla="*/ 246929 h 331788"/>
              <a:gd name="connsiteX153" fmla="*/ 29333 w 315912"/>
              <a:gd name="connsiteY153" fmla="*/ 250826 h 331788"/>
              <a:gd name="connsiteX154" fmla="*/ 35730 w 315912"/>
              <a:gd name="connsiteY154" fmla="*/ 256021 h 331788"/>
              <a:gd name="connsiteX155" fmla="*/ 79233 w 315912"/>
              <a:gd name="connsiteY155" fmla="*/ 256021 h 331788"/>
              <a:gd name="connsiteX156" fmla="*/ 86910 w 315912"/>
              <a:gd name="connsiteY156" fmla="*/ 250826 h 331788"/>
              <a:gd name="connsiteX157" fmla="*/ 97146 w 315912"/>
              <a:gd name="connsiteY157" fmla="*/ 233941 h 331788"/>
              <a:gd name="connsiteX158" fmla="*/ 98425 w 315912"/>
              <a:gd name="connsiteY158" fmla="*/ 228745 h 331788"/>
              <a:gd name="connsiteX159" fmla="*/ 98425 w 315912"/>
              <a:gd name="connsiteY159" fmla="*/ 214457 h 331788"/>
              <a:gd name="connsiteX160" fmla="*/ 98425 w 315912"/>
              <a:gd name="connsiteY160" fmla="*/ 211859 h 331788"/>
              <a:gd name="connsiteX161" fmla="*/ 95866 w 315912"/>
              <a:gd name="connsiteY161" fmla="*/ 206664 h 331788"/>
              <a:gd name="connsiteX162" fmla="*/ 86910 w 315912"/>
              <a:gd name="connsiteY162" fmla="*/ 192376 h 331788"/>
              <a:gd name="connsiteX163" fmla="*/ 71556 w 315912"/>
              <a:gd name="connsiteY163" fmla="*/ 181985 h 331788"/>
              <a:gd name="connsiteX164" fmla="*/ 52364 w 315912"/>
              <a:gd name="connsiteY164" fmla="*/ 179388 h 331788"/>
              <a:gd name="connsiteX165" fmla="*/ 296862 w 315912"/>
              <a:gd name="connsiteY165" fmla="*/ 0 h 331788"/>
              <a:gd name="connsiteX166" fmla="*/ 315912 w 315912"/>
              <a:gd name="connsiteY166" fmla="*/ 0 h 331788"/>
              <a:gd name="connsiteX167" fmla="*/ 315912 w 315912"/>
              <a:gd name="connsiteY167" fmla="*/ 246063 h 331788"/>
              <a:gd name="connsiteX168" fmla="*/ 296862 w 315912"/>
              <a:gd name="connsiteY168" fmla="*/ 246063 h 331788"/>
              <a:gd name="connsiteX169" fmla="*/ 239712 w 315912"/>
              <a:gd name="connsiteY169" fmla="*/ 0 h 331788"/>
              <a:gd name="connsiteX170" fmla="*/ 277812 w 315912"/>
              <a:gd name="connsiteY170" fmla="*/ 0 h 331788"/>
              <a:gd name="connsiteX171" fmla="*/ 277812 w 315912"/>
              <a:gd name="connsiteY171" fmla="*/ 188913 h 331788"/>
              <a:gd name="connsiteX172" fmla="*/ 239712 w 315912"/>
              <a:gd name="connsiteY172" fmla="*/ 188913 h 331788"/>
              <a:gd name="connsiteX173" fmla="*/ 207962 w 315912"/>
              <a:gd name="connsiteY173" fmla="*/ 0 h 331788"/>
              <a:gd name="connsiteX174" fmla="*/ 222250 w 315912"/>
              <a:gd name="connsiteY174" fmla="*/ 0 h 331788"/>
              <a:gd name="connsiteX175" fmla="*/ 222250 w 315912"/>
              <a:gd name="connsiteY175" fmla="*/ 188913 h 331788"/>
              <a:gd name="connsiteX176" fmla="*/ 207962 w 315912"/>
              <a:gd name="connsiteY176" fmla="*/ 188913 h 331788"/>
              <a:gd name="connsiteX177" fmla="*/ 130175 w 315912"/>
              <a:gd name="connsiteY177" fmla="*/ 0 h 331788"/>
              <a:gd name="connsiteX178" fmla="*/ 190500 w 315912"/>
              <a:gd name="connsiteY178" fmla="*/ 0 h 331788"/>
              <a:gd name="connsiteX179" fmla="*/ 190500 w 315912"/>
              <a:gd name="connsiteY179" fmla="*/ 188913 h 331788"/>
              <a:gd name="connsiteX180" fmla="*/ 130175 w 315912"/>
              <a:gd name="connsiteY180" fmla="*/ 188913 h 331788"/>
              <a:gd name="connsiteX181" fmla="*/ 0 w 315912"/>
              <a:gd name="connsiteY181" fmla="*/ 0 h 331788"/>
              <a:gd name="connsiteX182" fmla="*/ 32471 w 315912"/>
              <a:gd name="connsiteY182" fmla="*/ 0 h 331788"/>
              <a:gd name="connsiteX183" fmla="*/ 32471 w 315912"/>
              <a:gd name="connsiteY183" fmla="*/ 169782 h 331788"/>
              <a:gd name="connsiteX184" fmla="*/ 51955 w 315912"/>
              <a:gd name="connsiteY184" fmla="*/ 163302 h 331788"/>
              <a:gd name="connsiteX185" fmla="*/ 51955 w 315912"/>
              <a:gd name="connsiteY185" fmla="*/ 0 h 331788"/>
              <a:gd name="connsiteX186" fmla="*/ 71438 w 315912"/>
              <a:gd name="connsiteY186" fmla="*/ 0 h 331788"/>
              <a:gd name="connsiteX187" fmla="*/ 71438 w 315912"/>
              <a:gd name="connsiteY187" fmla="*/ 165894 h 331788"/>
              <a:gd name="connsiteX188" fmla="*/ 90921 w 315912"/>
              <a:gd name="connsiteY188" fmla="*/ 174966 h 331788"/>
              <a:gd name="connsiteX189" fmla="*/ 90921 w 315912"/>
              <a:gd name="connsiteY189" fmla="*/ 0 h 331788"/>
              <a:gd name="connsiteX190" fmla="*/ 110404 w 315912"/>
              <a:gd name="connsiteY190" fmla="*/ 0 h 331788"/>
              <a:gd name="connsiteX191" fmla="*/ 110404 w 315912"/>
              <a:gd name="connsiteY191" fmla="*/ 187927 h 331788"/>
              <a:gd name="connsiteX192" fmla="*/ 103909 w 315912"/>
              <a:gd name="connsiteY192" fmla="*/ 187927 h 331788"/>
              <a:gd name="connsiteX193" fmla="*/ 114300 w 315912"/>
              <a:gd name="connsiteY193" fmla="*/ 220328 h 331788"/>
              <a:gd name="connsiteX194" fmla="*/ 79231 w 315912"/>
              <a:gd name="connsiteY194" fmla="*/ 272170 h 331788"/>
              <a:gd name="connsiteX195" fmla="*/ 79231 w 315912"/>
              <a:gd name="connsiteY195" fmla="*/ 309755 h 331788"/>
              <a:gd name="connsiteX196" fmla="*/ 57150 w 315912"/>
              <a:gd name="connsiteY196" fmla="*/ 331788 h 331788"/>
              <a:gd name="connsiteX197" fmla="*/ 35069 w 315912"/>
              <a:gd name="connsiteY197" fmla="*/ 309755 h 331788"/>
              <a:gd name="connsiteX198" fmla="*/ 35069 w 315912"/>
              <a:gd name="connsiteY198" fmla="*/ 272170 h 331788"/>
              <a:gd name="connsiteX199" fmla="*/ 7793 w 315912"/>
              <a:gd name="connsiteY199" fmla="*/ 246249 h 331788"/>
              <a:gd name="connsiteX200" fmla="*/ 0 w 315912"/>
              <a:gd name="connsiteY200" fmla="*/ 246249 h 331788"/>
              <a:gd name="connsiteX201" fmla="*/ 0 w 315912"/>
              <a:gd name="connsiteY201"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315912" h="331788">
                <a:moveTo>
                  <a:pt x="265995" y="223838"/>
                </a:moveTo>
                <a:cubicBezTo>
                  <a:pt x="264584" y="223838"/>
                  <a:pt x="263172" y="223838"/>
                  <a:pt x="263172" y="225137"/>
                </a:cubicBezTo>
                <a:cubicBezTo>
                  <a:pt x="261761" y="226436"/>
                  <a:pt x="260350" y="227735"/>
                  <a:pt x="260350" y="230333"/>
                </a:cubicBezTo>
                <a:cubicBezTo>
                  <a:pt x="260350" y="232931"/>
                  <a:pt x="260350" y="234230"/>
                  <a:pt x="261761" y="235528"/>
                </a:cubicBezTo>
                <a:cubicBezTo>
                  <a:pt x="263172" y="236827"/>
                  <a:pt x="264584" y="238126"/>
                  <a:pt x="267406" y="238126"/>
                </a:cubicBezTo>
                <a:cubicBezTo>
                  <a:pt x="268817" y="238126"/>
                  <a:pt x="270228" y="236827"/>
                  <a:pt x="271639" y="235528"/>
                </a:cubicBezTo>
                <a:cubicBezTo>
                  <a:pt x="271639" y="234230"/>
                  <a:pt x="273050" y="232931"/>
                  <a:pt x="273050" y="230333"/>
                </a:cubicBezTo>
                <a:cubicBezTo>
                  <a:pt x="273050" y="229034"/>
                  <a:pt x="271639" y="226436"/>
                  <a:pt x="270228" y="225137"/>
                </a:cubicBezTo>
                <a:cubicBezTo>
                  <a:pt x="270228" y="223838"/>
                  <a:pt x="268817" y="223838"/>
                  <a:pt x="265995" y="223838"/>
                </a:cubicBezTo>
                <a:close/>
                <a:moveTo>
                  <a:pt x="142699" y="223838"/>
                </a:moveTo>
                <a:cubicBezTo>
                  <a:pt x="140230" y="223838"/>
                  <a:pt x="138995" y="225267"/>
                  <a:pt x="138995" y="226696"/>
                </a:cubicBezTo>
                <a:cubicBezTo>
                  <a:pt x="137760" y="226696"/>
                  <a:pt x="136525" y="229553"/>
                  <a:pt x="136525" y="230982"/>
                </a:cubicBezTo>
                <a:cubicBezTo>
                  <a:pt x="136525" y="233840"/>
                  <a:pt x="137760" y="235269"/>
                  <a:pt x="137760" y="235269"/>
                </a:cubicBezTo>
                <a:cubicBezTo>
                  <a:pt x="138995" y="236697"/>
                  <a:pt x="140230" y="238126"/>
                  <a:pt x="142699" y="238126"/>
                </a:cubicBezTo>
                <a:cubicBezTo>
                  <a:pt x="143934" y="238126"/>
                  <a:pt x="145169" y="236697"/>
                  <a:pt x="146403" y="235269"/>
                </a:cubicBezTo>
                <a:cubicBezTo>
                  <a:pt x="147638" y="235269"/>
                  <a:pt x="147638" y="233840"/>
                  <a:pt x="147638" y="230982"/>
                </a:cubicBezTo>
                <a:cubicBezTo>
                  <a:pt x="147638" y="229553"/>
                  <a:pt x="147638" y="226696"/>
                  <a:pt x="146403" y="226696"/>
                </a:cubicBezTo>
                <a:cubicBezTo>
                  <a:pt x="145169" y="225267"/>
                  <a:pt x="143934" y="223838"/>
                  <a:pt x="142699" y="223838"/>
                </a:cubicBezTo>
                <a:close/>
                <a:moveTo>
                  <a:pt x="58102" y="223838"/>
                </a:moveTo>
                <a:cubicBezTo>
                  <a:pt x="55562" y="223838"/>
                  <a:pt x="53022" y="223838"/>
                  <a:pt x="51752" y="226616"/>
                </a:cubicBezTo>
                <a:cubicBezTo>
                  <a:pt x="49212" y="228005"/>
                  <a:pt x="49212" y="230784"/>
                  <a:pt x="49212" y="234951"/>
                </a:cubicBezTo>
                <a:cubicBezTo>
                  <a:pt x="49212" y="237729"/>
                  <a:pt x="49212" y="240507"/>
                  <a:pt x="50482" y="241896"/>
                </a:cubicBezTo>
                <a:cubicBezTo>
                  <a:pt x="50482" y="241896"/>
                  <a:pt x="51752" y="243285"/>
                  <a:pt x="51752" y="243285"/>
                </a:cubicBezTo>
                <a:cubicBezTo>
                  <a:pt x="53022" y="244674"/>
                  <a:pt x="55562" y="246063"/>
                  <a:pt x="58102" y="246063"/>
                </a:cubicBezTo>
                <a:cubicBezTo>
                  <a:pt x="61912" y="246063"/>
                  <a:pt x="64452" y="244674"/>
                  <a:pt x="65722" y="243285"/>
                </a:cubicBezTo>
                <a:cubicBezTo>
                  <a:pt x="65722" y="243285"/>
                  <a:pt x="65722" y="241896"/>
                  <a:pt x="65722" y="241896"/>
                </a:cubicBezTo>
                <a:cubicBezTo>
                  <a:pt x="66992" y="240507"/>
                  <a:pt x="68262" y="237729"/>
                  <a:pt x="68262" y="234951"/>
                </a:cubicBezTo>
                <a:cubicBezTo>
                  <a:pt x="68262" y="230784"/>
                  <a:pt x="66992" y="228005"/>
                  <a:pt x="65722" y="226616"/>
                </a:cubicBezTo>
                <a:cubicBezTo>
                  <a:pt x="63182" y="223838"/>
                  <a:pt x="61912" y="223838"/>
                  <a:pt x="58102" y="223838"/>
                </a:cubicBezTo>
                <a:close/>
                <a:moveTo>
                  <a:pt x="182563" y="211138"/>
                </a:moveTo>
                <a:lnTo>
                  <a:pt x="174625" y="228601"/>
                </a:lnTo>
                <a:lnTo>
                  <a:pt x="182563" y="228601"/>
                </a:lnTo>
                <a:close/>
                <a:moveTo>
                  <a:pt x="143555" y="209550"/>
                </a:moveTo>
                <a:cubicBezTo>
                  <a:pt x="140834" y="209550"/>
                  <a:pt x="140834" y="210740"/>
                  <a:pt x="139473" y="210740"/>
                </a:cubicBezTo>
                <a:cubicBezTo>
                  <a:pt x="138112" y="211931"/>
                  <a:pt x="138112" y="213122"/>
                  <a:pt x="138112" y="214312"/>
                </a:cubicBezTo>
                <a:cubicBezTo>
                  <a:pt x="138112" y="215503"/>
                  <a:pt x="138112" y="216694"/>
                  <a:pt x="139473" y="217884"/>
                </a:cubicBezTo>
                <a:cubicBezTo>
                  <a:pt x="140834" y="219075"/>
                  <a:pt x="140834" y="219075"/>
                  <a:pt x="143555" y="219075"/>
                </a:cubicBezTo>
                <a:cubicBezTo>
                  <a:pt x="144916" y="219075"/>
                  <a:pt x="146277" y="219075"/>
                  <a:pt x="146277" y="217884"/>
                </a:cubicBezTo>
                <a:cubicBezTo>
                  <a:pt x="147637" y="216694"/>
                  <a:pt x="147637" y="215503"/>
                  <a:pt x="147637" y="214312"/>
                </a:cubicBezTo>
                <a:cubicBezTo>
                  <a:pt x="147637" y="213122"/>
                  <a:pt x="147637" y="211931"/>
                  <a:pt x="146277" y="210740"/>
                </a:cubicBezTo>
                <a:cubicBezTo>
                  <a:pt x="146277" y="210740"/>
                  <a:pt x="144916" y="209550"/>
                  <a:pt x="143555" y="209550"/>
                </a:cubicBezTo>
                <a:close/>
                <a:moveTo>
                  <a:pt x="268137" y="203200"/>
                </a:moveTo>
                <a:cubicBezTo>
                  <a:pt x="270707" y="203200"/>
                  <a:pt x="274563" y="203200"/>
                  <a:pt x="275848" y="205846"/>
                </a:cubicBezTo>
                <a:cubicBezTo>
                  <a:pt x="278418" y="207169"/>
                  <a:pt x="279703" y="209814"/>
                  <a:pt x="279703" y="212460"/>
                </a:cubicBezTo>
                <a:cubicBezTo>
                  <a:pt x="279703" y="212460"/>
                  <a:pt x="279703" y="212460"/>
                  <a:pt x="271992" y="212460"/>
                </a:cubicBezTo>
                <a:cubicBezTo>
                  <a:pt x="271992" y="212460"/>
                  <a:pt x="271992" y="211137"/>
                  <a:pt x="271992" y="211137"/>
                </a:cubicBezTo>
                <a:cubicBezTo>
                  <a:pt x="270707" y="209814"/>
                  <a:pt x="269422" y="208491"/>
                  <a:pt x="268137" y="208491"/>
                </a:cubicBezTo>
                <a:cubicBezTo>
                  <a:pt x="265567" y="208491"/>
                  <a:pt x="264281" y="209814"/>
                  <a:pt x="262996" y="213783"/>
                </a:cubicBezTo>
                <a:cubicBezTo>
                  <a:pt x="261711" y="215106"/>
                  <a:pt x="261711" y="217752"/>
                  <a:pt x="261711" y="220398"/>
                </a:cubicBezTo>
                <a:cubicBezTo>
                  <a:pt x="262996" y="219075"/>
                  <a:pt x="262996" y="217752"/>
                  <a:pt x="264281" y="217752"/>
                </a:cubicBezTo>
                <a:cubicBezTo>
                  <a:pt x="265567" y="217752"/>
                  <a:pt x="266852" y="216429"/>
                  <a:pt x="269422" y="216429"/>
                </a:cubicBezTo>
                <a:cubicBezTo>
                  <a:pt x="271992" y="216429"/>
                  <a:pt x="274563" y="217752"/>
                  <a:pt x="277133" y="220398"/>
                </a:cubicBezTo>
                <a:cubicBezTo>
                  <a:pt x="279703" y="223044"/>
                  <a:pt x="280988" y="225690"/>
                  <a:pt x="280988" y="229659"/>
                </a:cubicBezTo>
                <a:cubicBezTo>
                  <a:pt x="280988" y="233628"/>
                  <a:pt x="279703" y="236274"/>
                  <a:pt x="277133" y="238919"/>
                </a:cubicBezTo>
                <a:cubicBezTo>
                  <a:pt x="275848" y="241565"/>
                  <a:pt x="271992" y="242888"/>
                  <a:pt x="266852" y="242888"/>
                </a:cubicBezTo>
                <a:cubicBezTo>
                  <a:pt x="262996" y="242888"/>
                  <a:pt x="259141" y="241565"/>
                  <a:pt x="256571" y="237597"/>
                </a:cubicBezTo>
                <a:cubicBezTo>
                  <a:pt x="255285" y="233628"/>
                  <a:pt x="254000" y="229659"/>
                  <a:pt x="254000" y="224367"/>
                </a:cubicBezTo>
                <a:cubicBezTo>
                  <a:pt x="254000" y="221721"/>
                  <a:pt x="254000" y="219075"/>
                  <a:pt x="254000" y="217752"/>
                </a:cubicBezTo>
                <a:cubicBezTo>
                  <a:pt x="255285" y="213783"/>
                  <a:pt x="255285" y="211137"/>
                  <a:pt x="256571" y="208491"/>
                </a:cubicBezTo>
                <a:cubicBezTo>
                  <a:pt x="257856" y="207169"/>
                  <a:pt x="259141" y="205846"/>
                  <a:pt x="261711" y="204523"/>
                </a:cubicBezTo>
                <a:cubicBezTo>
                  <a:pt x="262996" y="203200"/>
                  <a:pt x="265567" y="203200"/>
                  <a:pt x="268137" y="203200"/>
                </a:cubicBezTo>
                <a:close/>
                <a:moveTo>
                  <a:pt x="227012" y="203200"/>
                </a:moveTo>
                <a:cubicBezTo>
                  <a:pt x="230822" y="203200"/>
                  <a:pt x="234632" y="204523"/>
                  <a:pt x="235902" y="205846"/>
                </a:cubicBezTo>
                <a:cubicBezTo>
                  <a:pt x="238442" y="208491"/>
                  <a:pt x="239712" y="211137"/>
                  <a:pt x="239712" y="215106"/>
                </a:cubicBezTo>
                <a:cubicBezTo>
                  <a:pt x="239712" y="219075"/>
                  <a:pt x="239712" y="220398"/>
                  <a:pt x="237172" y="223044"/>
                </a:cubicBezTo>
                <a:cubicBezTo>
                  <a:pt x="235902" y="224367"/>
                  <a:pt x="234632" y="227013"/>
                  <a:pt x="232092" y="228336"/>
                </a:cubicBezTo>
                <a:cubicBezTo>
                  <a:pt x="232092" y="228336"/>
                  <a:pt x="232092" y="228336"/>
                  <a:pt x="229552" y="230982"/>
                </a:cubicBezTo>
                <a:cubicBezTo>
                  <a:pt x="227012" y="232305"/>
                  <a:pt x="225742" y="232305"/>
                  <a:pt x="225742" y="233628"/>
                </a:cubicBezTo>
                <a:cubicBezTo>
                  <a:pt x="224472" y="233628"/>
                  <a:pt x="224472" y="234951"/>
                  <a:pt x="223202" y="236274"/>
                </a:cubicBezTo>
                <a:cubicBezTo>
                  <a:pt x="223202" y="236274"/>
                  <a:pt x="223202" y="236274"/>
                  <a:pt x="239712" y="236274"/>
                </a:cubicBezTo>
                <a:cubicBezTo>
                  <a:pt x="239712" y="236274"/>
                  <a:pt x="239712" y="236274"/>
                  <a:pt x="239712" y="242888"/>
                </a:cubicBezTo>
                <a:cubicBezTo>
                  <a:pt x="239712" y="242888"/>
                  <a:pt x="239712" y="242888"/>
                  <a:pt x="214312" y="242888"/>
                </a:cubicBezTo>
                <a:cubicBezTo>
                  <a:pt x="214312" y="240242"/>
                  <a:pt x="214312" y="237597"/>
                  <a:pt x="215582" y="234951"/>
                </a:cubicBezTo>
                <a:cubicBezTo>
                  <a:pt x="216852" y="232305"/>
                  <a:pt x="219392" y="229659"/>
                  <a:pt x="223202" y="227013"/>
                </a:cubicBezTo>
                <a:cubicBezTo>
                  <a:pt x="227012" y="224367"/>
                  <a:pt x="229552" y="221721"/>
                  <a:pt x="229552" y="220398"/>
                </a:cubicBezTo>
                <a:cubicBezTo>
                  <a:pt x="232092" y="219075"/>
                  <a:pt x="232092" y="217752"/>
                  <a:pt x="232092" y="215106"/>
                </a:cubicBezTo>
                <a:cubicBezTo>
                  <a:pt x="232092" y="213783"/>
                  <a:pt x="232092" y="212460"/>
                  <a:pt x="230822" y="211137"/>
                </a:cubicBezTo>
                <a:cubicBezTo>
                  <a:pt x="229552" y="209814"/>
                  <a:pt x="228282" y="209814"/>
                  <a:pt x="227012" y="209814"/>
                </a:cubicBezTo>
                <a:cubicBezTo>
                  <a:pt x="224472" y="209814"/>
                  <a:pt x="223202" y="209814"/>
                  <a:pt x="223202" y="212460"/>
                </a:cubicBezTo>
                <a:cubicBezTo>
                  <a:pt x="221932" y="212460"/>
                  <a:pt x="221932" y="215106"/>
                  <a:pt x="221932" y="216429"/>
                </a:cubicBezTo>
                <a:cubicBezTo>
                  <a:pt x="221932" y="216429"/>
                  <a:pt x="221932" y="216429"/>
                  <a:pt x="214312" y="216429"/>
                </a:cubicBezTo>
                <a:cubicBezTo>
                  <a:pt x="214312" y="213783"/>
                  <a:pt x="215582" y="211137"/>
                  <a:pt x="216852" y="208491"/>
                </a:cubicBezTo>
                <a:cubicBezTo>
                  <a:pt x="218122" y="204523"/>
                  <a:pt x="221932" y="203200"/>
                  <a:pt x="227012" y="203200"/>
                </a:cubicBezTo>
                <a:close/>
                <a:moveTo>
                  <a:pt x="182563" y="203200"/>
                </a:moveTo>
                <a:lnTo>
                  <a:pt x="190501" y="203200"/>
                </a:lnTo>
                <a:lnTo>
                  <a:pt x="190501" y="228601"/>
                </a:lnTo>
                <a:lnTo>
                  <a:pt x="195263" y="228601"/>
                </a:lnTo>
                <a:lnTo>
                  <a:pt x="195263" y="233363"/>
                </a:lnTo>
                <a:lnTo>
                  <a:pt x="190501" y="233363"/>
                </a:lnTo>
                <a:lnTo>
                  <a:pt x="190501" y="242888"/>
                </a:lnTo>
                <a:lnTo>
                  <a:pt x="182563" y="242888"/>
                </a:lnTo>
                <a:lnTo>
                  <a:pt x="182563" y="233363"/>
                </a:lnTo>
                <a:lnTo>
                  <a:pt x="168275" y="233363"/>
                </a:lnTo>
                <a:lnTo>
                  <a:pt x="168275" y="227013"/>
                </a:lnTo>
                <a:close/>
                <a:moveTo>
                  <a:pt x="142724" y="203200"/>
                </a:moveTo>
                <a:cubicBezTo>
                  <a:pt x="146579" y="203200"/>
                  <a:pt x="149150" y="203200"/>
                  <a:pt x="151720" y="205846"/>
                </a:cubicBezTo>
                <a:cubicBezTo>
                  <a:pt x="153005" y="208491"/>
                  <a:pt x="154290" y="209814"/>
                  <a:pt x="154290" y="213783"/>
                </a:cubicBezTo>
                <a:cubicBezTo>
                  <a:pt x="154290" y="215106"/>
                  <a:pt x="154290" y="216429"/>
                  <a:pt x="153005" y="217752"/>
                </a:cubicBezTo>
                <a:cubicBezTo>
                  <a:pt x="153005" y="219075"/>
                  <a:pt x="151720" y="220398"/>
                  <a:pt x="150435" y="221721"/>
                </a:cubicBezTo>
                <a:cubicBezTo>
                  <a:pt x="151720" y="221721"/>
                  <a:pt x="153005" y="224367"/>
                  <a:pt x="154290" y="225690"/>
                </a:cubicBezTo>
                <a:cubicBezTo>
                  <a:pt x="155575" y="227013"/>
                  <a:pt x="155575" y="229659"/>
                  <a:pt x="155575" y="230982"/>
                </a:cubicBezTo>
                <a:cubicBezTo>
                  <a:pt x="155575" y="234951"/>
                  <a:pt x="154290" y="237597"/>
                  <a:pt x="151720" y="240242"/>
                </a:cubicBezTo>
                <a:cubicBezTo>
                  <a:pt x="149150" y="242888"/>
                  <a:pt x="146579" y="242888"/>
                  <a:pt x="141439" y="242888"/>
                </a:cubicBezTo>
                <a:cubicBezTo>
                  <a:pt x="137583" y="242888"/>
                  <a:pt x="135013" y="242888"/>
                  <a:pt x="132443" y="240242"/>
                </a:cubicBezTo>
                <a:cubicBezTo>
                  <a:pt x="129872" y="237597"/>
                  <a:pt x="128587" y="234951"/>
                  <a:pt x="128587" y="230982"/>
                </a:cubicBezTo>
                <a:cubicBezTo>
                  <a:pt x="128587" y="229659"/>
                  <a:pt x="129872" y="227013"/>
                  <a:pt x="129872" y="225690"/>
                </a:cubicBezTo>
                <a:cubicBezTo>
                  <a:pt x="131158" y="224367"/>
                  <a:pt x="132443" y="223044"/>
                  <a:pt x="135013" y="221721"/>
                </a:cubicBezTo>
                <a:cubicBezTo>
                  <a:pt x="132443" y="220398"/>
                  <a:pt x="131158" y="219075"/>
                  <a:pt x="131158" y="217752"/>
                </a:cubicBezTo>
                <a:cubicBezTo>
                  <a:pt x="129872" y="216429"/>
                  <a:pt x="129872" y="215106"/>
                  <a:pt x="129872" y="213783"/>
                </a:cubicBezTo>
                <a:cubicBezTo>
                  <a:pt x="129872" y="209814"/>
                  <a:pt x="131158" y="208491"/>
                  <a:pt x="133728" y="205846"/>
                </a:cubicBezTo>
                <a:cubicBezTo>
                  <a:pt x="135013" y="203200"/>
                  <a:pt x="138868" y="203200"/>
                  <a:pt x="142724" y="203200"/>
                </a:cubicBezTo>
                <a:close/>
                <a:moveTo>
                  <a:pt x="57272" y="196850"/>
                </a:moveTo>
                <a:cubicBezTo>
                  <a:pt x="54585" y="196850"/>
                  <a:pt x="53242" y="196850"/>
                  <a:pt x="50556" y="198193"/>
                </a:cubicBezTo>
                <a:cubicBezTo>
                  <a:pt x="49212" y="199536"/>
                  <a:pt x="49212" y="202223"/>
                  <a:pt x="49212" y="204910"/>
                </a:cubicBezTo>
                <a:cubicBezTo>
                  <a:pt x="49212" y="204910"/>
                  <a:pt x="49212" y="206253"/>
                  <a:pt x="49212" y="206253"/>
                </a:cubicBezTo>
                <a:cubicBezTo>
                  <a:pt x="49212" y="207596"/>
                  <a:pt x="49212" y="210283"/>
                  <a:pt x="50556" y="211626"/>
                </a:cubicBezTo>
                <a:cubicBezTo>
                  <a:pt x="51899" y="211626"/>
                  <a:pt x="51899" y="211626"/>
                  <a:pt x="53242" y="212969"/>
                </a:cubicBezTo>
                <a:cubicBezTo>
                  <a:pt x="54585" y="212969"/>
                  <a:pt x="55929" y="214313"/>
                  <a:pt x="57272" y="214313"/>
                </a:cubicBezTo>
                <a:cubicBezTo>
                  <a:pt x="59959" y="214313"/>
                  <a:pt x="61302" y="212969"/>
                  <a:pt x="62645" y="212969"/>
                </a:cubicBezTo>
                <a:cubicBezTo>
                  <a:pt x="62645" y="211626"/>
                  <a:pt x="63989" y="211626"/>
                  <a:pt x="63989" y="211626"/>
                </a:cubicBezTo>
                <a:cubicBezTo>
                  <a:pt x="65332" y="210283"/>
                  <a:pt x="66675" y="207596"/>
                  <a:pt x="66675" y="206253"/>
                </a:cubicBezTo>
                <a:cubicBezTo>
                  <a:pt x="66675" y="206253"/>
                  <a:pt x="66675" y="204910"/>
                  <a:pt x="66675" y="204910"/>
                </a:cubicBezTo>
                <a:cubicBezTo>
                  <a:pt x="66675" y="202223"/>
                  <a:pt x="65332" y="199536"/>
                  <a:pt x="63989" y="198193"/>
                </a:cubicBezTo>
                <a:cubicBezTo>
                  <a:pt x="62645" y="196850"/>
                  <a:pt x="59959" y="196850"/>
                  <a:pt x="57272" y="196850"/>
                </a:cubicBezTo>
                <a:close/>
                <a:moveTo>
                  <a:pt x="52946" y="185738"/>
                </a:moveTo>
                <a:cubicBezTo>
                  <a:pt x="55520" y="185738"/>
                  <a:pt x="56807" y="185738"/>
                  <a:pt x="58094" y="185738"/>
                </a:cubicBezTo>
                <a:cubicBezTo>
                  <a:pt x="63243" y="185738"/>
                  <a:pt x="67104" y="187031"/>
                  <a:pt x="70966" y="188325"/>
                </a:cubicBezTo>
                <a:cubicBezTo>
                  <a:pt x="72253" y="189618"/>
                  <a:pt x="73540" y="189618"/>
                  <a:pt x="73540" y="190912"/>
                </a:cubicBezTo>
                <a:cubicBezTo>
                  <a:pt x="77402" y="194792"/>
                  <a:pt x="79976" y="198673"/>
                  <a:pt x="79976" y="203847"/>
                </a:cubicBezTo>
                <a:cubicBezTo>
                  <a:pt x="79976" y="206434"/>
                  <a:pt x="78689" y="209021"/>
                  <a:pt x="78689" y="211608"/>
                </a:cubicBezTo>
                <a:cubicBezTo>
                  <a:pt x="77402" y="211608"/>
                  <a:pt x="77402" y="212902"/>
                  <a:pt x="77402" y="214195"/>
                </a:cubicBezTo>
                <a:cubicBezTo>
                  <a:pt x="76114" y="215489"/>
                  <a:pt x="73540" y="216782"/>
                  <a:pt x="72253" y="218076"/>
                </a:cubicBezTo>
                <a:cubicBezTo>
                  <a:pt x="74827" y="219369"/>
                  <a:pt x="77402" y="221956"/>
                  <a:pt x="79976" y="224544"/>
                </a:cubicBezTo>
                <a:cubicBezTo>
                  <a:pt x="79976" y="225837"/>
                  <a:pt x="79976" y="227131"/>
                  <a:pt x="79976" y="228424"/>
                </a:cubicBezTo>
                <a:cubicBezTo>
                  <a:pt x="81263" y="229718"/>
                  <a:pt x="82550" y="232305"/>
                  <a:pt x="82550" y="234892"/>
                </a:cubicBezTo>
                <a:cubicBezTo>
                  <a:pt x="82550" y="238773"/>
                  <a:pt x="81263" y="241360"/>
                  <a:pt x="79976" y="242653"/>
                </a:cubicBezTo>
                <a:cubicBezTo>
                  <a:pt x="79976" y="245240"/>
                  <a:pt x="77402" y="247827"/>
                  <a:pt x="76114" y="250414"/>
                </a:cubicBezTo>
                <a:cubicBezTo>
                  <a:pt x="70966" y="254295"/>
                  <a:pt x="65817" y="255588"/>
                  <a:pt x="58094" y="255588"/>
                </a:cubicBezTo>
                <a:cubicBezTo>
                  <a:pt x="50371" y="255588"/>
                  <a:pt x="45222" y="254295"/>
                  <a:pt x="40073" y="250414"/>
                </a:cubicBezTo>
                <a:cubicBezTo>
                  <a:pt x="38786" y="247827"/>
                  <a:pt x="37499" y="246534"/>
                  <a:pt x="36212" y="243947"/>
                </a:cubicBezTo>
                <a:cubicBezTo>
                  <a:pt x="34925" y="241360"/>
                  <a:pt x="34925" y="238773"/>
                  <a:pt x="34925" y="234892"/>
                </a:cubicBezTo>
                <a:cubicBezTo>
                  <a:pt x="34925" y="232305"/>
                  <a:pt x="34925" y="229718"/>
                  <a:pt x="36212" y="228424"/>
                </a:cubicBezTo>
                <a:cubicBezTo>
                  <a:pt x="36212" y="227131"/>
                  <a:pt x="37499" y="225837"/>
                  <a:pt x="37499" y="224544"/>
                </a:cubicBezTo>
                <a:cubicBezTo>
                  <a:pt x="38786" y="221956"/>
                  <a:pt x="41361" y="219369"/>
                  <a:pt x="45222" y="218076"/>
                </a:cubicBezTo>
                <a:cubicBezTo>
                  <a:pt x="42648" y="216782"/>
                  <a:pt x="41361" y="215489"/>
                  <a:pt x="40073" y="214195"/>
                </a:cubicBezTo>
                <a:cubicBezTo>
                  <a:pt x="38786" y="212902"/>
                  <a:pt x="38786" y="211608"/>
                  <a:pt x="38786" y="211608"/>
                </a:cubicBezTo>
                <a:cubicBezTo>
                  <a:pt x="37499" y="209021"/>
                  <a:pt x="37499" y="206434"/>
                  <a:pt x="37499" y="203847"/>
                </a:cubicBezTo>
                <a:cubicBezTo>
                  <a:pt x="37499" y="198673"/>
                  <a:pt x="38786" y="194792"/>
                  <a:pt x="42648" y="190912"/>
                </a:cubicBezTo>
                <a:cubicBezTo>
                  <a:pt x="45222" y="188325"/>
                  <a:pt x="49084" y="187031"/>
                  <a:pt x="52946" y="185738"/>
                </a:cubicBezTo>
                <a:close/>
                <a:moveTo>
                  <a:pt x="52364" y="179388"/>
                </a:moveTo>
                <a:cubicBezTo>
                  <a:pt x="45966" y="180687"/>
                  <a:pt x="39569" y="183284"/>
                  <a:pt x="33171" y="187181"/>
                </a:cubicBezTo>
                <a:cubicBezTo>
                  <a:pt x="31892" y="188480"/>
                  <a:pt x="30612" y="189779"/>
                  <a:pt x="29333" y="192376"/>
                </a:cubicBezTo>
                <a:cubicBezTo>
                  <a:pt x="13979" y="206664"/>
                  <a:pt x="12700" y="230044"/>
                  <a:pt x="25495" y="246929"/>
                </a:cubicBezTo>
                <a:cubicBezTo>
                  <a:pt x="26774" y="248228"/>
                  <a:pt x="28053" y="249527"/>
                  <a:pt x="29333" y="250826"/>
                </a:cubicBezTo>
                <a:cubicBezTo>
                  <a:pt x="30612" y="253423"/>
                  <a:pt x="33171" y="254722"/>
                  <a:pt x="35730" y="256021"/>
                </a:cubicBezTo>
                <a:cubicBezTo>
                  <a:pt x="49805" y="265113"/>
                  <a:pt x="66438" y="265113"/>
                  <a:pt x="79233" y="256021"/>
                </a:cubicBezTo>
                <a:cubicBezTo>
                  <a:pt x="81792" y="254722"/>
                  <a:pt x="84351" y="253423"/>
                  <a:pt x="86910" y="250826"/>
                </a:cubicBezTo>
                <a:cubicBezTo>
                  <a:pt x="92028" y="245630"/>
                  <a:pt x="94587" y="240435"/>
                  <a:pt x="97146" y="233941"/>
                </a:cubicBezTo>
                <a:cubicBezTo>
                  <a:pt x="97146" y="232642"/>
                  <a:pt x="98425" y="230044"/>
                  <a:pt x="98425" y="228745"/>
                </a:cubicBezTo>
                <a:cubicBezTo>
                  <a:pt x="98425" y="223549"/>
                  <a:pt x="98425" y="219653"/>
                  <a:pt x="98425" y="214457"/>
                </a:cubicBezTo>
                <a:cubicBezTo>
                  <a:pt x="98425" y="214457"/>
                  <a:pt x="98425" y="213158"/>
                  <a:pt x="98425" y="211859"/>
                </a:cubicBezTo>
                <a:cubicBezTo>
                  <a:pt x="97146" y="210560"/>
                  <a:pt x="97146" y="207963"/>
                  <a:pt x="95866" y="206664"/>
                </a:cubicBezTo>
                <a:cubicBezTo>
                  <a:pt x="94587" y="201468"/>
                  <a:pt x="90748" y="196273"/>
                  <a:pt x="86910" y="192376"/>
                </a:cubicBezTo>
                <a:cubicBezTo>
                  <a:pt x="83072" y="187181"/>
                  <a:pt x="76674" y="184583"/>
                  <a:pt x="71556" y="181985"/>
                </a:cubicBezTo>
                <a:cubicBezTo>
                  <a:pt x="65159" y="179388"/>
                  <a:pt x="58761" y="179388"/>
                  <a:pt x="52364" y="179388"/>
                </a:cubicBezTo>
                <a:close/>
                <a:moveTo>
                  <a:pt x="296862" y="0"/>
                </a:moveTo>
                <a:lnTo>
                  <a:pt x="315912" y="0"/>
                </a:lnTo>
                <a:lnTo>
                  <a:pt x="315912" y="246063"/>
                </a:lnTo>
                <a:lnTo>
                  <a:pt x="296862" y="246063"/>
                </a:lnTo>
                <a:close/>
                <a:moveTo>
                  <a:pt x="239712" y="0"/>
                </a:moveTo>
                <a:lnTo>
                  <a:pt x="277812" y="0"/>
                </a:lnTo>
                <a:lnTo>
                  <a:pt x="277812" y="188913"/>
                </a:lnTo>
                <a:lnTo>
                  <a:pt x="239712" y="188913"/>
                </a:lnTo>
                <a:close/>
                <a:moveTo>
                  <a:pt x="207962" y="0"/>
                </a:moveTo>
                <a:lnTo>
                  <a:pt x="222250" y="0"/>
                </a:lnTo>
                <a:lnTo>
                  <a:pt x="222250" y="188913"/>
                </a:lnTo>
                <a:lnTo>
                  <a:pt x="207962" y="188913"/>
                </a:lnTo>
                <a:close/>
                <a:moveTo>
                  <a:pt x="130175" y="0"/>
                </a:moveTo>
                <a:lnTo>
                  <a:pt x="190500" y="0"/>
                </a:lnTo>
                <a:lnTo>
                  <a:pt x="190500" y="188913"/>
                </a:lnTo>
                <a:lnTo>
                  <a:pt x="130175" y="188913"/>
                </a:lnTo>
                <a:close/>
                <a:moveTo>
                  <a:pt x="0" y="0"/>
                </a:moveTo>
                <a:cubicBezTo>
                  <a:pt x="0" y="0"/>
                  <a:pt x="0" y="0"/>
                  <a:pt x="32471" y="0"/>
                </a:cubicBezTo>
                <a:cubicBezTo>
                  <a:pt x="32471" y="0"/>
                  <a:pt x="32471" y="0"/>
                  <a:pt x="32471" y="169782"/>
                </a:cubicBezTo>
                <a:cubicBezTo>
                  <a:pt x="38966" y="165894"/>
                  <a:pt x="45460" y="164598"/>
                  <a:pt x="51955" y="163302"/>
                </a:cubicBezTo>
                <a:cubicBezTo>
                  <a:pt x="51955" y="163302"/>
                  <a:pt x="51955" y="163302"/>
                  <a:pt x="51955" y="0"/>
                </a:cubicBezTo>
                <a:lnTo>
                  <a:pt x="71438" y="0"/>
                </a:lnTo>
                <a:cubicBezTo>
                  <a:pt x="71438" y="0"/>
                  <a:pt x="71438" y="0"/>
                  <a:pt x="71438" y="165894"/>
                </a:cubicBezTo>
                <a:cubicBezTo>
                  <a:pt x="79231" y="167190"/>
                  <a:pt x="85725" y="171078"/>
                  <a:pt x="90921" y="174966"/>
                </a:cubicBezTo>
                <a:cubicBezTo>
                  <a:pt x="90921" y="174966"/>
                  <a:pt x="90921" y="174966"/>
                  <a:pt x="90921" y="0"/>
                </a:cubicBezTo>
                <a:cubicBezTo>
                  <a:pt x="90921" y="0"/>
                  <a:pt x="90921" y="0"/>
                  <a:pt x="110404" y="0"/>
                </a:cubicBezTo>
                <a:cubicBezTo>
                  <a:pt x="110404" y="0"/>
                  <a:pt x="110404" y="0"/>
                  <a:pt x="110404" y="187927"/>
                </a:cubicBezTo>
                <a:cubicBezTo>
                  <a:pt x="110404" y="187927"/>
                  <a:pt x="110404" y="187927"/>
                  <a:pt x="103909" y="187927"/>
                </a:cubicBezTo>
                <a:cubicBezTo>
                  <a:pt x="110404" y="196999"/>
                  <a:pt x="114300" y="208663"/>
                  <a:pt x="114300" y="220328"/>
                </a:cubicBezTo>
                <a:cubicBezTo>
                  <a:pt x="114300" y="243657"/>
                  <a:pt x="100013" y="263098"/>
                  <a:pt x="79231" y="272170"/>
                </a:cubicBezTo>
                <a:cubicBezTo>
                  <a:pt x="79231" y="272170"/>
                  <a:pt x="79231" y="272170"/>
                  <a:pt x="79231" y="309755"/>
                </a:cubicBezTo>
                <a:cubicBezTo>
                  <a:pt x="79231" y="321420"/>
                  <a:pt x="70139" y="331788"/>
                  <a:pt x="57150" y="331788"/>
                </a:cubicBezTo>
                <a:cubicBezTo>
                  <a:pt x="45460" y="331788"/>
                  <a:pt x="35069" y="321420"/>
                  <a:pt x="35069" y="309755"/>
                </a:cubicBezTo>
                <a:cubicBezTo>
                  <a:pt x="35069" y="309755"/>
                  <a:pt x="35069" y="309755"/>
                  <a:pt x="35069" y="272170"/>
                </a:cubicBezTo>
                <a:cubicBezTo>
                  <a:pt x="23379" y="266986"/>
                  <a:pt x="12988" y="257914"/>
                  <a:pt x="7793" y="246249"/>
                </a:cubicBezTo>
                <a:cubicBezTo>
                  <a:pt x="7793" y="246249"/>
                  <a:pt x="7793" y="246249"/>
                  <a:pt x="0" y="246249"/>
                </a:cubicBezTo>
                <a:cubicBezTo>
                  <a:pt x="0" y="246249"/>
                  <a:pt x="0" y="246249"/>
                  <a:pt x="0" y="0"/>
                </a:cubicBezTo>
                <a:close/>
              </a:path>
            </a:pathLst>
          </a:custGeom>
          <a:solidFill>
            <a:schemeClr val="accent1"/>
          </a:solidFill>
          <a:ln>
            <a:noFill/>
          </a:ln>
        </p:spPr>
        <p:txBody>
          <a:bodyPr/>
          <a:lstStyle/>
          <a:p>
            <a:endParaRPr lang="zh-CN" altLang="en-US"/>
          </a:p>
        </p:txBody>
      </p:sp>
      <p:sp>
        <p:nvSpPr>
          <p:cNvPr id="37" name="矩形 36"/>
          <p:cNvSpPr/>
          <p:nvPr/>
        </p:nvSpPr>
        <p:spPr>
          <a:xfrm>
            <a:off x="5704245" y="3254426"/>
            <a:ext cx="246815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r>
              <a:rPr lang="en-US" altLang="zh-CN" sz="1100" dirty="0"/>
              <a:t>…</a:t>
            </a:r>
            <a:endParaRPr lang="zh-CN" altLang="en-US" sz="1100" dirty="0"/>
          </a:p>
        </p:txBody>
      </p:sp>
      <p:sp>
        <p:nvSpPr>
          <p:cNvPr id="40"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41"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13</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1000"/>
                                        <p:tgtEl>
                                          <p:spTgt spid="42"/>
                                        </p:tgtEl>
                                      </p:cBhvr>
                                    </p:animEffect>
                                  </p:childTnLst>
                                </p:cTn>
                              </p:par>
                              <p:par>
                                <p:cTn id="8" presetID="22" presetClass="entr" presetSubtype="4"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down)">
                                      <p:cBhvr>
                                        <p:cTn id="10" dur="1000"/>
                                        <p:tgtEl>
                                          <p:spTgt spid="43"/>
                                        </p:tgtEl>
                                      </p:cBhvr>
                                    </p:animEffect>
                                  </p:childTnLst>
                                </p:cTn>
                              </p:par>
                              <p:par>
                                <p:cTn id="11" presetID="22" presetClass="entr" presetSubtype="4"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wipe(down)">
                                      <p:cBhvr>
                                        <p:cTn id="13" dur="1000"/>
                                        <p:tgtEl>
                                          <p:spTgt spid="4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p:cTn id="23" dur="500" fill="hold"/>
                                        <p:tgtEl>
                                          <p:spTgt spid="30"/>
                                        </p:tgtEl>
                                        <p:attrNameLst>
                                          <p:attrName>ppt_w</p:attrName>
                                        </p:attrNameLst>
                                      </p:cBhvr>
                                      <p:tavLst>
                                        <p:tav tm="0">
                                          <p:val>
                                            <p:fltVal val="0"/>
                                          </p:val>
                                        </p:tav>
                                        <p:tav tm="100000">
                                          <p:val>
                                            <p:strVal val="#ppt_w"/>
                                          </p:val>
                                        </p:tav>
                                      </p:tavLst>
                                    </p:anim>
                                    <p:anim calcmode="lin" valueType="num">
                                      <p:cBhvr>
                                        <p:cTn id="24" dur="500" fill="hold"/>
                                        <p:tgtEl>
                                          <p:spTgt spid="30"/>
                                        </p:tgtEl>
                                        <p:attrNameLst>
                                          <p:attrName>ppt_h</p:attrName>
                                        </p:attrNameLst>
                                      </p:cBhvr>
                                      <p:tavLst>
                                        <p:tav tm="0">
                                          <p:val>
                                            <p:fltVal val="0"/>
                                          </p:val>
                                        </p:tav>
                                        <p:tav tm="100000">
                                          <p:val>
                                            <p:strVal val="#ppt_h"/>
                                          </p:val>
                                        </p:tav>
                                      </p:tavLst>
                                    </p:anim>
                                    <p:animEffect transition="in" filter="fade">
                                      <p:cBhvr>
                                        <p:cTn id="25" dur="500"/>
                                        <p:tgtEl>
                                          <p:spTgt spid="30"/>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up)">
                                      <p:cBhvr>
                                        <p:cTn id="29" dur="750"/>
                                        <p:tgtEl>
                                          <p:spTgt spid="32"/>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up)">
                                      <p:cBhvr>
                                        <p:cTn id="39" dur="750"/>
                                        <p:tgtEl>
                                          <p:spTgt spid="35"/>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Effect transition="in" filter="fade">
                                      <p:cBhvr>
                                        <p:cTn id="45" dur="500"/>
                                        <p:tgtEl>
                                          <p:spTgt spid="39"/>
                                        </p:tgtEl>
                                      </p:cBhvr>
                                    </p:animEffect>
                                  </p:childTnLst>
                                </p:cTn>
                              </p:par>
                            </p:childTnLst>
                          </p:cTn>
                        </p:par>
                        <p:par>
                          <p:cTn id="46" fill="hold">
                            <p:stCondLst>
                              <p:cond delay="5000"/>
                            </p:stCondLst>
                            <p:childTnLst>
                              <p:par>
                                <p:cTn id="47" presetID="22" presetClass="entr" presetSubtype="1"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up)">
                                      <p:cBhvr>
                                        <p:cTn id="49"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p:bldP spid="38" grpId="0" animBg="1"/>
      <p:bldP spid="35" grpId="0"/>
      <p:bldP spid="39" grpId="0" animBg="1"/>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设立宗旨</a:t>
            </a:r>
          </a:p>
        </p:txBody>
      </p:sp>
      <p:sp>
        <p:nvSpPr>
          <p:cNvPr id="3" name="任意多边形 2"/>
          <p:cNvSpPr/>
          <p:nvPr/>
        </p:nvSpPr>
        <p:spPr>
          <a:xfrm>
            <a:off x="1853724" y="2184148"/>
            <a:ext cx="1068585" cy="1068585"/>
          </a:xfrm>
          <a:custGeom>
            <a:avLst/>
            <a:gdLst>
              <a:gd name="connsiteX0" fmla="*/ 0 w 1068585"/>
              <a:gd name="connsiteY0" fmla="*/ 534293 h 1068585"/>
              <a:gd name="connsiteX1" fmla="*/ 534293 w 1068585"/>
              <a:gd name="connsiteY1" fmla="*/ 0 h 1068585"/>
              <a:gd name="connsiteX2" fmla="*/ 1068586 w 1068585"/>
              <a:gd name="connsiteY2" fmla="*/ 534293 h 1068585"/>
              <a:gd name="connsiteX3" fmla="*/ 534293 w 1068585"/>
              <a:gd name="connsiteY3" fmla="*/ 1068586 h 1068585"/>
              <a:gd name="connsiteX4" fmla="*/ 0 w 1068585"/>
              <a:gd name="connsiteY4" fmla="*/ 534293 h 1068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585" h="1068585">
                <a:moveTo>
                  <a:pt x="0" y="534293"/>
                </a:moveTo>
                <a:cubicBezTo>
                  <a:pt x="0" y="239211"/>
                  <a:pt x="239211" y="0"/>
                  <a:pt x="534293" y="0"/>
                </a:cubicBezTo>
                <a:cubicBezTo>
                  <a:pt x="829375" y="0"/>
                  <a:pt x="1068586" y="239211"/>
                  <a:pt x="1068586" y="534293"/>
                </a:cubicBezTo>
                <a:cubicBezTo>
                  <a:pt x="1068586" y="829375"/>
                  <a:pt x="829375" y="1068586"/>
                  <a:pt x="534293" y="1068586"/>
                </a:cubicBezTo>
                <a:cubicBezTo>
                  <a:pt x="239211" y="1068586"/>
                  <a:pt x="0" y="829375"/>
                  <a:pt x="0" y="5342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5701" tIns="185701" rIns="185701" bIns="185701" numCol="1" spcCol="1270" anchor="ctr" anchorCtr="0">
            <a:noAutofit/>
          </a:bodyPr>
          <a:lstStyle/>
          <a:p>
            <a:pPr lvl="0" algn="ctr" defTabSz="1022350">
              <a:lnSpc>
                <a:spcPct val="90000"/>
              </a:lnSpc>
              <a:spcBef>
                <a:spcPct val="0"/>
              </a:spcBef>
              <a:spcAft>
                <a:spcPct val="35000"/>
              </a:spcAft>
            </a:pPr>
            <a:r>
              <a:rPr lang="zh-CN" altLang="en-US" sz="2000" b="1" kern="0" dirty="0">
                <a:solidFill>
                  <a:schemeClr val="bg1"/>
                </a:solidFill>
                <a:latin typeface="Calibri" panose="020F0502020204030204" charset="0"/>
                <a:ea typeface="微软雅黑" panose="020B0503020204020204" charset="-122"/>
              </a:rPr>
              <a:t>设立宗旨</a:t>
            </a:r>
            <a:endParaRPr lang="zh-CN" altLang="en-US" sz="2000" b="1" kern="1200" dirty="0">
              <a:solidFill>
                <a:schemeClr val="bg1"/>
              </a:solidFill>
            </a:endParaRPr>
          </a:p>
        </p:txBody>
      </p:sp>
      <p:sp>
        <p:nvSpPr>
          <p:cNvPr id="4" name="任意多边形 3"/>
          <p:cNvSpPr/>
          <p:nvPr/>
        </p:nvSpPr>
        <p:spPr>
          <a:xfrm rot="16200000">
            <a:off x="2312433" y="1795452"/>
            <a:ext cx="226245" cy="363319"/>
          </a:xfrm>
          <a:custGeom>
            <a:avLst/>
            <a:gdLst>
              <a:gd name="connsiteX0" fmla="*/ 0 w 226245"/>
              <a:gd name="connsiteY0" fmla="*/ 72664 h 363319"/>
              <a:gd name="connsiteX1" fmla="*/ 113123 w 226245"/>
              <a:gd name="connsiteY1" fmla="*/ 72664 h 363319"/>
              <a:gd name="connsiteX2" fmla="*/ 113123 w 226245"/>
              <a:gd name="connsiteY2" fmla="*/ 0 h 363319"/>
              <a:gd name="connsiteX3" fmla="*/ 226245 w 226245"/>
              <a:gd name="connsiteY3" fmla="*/ 181660 h 363319"/>
              <a:gd name="connsiteX4" fmla="*/ 113123 w 226245"/>
              <a:gd name="connsiteY4" fmla="*/ 363319 h 363319"/>
              <a:gd name="connsiteX5" fmla="*/ 113123 w 226245"/>
              <a:gd name="connsiteY5" fmla="*/ 290655 h 363319"/>
              <a:gd name="connsiteX6" fmla="*/ 0 w 226245"/>
              <a:gd name="connsiteY6" fmla="*/ 290655 h 363319"/>
              <a:gd name="connsiteX7" fmla="*/ 0 w 226245"/>
              <a:gd name="connsiteY7" fmla="*/ 72664 h 36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45" h="363319">
                <a:moveTo>
                  <a:pt x="0" y="72664"/>
                </a:moveTo>
                <a:lnTo>
                  <a:pt x="113123" y="72664"/>
                </a:lnTo>
                <a:lnTo>
                  <a:pt x="113123" y="0"/>
                </a:lnTo>
                <a:lnTo>
                  <a:pt x="226245" y="181660"/>
                </a:lnTo>
                <a:lnTo>
                  <a:pt x="113123" y="363319"/>
                </a:lnTo>
                <a:lnTo>
                  <a:pt x="113123" y="290655"/>
                </a:lnTo>
                <a:lnTo>
                  <a:pt x="0" y="290655"/>
                </a:lnTo>
                <a:lnTo>
                  <a:pt x="0" y="7266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2" tIns="72664" rIns="67874" bIns="72663" numCol="1" spcCol="1270" anchor="ctr" anchorCtr="0">
            <a:noAutofit/>
          </a:bodyPr>
          <a:lstStyle/>
          <a:p>
            <a:pPr lvl="0" algn="ctr" defTabSz="666750">
              <a:lnSpc>
                <a:spcPct val="90000"/>
              </a:lnSpc>
              <a:spcBef>
                <a:spcPct val="0"/>
              </a:spcBef>
              <a:spcAft>
                <a:spcPct val="35000"/>
              </a:spcAft>
            </a:pPr>
            <a:endParaRPr lang="zh-CN" altLang="en-US" sz="1500" kern="1200"/>
          </a:p>
        </p:txBody>
      </p:sp>
      <p:sp>
        <p:nvSpPr>
          <p:cNvPr id="5" name="任意多边形 4"/>
          <p:cNvSpPr/>
          <p:nvPr/>
        </p:nvSpPr>
        <p:spPr>
          <a:xfrm>
            <a:off x="2051155" y="1075972"/>
            <a:ext cx="748800" cy="748800"/>
          </a:xfrm>
          <a:custGeom>
            <a:avLst/>
            <a:gdLst>
              <a:gd name="connsiteX0" fmla="*/ 0 w 1068585"/>
              <a:gd name="connsiteY0" fmla="*/ 534293 h 1068585"/>
              <a:gd name="connsiteX1" fmla="*/ 534293 w 1068585"/>
              <a:gd name="connsiteY1" fmla="*/ 0 h 1068585"/>
              <a:gd name="connsiteX2" fmla="*/ 1068586 w 1068585"/>
              <a:gd name="connsiteY2" fmla="*/ 534293 h 1068585"/>
              <a:gd name="connsiteX3" fmla="*/ 534293 w 1068585"/>
              <a:gd name="connsiteY3" fmla="*/ 1068586 h 1068585"/>
              <a:gd name="connsiteX4" fmla="*/ 0 w 1068585"/>
              <a:gd name="connsiteY4" fmla="*/ 534293 h 1068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585" h="1068585">
                <a:moveTo>
                  <a:pt x="0" y="534293"/>
                </a:moveTo>
                <a:cubicBezTo>
                  <a:pt x="0" y="239211"/>
                  <a:pt x="239211" y="0"/>
                  <a:pt x="534293" y="0"/>
                </a:cubicBezTo>
                <a:cubicBezTo>
                  <a:pt x="829375" y="0"/>
                  <a:pt x="1068586" y="239211"/>
                  <a:pt x="1068586" y="534293"/>
                </a:cubicBezTo>
                <a:cubicBezTo>
                  <a:pt x="1068586" y="829375"/>
                  <a:pt x="829375" y="1068586"/>
                  <a:pt x="534293" y="1068586"/>
                </a:cubicBezTo>
                <a:cubicBezTo>
                  <a:pt x="239211" y="1068586"/>
                  <a:pt x="0" y="829375"/>
                  <a:pt x="0" y="5342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5701" tIns="185701" rIns="185701" bIns="185701" numCol="1" spcCol="1270" anchor="ctr" anchorCtr="0">
            <a:noAutofit/>
          </a:bodyPr>
          <a:lstStyle/>
          <a:p>
            <a:pPr lvl="0" algn="ctr" defTabSz="1022350">
              <a:lnSpc>
                <a:spcPct val="90000"/>
              </a:lnSpc>
              <a:spcBef>
                <a:spcPct val="0"/>
              </a:spcBef>
              <a:spcAft>
                <a:spcPct val="35000"/>
              </a:spcAft>
            </a:pPr>
            <a:r>
              <a:rPr lang="en-US" altLang="zh-CN" sz="2300" kern="1200" dirty="0"/>
              <a:t>01</a:t>
            </a:r>
            <a:endParaRPr lang="zh-CN" altLang="en-US" sz="2300" kern="1200" dirty="0"/>
          </a:p>
        </p:txBody>
      </p:sp>
      <p:sp>
        <p:nvSpPr>
          <p:cNvPr id="6" name="任意多边形 5"/>
          <p:cNvSpPr/>
          <p:nvPr/>
        </p:nvSpPr>
        <p:spPr>
          <a:xfrm rot="19800000">
            <a:off x="2954442" y="2166116"/>
            <a:ext cx="226245" cy="363319"/>
          </a:xfrm>
          <a:custGeom>
            <a:avLst/>
            <a:gdLst>
              <a:gd name="connsiteX0" fmla="*/ 0 w 226245"/>
              <a:gd name="connsiteY0" fmla="*/ 72664 h 363319"/>
              <a:gd name="connsiteX1" fmla="*/ 113123 w 226245"/>
              <a:gd name="connsiteY1" fmla="*/ 72664 h 363319"/>
              <a:gd name="connsiteX2" fmla="*/ 113123 w 226245"/>
              <a:gd name="connsiteY2" fmla="*/ 0 h 363319"/>
              <a:gd name="connsiteX3" fmla="*/ 226245 w 226245"/>
              <a:gd name="connsiteY3" fmla="*/ 181660 h 363319"/>
              <a:gd name="connsiteX4" fmla="*/ 113123 w 226245"/>
              <a:gd name="connsiteY4" fmla="*/ 363319 h 363319"/>
              <a:gd name="connsiteX5" fmla="*/ 113123 w 226245"/>
              <a:gd name="connsiteY5" fmla="*/ 290655 h 363319"/>
              <a:gd name="connsiteX6" fmla="*/ 0 w 226245"/>
              <a:gd name="connsiteY6" fmla="*/ 290655 h 363319"/>
              <a:gd name="connsiteX7" fmla="*/ 0 w 226245"/>
              <a:gd name="connsiteY7" fmla="*/ 72664 h 36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45" h="363319">
                <a:moveTo>
                  <a:pt x="0" y="72664"/>
                </a:moveTo>
                <a:lnTo>
                  <a:pt x="113123" y="72664"/>
                </a:lnTo>
                <a:lnTo>
                  <a:pt x="113123" y="0"/>
                </a:lnTo>
                <a:lnTo>
                  <a:pt x="226245" y="181660"/>
                </a:lnTo>
                <a:lnTo>
                  <a:pt x="113123" y="363319"/>
                </a:lnTo>
                <a:lnTo>
                  <a:pt x="113123" y="290655"/>
                </a:lnTo>
                <a:lnTo>
                  <a:pt x="0" y="290655"/>
                </a:lnTo>
                <a:lnTo>
                  <a:pt x="0" y="7266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2664" rIns="67872" bIns="72663" numCol="1" spcCol="1270" anchor="ctr" anchorCtr="0">
            <a:noAutofit/>
          </a:bodyPr>
          <a:lstStyle/>
          <a:p>
            <a:pPr lvl="0" algn="ctr" defTabSz="666750">
              <a:lnSpc>
                <a:spcPct val="90000"/>
              </a:lnSpc>
              <a:spcBef>
                <a:spcPct val="0"/>
              </a:spcBef>
              <a:spcAft>
                <a:spcPct val="35000"/>
              </a:spcAft>
            </a:pPr>
            <a:endParaRPr lang="zh-CN" altLang="en-US" sz="1500" kern="1200"/>
          </a:p>
        </p:txBody>
      </p:sp>
      <p:sp>
        <p:nvSpPr>
          <p:cNvPr id="7" name="任意多边形 6"/>
          <p:cNvSpPr/>
          <p:nvPr/>
        </p:nvSpPr>
        <p:spPr>
          <a:xfrm>
            <a:off x="3203283" y="1602711"/>
            <a:ext cx="748800" cy="748800"/>
          </a:xfrm>
          <a:custGeom>
            <a:avLst/>
            <a:gdLst>
              <a:gd name="connsiteX0" fmla="*/ 0 w 1068585"/>
              <a:gd name="connsiteY0" fmla="*/ 534293 h 1068585"/>
              <a:gd name="connsiteX1" fmla="*/ 534293 w 1068585"/>
              <a:gd name="connsiteY1" fmla="*/ 0 h 1068585"/>
              <a:gd name="connsiteX2" fmla="*/ 1068586 w 1068585"/>
              <a:gd name="connsiteY2" fmla="*/ 534293 h 1068585"/>
              <a:gd name="connsiteX3" fmla="*/ 534293 w 1068585"/>
              <a:gd name="connsiteY3" fmla="*/ 1068586 h 1068585"/>
              <a:gd name="connsiteX4" fmla="*/ 0 w 1068585"/>
              <a:gd name="connsiteY4" fmla="*/ 534293 h 1068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585" h="1068585">
                <a:moveTo>
                  <a:pt x="0" y="534293"/>
                </a:moveTo>
                <a:cubicBezTo>
                  <a:pt x="0" y="239211"/>
                  <a:pt x="239211" y="0"/>
                  <a:pt x="534293" y="0"/>
                </a:cubicBezTo>
                <a:cubicBezTo>
                  <a:pt x="829375" y="0"/>
                  <a:pt x="1068586" y="239211"/>
                  <a:pt x="1068586" y="534293"/>
                </a:cubicBezTo>
                <a:cubicBezTo>
                  <a:pt x="1068586" y="829375"/>
                  <a:pt x="829375" y="1068586"/>
                  <a:pt x="534293" y="1068586"/>
                </a:cubicBezTo>
                <a:cubicBezTo>
                  <a:pt x="239211" y="1068586"/>
                  <a:pt x="0" y="829375"/>
                  <a:pt x="0" y="5342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5701" tIns="185701" rIns="185701" bIns="185701" numCol="1" spcCol="1270" anchor="ctr" anchorCtr="0">
            <a:noAutofit/>
          </a:bodyPr>
          <a:lstStyle/>
          <a:p>
            <a:pPr lvl="0" algn="ctr" defTabSz="1022350">
              <a:lnSpc>
                <a:spcPct val="90000"/>
              </a:lnSpc>
              <a:spcBef>
                <a:spcPct val="0"/>
              </a:spcBef>
              <a:spcAft>
                <a:spcPct val="35000"/>
              </a:spcAft>
            </a:pPr>
            <a:r>
              <a:rPr lang="en-US" altLang="zh-CN" sz="2300" kern="1200" dirty="0"/>
              <a:t>02</a:t>
            </a:r>
            <a:endParaRPr lang="zh-CN" altLang="en-US" sz="2300" kern="1200" dirty="0"/>
          </a:p>
        </p:txBody>
      </p:sp>
      <p:sp>
        <p:nvSpPr>
          <p:cNvPr id="8" name="任意多边形 7"/>
          <p:cNvSpPr/>
          <p:nvPr/>
        </p:nvSpPr>
        <p:spPr>
          <a:xfrm rot="1800000">
            <a:off x="2954442" y="2907445"/>
            <a:ext cx="226245" cy="363319"/>
          </a:xfrm>
          <a:custGeom>
            <a:avLst/>
            <a:gdLst>
              <a:gd name="connsiteX0" fmla="*/ 0 w 226245"/>
              <a:gd name="connsiteY0" fmla="*/ 72664 h 363319"/>
              <a:gd name="connsiteX1" fmla="*/ 113123 w 226245"/>
              <a:gd name="connsiteY1" fmla="*/ 72664 h 363319"/>
              <a:gd name="connsiteX2" fmla="*/ 113123 w 226245"/>
              <a:gd name="connsiteY2" fmla="*/ 0 h 363319"/>
              <a:gd name="connsiteX3" fmla="*/ 226245 w 226245"/>
              <a:gd name="connsiteY3" fmla="*/ 181660 h 363319"/>
              <a:gd name="connsiteX4" fmla="*/ 113123 w 226245"/>
              <a:gd name="connsiteY4" fmla="*/ 363319 h 363319"/>
              <a:gd name="connsiteX5" fmla="*/ 113123 w 226245"/>
              <a:gd name="connsiteY5" fmla="*/ 290655 h 363319"/>
              <a:gd name="connsiteX6" fmla="*/ 0 w 226245"/>
              <a:gd name="connsiteY6" fmla="*/ 290655 h 363319"/>
              <a:gd name="connsiteX7" fmla="*/ 0 w 226245"/>
              <a:gd name="connsiteY7" fmla="*/ 72664 h 36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45" h="363319">
                <a:moveTo>
                  <a:pt x="0" y="72664"/>
                </a:moveTo>
                <a:lnTo>
                  <a:pt x="113123" y="72664"/>
                </a:lnTo>
                <a:lnTo>
                  <a:pt x="113123" y="0"/>
                </a:lnTo>
                <a:lnTo>
                  <a:pt x="226245" y="181660"/>
                </a:lnTo>
                <a:lnTo>
                  <a:pt x="113123" y="363319"/>
                </a:lnTo>
                <a:lnTo>
                  <a:pt x="113123" y="290655"/>
                </a:lnTo>
                <a:lnTo>
                  <a:pt x="0" y="290655"/>
                </a:lnTo>
                <a:lnTo>
                  <a:pt x="0" y="7266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2663" rIns="67872" bIns="72664" numCol="1" spcCol="1270" anchor="ctr" anchorCtr="0">
            <a:noAutofit/>
          </a:bodyPr>
          <a:lstStyle/>
          <a:p>
            <a:pPr lvl="0" algn="ctr" defTabSz="666750">
              <a:lnSpc>
                <a:spcPct val="90000"/>
              </a:lnSpc>
              <a:spcBef>
                <a:spcPct val="0"/>
              </a:spcBef>
              <a:spcAft>
                <a:spcPct val="35000"/>
              </a:spcAft>
            </a:pPr>
            <a:endParaRPr lang="zh-CN" altLang="en-US" sz="1500" kern="1200"/>
          </a:p>
        </p:txBody>
      </p:sp>
      <p:sp>
        <p:nvSpPr>
          <p:cNvPr id="9" name="任意多边形 8"/>
          <p:cNvSpPr/>
          <p:nvPr/>
        </p:nvSpPr>
        <p:spPr>
          <a:xfrm>
            <a:off x="3186372" y="2931880"/>
            <a:ext cx="748800" cy="748800"/>
          </a:xfrm>
          <a:custGeom>
            <a:avLst/>
            <a:gdLst>
              <a:gd name="connsiteX0" fmla="*/ 0 w 1068585"/>
              <a:gd name="connsiteY0" fmla="*/ 534293 h 1068585"/>
              <a:gd name="connsiteX1" fmla="*/ 534293 w 1068585"/>
              <a:gd name="connsiteY1" fmla="*/ 0 h 1068585"/>
              <a:gd name="connsiteX2" fmla="*/ 1068586 w 1068585"/>
              <a:gd name="connsiteY2" fmla="*/ 534293 h 1068585"/>
              <a:gd name="connsiteX3" fmla="*/ 534293 w 1068585"/>
              <a:gd name="connsiteY3" fmla="*/ 1068586 h 1068585"/>
              <a:gd name="connsiteX4" fmla="*/ 0 w 1068585"/>
              <a:gd name="connsiteY4" fmla="*/ 534293 h 1068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585" h="1068585">
                <a:moveTo>
                  <a:pt x="0" y="534293"/>
                </a:moveTo>
                <a:cubicBezTo>
                  <a:pt x="0" y="239211"/>
                  <a:pt x="239211" y="0"/>
                  <a:pt x="534293" y="0"/>
                </a:cubicBezTo>
                <a:cubicBezTo>
                  <a:pt x="829375" y="0"/>
                  <a:pt x="1068586" y="239211"/>
                  <a:pt x="1068586" y="534293"/>
                </a:cubicBezTo>
                <a:cubicBezTo>
                  <a:pt x="1068586" y="829375"/>
                  <a:pt x="829375" y="1068586"/>
                  <a:pt x="534293" y="1068586"/>
                </a:cubicBezTo>
                <a:cubicBezTo>
                  <a:pt x="239211" y="1068586"/>
                  <a:pt x="0" y="829375"/>
                  <a:pt x="0" y="5342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5701" tIns="185701" rIns="185701" bIns="185701" numCol="1" spcCol="1270" anchor="ctr" anchorCtr="0">
            <a:noAutofit/>
          </a:bodyPr>
          <a:lstStyle/>
          <a:p>
            <a:pPr lvl="0" algn="ctr" defTabSz="1022350">
              <a:lnSpc>
                <a:spcPct val="90000"/>
              </a:lnSpc>
              <a:spcBef>
                <a:spcPct val="0"/>
              </a:spcBef>
              <a:spcAft>
                <a:spcPct val="35000"/>
              </a:spcAft>
            </a:pPr>
            <a:r>
              <a:rPr lang="en-US" altLang="zh-CN" sz="2300" kern="1200" dirty="0"/>
              <a:t>03</a:t>
            </a:r>
            <a:endParaRPr lang="zh-CN" altLang="en-US" sz="2300" kern="1200" dirty="0"/>
          </a:p>
        </p:txBody>
      </p:sp>
      <p:sp>
        <p:nvSpPr>
          <p:cNvPr id="10" name="任意多边形 9"/>
          <p:cNvSpPr/>
          <p:nvPr/>
        </p:nvSpPr>
        <p:spPr>
          <a:xfrm rot="5400000">
            <a:off x="2312433" y="3278110"/>
            <a:ext cx="226245" cy="363319"/>
          </a:xfrm>
          <a:custGeom>
            <a:avLst/>
            <a:gdLst>
              <a:gd name="connsiteX0" fmla="*/ 0 w 226245"/>
              <a:gd name="connsiteY0" fmla="*/ 72664 h 363319"/>
              <a:gd name="connsiteX1" fmla="*/ 113123 w 226245"/>
              <a:gd name="connsiteY1" fmla="*/ 72664 h 363319"/>
              <a:gd name="connsiteX2" fmla="*/ 113123 w 226245"/>
              <a:gd name="connsiteY2" fmla="*/ 0 h 363319"/>
              <a:gd name="connsiteX3" fmla="*/ 226245 w 226245"/>
              <a:gd name="connsiteY3" fmla="*/ 181660 h 363319"/>
              <a:gd name="connsiteX4" fmla="*/ 113123 w 226245"/>
              <a:gd name="connsiteY4" fmla="*/ 363319 h 363319"/>
              <a:gd name="connsiteX5" fmla="*/ 113123 w 226245"/>
              <a:gd name="connsiteY5" fmla="*/ 290655 h 363319"/>
              <a:gd name="connsiteX6" fmla="*/ 0 w 226245"/>
              <a:gd name="connsiteY6" fmla="*/ 290655 h 363319"/>
              <a:gd name="connsiteX7" fmla="*/ 0 w 226245"/>
              <a:gd name="connsiteY7" fmla="*/ 72664 h 36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45" h="363319">
                <a:moveTo>
                  <a:pt x="0" y="72664"/>
                </a:moveTo>
                <a:lnTo>
                  <a:pt x="113123" y="72664"/>
                </a:lnTo>
                <a:lnTo>
                  <a:pt x="113123" y="0"/>
                </a:lnTo>
                <a:lnTo>
                  <a:pt x="226245" y="181660"/>
                </a:lnTo>
                <a:lnTo>
                  <a:pt x="113123" y="363319"/>
                </a:lnTo>
                <a:lnTo>
                  <a:pt x="113123" y="290655"/>
                </a:lnTo>
                <a:lnTo>
                  <a:pt x="0" y="290655"/>
                </a:lnTo>
                <a:lnTo>
                  <a:pt x="0" y="7266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2662" rIns="67872" bIns="72665" numCol="1" spcCol="1270" anchor="ctr" anchorCtr="0">
            <a:noAutofit/>
          </a:bodyPr>
          <a:lstStyle/>
          <a:p>
            <a:pPr lvl="0" algn="ctr" defTabSz="666750">
              <a:lnSpc>
                <a:spcPct val="90000"/>
              </a:lnSpc>
              <a:spcBef>
                <a:spcPct val="0"/>
              </a:spcBef>
              <a:spcAft>
                <a:spcPct val="35000"/>
              </a:spcAft>
            </a:pPr>
            <a:endParaRPr lang="zh-CN" altLang="en-US" sz="1500" kern="1200"/>
          </a:p>
        </p:txBody>
      </p:sp>
      <p:sp>
        <p:nvSpPr>
          <p:cNvPr id="11" name="任意多边形 10"/>
          <p:cNvSpPr/>
          <p:nvPr/>
        </p:nvSpPr>
        <p:spPr>
          <a:xfrm>
            <a:off x="2051155" y="3679611"/>
            <a:ext cx="748800" cy="748800"/>
          </a:xfrm>
          <a:custGeom>
            <a:avLst/>
            <a:gdLst>
              <a:gd name="connsiteX0" fmla="*/ 0 w 1068585"/>
              <a:gd name="connsiteY0" fmla="*/ 534293 h 1068585"/>
              <a:gd name="connsiteX1" fmla="*/ 534293 w 1068585"/>
              <a:gd name="connsiteY1" fmla="*/ 0 h 1068585"/>
              <a:gd name="connsiteX2" fmla="*/ 1068586 w 1068585"/>
              <a:gd name="connsiteY2" fmla="*/ 534293 h 1068585"/>
              <a:gd name="connsiteX3" fmla="*/ 534293 w 1068585"/>
              <a:gd name="connsiteY3" fmla="*/ 1068586 h 1068585"/>
              <a:gd name="connsiteX4" fmla="*/ 0 w 1068585"/>
              <a:gd name="connsiteY4" fmla="*/ 534293 h 1068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585" h="1068585">
                <a:moveTo>
                  <a:pt x="0" y="534293"/>
                </a:moveTo>
                <a:cubicBezTo>
                  <a:pt x="0" y="239211"/>
                  <a:pt x="239211" y="0"/>
                  <a:pt x="534293" y="0"/>
                </a:cubicBezTo>
                <a:cubicBezTo>
                  <a:pt x="829375" y="0"/>
                  <a:pt x="1068586" y="239211"/>
                  <a:pt x="1068586" y="534293"/>
                </a:cubicBezTo>
                <a:cubicBezTo>
                  <a:pt x="1068586" y="829375"/>
                  <a:pt x="829375" y="1068586"/>
                  <a:pt x="534293" y="1068586"/>
                </a:cubicBezTo>
                <a:cubicBezTo>
                  <a:pt x="239211" y="1068586"/>
                  <a:pt x="0" y="829375"/>
                  <a:pt x="0" y="5342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5701" tIns="185701" rIns="185701" bIns="185701" numCol="1" spcCol="1270" anchor="ctr" anchorCtr="0">
            <a:noAutofit/>
          </a:bodyPr>
          <a:lstStyle/>
          <a:p>
            <a:pPr lvl="0" algn="ctr" defTabSz="1022350">
              <a:lnSpc>
                <a:spcPct val="90000"/>
              </a:lnSpc>
              <a:spcBef>
                <a:spcPct val="0"/>
              </a:spcBef>
              <a:spcAft>
                <a:spcPct val="35000"/>
              </a:spcAft>
            </a:pPr>
            <a:r>
              <a:rPr lang="en-US" altLang="zh-CN" sz="2300" kern="1200" dirty="0"/>
              <a:t>04</a:t>
            </a:r>
            <a:endParaRPr lang="zh-CN" altLang="en-US" sz="2300" kern="1200" dirty="0"/>
          </a:p>
        </p:txBody>
      </p:sp>
      <p:sp>
        <p:nvSpPr>
          <p:cNvPr id="12" name="任意多边形 11"/>
          <p:cNvSpPr/>
          <p:nvPr/>
        </p:nvSpPr>
        <p:spPr>
          <a:xfrm rot="19800000">
            <a:off x="1670423" y="2907444"/>
            <a:ext cx="226246" cy="363320"/>
          </a:xfrm>
          <a:custGeom>
            <a:avLst/>
            <a:gdLst>
              <a:gd name="connsiteX0" fmla="*/ 0 w 226245"/>
              <a:gd name="connsiteY0" fmla="*/ 72664 h 363319"/>
              <a:gd name="connsiteX1" fmla="*/ 113123 w 226245"/>
              <a:gd name="connsiteY1" fmla="*/ 72664 h 363319"/>
              <a:gd name="connsiteX2" fmla="*/ 113123 w 226245"/>
              <a:gd name="connsiteY2" fmla="*/ 0 h 363319"/>
              <a:gd name="connsiteX3" fmla="*/ 226245 w 226245"/>
              <a:gd name="connsiteY3" fmla="*/ 181660 h 363319"/>
              <a:gd name="connsiteX4" fmla="*/ 113123 w 226245"/>
              <a:gd name="connsiteY4" fmla="*/ 363319 h 363319"/>
              <a:gd name="connsiteX5" fmla="*/ 113123 w 226245"/>
              <a:gd name="connsiteY5" fmla="*/ 290655 h 363319"/>
              <a:gd name="connsiteX6" fmla="*/ 0 w 226245"/>
              <a:gd name="connsiteY6" fmla="*/ 290655 h 363319"/>
              <a:gd name="connsiteX7" fmla="*/ 0 w 226245"/>
              <a:gd name="connsiteY7" fmla="*/ 72664 h 36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45" h="363319">
                <a:moveTo>
                  <a:pt x="226244" y="290655"/>
                </a:moveTo>
                <a:lnTo>
                  <a:pt x="113122" y="290655"/>
                </a:lnTo>
                <a:lnTo>
                  <a:pt x="113122" y="363319"/>
                </a:lnTo>
                <a:lnTo>
                  <a:pt x="1" y="181659"/>
                </a:lnTo>
                <a:lnTo>
                  <a:pt x="113122" y="0"/>
                </a:lnTo>
                <a:lnTo>
                  <a:pt x="113122" y="72664"/>
                </a:lnTo>
                <a:lnTo>
                  <a:pt x="226244" y="72664"/>
                </a:lnTo>
                <a:lnTo>
                  <a:pt x="226244" y="29065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7872" tIns="72664" rIns="1" bIns="72664" numCol="1" spcCol="1270" anchor="ctr" anchorCtr="0">
            <a:noAutofit/>
          </a:bodyPr>
          <a:lstStyle/>
          <a:p>
            <a:pPr lvl="0" algn="ctr" defTabSz="666750">
              <a:lnSpc>
                <a:spcPct val="90000"/>
              </a:lnSpc>
              <a:spcBef>
                <a:spcPct val="0"/>
              </a:spcBef>
              <a:spcAft>
                <a:spcPct val="35000"/>
              </a:spcAft>
            </a:pPr>
            <a:endParaRPr lang="zh-CN" altLang="en-US" sz="1500" kern="1200"/>
          </a:p>
        </p:txBody>
      </p:sp>
      <p:sp>
        <p:nvSpPr>
          <p:cNvPr id="13" name="任意多边形 12"/>
          <p:cNvSpPr/>
          <p:nvPr/>
        </p:nvSpPr>
        <p:spPr>
          <a:xfrm>
            <a:off x="915938" y="3049382"/>
            <a:ext cx="748800" cy="748800"/>
          </a:xfrm>
          <a:custGeom>
            <a:avLst/>
            <a:gdLst>
              <a:gd name="connsiteX0" fmla="*/ 0 w 1068585"/>
              <a:gd name="connsiteY0" fmla="*/ 534293 h 1068585"/>
              <a:gd name="connsiteX1" fmla="*/ 534293 w 1068585"/>
              <a:gd name="connsiteY1" fmla="*/ 0 h 1068585"/>
              <a:gd name="connsiteX2" fmla="*/ 1068586 w 1068585"/>
              <a:gd name="connsiteY2" fmla="*/ 534293 h 1068585"/>
              <a:gd name="connsiteX3" fmla="*/ 534293 w 1068585"/>
              <a:gd name="connsiteY3" fmla="*/ 1068586 h 1068585"/>
              <a:gd name="connsiteX4" fmla="*/ 0 w 1068585"/>
              <a:gd name="connsiteY4" fmla="*/ 534293 h 1068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585" h="1068585">
                <a:moveTo>
                  <a:pt x="0" y="534293"/>
                </a:moveTo>
                <a:cubicBezTo>
                  <a:pt x="0" y="239211"/>
                  <a:pt x="239211" y="0"/>
                  <a:pt x="534293" y="0"/>
                </a:cubicBezTo>
                <a:cubicBezTo>
                  <a:pt x="829375" y="0"/>
                  <a:pt x="1068586" y="239211"/>
                  <a:pt x="1068586" y="534293"/>
                </a:cubicBezTo>
                <a:cubicBezTo>
                  <a:pt x="1068586" y="829375"/>
                  <a:pt x="829375" y="1068586"/>
                  <a:pt x="534293" y="1068586"/>
                </a:cubicBezTo>
                <a:cubicBezTo>
                  <a:pt x="239211" y="1068586"/>
                  <a:pt x="0" y="829375"/>
                  <a:pt x="0" y="5342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216000" rIns="0" bIns="213641" numCol="1" spcCol="1270" anchor="ctr" anchorCtr="0">
            <a:noAutofit/>
          </a:bodyPr>
          <a:lstStyle/>
          <a:p>
            <a:pPr lvl="0" algn="ctr" defTabSz="2000250">
              <a:lnSpc>
                <a:spcPct val="90000"/>
              </a:lnSpc>
              <a:spcBef>
                <a:spcPct val="0"/>
              </a:spcBef>
              <a:spcAft>
                <a:spcPct val="35000"/>
              </a:spcAft>
            </a:pPr>
            <a:r>
              <a:rPr lang="en-US" altLang="zh-CN" sz="2300" kern="1200" dirty="0"/>
              <a:t>05</a:t>
            </a:r>
            <a:endParaRPr lang="zh-CN" altLang="en-US" sz="2300" kern="1200" dirty="0"/>
          </a:p>
        </p:txBody>
      </p:sp>
      <p:sp>
        <p:nvSpPr>
          <p:cNvPr id="14" name="任意多边形 13"/>
          <p:cNvSpPr/>
          <p:nvPr/>
        </p:nvSpPr>
        <p:spPr>
          <a:xfrm rot="1800000">
            <a:off x="1670423" y="2166115"/>
            <a:ext cx="226245" cy="363320"/>
          </a:xfrm>
          <a:custGeom>
            <a:avLst/>
            <a:gdLst>
              <a:gd name="connsiteX0" fmla="*/ 0 w 226245"/>
              <a:gd name="connsiteY0" fmla="*/ 72664 h 363319"/>
              <a:gd name="connsiteX1" fmla="*/ 113123 w 226245"/>
              <a:gd name="connsiteY1" fmla="*/ 72664 h 363319"/>
              <a:gd name="connsiteX2" fmla="*/ 113123 w 226245"/>
              <a:gd name="connsiteY2" fmla="*/ 0 h 363319"/>
              <a:gd name="connsiteX3" fmla="*/ 226245 w 226245"/>
              <a:gd name="connsiteY3" fmla="*/ 181660 h 363319"/>
              <a:gd name="connsiteX4" fmla="*/ 113123 w 226245"/>
              <a:gd name="connsiteY4" fmla="*/ 363319 h 363319"/>
              <a:gd name="connsiteX5" fmla="*/ 113123 w 226245"/>
              <a:gd name="connsiteY5" fmla="*/ 290655 h 363319"/>
              <a:gd name="connsiteX6" fmla="*/ 0 w 226245"/>
              <a:gd name="connsiteY6" fmla="*/ 290655 h 363319"/>
              <a:gd name="connsiteX7" fmla="*/ 0 w 226245"/>
              <a:gd name="connsiteY7" fmla="*/ 72664 h 36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45" h="363319">
                <a:moveTo>
                  <a:pt x="226244" y="290655"/>
                </a:moveTo>
                <a:lnTo>
                  <a:pt x="113122" y="290655"/>
                </a:lnTo>
                <a:lnTo>
                  <a:pt x="113122" y="363319"/>
                </a:lnTo>
                <a:lnTo>
                  <a:pt x="1" y="181659"/>
                </a:lnTo>
                <a:lnTo>
                  <a:pt x="113122" y="0"/>
                </a:lnTo>
                <a:lnTo>
                  <a:pt x="113122" y="72664"/>
                </a:lnTo>
                <a:lnTo>
                  <a:pt x="226244" y="72664"/>
                </a:lnTo>
                <a:lnTo>
                  <a:pt x="226244" y="290655"/>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7872" tIns="72664" rIns="0" bIns="72664" numCol="1" spcCol="1270" anchor="ctr" anchorCtr="0">
            <a:noAutofit/>
          </a:bodyPr>
          <a:lstStyle/>
          <a:p>
            <a:pPr lvl="0" algn="ctr" defTabSz="666750">
              <a:lnSpc>
                <a:spcPct val="90000"/>
              </a:lnSpc>
              <a:spcBef>
                <a:spcPct val="0"/>
              </a:spcBef>
              <a:spcAft>
                <a:spcPct val="35000"/>
              </a:spcAft>
            </a:pPr>
            <a:endParaRPr lang="zh-CN" altLang="en-US" sz="1500" kern="1200"/>
          </a:p>
        </p:txBody>
      </p:sp>
      <p:sp>
        <p:nvSpPr>
          <p:cNvPr id="15" name="任意多边形 14"/>
          <p:cNvSpPr/>
          <p:nvPr/>
        </p:nvSpPr>
        <p:spPr>
          <a:xfrm>
            <a:off x="917006" y="1757269"/>
            <a:ext cx="747732" cy="747732"/>
          </a:xfrm>
          <a:custGeom>
            <a:avLst/>
            <a:gdLst>
              <a:gd name="connsiteX0" fmla="*/ 0 w 1068585"/>
              <a:gd name="connsiteY0" fmla="*/ 534293 h 1068585"/>
              <a:gd name="connsiteX1" fmla="*/ 534293 w 1068585"/>
              <a:gd name="connsiteY1" fmla="*/ 0 h 1068585"/>
              <a:gd name="connsiteX2" fmla="*/ 1068586 w 1068585"/>
              <a:gd name="connsiteY2" fmla="*/ 534293 h 1068585"/>
              <a:gd name="connsiteX3" fmla="*/ 534293 w 1068585"/>
              <a:gd name="connsiteY3" fmla="*/ 1068586 h 1068585"/>
              <a:gd name="connsiteX4" fmla="*/ 0 w 1068585"/>
              <a:gd name="connsiteY4" fmla="*/ 534293 h 1068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8585" h="1068585">
                <a:moveTo>
                  <a:pt x="0" y="534293"/>
                </a:moveTo>
                <a:cubicBezTo>
                  <a:pt x="0" y="239211"/>
                  <a:pt x="239211" y="0"/>
                  <a:pt x="534293" y="0"/>
                </a:cubicBezTo>
                <a:cubicBezTo>
                  <a:pt x="829375" y="0"/>
                  <a:pt x="1068586" y="239211"/>
                  <a:pt x="1068586" y="534293"/>
                </a:cubicBezTo>
                <a:cubicBezTo>
                  <a:pt x="1068586" y="829375"/>
                  <a:pt x="829375" y="1068586"/>
                  <a:pt x="534293" y="1068586"/>
                </a:cubicBezTo>
                <a:cubicBezTo>
                  <a:pt x="239211" y="1068586"/>
                  <a:pt x="0" y="829375"/>
                  <a:pt x="0" y="5342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213641" rIns="0" bIns="213641" numCol="1" spcCol="1270" anchor="ctr" anchorCtr="0">
            <a:noAutofit/>
          </a:bodyPr>
          <a:lstStyle/>
          <a:p>
            <a:pPr lvl="0" algn="ctr" defTabSz="2000250">
              <a:lnSpc>
                <a:spcPct val="90000"/>
              </a:lnSpc>
              <a:spcBef>
                <a:spcPct val="0"/>
              </a:spcBef>
              <a:spcAft>
                <a:spcPct val="35000"/>
              </a:spcAft>
            </a:pPr>
            <a:r>
              <a:rPr lang="en-US" altLang="zh-CN" sz="2300" kern="1200" dirty="0"/>
              <a:t>06</a:t>
            </a:r>
            <a:endParaRPr lang="zh-CN" altLang="en-US" sz="2300" kern="1200" dirty="0"/>
          </a:p>
        </p:txBody>
      </p:sp>
      <p:sp>
        <p:nvSpPr>
          <p:cNvPr id="16" name="矩形 15"/>
          <p:cNvSpPr/>
          <p:nvPr/>
        </p:nvSpPr>
        <p:spPr>
          <a:xfrm>
            <a:off x="4572000" y="855276"/>
            <a:ext cx="4104456" cy="1200329"/>
          </a:xfrm>
          <a:prstGeom prst="rect">
            <a:avLst/>
          </a:prstGeom>
        </p:spPr>
        <p:txBody>
          <a:bodyPr wrap="square">
            <a:spAutoFit/>
          </a:bodyPr>
          <a:lstStyle/>
          <a:p>
            <a:pPr>
              <a:lnSpc>
                <a:spcPct val="120000"/>
              </a:lnSpc>
            </a:pPr>
            <a:r>
              <a:rPr lang="zh-CN" altLang="en-US" b="1" dirty="0">
                <a:solidFill>
                  <a:schemeClr val="tx2"/>
                </a:solidFill>
              </a:rPr>
              <a:t>添加标题</a:t>
            </a:r>
            <a:endParaRPr lang="en-US" altLang="zh-CN" b="1" dirty="0">
              <a:solidFill>
                <a:schemeClr val="tx2"/>
              </a:solidFill>
            </a:endParaRPr>
          </a:p>
          <a:p>
            <a:pPr>
              <a:lnSpc>
                <a:spcPct val="120000"/>
              </a:lnSpc>
            </a:pPr>
            <a:r>
              <a:rPr lang="en-US" altLang="zh-CN" sz="1400" dirty="0">
                <a:solidFill>
                  <a:schemeClr val="tx1">
                    <a:lumMod val="85000"/>
                    <a:lumOff val="15000"/>
                  </a:schemeClr>
                </a:solidFill>
              </a:rPr>
              <a:t>PPT</a:t>
            </a:r>
            <a:r>
              <a:rPr lang="zh-CN" altLang="en-US" sz="14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17" name="矩形 16"/>
          <p:cNvSpPr/>
          <p:nvPr/>
        </p:nvSpPr>
        <p:spPr>
          <a:xfrm>
            <a:off x="4572000" y="2160207"/>
            <a:ext cx="4104456" cy="1200329"/>
          </a:xfrm>
          <a:prstGeom prst="rect">
            <a:avLst/>
          </a:prstGeom>
        </p:spPr>
        <p:txBody>
          <a:bodyPr wrap="square">
            <a:spAutoFit/>
          </a:bodyPr>
          <a:lstStyle/>
          <a:p>
            <a:pPr>
              <a:lnSpc>
                <a:spcPct val="120000"/>
              </a:lnSpc>
            </a:pPr>
            <a:r>
              <a:rPr lang="zh-CN" altLang="en-US" b="1" dirty="0">
                <a:solidFill>
                  <a:schemeClr val="tx2"/>
                </a:solidFill>
              </a:rPr>
              <a:t>添加标题</a:t>
            </a:r>
            <a:endParaRPr lang="en-US" altLang="zh-CN" b="1" dirty="0">
              <a:solidFill>
                <a:schemeClr val="tx2"/>
              </a:solidFill>
            </a:endParaRPr>
          </a:p>
          <a:p>
            <a:pPr>
              <a:lnSpc>
                <a:spcPct val="120000"/>
              </a:lnSpc>
            </a:pPr>
            <a:r>
              <a:rPr lang="en-US" altLang="zh-CN" sz="1400" dirty="0">
                <a:solidFill>
                  <a:schemeClr val="tx1">
                    <a:lumMod val="85000"/>
                    <a:lumOff val="15000"/>
                  </a:schemeClr>
                </a:solidFill>
              </a:rPr>
              <a:t>PPT</a:t>
            </a:r>
            <a:r>
              <a:rPr lang="zh-CN" altLang="en-US" sz="14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18" name="矩形 17"/>
          <p:cNvSpPr/>
          <p:nvPr/>
        </p:nvSpPr>
        <p:spPr>
          <a:xfrm>
            <a:off x="4572000" y="3465138"/>
            <a:ext cx="4104456" cy="1200329"/>
          </a:xfrm>
          <a:prstGeom prst="rect">
            <a:avLst/>
          </a:prstGeom>
        </p:spPr>
        <p:txBody>
          <a:bodyPr wrap="square">
            <a:spAutoFit/>
          </a:bodyPr>
          <a:lstStyle/>
          <a:p>
            <a:pPr>
              <a:lnSpc>
                <a:spcPct val="120000"/>
              </a:lnSpc>
            </a:pPr>
            <a:r>
              <a:rPr lang="zh-CN" altLang="en-US" b="1" dirty="0">
                <a:solidFill>
                  <a:schemeClr val="tx2"/>
                </a:solidFill>
              </a:rPr>
              <a:t>添加标题</a:t>
            </a:r>
            <a:endParaRPr lang="en-US" altLang="zh-CN" b="1" dirty="0">
              <a:solidFill>
                <a:schemeClr val="tx2"/>
              </a:solidFill>
            </a:endParaRPr>
          </a:p>
          <a:p>
            <a:pPr>
              <a:lnSpc>
                <a:spcPct val="120000"/>
              </a:lnSpc>
            </a:pPr>
            <a:r>
              <a:rPr lang="en-US" altLang="zh-CN" sz="1400" dirty="0">
                <a:solidFill>
                  <a:schemeClr val="tx1">
                    <a:lumMod val="85000"/>
                    <a:lumOff val="15000"/>
                  </a:schemeClr>
                </a:solidFill>
              </a:rPr>
              <a:t>PPT</a:t>
            </a:r>
            <a:r>
              <a:rPr lang="zh-CN" altLang="en-US" sz="14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19"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20"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14</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ppt_w</p:attrName>
                                        </p:attrNameLst>
                                      </p:cBhvr>
                                      <p:tavLst>
                                        <p:tav tm="0">
                                          <p:val>
                                            <p:fltVal val="0"/>
                                          </p:val>
                                        </p:tav>
                                        <p:tav tm="100000">
                                          <p:val>
                                            <p:strVal val="#ppt_w"/>
                                          </p:val>
                                        </p:tav>
                                      </p:tavLst>
                                    </p:anim>
                                    <p:anim calcmode="lin" valueType="num">
                                      <p:cBhvr>
                                        <p:cTn id="8" dur="750" fill="hold"/>
                                        <p:tgtEl>
                                          <p:spTgt spid="3"/>
                                        </p:tgtEl>
                                        <p:attrNameLst>
                                          <p:attrName>ppt_h</p:attrName>
                                        </p:attrNameLst>
                                      </p:cBhvr>
                                      <p:tavLst>
                                        <p:tav tm="0">
                                          <p:val>
                                            <p:fltVal val="0"/>
                                          </p:val>
                                        </p:tav>
                                        <p:tav tm="100000">
                                          <p:val>
                                            <p:strVal val="#ppt_h"/>
                                          </p:val>
                                        </p:tav>
                                      </p:tavLst>
                                    </p:anim>
                                    <p:animEffect transition="in" filter="fade">
                                      <p:cBhvr>
                                        <p:cTn id="9" dur="75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fltVal val="0"/>
                                          </p:val>
                                        </p:tav>
                                        <p:tav tm="100000">
                                          <p:val>
                                            <p:strVal val="#ppt_w"/>
                                          </p:val>
                                        </p:tav>
                                      </p:tavLst>
                                    </p:anim>
                                    <p:anim calcmode="lin" valueType="num">
                                      <p:cBhvr>
                                        <p:cTn id="39" dur="500" fill="hold"/>
                                        <p:tgtEl>
                                          <p:spTgt spid="12"/>
                                        </p:tgtEl>
                                        <p:attrNameLst>
                                          <p:attrName>ppt_h</p:attrName>
                                        </p:attrNameLst>
                                      </p:cBhvr>
                                      <p:tavLst>
                                        <p:tav tm="0">
                                          <p:val>
                                            <p:fltVal val="0"/>
                                          </p:val>
                                        </p:tav>
                                        <p:tav tm="100000">
                                          <p:val>
                                            <p:strVal val="#ppt_h"/>
                                          </p:val>
                                        </p:tav>
                                      </p:tavLst>
                                    </p:anim>
                                    <p:animEffect transition="in" filter="fade">
                                      <p:cBhvr>
                                        <p:cTn id="40" dur="500"/>
                                        <p:tgtEl>
                                          <p:spTgt spid="12"/>
                                        </p:tgtEl>
                                      </p:cBhvr>
                                    </p:animEffect>
                                  </p:childTnLst>
                                </p:cTn>
                              </p:par>
                            </p:childTnLst>
                          </p:cTn>
                        </p:par>
                        <p:par>
                          <p:cTn id="41" fill="hold">
                            <p:stCondLst>
                              <p:cond delay="1500"/>
                            </p:stCondLst>
                            <p:childTnLst>
                              <p:par>
                                <p:cTn id="42" presetID="53" presetClass="entr" presetSubtype="16"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500" fill="hold"/>
                                        <p:tgtEl>
                                          <p:spTgt spid="5"/>
                                        </p:tgtEl>
                                        <p:attrNameLst>
                                          <p:attrName>ppt_w</p:attrName>
                                        </p:attrNameLst>
                                      </p:cBhvr>
                                      <p:tavLst>
                                        <p:tav tm="0">
                                          <p:val>
                                            <p:fltVal val="0"/>
                                          </p:val>
                                        </p:tav>
                                        <p:tav tm="100000">
                                          <p:val>
                                            <p:strVal val="#ppt_w"/>
                                          </p:val>
                                        </p:tav>
                                      </p:tavLst>
                                    </p:anim>
                                    <p:anim calcmode="lin" valueType="num">
                                      <p:cBhvr>
                                        <p:cTn id="45" dur="500" fill="hold"/>
                                        <p:tgtEl>
                                          <p:spTgt spid="5"/>
                                        </p:tgtEl>
                                        <p:attrNameLst>
                                          <p:attrName>ppt_h</p:attrName>
                                        </p:attrNameLst>
                                      </p:cBhvr>
                                      <p:tavLst>
                                        <p:tav tm="0">
                                          <p:val>
                                            <p:fltVal val="0"/>
                                          </p:val>
                                        </p:tav>
                                        <p:tav tm="100000">
                                          <p:val>
                                            <p:strVal val="#ppt_h"/>
                                          </p:val>
                                        </p:tav>
                                      </p:tavLst>
                                    </p:anim>
                                    <p:animEffect transition="in" filter="fade">
                                      <p:cBhvr>
                                        <p:cTn id="46" dur="500"/>
                                        <p:tgtEl>
                                          <p:spTgt spid="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500" fill="hold"/>
                                        <p:tgtEl>
                                          <p:spTgt spid="11"/>
                                        </p:tgtEl>
                                        <p:attrNameLst>
                                          <p:attrName>ppt_w</p:attrName>
                                        </p:attrNameLst>
                                      </p:cBhvr>
                                      <p:tavLst>
                                        <p:tav tm="0">
                                          <p:val>
                                            <p:fltVal val="0"/>
                                          </p:val>
                                        </p:tav>
                                        <p:tav tm="100000">
                                          <p:val>
                                            <p:strVal val="#ppt_w"/>
                                          </p:val>
                                        </p:tav>
                                      </p:tavLst>
                                    </p:anim>
                                    <p:anim calcmode="lin" valueType="num">
                                      <p:cBhvr>
                                        <p:cTn id="60" dur="500" fill="hold"/>
                                        <p:tgtEl>
                                          <p:spTgt spid="11"/>
                                        </p:tgtEl>
                                        <p:attrNameLst>
                                          <p:attrName>ppt_h</p:attrName>
                                        </p:attrNameLst>
                                      </p:cBhvr>
                                      <p:tavLst>
                                        <p:tav tm="0">
                                          <p:val>
                                            <p:fltVal val="0"/>
                                          </p:val>
                                        </p:tav>
                                        <p:tav tm="100000">
                                          <p:val>
                                            <p:strVal val="#ppt_h"/>
                                          </p:val>
                                        </p:tav>
                                      </p:tavLst>
                                    </p:anim>
                                    <p:animEffect transition="in" filter="fade">
                                      <p:cBhvr>
                                        <p:cTn id="61" dur="500"/>
                                        <p:tgtEl>
                                          <p:spTgt spid="11"/>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par>
                          <p:cTn id="72" fill="hold">
                            <p:stCondLst>
                              <p:cond delay="2000"/>
                            </p:stCondLst>
                            <p:childTnLst>
                              <p:par>
                                <p:cTn id="73" presetID="22" presetClass="entr" presetSubtype="1"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up)">
                                      <p:cBhvr>
                                        <p:cTn id="75" dur="1000"/>
                                        <p:tgtEl>
                                          <p:spTgt spid="16"/>
                                        </p:tgtEl>
                                      </p:cBhvr>
                                    </p:animEffect>
                                  </p:childTnLst>
                                </p:cTn>
                              </p:par>
                            </p:childTnLst>
                          </p:cTn>
                        </p:par>
                        <p:par>
                          <p:cTn id="76" fill="hold">
                            <p:stCondLst>
                              <p:cond delay="3000"/>
                            </p:stCondLst>
                            <p:childTnLst>
                              <p:par>
                                <p:cTn id="77" presetID="22" presetClass="entr" presetSubtype="1"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up)">
                                      <p:cBhvr>
                                        <p:cTn id="79" dur="1000"/>
                                        <p:tgtEl>
                                          <p:spTgt spid="17"/>
                                        </p:tgtEl>
                                      </p:cBhvr>
                                    </p:animEffect>
                                  </p:childTnLst>
                                </p:cTn>
                              </p:par>
                            </p:childTnLst>
                          </p:cTn>
                        </p:par>
                        <p:par>
                          <p:cTn id="80" fill="hold">
                            <p:stCondLst>
                              <p:cond delay="4000"/>
                            </p:stCondLst>
                            <p:childTnLst>
                              <p:par>
                                <p:cTn id="81" presetID="22" presetClass="entr" presetSubtype="1"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up)">
                                      <p:cBhvr>
                                        <p:cTn id="8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矩形 1"/>
          <p:cNvSpPr/>
          <p:nvPr/>
        </p:nvSpPr>
        <p:spPr>
          <a:xfrm>
            <a:off x="2987827" y="2871976"/>
            <a:ext cx="3168346" cy="707886"/>
          </a:xfrm>
          <a:prstGeom prst="rect">
            <a:avLst/>
          </a:prstGeom>
        </p:spPr>
        <p:txBody>
          <a:bodyPr wrap="square">
            <a:spAutoFit/>
          </a:bodyPr>
          <a:lstStyle/>
          <a:p>
            <a:pPr algn="ctr"/>
            <a:r>
              <a:rPr lang="zh-CN" altLang="en-US" sz="4000" b="1" dirty="0">
                <a:solidFill>
                  <a:prstClr val="white"/>
                </a:solidFill>
              </a:rPr>
              <a:t>组织机构</a:t>
            </a:r>
          </a:p>
        </p:txBody>
      </p:sp>
      <p:sp>
        <p:nvSpPr>
          <p:cNvPr id="3" name="矩形 2"/>
          <p:cNvSpPr/>
          <p:nvPr/>
        </p:nvSpPr>
        <p:spPr>
          <a:xfrm>
            <a:off x="1547664" y="2733633"/>
            <a:ext cx="6120680" cy="36000"/>
          </a:xfrm>
          <a:prstGeom prst="rect">
            <a:avLst/>
          </a:prstGeom>
          <a:gradFill flip="none" rotWithShape="1">
            <a:gsLst>
              <a:gs pos="0">
                <a:schemeClr val="accent1">
                  <a:tint val="66000"/>
                  <a:satMod val="160000"/>
                  <a:lumMod val="0"/>
                  <a:lumOff val="100000"/>
                  <a:alpha val="0"/>
                </a:schemeClr>
              </a:gs>
              <a:gs pos="50000">
                <a:schemeClr val="bg1"/>
              </a:gs>
              <a:gs pos="100000">
                <a:schemeClr val="accent1">
                  <a:tint val="23500"/>
                  <a:satMod val="160000"/>
                  <a:lumMod val="0"/>
                  <a:lumOff val="100000"/>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diagram_134661"/>
          <p:cNvSpPr>
            <a:spLocks noChangeAspect="1"/>
          </p:cNvSpPr>
          <p:nvPr/>
        </p:nvSpPr>
        <p:spPr bwMode="auto">
          <a:xfrm>
            <a:off x="4002809" y="1446312"/>
            <a:ext cx="1138381" cy="1023450"/>
          </a:xfrm>
          <a:custGeom>
            <a:avLst/>
            <a:gdLst>
              <a:gd name="connsiteX0" fmla="*/ 252413 w 330200"/>
              <a:gd name="connsiteY0" fmla="*/ 220662 h 296863"/>
              <a:gd name="connsiteX1" fmla="*/ 252413 w 330200"/>
              <a:gd name="connsiteY1" fmla="*/ 287337 h 296863"/>
              <a:gd name="connsiteX2" fmla="*/ 319088 w 330200"/>
              <a:gd name="connsiteY2" fmla="*/ 287337 h 296863"/>
              <a:gd name="connsiteX3" fmla="*/ 319088 w 330200"/>
              <a:gd name="connsiteY3" fmla="*/ 220662 h 296863"/>
              <a:gd name="connsiteX4" fmla="*/ 131763 w 330200"/>
              <a:gd name="connsiteY4" fmla="*/ 220662 h 296863"/>
              <a:gd name="connsiteX5" fmla="*/ 131763 w 330200"/>
              <a:gd name="connsiteY5" fmla="*/ 287337 h 296863"/>
              <a:gd name="connsiteX6" fmla="*/ 198438 w 330200"/>
              <a:gd name="connsiteY6" fmla="*/ 287337 h 296863"/>
              <a:gd name="connsiteX7" fmla="*/ 198438 w 330200"/>
              <a:gd name="connsiteY7" fmla="*/ 220662 h 296863"/>
              <a:gd name="connsiteX8" fmla="*/ 11113 w 330200"/>
              <a:gd name="connsiteY8" fmla="*/ 220662 h 296863"/>
              <a:gd name="connsiteX9" fmla="*/ 11113 w 330200"/>
              <a:gd name="connsiteY9" fmla="*/ 287337 h 296863"/>
              <a:gd name="connsiteX10" fmla="*/ 76201 w 330200"/>
              <a:gd name="connsiteY10" fmla="*/ 287337 h 296863"/>
              <a:gd name="connsiteX11" fmla="*/ 76201 w 330200"/>
              <a:gd name="connsiteY11" fmla="*/ 220662 h 296863"/>
              <a:gd name="connsiteX12" fmla="*/ 165101 w 330200"/>
              <a:gd name="connsiteY12" fmla="*/ 11112 h 296863"/>
              <a:gd name="connsiteX13" fmla="*/ 131763 w 330200"/>
              <a:gd name="connsiteY13" fmla="*/ 44450 h 296863"/>
              <a:gd name="connsiteX14" fmla="*/ 165101 w 330200"/>
              <a:gd name="connsiteY14" fmla="*/ 77788 h 296863"/>
              <a:gd name="connsiteX15" fmla="*/ 198439 w 330200"/>
              <a:gd name="connsiteY15" fmla="*/ 44450 h 296863"/>
              <a:gd name="connsiteX16" fmla="*/ 165101 w 330200"/>
              <a:gd name="connsiteY16" fmla="*/ 11112 h 296863"/>
              <a:gd name="connsiteX17" fmla="*/ 165100 w 330200"/>
              <a:gd name="connsiteY17" fmla="*/ 0 h 296863"/>
              <a:gd name="connsiteX18" fmla="*/ 208955 w 330200"/>
              <a:gd name="connsiteY18" fmla="*/ 43884 h 296863"/>
              <a:gd name="connsiteX19" fmla="*/ 170259 w 330200"/>
              <a:gd name="connsiteY19" fmla="*/ 87768 h 296863"/>
              <a:gd name="connsiteX20" fmla="*/ 170259 w 330200"/>
              <a:gd name="connsiteY20" fmla="*/ 143269 h 296863"/>
              <a:gd name="connsiteX21" fmla="*/ 291505 w 330200"/>
              <a:gd name="connsiteY21" fmla="*/ 143269 h 296863"/>
              <a:gd name="connsiteX22" fmla="*/ 291505 w 330200"/>
              <a:gd name="connsiteY22" fmla="*/ 209095 h 296863"/>
              <a:gd name="connsiteX23" fmla="*/ 330200 w 330200"/>
              <a:gd name="connsiteY23" fmla="*/ 209095 h 296863"/>
              <a:gd name="connsiteX24" fmla="*/ 330200 w 330200"/>
              <a:gd name="connsiteY24" fmla="*/ 296863 h 296863"/>
              <a:gd name="connsiteX25" fmla="*/ 242490 w 330200"/>
              <a:gd name="connsiteY25" fmla="*/ 296863 h 296863"/>
              <a:gd name="connsiteX26" fmla="*/ 242490 w 330200"/>
              <a:gd name="connsiteY26" fmla="*/ 209095 h 296863"/>
              <a:gd name="connsiteX27" fmla="*/ 281186 w 330200"/>
              <a:gd name="connsiteY27" fmla="*/ 209095 h 296863"/>
              <a:gd name="connsiteX28" fmla="*/ 281186 w 330200"/>
              <a:gd name="connsiteY28" fmla="*/ 153594 h 296863"/>
              <a:gd name="connsiteX29" fmla="*/ 170259 w 330200"/>
              <a:gd name="connsiteY29" fmla="*/ 153594 h 296863"/>
              <a:gd name="connsiteX30" fmla="*/ 170259 w 330200"/>
              <a:gd name="connsiteY30" fmla="*/ 209095 h 296863"/>
              <a:gd name="connsiteX31" fmla="*/ 208955 w 330200"/>
              <a:gd name="connsiteY31" fmla="*/ 209095 h 296863"/>
              <a:gd name="connsiteX32" fmla="*/ 208955 w 330200"/>
              <a:gd name="connsiteY32" fmla="*/ 296863 h 296863"/>
              <a:gd name="connsiteX33" fmla="*/ 121245 w 330200"/>
              <a:gd name="connsiteY33" fmla="*/ 296863 h 296863"/>
              <a:gd name="connsiteX34" fmla="*/ 121245 w 330200"/>
              <a:gd name="connsiteY34" fmla="*/ 209095 h 296863"/>
              <a:gd name="connsiteX35" fmla="*/ 159940 w 330200"/>
              <a:gd name="connsiteY35" fmla="*/ 209095 h 296863"/>
              <a:gd name="connsiteX36" fmla="*/ 159940 w 330200"/>
              <a:gd name="connsiteY36" fmla="*/ 153594 h 296863"/>
              <a:gd name="connsiteX37" fmla="*/ 49014 w 330200"/>
              <a:gd name="connsiteY37" fmla="*/ 153594 h 296863"/>
              <a:gd name="connsiteX38" fmla="*/ 49014 w 330200"/>
              <a:gd name="connsiteY38" fmla="*/ 209095 h 296863"/>
              <a:gd name="connsiteX39" fmla="*/ 87709 w 330200"/>
              <a:gd name="connsiteY39" fmla="*/ 209095 h 296863"/>
              <a:gd name="connsiteX40" fmla="*/ 87709 w 330200"/>
              <a:gd name="connsiteY40" fmla="*/ 296863 h 296863"/>
              <a:gd name="connsiteX41" fmla="*/ 0 w 330200"/>
              <a:gd name="connsiteY41" fmla="*/ 296863 h 296863"/>
              <a:gd name="connsiteX42" fmla="*/ 0 w 330200"/>
              <a:gd name="connsiteY42" fmla="*/ 209095 h 296863"/>
              <a:gd name="connsiteX43" fmla="*/ 38695 w 330200"/>
              <a:gd name="connsiteY43" fmla="*/ 209095 h 296863"/>
              <a:gd name="connsiteX44" fmla="*/ 38695 w 330200"/>
              <a:gd name="connsiteY44" fmla="*/ 143269 h 296863"/>
              <a:gd name="connsiteX45" fmla="*/ 159940 w 330200"/>
              <a:gd name="connsiteY45" fmla="*/ 143269 h 296863"/>
              <a:gd name="connsiteX46" fmla="*/ 159940 w 330200"/>
              <a:gd name="connsiteY46" fmla="*/ 87768 h 296863"/>
              <a:gd name="connsiteX47" fmla="*/ 121245 w 330200"/>
              <a:gd name="connsiteY47" fmla="*/ 43884 h 296863"/>
              <a:gd name="connsiteX48" fmla="*/ 165100 w 330200"/>
              <a:gd name="connsiteY48" fmla="*/ 0 h 29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30200" h="296863">
                <a:moveTo>
                  <a:pt x="252413" y="220662"/>
                </a:moveTo>
                <a:lnTo>
                  <a:pt x="252413" y="287337"/>
                </a:lnTo>
                <a:lnTo>
                  <a:pt x="319088" y="287337"/>
                </a:lnTo>
                <a:lnTo>
                  <a:pt x="319088" y="220662"/>
                </a:lnTo>
                <a:close/>
                <a:moveTo>
                  <a:pt x="131763" y="220662"/>
                </a:moveTo>
                <a:lnTo>
                  <a:pt x="131763" y="287337"/>
                </a:lnTo>
                <a:lnTo>
                  <a:pt x="198438" y="287337"/>
                </a:lnTo>
                <a:lnTo>
                  <a:pt x="198438" y="220662"/>
                </a:lnTo>
                <a:close/>
                <a:moveTo>
                  <a:pt x="11113" y="220662"/>
                </a:moveTo>
                <a:lnTo>
                  <a:pt x="11113" y="287337"/>
                </a:lnTo>
                <a:lnTo>
                  <a:pt x="76201" y="287337"/>
                </a:lnTo>
                <a:lnTo>
                  <a:pt x="76201" y="220662"/>
                </a:lnTo>
                <a:close/>
                <a:moveTo>
                  <a:pt x="165101" y="11112"/>
                </a:moveTo>
                <a:cubicBezTo>
                  <a:pt x="146689" y="11112"/>
                  <a:pt x="131763" y="26038"/>
                  <a:pt x="131763" y="44450"/>
                </a:cubicBezTo>
                <a:cubicBezTo>
                  <a:pt x="131763" y="62862"/>
                  <a:pt x="146689" y="77788"/>
                  <a:pt x="165101" y="77788"/>
                </a:cubicBezTo>
                <a:cubicBezTo>
                  <a:pt x="183513" y="77788"/>
                  <a:pt x="198439" y="62862"/>
                  <a:pt x="198439" y="44450"/>
                </a:cubicBezTo>
                <a:cubicBezTo>
                  <a:pt x="198439" y="26038"/>
                  <a:pt x="183513" y="11112"/>
                  <a:pt x="165101" y="11112"/>
                </a:cubicBezTo>
                <a:close/>
                <a:moveTo>
                  <a:pt x="165100" y="0"/>
                </a:moveTo>
                <a:cubicBezTo>
                  <a:pt x="189607" y="0"/>
                  <a:pt x="208955" y="19361"/>
                  <a:pt x="208955" y="43884"/>
                </a:cubicBezTo>
                <a:cubicBezTo>
                  <a:pt x="208955" y="65826"/>
                  <a:pt x="192187" y="85187"/>
                  <a:pt x="170259" y="87768"/>
                </a:cubicBezTo>
                <a:cubicBezTo>
                  <a:pt x="170259" y="87768"/>
                  <a:pt x="170259" y="87768"/>
                  <a:pt x="170259" y="143269"/>
                </a:cubicBezTo>
                <a:cubicBezTo>
                  <a:pt x="170259" y="143269"/>
                  <a:pt x="170259" y="143269"/>
                  <a:pt x="291505" y="143269"/>
                </a:cubicBezTo>
                <a:cubicBezTo>
                  <a:pt x="291505" y="143269"/>
                  <a:pt x="291505" y="143269"/>
                  <a:pt x="291505" y="209095"/>
                </a:cubicBezTo>
                <a:lnTo>
                  <a:pt x="330200" y="209095"/>
                </a:lnTo>
                <a:cubicBezTo>
                  <a:pt x="330200" y="209095"/>
                  <a:pt x="330200" y="209095"/>
                  <a:pt x="330200" y="296863"/>
                </a:cubicBezTo>
                <a:cubicBezTo>
                  <a:pt x="330200" y="296863"/>
                  <a:pt x="330200" y="296863"/>
                  <a:pt x="242490" y="296863"/>
                </a:cubicBezTo>
                <a:cubicBezTo>
                  <a:pt x="242490" y="296863"/>
                  <a:pt x="242490" y="296863"/>
                  <a:pt x="242490" y="209095"/>
                </a:cubicBezTo>
                <a:cubicBezTo>
                  <a:pt x="242490" y="209095"/>
                  <a:pt x="242490" y="209095"/>
                  <a:pt x="281186" y="209095"/>
                </a:cubicBezTo>
                <a:cubicBezTo>
                  <a:pt x="281186" y="209095"/>
                  <a:pt x="281186" y="209095"/>
                  <a:pt x="281186" y="153594"/>
                </a:cubicBezTo>
                <a:cubicBezTo>
                  <a:pt x="281186" y="153594"/>
                  <a:pt x="281186" y="153594"/>
                  <a:pt x="170259" y="153594"/>
                </a:cubicBezTo>
                <a:cubicBezTo>
                  <a:pt x="170259" y="153594"/>
                  <a:pt x="170259" y="153594"/>
                  <a:pt x="170259" y="209095"/>
                </a:cubicBezTo>
                <a:cubicBezTo>
                  <a:pt x="170259" y="209095"/>
                  <a:pt x="170259" y="209095"/>
                  <a:pt x="208955" y="209095"/>
                </a:cubicBezTo>
                <a:cubicBezTo>
                  <a:pt x="208955" y="209095"/>
                  <a:pt x="208955" y="209095"/>
                  <a:pt x="208955" y="296863"/>
                </a:cubicBezTo>
                <a:cubicBezTo>
                  <a:pt x="208955" y="296863"/>
                  <a:pt x="208955" y="296863"/>
                  <a:pt x="121245" y="296863"/>
                </a:cubicBezTo>
                <a:cubicBezTo>
                  <a:pt x="121245" y="296863"/>
                  <a:pt x="121245" y="296863"/>
                  <a:pt x="121245" y="209095"/>
                </a:cubicBezTo>
                <a:cubicBezTo>
                  <a:pt x="121245" y="209095"/>
                  <a:pt x="121245" y="209095"/>
                  <a:pt x="159940" y="209095"/>
                </a:cubicBezTo>
                <a:cubicBezTo>
                  <a:pt x="159940" y="209095"/>
                  <a:pt x="159940" y="209095"/>
                  <a:pt x="159940" y="153594"/>
                </a:cubicBezTo>
                <a:cubicBezTo>
                  <a:pt x="159940" y="153594"/>
                  <a:pt x="159940" y="153594"/>
                  <a:pt x="49014" y="153594"/>
                </a:cubicBezTo>
                <a:cubicBezTo>
                  <a:pt x="49014" y="153594"/>
                  <a:pt x="49014" y="153594"/>
                  <a:pt x="49014" y="209095"/>
                </a:cubicBezTo>
                <a:cubicBezTo>
                  <a:pt x="49014" y="209095"/>
                  <a:pt x="49014" y="209095"/>
                  <a:pt x="87709" y="209095"/>
                </a:cubicBezTo>
                <a:cubicBezTo>
                  <a:pt x="87709" y="209095"/>
                  <a:pt x="87709" y="209095"/>
                  <a:pt x="87709" y="296863"/>
                </a:cubicBezTo>
                <a:cubicBezTo>
                  <a:pt x="87709" y="296863"/>
                  <a:pt x="87709" y="296863"/>
                  <a:pt x="0" y="296863"/>
                </a:cubicBezTo>
                <a:cubicBezTo>
                  <a:pt x="0" y="296863"/>
                  <a:pt x="0" y="296863"/>
                  <a:pt x="0" y="209095"/>
                </a:cubicBezTo>
                <a:cubicBezTo>
                  <a:pt x="0" y="209095"/>
                  <a:pt x="0" y="209095"/>
                  <a:pt x="38695" y="209095"/>
                </a:cubicBezTo>
                <a:cubicBezTo>
                  <a:pt x="38695" y="209095"/>
                  <a:pt x="38695" y="209095"/>
                  <a:pt x="38695" y="143269"/>
                </a:cubicBezTo>
                <a:cubicBezTo>
                  <a:pt x="38695" y="143269"/>
                  <a:pt x="38695" y="143269"/>
                  <a:pt x="159940" y="143269"/>
                </a:cubicBezTo>
                <a:cubicBezTo>
                  <a:pt x="159940" y="143269"/>
                  <a:pt x="159940" y="143269"/>
                  <a:pt x="159940" y="87768"/>
                </a:cubicBezTo>
                <a:cubicBezTo>
                  <a:pt x="138013" y="85187"/>
                  <a:pt x="121245" y="65826"/>
                  <a:pt x="121245" y="43884"/>
                </a:cubicBezTo>
                <a:cubicBezTo>
                  <a:pt x="121245" y="19361"/>
                  <a:pt x="140593" y="0"/>
                  <a:pt x="165100" y="0"/>
                </a:cubicBezTo>
                <a:close/>
              </a:path>
            </a:pathLst>
          </a:custGeom>
          <a:solidFill>
            <a:schemeClr val="bg1"/>
          </a:solidFill>
          <a:ln>
            <a:noFill/>
          </a:ln>
        </p:spPr>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par>
                                <p:cTn id="13" presetID="47"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组织机构</a:t>
            </a:r>
          </a:p>
        </p:txBody>
      </p:sp>
      <p:sp>
        <p:nvSpPr>
          <p:cNvPr id="19"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20"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16</a:t>
            </a:fld>
            <a:endParaRPr lang="zh-CN" altLang="en-US" dirty="0"/>
          </a:p>
        </p:txBody>
      </p:sp>
      <p:sp>
        <p:nvSpPr>
          <p:cNvPr id="34" name="矩形 33"/>
          <p:cNvSpPr/>
          <p:nvPr/>
        </p:nvSpPr>
        <p:spPr>
          <a:xfrm>
            <a:off x="4572000" y="855276"/>
            <a:ext cx="4104456" cy="1200329"/>
          </a:xfrm>
          <a:prstGeom prst="rect">
            <a:avLst/>
          </a:prstGeom>
        </p:spPr>
        <p:txBody>
          <a:bodyPr wrap="square">
            <a:spAutoFit/>
          </a:bodyPr>
          <a:lstStyle/>
          <a:p>
            <a:pPr>
              <a:lnSpc>
                <a:spcPct val="120000"/>
              </a:lnSpc>
            </a:pPr>
            <a:r>
              <a:rPr lang="zh-CN" altLang="en-US" b="1" dirty="0">
                <a:solidFill>
                  <a:schemeClr val="tx2"/>
                </a:solidFill>
              </a:rPr>
              <a:t>添加标题</a:t>
            </a:r>
            <a:endParaRPr lang="en-US" altLang="zh-CN" b="1" dirty="0">
              <a:solidFill>
                <a:schemeClr val="tx2"/>
              </a:solidFill>
            </a:endParaRPr>
          </a:p>
          <a:p>
            <a:pPr>
              <a:lnSpc>
                <a:spcPct val="120000"/>
              </a:lnSpc>
            </a:pPr>
            <a:r>
              <a:rPr lang="en-US" altLang="zh-CN" sz="1400" dirty="0">
                <a:solidFill>
                  <a:schemeClr val="tx1">
                    <a:lumMod val="85000"/>
                    <a:lumOff val="15000"/>
                  </a:schemeClr>
                </a:solidFill>
              </a:rPr>
              <a:t>PPT</a:t>
            </a:r>
            <a:r>
              <a:rPr lang="zh-CN" altLang="en-US" sz="14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35" name="矩形 34"/>
          <p:cNvSpPr/>
          <p:nvPr/>
        </p:nvSpPr>
        <p:spPr>
          <a:xfrm>
            <a:off x="4572000" y="2160207"/>
            <a:ext cx="4104456" cy="1200329"/>
          </a:xfrm>
          <a:prstGeom prst="rect">
            <a:avLst/>
          </a:prstGeom>
        </p:spPr>
        <p:txBody>
          <a:bodyPr wrap="square">
            <a:spAutoFit/>
          </a:bodyPr>
          <a:lstStyle/>
          <a:p>
            <a:pPr>
              <a:lnSpc>
                <a:spcPct val="120000"/>
              </a:lnSpc>
            </a:pPr>
            <a:r>
              <a:rPr lang="zh-CN" altLang="en-US" b="1" dirty="0">
                <a:solidFill>
                  <a:schemeClr val="tx2"/>
                </a:solidFill>
              </a:rPr>
              <a:t>添加标题</a:t>
            </a:r>
            <a:endParaRPr lang="en-US" altLang="zh-CN" b="1" dirty="0">
              <a:solidFill>
                <a:schemeClr val="tx2"/>
              </a:solidFill>
            </a:endParaRPr>
          </a:p>
          <a:p>
            <a:pPr>
              <a:lnSpc>
                <a:spcPct val="120000"/>
              </a:lnSpc>
            </a:pPr>
            <a:r>
              <a:rPr lang="en-US" altLang="zh-CN" sz="1400" dirty="0">
                <a:solidFill>
                  <a:schemeClr val="tx1">
                    <a:lumMod val="85000"/>
                    <a:lumOff val="15000"/>
                  </a:schemeClr>
                </a:solidFill>
              </a:rPr>
              <a:t>PPT</a:t>
            </a:r>
            <a:r>
              <a:rPr lang="zh-CN" altLang="en-US" sz="14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36" name="矩形 35"/>
          <p:cNvSpPr/>
          <p:nvPr/>
        </p:nvSpPr>
        <p:spPr>
          <a:xfrm>
            <a:off x="4572000" y="3465138"/>
            <a:ext cx="4104456" cy="1200329"/>
          </a:xfrm>
          <a:prstGeom prst="rect">
            <a:avLst/>
          </a:prstGeom>
        </p:spPr>
        <p:txBody>
          <a:bodyPr wrap="square">
            <a:spAutoFit/>
          </a:bodyPr>
          <a:lstStyle/>
          <a:p>
            <a:pPr>
              <a:lnSpc>
                <a:spcPct val="120000"/>
              </a:lnSpc>
            </a:pPr>
            <a:r>
              <a:rPr lang="zh-CN" altLang="en-US" b="1" dirty="0">
                <a:solidFill>
                  <a:schemeClr val="tx2"/>
                </a:solidFill>
              </a:rPr>
              <a:t>添加标题</a:t>
            </a:r>
            <a:endParaRPr lang="en-US" altLang="zh-CN" b="1" dirty="0">
              <a:solidFill>
                <a:schemeClr val="tx2"/>
              </a:solidFill>
            </a:endParaRPr>
          </a:p>
          <a:p>
            <a:pPr>
              <a:lnSpc>
                <a:spcPct val="120000"/>
              </a:lnSpc>
            </a:pPr>
            <a:r>
              <a:rPr lang="en-US" altLang="zh-CN" sz="1400" dirty="0">
                <a:solidFill>
                  <a:schemeClr val="tx1">
                    <a:lumMod val="85000"/>
                    <a:lumOff val="15000"/>
                  </a:schemeClr>
                </a:solidFill>
              </a:rPr>
              <a:t>PPT</a:t>
            </a:r>
            <a:r>
              <a:rPr lang="zh-CN" altLang="en-US" sz="1400" dirty="0">
                <a:solidFill>
                  <a:schemeClr val="tx1">
                    <a:lumMod val="85000"/>
                    <a:lumOff val="15000"/>
                  </a:schemeClr>
                </a:solidFill>
              </a:rPr>
              <a:t>在现代商务交流中被愈来愈多的运用，并以其丰富的动态多媒体形式灵活特性成为最广泛使用的电子交流方式之一。</a:t>
            </a:r>
          </a:p>
        </p:txBody>
      </p:sp>
      <p:grpSp>
        <p:nvGrpSpPr>
          <p:cNvPr id="47" name="组合 46"/>
          <p:cNvGrpSpPr/>
          <p:nvPr/>
        </p:nvGrpSpPr>
        <p:grpSpPr>
          <a:xfrm>
            <a:off x="1251463" y="1299028"/>
            <a:ext cx="1224136" cy="1224136"/>
            <a:chOff x="1251463" y="1299028"/>
            <a:chExt cx="1224136" cy="1224136"/>
          </a:xfrm>
        </p:grpSpPr>
        <p:sp>
          <p:nvSpPr>
            <p:cNvPr id="22" name="泪滴形 21"/>
            <p:cNvSpPr/>
            <p:nvPr/>
          </p:nvSpPr>
          <p:spPr>
            <a:xfrm rot="5400000">
              <a:off x="1251463" y="1299028"/>
              <a:ext cx="1224136" cy="1224136"/>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1535410" y="1582974"/>
              <a:ext cx="656241" cy="6562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shopping-cart-right-arrow-button_51697"/>
            <p:cNvSpPr>
              <a:spLocks noChangeAspect="1"/>
            </p:cNvSpPr>
            <p:nvPr/>
          </p:nvSpPr>
          <p:spPr bwMode="auto">
            <a:xfrm>
              <a:off x="1675339" y="1736914"/>
              <a:ext cx="376382" cy="348360"/>
            </a:xfrm>
            <a:custGeom>
              <a:avLst/>
              <a:gdLst>
                <a:gd name="connsiteX0" fmla="*/ 227013 w 331788"/>
                <a:gd name="connsiteY0" fmla="*/ 19750 h 307087"/>
                <a:gd name="connsiteX1" fmla="*/ 227013 w 331788"/>
                <a:gd name="connsiteY1" fmla="*/ 65788 h 307087"/>
                <a:gd name="connsiteX2" fmla="*/ 136525 w 331788"/>
                <a:gd name="connsiteY2" fmla="*/ 65788 h 307087"/>
                <a:gd name="connsiteX3" fmla="*/ 136525 w 331788"/>
                <a:gd name="connsiteY3" fmla="*/ 108650 h 307087"/>
                <a:gd name="connsiteX4" fmla="*/ 227013 w 331788"/>
                <a:gd name="connsiteY4" fmla="*/ 108650 h 307087"/>
                <a:gd name="connsiteX5" fmla="*/ 227013 w 331788"/>
                <a:gd name="connsiteY5" fmla="*/ 153100 h 307087"/>
                <a:gd name="connsiteX6" fmla="*/ 311150 w 331788"/>
                <a:gd name="connsiteY6" fmla="*/ 86425 h 307087"/>
                <a:gd name="connsiteX7" fmla="*/ 229238 w 331788"/>
                <a:gd name="connsiteY7" fmla="*/ 82 h 307087"/>
                <a:gd name="connsiteX8" fmla="*/ 239769 w 331788"/>
                <a:gd name="connsiteY8" fmla="*/ 4288 h 307087"/>
                <a:gd name="connsiteX9" fmla="*/ 324012 w 331788"/>
                <a:gd name="connsiteY9" fmla="*/ 70283 h 307087"/>
                <a:gd name="connsiteX10" fmla="*/ 331788 w 331788"/>
                <a:gd name="connsiteY10" fmla="*/ 87105 h 307087"/>
                <a:gd name="connsiteX11" fmla="*/ 324012 w 331788"/>
                <a:gd name="connsiteY11" fmla="*/ 102633 h 307087"/>
                <a:gd name="connsiteX12" fmla="*/ 292907 w 331788"/>
                <a:gd name="connsiteY12" fmla="*/ 127219 h 307087"/>
                <a:gd name="connsiteX13" fmla="*/ 292907 w 331788"/>
                <a:gd name="connsiteY13" fmla="*/ 153100 h 307087"/>
                <a:gd name="connsiteX14" fmla="*/ 94611 w 331788"/>
                <a:gd name="connsiteY14" fmla="*/ 235917 h 307087"/>
                <a:gd name="connsiteX15" fmla="*/ 90723 w 331788"/>
                <a:gd name="connsiteY15" fmla="*/ 244975 h 307087"/>
                <a:gd name="connsiteX16" fmla="*/ 291611 w 331788"/>
                <a:gd name="connsiteY16" fmla="*/ 244975 h 307087"/>
                <a:gd name="connsiteX17" fmla="*/ 291611 w 331788"/>
                <a:gd name="connsiteY17" fmla="*/ 273443 h 307087"/>
                <a:gd name="connsiteX18" fmla="*/ 272170 w 331788"/>
                <a:gd name="connsiteY18" fmla="*/ 273443 h 307087"/>
                <a:gd name="connsiteX19" fmla="*/ 274762 w 331788"/>
                <a:gd name="connsiteY19" fmla="*/ 282501 h 307087"/>
                <a:gd name="connsiteX20" fmla="*/ 252729 w 331788"/>
                <a:gd name="connsiteY20" fmla="*/ 307087 h 307087"/>
                <a:gd name="connsiteX21" fmla="*/ 229401 w 331788"/>
                <a:gd name="connsiteY21" fmla="*/ 282501 h 307087"/>
                <a:gd name="connsiteX22" fmla="*/ 231993 w 331788"/>
                <a:gd name="connsiteY22" fmla="*/ 273443 h 307087"/>
                <a:gd name="connsiteX23" fmla="*/ 114052 w 331788"/>
                <a:gd name="connsiteY23" fmla="*/ 273443 h 307087"/>
                <a:gd name="connsiteX24" fmla="*/ 116644 w 331788"/>
                <a:gd name="connsiteY24" fmla="*/ 282501 h 307087"/>
                <a:gd name="connsiteX25" fmla="*/ 94611 w 331788"/>
                <a:gd name="connsiteY25" fmla="*/ 307087 h 307087"/>
                <a:gd name="connsiteX26" fmla="*/ 71282 w 331788"/>
                <a:gd name="connsiteY26" fmla="*/ 282501 h 307087"/>
                <a:gd name="connsiteX27" fmla="*/ 73874 w 331788"/>
                <a:gd name="connsiteY27" fmla="*/ 273443 h 307087"/>
                <a:gd name="connsiteX28" fmla="*/ 53138 w 331788"/>
                <a:gd name="connsiteY28" fmla="*/ 273443 h 307087"/>
                <a:gd name="connsiteX29" fmla="*/ 67394 w 331788"/>
                <a:gd name="connsiteY29" fmla="*/ 225564 h 307087"/>
                <a:gd name="connsiteX30" fmla="*/ 32401 w 331788"/>
                <a:gd name="connsiteY30" fmla="*/ 56049 h 307087"/>
                <a:gd name="connsiteX31" fmla="*/ 0 w 331788"/>
                <a:gd name="connsiteY31" fmla="*/ 50873 h 307087"/>
                <a:gd name="connsiteX32" fmla="*/ 5184 w 331788"/>
                <a:gd name="connsiteY32" fmla="*/ 23698 h 307087"/>
                <a:gd name="connsiteX33" fmla="*/ 57026 w 331788"/>
                <a:gd name="connsiteY33" fmla="*/ 31463 h 307087"/>
                <a:gd name="connsiteX34" fmla="*/ 62210 w 331788"/>
                <a:gd name="connsiteY34" fmla="*/ 57343 h 307087"/>
                <a:gd name="connsiteX35" fmla="*/ 116644 w 331788"/>
                <a:gd name="connsiteY35" fmla="*/ 57343 h 307087"/>
                <a:gd name="connsiteX36" fmla="*/ 136085 w 331788"/>
                <a:gd name="connsiteY36" fmla="*/ 45697 h 307087"/>
                <a:gd name="connsiteX37" fmla="*/ 206072 w 331788"/>
                <a:gd name="connsiteY37" fmla="*/ 45697 h 307087"/>
                <a:gd name="connsiteX38" fmla="*/ 206072 w 331788"/>
                <a:gd name="connsiteY38" fmla="*/ 21110 h 307087"/>
                <a:gd name="connsiteX39" fmla="*/ 217736 w 331788"/>
                <a:gd name="connsiteY39" fmla="*/ 1700 h 307087"/>
                <a:gd name="connsiteX40" fmla="*/ 229238 w 331788"/>
                <a:gd name="connsiteY40" fmla="*/ 82 h 3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31788" h="307087">
                  <a:moveTo>
                    <a:pt x="227013" y="19750"/>
                  </a:moveTo>
                  <a:lnTo>
                    <a:pt x="227013" y="65788"/>
                  </a:lnTo>
                  <a:lnTo>
                    <a:pt x="136525" y="65788"/>
                  </a:lnTo>
                  <a:lnTo>
                    <a:pt x="136525" y="108650"/>
                  </a:lnTo>
                  <a:lnTo>
                    <a:pt x="227013" y="108650"/>
                  </a:lnTo>
                  <a:lnTo>
                    <a:pt x="227013" y="153100"/>
                  </a:lnTo>
                  <a:lnTo>
                    <a:pt x="311150" y="86425"/>
                  </a:lnTo>
                  <a:close/>
                  <a:moveTo>
                    <a:pt x="229238" y="82"/>
                  </a:moveTo>
                  <a:cubicBezTo>
                    <a:pt x="232965" y="406"/>
                    <a:pt x="236529" y="1700"/>
                    <a:pt x="239769" y="4288"/>
                  </a:cubicBezTo>
                  <a:cubicBezTo>
                    <a:pt x="239769" y="4288"/>
                    <a:pt x="239769" y="4288"/>
                    <a:pt x="324012" y="70283"/>
                  </a:cubicBezTo>
                  <a:cubicBezTo>
                    <a:pt x="327900" y="74165"/>
                    <a:pt x="331788" y="80635"/>
                    <a:pt x="331788" y="87105"/>
                  </a:cubicBezTo>
                  <a:cubicBezTo>
                    <a:pt x="331788" y="93575"/>
                    <a:pt x="327900" y="98751"/>
                    <a:pt x="324012" y="102633"/>
                  </a:cubicBezTo>
                  <a:cubicBezTo>
                    <a:pt x="324012" y="102633"/>
                    <a:pt x="324012" y="102633"/>
                    <a:pt x="292907" y="127219"/>
                  </a:cubicBezTo>
                  <a:cubicBezTo>
                    <a:pt x="292907" y="127219"/>
                    <a:pt x="292907" y="127219"/>
                    <a:pt x="292907" y="153100"/>
                  </a:cubicBezTo>
                  <a:cubicBezTo>
                    <a:pt x="292907" y="153100"/>
                    <a:pt x="292907" y="153100"/>
                    <a:pt x="94611" y="235917"/>
                  </a:cubicBezTo>
                  <a:cubicBezTo>
                    <a:pt x="94611" y="235917"/>
                    <a:pt x="94611" y="235917"/>
                    <a:pt x="90723" y="244975"/>
                  </a:cubicBezTo>
                  <a:cubicBezTo>
                    <a:pt x="90723" y="244975"/>
                    <a:pt x="90723" y="244975"/>
                    <a:pt x="291611" y="244975"/>
                  </a:cubicBezTo>
                  <a:cubicBezTo>
                    <a:pt x="291611" y="244975"/>
                    <a:pt x="291611" y="244975"/>
                    <a:pt x="291611" y="273443"/>
                  </a:cubicBezTo>
                  <a:cubicBezTo>
                    <a:pt x="291611" y="273443"/>
                    <a:pt x="291611" y="273443"/>
                    <a:pt x="272170" y="273443"/>
                  </a:cubicBezTo>
                  <a:cubicBezTo>
                    <a:pt x="273466" y="276031"/>
                    <a:pt x="274762" y="279913"/>
                    <a:pt x="274762" y="282501"/>
                  </a:cubicBezTo>
                  <a:cubicBezTo>
                    <a:pt x="274762" y="296735"/>
                    <a:pt x="264394" y="307087"/>
                    <a:pt x="252729" y="307087"/>
                  </a:cubicBezTo>
                  <a:cubicBezTo>
                    <a:pt x="239769" y="307087"/>
                    <a:pt x="229401" y="296735"/>
                    <a:pt x="229401" y="282501"/>
                  </a:cubicBezTo>
                  <a:cubicBezTo>
                    <a:pt x="229401" y="279913"/>
                    <a:pt x="230697" y="276031"/>
                    <a:pt x="231993" y="273443"/>
                  </a:cubicBezTo>
                  <a:cubicBezTo>
                    <a:pt x="231993" y="273443"/>
                    <a:pt x="231993" y="273443"/>
                    <a:pt x="114052" y="273443"/>
                  </a:cubicBezTo>
                  <a:cubicBezTo>
                    <a:pt x="115348" y="276031"/>
                    <a:pt x="116644" y="279913"/>
                    <a:pt x="116644" y="282501"/>
                  </a:cubicBezTo>
                  <a:cubicBezTo>
                    <a:pt x="116644" y="296735"/>
                    <a:pt x="106276" y="307087"/>
                    <a:pt x="94611" y="307087"/>
                  </a:cubicBezTo>
                  <a:cubicBezTo>
                    <a:pt x="81651" y="307087"/>
                    <a:pt x="71282" y="296735"/>
                    <a:pt x="71282" y="282501"/>
                  </a:cubicBezTo>
                  <a:cubicBezTo>
                    <a:pt x="71282" y="279913"/>
                    <a:pt x="72578" y="276031"/>
                    <a:pt x="73874" y="273443"/>
                  </a:cubicBezTo>
                  <a:cubicBezTo>
                    <a:pt x="73874" y="273443"/>
                    <a:pt x="73874" y="273443"/>
                    <a:pt x="53138" y="273443"/>
                  </a:cubicBezTo>
                  <a:cubicBezTo>
                    <a:pt x="53138" y="273443"/>
                    <a:pt x="53138" y="273443"/>
                    <a:pt x="67394" y="225564"/>
                  </a:cubicBezTo>
                  <a:cubicBezTo>
                    <a:pt x="67394" y="225564"/>
                    <a:pt x="67394" y="225564"/>
                    <a:pt x="32401" y="56049"/>
                  </a:cubicBezTo>
                  <a:cubicBezTo>
                    <a:pt x="32401" y="56049"/>
                    <a:pt x="32401" y="56049"/>
                    <a:pt x="0" y="50873"/>
                  </a:cubicBezTo>
                  <a:cubicBezTo>
                    <a:pt x="0" y="50873"/>
                    <a:pt x="0" y="50873"/>
                    <a:pt x="5184" y="23698"/>
                  </a:cubicBezTo>
                  <a:cubicBezTo>
                    <a:pt x="5184" y="23698"/>
                    <a:pt x="5184" y="23698"/>
                    <a:pt x="57026" y="31463"/>
                  </a:cubicBezTo>
                  <a:cubicBezTo>
                    <a:pt x="57026" y="31463"/>
                    <a:pt x="57026" y="31463"/>
                    <a:pt x="62210" y="57343"/>
                  </a:cubicBezTo>
                  <a:cubicBezTo>
                    <a:pt x="62210" y="57343"/>
                    <a:pt x="62210" y="57343"/>
                    <a:pt x="116644" y="57343"/>
                  </a:cubicBezTo>
                  <a:cubicBezTo>
                    <a:pt x="120532" y="50873"/>
                    <a:pt x="127012" y="45697"/>
                    <a:pt x="136085" y="45697"/>
                  </a:cubicBezTo>
                  <a:cubicBezTo>
                    <a:pt x="136085" y="45697"/>
                    <a:pt x="136085" y="45697"/>
                    <a:pt x="206072" y="45697"/>
                  </a:cubicBezTo>
                  <a:cubicBezTo>
                    <a:pt x="206072" y="45697"/>
                    <a:pt x="206072" y="45697"/>
                    <a:pt x="206072" y="21110"/>
                  </a:cubicBezTo>
                  <a:cubicBezTo>
                    <a:pt x="206072" y="12052"/>
                    <a:pt x="211256" y="5582"/>
                    <a:pt x="217736" y="1700"/>
                  </a:cubicBezTo>
                  <a:cubicBezTo>
                    <a:pt x="221624" y="406"/>
                    <a:pt x="225512" y="-241"/>
                    <a:pt x="229238" y="82"/>
                  </a:cubicBezTo>
                  <a:close/>
                </a:path>
              </a:pathLst>
            </a:custGeom>
            <a:solidFill>
              <a:schemeClr val="tx1">
                <a:lumMod val="50000"/>
                <a:lumOff val="50000"/>
              </a:schemeClr>
            </a:solidFill>
            <a:ln>
              <a:noFill/>
            </a:ln>
          </p:spPr>
        </p:sp>
      </p:grpSp>
      <p:grpSp>
        <p:nvGrpSpPr>
          <p:cNvPr id="48" name="组合 47"/>
          <p:cNvGrpSpPr/>
          <p:nvPr/>
        </p:nvGrpSpPr>
        <p:grpSpPr>
          <a:xfrm>
            <a:off x="2522297" y="1299027"/>
            <a:ext cx="1224136" cy="1224136"/>
            <a:chOff x="2522297" y="1299027"/>
            <a:chExt cx="1224136" cy="1224136"/>
          </a:xfrm>
        </p:grpSpPr>
        <p:sp>
          <p:nvSpPr>
            <p:cNvPr id="26" name="泪滴形 25"/>
            <p:cNvSpPr/>
            <p:nvPr/>
          </p:nvSpPr>
          <p:spPr>
            <a:xfrm rot="10800000">
              <a:off x="2522297" y="1299027"/>
              <a:ext cx="1224136" cy="1224136"/>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2806243" y="1582974"/>
              <a:ext cx="656241" cy="6562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shopping-cart-right-arrow-button_51697"/>
            <p:cNvSpPr>
              <a:spLocks noChangeAspect="1"/>
            </p:cNvSpPr>
            <p:nvPr/>
          </p:nvSpPr>
          <p:spPr bwMode="auto">
            <a:xfrm>
              <a:off x="2946172" y="1747601"/>
              <a:ext cx="376382" cy="326985"/>
            </a:xfrm>
            <a:custGeom>
              <a:avLst/>
              <a:gdLst>
                <a:gd name="connsiteX0" fmla="*/ 165895 w 331788"/>
                <a:gd name="connsiteY0" fmla="*/ 110467 h 288244"/>
                <a:gd name="connsiteX1" fmla="*/ 154117 w 331788"/>
                <a:gd name="connsiteY1" fmla="*/ 115301 h 288244"/>
                <a:gd name="connsiteX2" fmla="*/ 124019 w 331788"/>
                <a:gd name="connsiteY2" fmla="*/ 144944 h 288244"/>
                <a:gd name="connsiteX3" fmla="*/ 124019 w 331788"/>
                <a:gd name="connsiteY3" fmla="*/ 168144 h 288244"/>
                <a:gd name="connsiteX4" fmla="*/ 147574 w 331788"/>
                <a:gd name="connsiteY4" fmla="*/ 168144 h 288244"/>
                <a:gd name="connsiteX5" fmla="*/ 148883 w 331788"/>
                <a:gd name="connsiteY5" fmla="*/ 165566 h 288244"/>
                <a:gd name="connsiteX6" fmla="*/ 148883 w 331788"/>
                <a:gd name="connsiteY6" fmla="*/ 222276 h 288244"/>
                <a:gd name="connsiteX7" fmla="*/ 165895 w 331788"/>
                <a:gd name="connsiteY7" fmla="*/ 239031 h 288244"/>
                <a:gd name="connsiteX8" fmla="*/ 182907 w 331788"/>
                <a:gd name="connsiteY8" fmla="*/ 222276 h 288244"/>
                <a:gd name="connsiteX9" fmla="*/ 182907 w 331788"/>
                <a:gd name="connsiteY9" fmla="*/ 165566 h 288244"/>
                <a:gd name="connsiteX10" fmla="*/ 184216 w 331788"/>
                <a:gd name="connsiteY10" fmla="*/ 168144 h 288244"/>
                <a:gd name="connsiteX11" fmla="*/ 195993 w 331788"/>
                <a:gd name="connsiteY11" fmla="*/ 173299 h 288244"/>
                <a:gd name="connsiteX12" fmla="*/ 207771 w 331788"/>
                <a:gd name="connsiteY12" fmla="*/ 168144 h 288244"/>
                <a:gd name="connsiteX13" fmla="*/ 207771 w 331788"/>
                <a:gd name="connsiteY13" fmla="*/ 144944 h 288244"/>
                <a:gd name="connsiteX14" fmla="*/ 177673 w 331788"/>
                <a:gd name="connsiteY14" fmla="*/ 115301 h 288244"/>
                <a:gd name="connsiteX15" fmla="*/ 165895 w 331788"/>
                <a:gd name="connsiteY15" fmla="*/ 110467 h 288244"/>
                <a:gd name="connsiteX16" fmla="*/ 47468 w 331788"/>
                <a:gd name="connsiteY16" fmla="*/ 0 h 288244"/>
                <a:gd name="connsiteX17" fmla="*/ 64802 w 331788"/>
                <a:gd name="connsiteY17" fmla="*/ 6809 h 288244"/>
                <a:gd name="connsiteX18" fmla="*/ 115348 w 331788"/>
                <a:gd name="connsiteY18" fmla="*/ 58687 h 288244"/>
                <a:gd name="connsiteX19" fmla="*/ 216440 w 331788"/>
                <a:gd name="connsiteY19" fmla="*/ 58687 h 288244"/>
                <a:gd name="connsiteX20" fmla="*/ 266986 w 331788"/>
                <a:gd name="connsiteY20" fmla="*/ 6809 h 288244"/>
                <a:gd name="connsiteX21" fmla="*/ 300683 w 331788"/>
                <a:gd name="connsiteY21" fmla="*/ 6809 h 288244"/>
                <a:gd name="connsiteX22" fmla="*/ 300683 w 331788"/>
                <a:gd name="connsiteY22" fmla="*/ 40530 h 288244"/>
                <a:gd name="connsiteX23" fmla="*/ 282538 w 331788"/>
                <a:gd name="connsiteY23" fmla="*/ 58687 h 288244"/>
                <a:gd name="connsiteX24" fmla="*/ 320124 w 331788"/>
                <a:gd name="connsiteY24" fmla="*/ 58687 h 288244"/>
                <a:gd name="connsiteX25" fmla="*/ 329196 w 331788"/>
                <a:gd name="connsiteY25" fmla="*/ 62577 h 288244"/>
                <a:gd name="connsiteX26" fmla="*/ 331788 w 331788"/>
                <a:gd name="connsiteY26" fmla="*/ 72953 h 288244"/>
                <a:gd name="connsiteX27" fmla="*/ 283834 w 331788"/>
                <a:gd name="connsiteY27" fmla="*/ 279166 h 288244"/>
                <a:gd name="connsiteX28" fmla="*/ 272170 w 331788"/>
                <a:gd name="connsiteY28" fmla="*/ 288244 h 288244"/>
                <a:gd name="connsiteX29" fmla="*/ 59618 w 331788"/>
                <a:gd name="connsiteY29" fmla="*/ 288244 h 288244"/>
                <a:gd name="connsiteX30" fmla="*/ 47954 w 331788"/>
                <a:gd name="connsiteY30" fmla="*/ 279166 h 288244"/>
                <a:gd name="connsiteX31" fmla="*/ 0 w 331788"/>
                <a:gd name="connsiteY31" fmla="*/ 72953 h 288244"/>
                <a:gd name="connsiteX32" fmla="*/ 2592 w 331788"/>
                <a:gd name="connsiteY32" fmla="*/ 62577 h 288244"/>
                <a:gd name="connsiteX33" fmla="*/ 11664 w 331788"/>
                <a:gd name="connsiteY33" fmla="*/ 58687 h 288244"/>
                <a:gd name="connsiteX34" fmla="*/ 49250 w 331788"/>
                <a:gd name="connsiteY34" fmla="*/ 58687 h 288244"/>
                <a:gd name="connsiteX35" fmla="*/ 31105 w 331788"/>
                <a:gd name="connsiteY35" fmla="*/ 40530 h 288244"/>
                <a:gd name="connsiteX36" fmla="*/ 31105 w 331788"/>
                <a:gd name="connsiteY36" fmla="*/ 6809 h 288244"/>
                <a:gd name="connsiteX37" fmla="*/ 47468 w 331788"/>
                <a:gd name="connsiteY37" fmla="*/ 0 h 288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31788" h="288244">
                  <a:moveTo>
                    <a:pt x="165895" y="110467"/>
                  </a:moveTo>
                  <a:cubicBezTo>
                    <a:pt x="161642" y="110467"/>
                    <a:pt x="157389" y="112079"/>
                    <a:pt x="154117" y="115301"/>
                  </a:cubicBezTo>
                  <a:cubicBezTo>
                    <a:pt x="154117" y="115301"/>
                    <a:pt x="154117" y="115301"/>
                    <a:pt x="124019" y="144944"/>
                  </a:cubicBezTo>
                  <a:cubicBezTo>
                    <a:pt x="117476" y="151389"/>
                    <a:pt x="117476" y="161700"/>
                    <a:pt x="124019" y="168144"/>
                  </a:cubicBezTo>
                  <a:cubicBezTo>
                    <a:pt x="130562" y="174588"/>
                    <a:pt x="141031" y="174588"/>
                    <a:pt x="147574" y="168144"/>
                  </a:cubicBezTo>
                  <a:cubicBezTo>
                    <a:pt x="147574" y="168144"/>
                    <a:pt x="147574" y="168144"/>
                    <a:pt x="148883" y="165566"/>
                  </a:cubicBezTo>
                  <a:cubicBezTo>
                    <a:pt x="148883" y="165566"/>
                    <a:pt x="148883" y="165566"/>
                    <a:pt x="148883" y="222276"/>
                  </a:cubicBezTo>
                  <a:cubicBezTo>
                    <a:pt x="148883" y="231298"/>
                    <a:pt x="156735" y="239031"/>
                    <a:pt x="165895" y="239031"/>
                  </a:cubicBezTo>
                  <a:cubicBezTo>
                    <a:pt x="175055" y="239031"/>
                    <a:pt x="182907" y="231298"/>
                    <a:pt x="182907" y="222276"/>
                  </a:cubicBezTo>
                  <a:cubicBezTo>
                    <a:pt x="182907" y="222276"/>
                    <a:pt x="182907" y="222276"/>
                    <a:pt x="182907" y="165566"/>
                  </a:cubicBezTo>
                  <a:cubicBezTo>
                    <a:pt x="182907" y="165566"/>
                    <a:pt x="182907" y="165566"/>
                    <a:pt x="184216" y="168144"/>
                  </a:cubicBezTo>
                  <a:cubicBezTo>
                    <a:pt x="188142" y="170722"/>
                    <a:pt x="192067" y="173299"/>
                    <a:pt x="195993" y="173299"/>
                  </a:cubicBezTo>
                  <a:cubicBezTo>
                    <a:pt x="201228" y="173299"/>
                    <a:pt x="205154" y="170722"/>
                    <a:pt x="207771" y="168144"/>
                  </a:cubicBezTo>
                  <a:cubicBezTo>
                    <a:pt x="214314" y="161700"/>
                    <a:pt x="214314" y="151389"/>
                    <a:pt x="207771" y="144944"/>
                  </a:cubicBezTo>
                  <a:cubicBezTo>
                    <a:pt x="207771" y="144944"/>
                    <a:pt x="207771" y="144944"/>
                    <a:pt x="177673" y="115301"/>
                  </a:cubicBezTo>
                  <a:cubicBezTo>
                    <a:pt x="174401" y="112079"/>
                    <a:pt x="170148" y="110467"/>
                    <a:pt x="165895" y="110467"/>
                  </a:cubicBezTo>
                  <a:close/>
                  <a:moveTo>
                    <a:pt x="47468" y="0"/>
                  </a:moveTo>
                  <a:cubicBezTo>
                    <a:pt x="53462" y="0"/>
                    <a:pt x="59618" y="2270"/>
                    <a:pt x="64802" y="6809"/>
                  </a:cubicBezTo>
                  <a:cubicBezTo>
                    <a:pt x="64802" y="6809"/>
                    <a:pt x="64802" y="6809"/>
                    <a:pt x="115348" y="58687"/>
                  </a:cubicBezTo>
                  <a:cubicBezTo>
                    <a:pt x="115348" y="58687"/>
                    <a:pt x="115348" y="58687"/>
                    <a:pt x="216440" y="58687"/>
                  </a:cubicBezTo>
                  <a:cubicBezTo>
                    <a:pt x="216440" y="58687"/>
                    <a:pt x="216440" y="58687"/>
                    <a:pt x="266986" y="6809"/>
                  </a:cubicBezTo>
                  <a:cubicBezTo>
                    <a:pt x="277354" y="-2269"/>
                    <a:pt x="291611" y="-2269"/>
                    <a:pt x="300683" y="6809"/>
                  </a:cubicBezTo>
                  <a:cubicBezTo>
                    <a:pt x="309755" y="15888"/>
                    <a:pt x="309755" y="31451"/>
                    <a:pt x="300683" y="40530"/>
                  </a:cubicBezTo>
                  <a:cubicBezTo>
                    <a:pt x="300683" y="40530"/>
                    <a:pt x="300683" y="40530"/>
                    <a:pt x="282538" y="58687"/>
                  </a:cubicBezTo>
                  <a:cubicBezTo>
                    <a:pt x="282538" y="58687"/>
                    <a:pt x="282538" y="58687"/>
                    <a:pt x="320124" y="58687"/>
                  </a:cubicBezTo>
                  <a:cubicBezTo>
                    <a:pt x="324012" y="58687"/>
                    <a:pt x="326604" y="59984"/>
                    <a:pt x="329196" y="62577"/>
                  </a:cubicBezTo>
                  <a:cubicBezTo>
                    <a:pt x="331788" y="66468"/>
                    <a:pt x="331788" y="69062"/>
                    <a:pt x="331788" y="72953"/>
                  </a:cubicBezTo>
                  <a:cubicBezTo>
                    <a:pt x="331788" y="72953"/>
                    <a:pt x="331788" y="72953"/>
                    <a:pt x="283834" y="279166"/>
                  </a:cubicBezTo>
                  <a:cubicBezTo>
                    <a:pt x="282538" y="284353"/>
                    <a:pt x="278650" y="288244"/>
                    <a:pt x="272170" y="288244"/>
                  </a:cubicBezTo>
                  <a:cubicBezTo>
                    <a:pt x="272170" y="288244"/>
                    <a:pt x="272170" y="288244"/>
                    <a:pt x="59618" y="288244"/>
                  </a:cubicBezTo>
                  <a:cubicBezTo>
                    <a:pt x="53138" y="288244"/>
                    <a:pt x="49250" y="284353"/>
                    <a:pt x="47954" y="279166"/>
                  </a:cubicBezTo>
                  <a:cubicBezTo>
                    <a:pt x="47954" y="279166"/>
                    <a:pt x="47954" y="279166"/>
                    <a:pt x="0" y="72953"/>
                  </a:cubicBezTo>
                  <a:cubicBezTo>
                    <a:pt x="0" y="69062"/>
                    <a:pt x="0" y="66468"/>
                    <a:pt x="2592" y="62577"/>
                  </a:cubicBezTo>
                  <a:cubicBezTo>
                    <a:pt x="5184" y="59984"/>
                    <a:pt x="7776" y="58687"/>
                    <a:pt x="11664" y="58687"/>
                  </a:cubicBezTo>
                  <a:cubicBezTo>
                    <a:pt x="11664" y="58687"/>
                    <a:pt x="11664" y="58687"/>
                    <a:pt x="49250" y="58687"/>
                  </a:cubicBezTo>
                  <a:cubicBezTo>
                    <a:pt x="49250" y="58687"/>
                    <a:pt x="49250" y="58687"/>
                    <a:pt x="31105" y="40530"/>
                  </a:cubicBezTo>
                  <a:cubicBezTo>
                    <a:pt x="22033" y="31451"/>
                    <a:pt x="22033" y="15888"/>
                    <a:pt x="31105" y="6809"/>
                  </a:cubicBezTo>
                  <a:cubicBezTo>
                    <a:pt x="35641" y="2270"/>
                    <a:pt x="41474" y="0"/>
                    <a:pt x="47468" y="0"/>
                  </a:cubicBezTo>
                  <a:close/>
                </a:path>
              </a:pathLst>
            </a:custGeom>
            <a:solidFill>
              <a:schemeClr val="tx1">
                <a:lumMod val="50000"/>
                <a:lumOff val="50000"/>
              </a:schemeClr>
            </a:solidFill>
            <a:ln>
              <a:noFill/>
            </a:ln>
          </p:spPr>
          <p:txBody>
            <a:bodyPr/>
            <a:lstStyle/>
            <a:p>
              <a:endParaRPr lang="zh-CN" altLang="en-US"/>
            </a:p>
          </p:txBody>
        </p:sp>
      </p:grpSp>
      <p:grpSp>
        <p:nvGrpSpPr>
          <p:cNvPr id="49" name="组合 48"/>
          <p:cNvGrpSpPr/>
          <p:nvPr/>
        </p:nvGrpSpPr>
        <p:grpSpPr>
          <a:xfrm>
            <a:off x="1251463" y="2583959"/>
            <a:ext cx="1224136" cy="1224136"/>
            <a:chOff x="1251463" y="2583959"/>
            <a:chExt cx="1224136" cy="1224136"/>
          </a:xfrm>
        </p:grpSpPr>
        <p:sp>
          <p:nvSpPr>
            <p:cNvPr id="24" name="泪滴形 23"/>
            <p:cNvSpPr/>
            <p:nvPr/>
          </p:nvSpPr>
          <p:spPr>
            <a:xfrm>
              <a:off x="1251463" y="2583959"/>
              <a:ext cx="1224136" cy="1224136"/>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535410" y="2870263"/>
              <a:ext cx="656241" cy="65624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shopping-cart-right-arrow-button_51697"/>
            <p:cNvSpPr>
              <a:spLocks noChangeAspect="1"/>
            </p:cNvSpPr>
            <p:nvPr/>
          </p:nvSpPr>
          <p:spPr bwMode="auto">
            <a:xfrm>
              <a:off x="1731600" y="2998165"/>
              <a:ext cx="263860" cy="376382"/>
            </a:xfrm>
            <a:custGeom>
              <a:avLst/>
              <a:gdLst>
                <a:gd name="connsiteX0" fmla="*/ 115888 w 231775"/>
                <a:gd name="connsiteY0" fmla="*/ 12700 h 330613"/>
                <a:gd name="connsiteX1" fmla="*/ 12700 w 231775"/>
                <a:gd name="connsiteY1" fmla="*/ 114960 h 330613"/>
                <a:gd name="connsiteX2" fmla="*/ 61714 w 231775"/>
                <a:gd name="connsiteY2" fmla="*/ 209453 h 330613"/>
                <a:gd name="connsiteX3" fmla="*/ 63004 w 231775"/>
                <a:gd name="connsiteY3" fmla="*/ 210747 h 330613"/>
                <a:gd name="connsiteX4" fmla="*/ 64294 w 231775"/>
                <a:gd name="connsiteY4" fmla="*/ 212042 h 330613"/>
                <a:gd name="connsiteX5" fmla="*/ 72033 w 231775"/>
                <a:gd name="connsiteY5" fmla="*/ 227575 h 330613"/>
                <a:gd name="connsiteX6" fmla="*/ 75903 w 231775"/>
                <a:gd name="connsiteY6" fmla="*/ 239225 h 330613"/>
                <a:gd name="connsiteX7" fmla="*/ 87511 w 231775"/>
                <a:gd name="connsiteY7" fmla="*/ 265113 h 330613"/>
                <a:gd name="connsiteX8" fmla="*/ 105569 w 231775"/>
                <a:gd name="connsiteY8" fmla="*/ 265113 h 330613"/>
                <a:gd name="connsiteX9" fmla="*/ 105569 w 231775"/>
                <a:gd name="connsiteY9" fmla="*/ 204275 h 330613"/>
                <a:gd name="connsiteX10" fmla="*/ 70743 w 231775"/>
                <a:gd name="connsiteY10" fmla="*/ 195214 h 330613"/>
                <a:gd name="connsiteX11" fmla="*/ 77192 w 231775"/>
                <a:gd name="connsiteY11" fmla="*/ 171915 h 330613"/>
                <a:gd name="connsiteX12" fmla="*/ 110728 w 231775"/>
                <a:gd name="connsiteY12" fmla="*/ 180976 h 330613"/>
                <a:gd name="connsiteX13" fmla="*/ 130076 w 231775"/>
                <a:gd name="connsiteY13" fmla="*/ 168031 h 330613"/>
                <a:gd name="connsiteX14" fmla="*/ 108149 w 231775"/>
                <a:gd name="connsiteY14" fmla="*/ 151204 h 330613"/>
                <a:gd name="connsiteX15" fmla="*/ 72033 w 231775"/>
                <a:gd name="connsiteY15" fmla="*/ 113665 h 330613"/>
                <a:gd name="connsiteX16" fmla="*/ 106859 w 231775"/>
                <a:gd name="connsiteY16" fmla="*/ 78716 h 330613"/>
                <a:gd name="connsiteX17" fmla="*/ 106859 w 231775"/>
                <a:gd name="connsiteY17" fmla="*/ 59300 h 330613"/>
                <a:gd name="connsiteX18" fmla="*/ 126206 w 231775"/>
                <a:gd name="connsiteY18" fmla="*/ 59300 h 330613"/>
                <a:gd name="connsiteX19" fmla="*/ 126206 w 231775"/>
                <a:gd name="connsiteY19" fmla="*/ 77422 h 330613"/>
                <a:gd name="connsiteX20" fmla="*/ 154583 w 231775"/>
                <a:gd name="connsiteY20" fmla="*/ 83894 h 330613"/>
                <a:gd name="connsiteX21" fmla="*/ 149424 w 231775"/>
                <a:gd name="connsiteY21" fmla="*/ 105899 h 330613"/>
                <a:gd name="connsiteX22" fmla="*/ 119757 w 231775"/>
                <a:gd name="connsiteY22" fmla="*/ 99427 h 330613"/>
                <a:gd name="connsiteX23" fmla="*/ 102989 w 231775"/>
                <a:gd name="connsiteY23" fmla="*/ 111077 h 330613"/>
                <a:gd name="connsiteX24" fmla="*/ 127496 w 231775"/>
                <a:gd name="connsiteY24" fmla="*/ 127904 h 330613"/>
                <a:gd name="connsiteX25" fmla="*/ 161032 w 231775"/>
                <a:gd name="connsiteY25" fmla="*/ 165442 h 330613"/>
                <a:gd name="connsiteX26" fmla="*/ 124917 w 231775"/>
                <a:gd name="connsiteY26" fmla="*/ 202981 h 330613"/>
                <a:gd name="connsiteX27" fmla="*/ 124917 w 231775"/>
                <a:gd name="connsiteY27" fmla="*/ 265113 h 330613"/>
                <a:gd name="connsiteX28" fmla="*/ 144264 w 231775"/>
                <a:gd name="connsiteY28" fmla="*/ 265113 h 330613"/>
                <a:gd name="connsiteX29" fmla="*/ 155873 w 231775"/>
                <a:gd name="connsiteY29" fmla="*/ 239225 h 330613"/>
                <a:gd name="connsiteX30" fmla="*/ 159742 w 231775"/>
                <a:gd name="connsiteY30" fmla="*/ 227575 h 330613"/>
                <a:gd name="connsiteX31" fmla="*/ 167481 w 231775"/>
                <a:gd name="connsiteY31" fmla="*/ 212042 h 330613"/>
                <a:gd name="connsiteX32" fmla="*/ 168771 w 231775"/>
                <a:gd name="connsiteY32" fmla="*/ 210747 h 330613"/>
                <a:gd name="connsiteX33" fmla="*/ 170061 w 231775"/>
                <a:gd name="connsiteY33" fmla="*/ 209453 h 330613"/>
                <a:gd name="connsiteX34" fmla="*/ 219075 w 231775"/>
                <a:gd name="connsiteY34" fmla="*/ 114960 h 330613"/>
                <a:gd name="connsiteX35" fmla="*/ 115888 w 231775"/>
                <a:gd name="connsiteY35" fmla="*/ 12700 h 330613"/>
                <a:gd name="connsiteX36" fmla="*/ 115888 w 231775"/>
                <a:gd name="connsiteY36" fmla="*/ 0 h 330613"/>
                <a:gd name="connsiteX37" fmla="*/ 231775 w 231775"/>
                <a:gd name="connsiteY37" fmla="*/ 114900 h 330613"/>
                <a:gd name="connsiteX38" fmla="*/ 178389 w 231775"/>
                <a:gd name="connsiteY38" fmla="*/ 219471 h 330613"/>
                <a:gd name="connsiteX39" fmla="*/ 171878 w 231775"/>
                <a:gd name="connsiteY39" fmla="*/ 231090 h 330613"/>
                <a:gd name="connsiteX40" fmla="*/ 169274 w 231775"/>
                <a:gd name="connsiteY40" fmla="*/ 242709 h 330613"/>
                <a:gd name="connsiteX41" fmla="*/ 147138 w 231775"/>
                <a:gd name="connsiteY41" fmla="*/ 277566 h 330613"/>
                <a:gd name="connsiteX42" fmla="*/ 153649 w 231775"/>
                <a:gd name="connsiteY42" fmla="*/ 285312 h 330613"/>
                <a:gd name="connsiteX43" fmla="*/ 153649 w 231775"/>
                <a:gd name="connsiteY43" fmla="*/ 298222 h 330613"/>
                <a:gd name="connsiteX44" fmla="*/ 147138 w 231775"/>
                <a:gd name="connsiteY44" fmla="*/ 311132 h 330613"/>
                <a:gd name="connsiteX45" fmla="*/ 123700 w 231775"/>
                <a:gd name="connsiteY45" fmla="*/ 327915 h 330613"/>
                <a:gd name="connsiteX46" fmla="*/ 109377 w 231775"/>
                <a:gd name="connsiteY46" fmla="*/ 329206 h 330613"/>
                <a:gd name="connsiteX47" fmla="*/ 84637 w 231775"/>
                <a:gd name="connsiteY47" fmla="*/ 311132 h 330613"/>
                <a:gd name="connsiteX48" fmla="*/ 78127 w 231775"/>
                <a:gd name="connsiteY48" fmla="*/ 298222 h 330613"/>
                <a:gd name="connsiteX49" fmla="*/ 78127 w 231775"/>
                <a:gd name="connsiteY49" fmla="*/ 285312 h 330613"/>
                <a:gd name="connsiteX50" fmla="*/ 84637 w 231775"/>
                <a:gd name="connsiteY50" fmla="*/ 277566 h 330613"/>
                <a:gd name="connsiteX51" fmla="*/ 62501 w 231775"/>
                <a:gd name="connsiteY51" fmla="*/ 242709 h 330613"/>
                <a:gd name="connsiteX52" fmla="*/ 59897 w 231775"/>
                <a:gd name="connsiteY52" fmla="*/ 231090 h 330613"/>
                <a:gd name="connsiteX53" fmla="*/ 53387 w 231775"/>
                <a:gd name="connsiteY53" fmla="*/ 219471 h 330613"/>
                <a:gd name="connsiteX54" fmla="*/ 0 w 231775"/>
                <a:gd name="connsiteY54" fmla="*/ 114900 h 330613"/>
                <a:gd name="connsiteX55" fmla="*/ 115888 w 231775"/>
                <a:gd name="connsiteY55" fmla="*/ 0 h 330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31775" h="330613">
                  <a:moveTo>
                    <a:pt x="115888" y="12700"/>
                  </a:moveTo>
                  <a:cubicBezTo>
                    <a:pt x="59135" y="12700"/>
                    <a:pt x="12700" y="58005"/>
                    <a:pt x="12700" y="114960"/>
                  </a:cubicBezTo>
                  <a:cubicBezTo>
                    <a:pt x="12700" y="148615"/>
                    <a:pt x="21729" y="191331"/>
                    <a:pt x="61714" y="209453"/>
                  </a:cubicBezTo>
                  <a:cubicBezTo>
                    <a:pt x="61714" y="209453"/>
                    <a:pt x="61714" y="209453"/>
                    <a:pt x="63004" y="210747"/>
                  </a:cubicBezTo>
                  <a:cubicBezTo>
                    <a:pt x="63004" y="210747"/>
                    <a:pt x="63004" y="210747"/>
                    <a:pt x="64294" y="212042"/>
                  </a:cubicBezTo>
                  <a:cubicBezTo>
                    <a:pt x="66874" y="215925"/>
                    <a:pt x="70743" y="221103"/>
                    <a:pt x="72033" y="227575"/>
                  </a:cubicBezTo>
                  <a:cubicBezTo>
                    <a:pt x="73323" y="231458"/>
                    <a:pt x="74613" y="235341"/>
                    <a:pt x="75903" y="239225"/>
                  </a:cubicBezTo>
                  <a:cubicBezTo>
                    <a:pt x="78482" y="250875"/>
                    <a:pt x="79772" y="259936"/>
                    <a:pt x="87511" y="265113"/>
                  </a:cubicBezTo>
                  <a:cubicBezTo>
                    <a:pt x="87511" y="265113"/>
                    <a:pt x="87511" y="265113"/>
                    <a:pt x="105569" y="265113"/>
                  </a:cubicBezTo>
                  <a:cubicBezTo>
                    <a:pt x="105569" y="265113"/>
                    <a:pt x="105569" y="265113"/>
                    <a:pt x="105569" y="204275"/>
                  </a:cubicBezTo>
                  <a:cubicBezTo>
                    <a:pt x="91381" y="202981"/>
                    <a:pt x="78482" y="200392"/>
                    <a:pt x="70743" y="195214"/>
                  </a:cubicBezTo>
                  <a:cubicBezTo>
                    <a:pt x="70743" y="195214"/>
                    <a:pt x="70743" y="195214"/>
                    <a:pt x="77192" y="171915"/>
                  </a:cubicBezTo>
                  <a:cubicBezTo>
                    <a:pt x="86221" y="177092"/>
                    <a:pt x="97830" y="180976"/>
                    <a:pt x="110728" y="180976"/>
                  </a:cubicBezTo>
                  <a:cubicBezTo>
                    <a:pt x="122337" y="180976"/>
                    <a:pt x="130076" y="175798"/>
                    <a:pt x="130076" y="168031"/>
                  </a:cubicBezTo>
                  <a:cubicBezTo>
                    <a:pt x="130076" y="160265"/>
                    <a:pt x="123627" y="156381"/>
                    <a:pt x="108149" y="151204"/>
                  </a:cubicBezTo>
                  <a:cubicBezTo>
                    <a:pt x="87511" y="143437"/>
                    <a:pt x="72033" y="133082"/>
                    <a:pt x="72033" y="113665"/>
                  </a:cubicBezTo>
                  <a:cubicBezTo>
                    <a:pt x="72033" y="96838"/>
                    <a:pt x="84931" y="82599"/>
                    <a:pt x="106859" y="78716"/>
                  </a:cubicBezTo>
                  <a:cubicBezTo>
                    <a:pt x="106859" y="78716"/>
                    <a:pt x="106859" y="78716"/>
                    <a:pt x="106859" y="59300"/>
                  </a:cubicBezTo>
                  <a:cubicBezTo>
                    <a:pt x="106859" y="59300"/>
                    <a:pt x="106859" y="59300"/>
                    <a:pt x="126206" y="59300"/>
                  </a:cubicBezTo>
                  <a:cubicBezTo>
                    <a:pt x="126206" y="59300"/>
                    <a:pt x="126206" y="59300"/>
                    <a:pt x="126206" y="77422"/>
                  </a:cubicBezTo>
                  <a:cubicBezTo>
                    <a:pt x="139105" y="77422"/>
                    <a:pt x="148134" y="80010"/>
                    <a:pt x="154583" y="83894"/>
                  </a:cubicBezTo>
                  <a:cubicBezTo>
                    <a:pt x="154583" y="83894"/>
                    <a:pt x="154583" y="83894"/>
                    <a:pt x="149424" y="105899"/>
                  </a:cubicBezTo>
                  <a:cubicBezTo>
                    <a:pt x="144264" y="104604"/>
                    <a:pt x="135235" y="99427"/>
                    <a:pt x="119757" y="99427"/>
                  </a:cubicBezTo>
                  <a:cubicBezTo>
                    <a:pt x="106859" y="99427"/>
                    <a:pt x="102989" y="104604"/>
                    <a:pt x="102989" y="111077"/>
                  </a:cubicBezTo>
                  <a:cubicBezTo>
                    <a:pt x="102989" y="117549"/>
                    <a:pt x="109439" y="121432"/>
                    <a:pt x="127496" y="127904"/>
                  </a:cubicBezTo>
                  <a:cubicBezTo>
                    <a:pt x="150714" y="136965"/>
                    <a:pt x="161032" y="147321"/>
                    <a:pt x="161032" y="165442"/>
                  </a:cubicBezTo>
                  <a:cubicBezTo>
                    <a:pt x="161032" y="183564"/>
                    <a:pt x="148134" y="199098"/>
                    <a:pt x="124917" y="202981"/>
                  </a:cubicBezTo>
                  <a:cubicBezTo>
                    <a:pt x="124917" y="202981"/>
                    <a:pt x="124917" y="202981"/>
                    <a:pt x="124917" y="265113"/>
                  </a:cubicBezTo>
                  <a:cubicBezTo>
                    <a:pt x="124917" y="265113"/>
                    <a:pt x="124917" y="265113"/>
                    <a:pt x="144264" y="265113"/>
                  </a:cubicBezTo>
                  <a:cubicBezTo>
                    <a:pt x="152003" y="259936"/>
                    <a:pt x="153293" y="250875"/>
                    <a:pt x="155873" y="239225"/>
                  </a:cubicBezTo>
                  <a:cubicBezTo>
                    <a:pt x="157163" y="235341"/>
                    <a:pt x="158453" y="231458"/>
                    <a:pt x="159742" y="227575"/>
                  </a:cubicBezTo>
                  <a:cubicBezTo>
                    <a:pt x="161032" y="221103"/>
                    <a:pt x="164902" y="215925"/>
                    <a:pt x="167481" y="212042"/>
                  </a:cubicBezTo>
                  <a:cubicBezTo>
                    <a:pt x="167481" y="212042"/>
                    <a:pt x="167481" y="212042"/>
                    <a:pt x="168771" y="210747"/>
                  </a:cubicBezTo>
                  <a:cubicBezTo>
                    <a:pt x="168771" y="210747"/>
                    <a:pt x="168771" y="210747"/>
                    <a:pt x="170061" y="209453"/>
                  </a:cubicBezTo>
                  <a:cubicBezTo>
                    <a:pt x="210046" y="191331"/>
                    <a:pt x="219075" y="148615"/>
                    <a:pt x="219075" y="114960"/>
                  </a:cubicBezTo>
                  <a:cubicBezTo>
                    <a:pt x="219075" y="58005"/>
                    <a:pt x="172641" y="12700"/>
                    <a:pt x="115888" y="12700"/>
                  </a:cubicBezTo>
                  <a:close/>
                  <a:moveTo>
                    <a:pt x="115888" y="0"/>
                  </a:moveTo>
                  <a:cubicBezTo>
                    <a:pt x="179691" y="0"/>
                    <a:pt x="231775" y="51640"/>
                    <a:pt x="231775" y="114900"/>
                  </a:cubicBezTo>
                  <a:cubicBezTo>
                    <a:pt x="231775" y="166540"/>
                    <a:pt x="213546" y="202688"/>
                    <a:pt x="178389" y="219471"/>
                  </a:cubicBezTo>
                  <a:cubicBezTo>
                    <a:pt x="175785" y="223344"/>
                    <a:pt x="173180" y="227217"/>
                    <a:pt x="171878" y="231090"/>
                  </a:cubicBezTo>
                  <a:cubicBezTo>
                    <a:pt x="170576" y="234963"/>
                    <a:pt x="170576" y="238836"/>
                    <a:pt x="169274" y="242709"/>
                  </a:cubicBezTo>
                  <a:cubicBezTo>
                    <a:pt x="165368" y="256910"/>
                    <a:pt x="161461" y="269820"/>
                    <a:pt x="147138" y="277566"/>
                  </a:cubicBezTo>
                  <a:cubicBezTo>
                    <a:pt x="151045" y="278857"/>
                    <a:pt x="153649" y="281439"/>
                    <a:pt x="153649" y="285312"/>
                  </a:cubicBezTo>
                  <a:cubicBezTo>
                    <a:pt x="153649" y="285312"/>
                    <a:pt x="153649" y="285312"/>
                    <a:pt x="153649" y="298222"/>
                  </a:cubicBezTo>
                  <a:cubicBezTo>
                    <a:pt x="153649" y="303386"/>
                    <a:pt x="151045" y="308550"/>
                    <a:pt x="147138" y="311132"/>
                  </a:cubicBezTo>
                  <a:cubicBezTo>
                    <a:pt x="147138" y="311132"/>
                    <a:pt x="147138" y="311132"/>
                    <a:pt x="123700" y="327915"/>
                  </a:cubicBezTo>
                  <a:cubicBezTo>
                    <a:pt x="119794" y="330497"/>
                    <a:pt x="113284" y="331788"/>
                    <a:pt x="109377" y="329206"/>
                  </a:cubicBezTo>
                  <a:cubicBezTo>
                    <a:pt x="109377" y="329206"/>
                    <a:pt x="109377" y="329206"/>
                    <a:pt x="84637" y="311132"/>
                  </a:cubicBezTo>
                  <a:cubicBezTo>
                    <a:pt x="80731" y="308550"/>
                    <a:pt x="78127" y="303386"/>
                    <a:pt x="78127" y="298222"/>
                  </a:cubicBezTo>
                  <a:cubicBezTo>
                    <a:pt x="78127" y="298222"/>
                    <a:pt x="78127" y="298222"/>
                    <a:pt x="78127" y="285312"/>
                  </a:cubicBezTo>
                  <a:cubicBezTo>
                    <a:pt x="78127" y="281439"/>
                    <a:pt x="80731" y="278857"/>
                    <a:pt x="84637" y="277566"/>
                  </a:cubicBezTo>
                  <a:cubicBezTo>
                    <a:pt x="70314" y="269820"/>
                    <a:pt x="66408" y="256910"/>
                    <a:pt x="62501" y="242709"/>
                  </a:cubicBezTo>
                  <a:cubicBezTo>
                    <a:pt x="61199" y="238836"/>
                    <a:pt x="61199" y="234963"/>
                    <a:pt x="59897" y="231090"/>
                  </a:cubicBezTo>
                  <a:cubicBezTo>
                    <a:pt x="58595" y="227217"/>
                    <a:pt x="55991" y="223344"/>
                    <a:pt x="53387" y="219471"/>
                  </a:cubicBezTo>
                  <a:cubicBezTo>
                    <a:pt x="18230" y="202688"/>
                    <a:pt x="0" y="166540"/>
                    <a:pt x="0" y="114900"/>
                  </a:cubicBezTo>
                  <a:cubicBezTo>
                    <a:pt x="0" y="51640"/>
                    <a:pt x="52085" y="0"/>
                    <a:pt x="115888" y="0"/>
                  </a:cubicBezTo>
                  <a:close/>
                </a:path>
              </a:pathLst>
            </a:custGeom>
            <a:solidFill>
              <a:schemeClr val="tx1">
                <a:lumMod val="50000"/>
                <a:lumOff val="50000"/>
              </a:schemeClr>
            </a:solidFill>
            <a:ln>
              <a:noFill/>
            </a:ln>
          </p:spPr>
          <p:txBody>
            <a:bodyPr/>
            <a:lstStyle/>
            <a:p>
              <a:endParaRPr lang="zh-CN" altLang="en-US"/>
            </a:p>
          </p:txBody>
        </p:sp>
      </p:grpSp>
      <p:grpSp>
        <p:nvGrpSpPr>
          <p:cNvPr id="50" name="组合 49"/>
          <p:cNvGrpSpPr/>
          <p:nvPr/>
        </p:nvGrpSpPr>
        <p:grpSpPr>
          <a:xfrm>
            <a:off x="2522296" y="2583959"/>
            <a:ext cx="1594736" cy="1594736"/>
            <a:chOff x="2522296" y="2583959"/>
            <a:chExt cx="1594736" cy="1594736"/>
          </a:xfrm>
        </p:grpSpPr>
        <p:sp>
          <p:nvSpPr>
            <p:cNvPr id="28" name="泪滴形 27"/>
            <p:cNvSpPr/>
            <p:nvPr/>
          </p:nvSpPr>
          <p:spPr>
            <a:xfrm rot="16200000">
              <a:off x="2522296" y="2583959"/>
              <a:ext cx="1594736" cy="1594736"/>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rot="16200000">
              <a:off x="2915816" y="3013262"/>
              <a:ext cx="884009" cy="88400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6" name="Picture 5" descr="C:\Users\Administrator\Desktop\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1786" y="3149232"/>
              <a:ext cx="612068" cy="61206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750" fill="hold"/>
                                        <p:tgtEl>
                                          <p:spTgt spid="47"/>
                                        </p:tgtEl>
                                        <p:attrNameLst>
                                          <p:attrName>ppt_w</p:attrName>
                                        </p:attrNameLst>
                                      </p:cBhvr>
                                      <p:tavLst>
                                        <p:tav tm="0">
                                          <p:val>
                                            <p:fltVal val="0"/>
                                          </p:val>
                                        </p:tav>
                                        <p:tav tm="100000">
                                          <p:val>
                                            <p:strVal val="#ppt_w"/>
                                          </p:val>
                                        </p:tav>
                                      </p:tavLst>
                                    </p:anim>
                                    <p:anim calcmode="lin" valueType="num">
                                      <p:cBhvr>
                                        <p:cTn id="8" dur="750" fill="hold"/>
                                        <p:tgtEl>
                                          <p:spTgt spid="47"/>
                                        </p:tgtEl>
                                        <p:attrNameLst>
                                          <p:attrName>ppt_h</p:attrName>
                                        </p:attrNameLst>
                                      </p:cBhvr>
                                      <p:tavLst>
                                        <p:tav tm="0">
                                          <p:val>
                                            <p:fltVal val="0"/>
                                          </p:val>
                                        </p:tav>
                                        <p:tav tm="100000">
                                          <p:val>
                                            <p:strVal val="#ppt_h"/>
                                          </p:val>
                                        </p:tav>
                                      </p:tavLst>
                                    </p:anim>
                                    <p:animEffect transition="in" filter="fade">
                                      <p:cBhvr>
                                        <p:cTn id="9" dur="750"/>
                                        <p:tgtEl>
                                          <p:spTgt spid="47"/>
                                        </p:tgtEl>
                                      </p:cBhvr>
                                    </p:animEffect>
                                  </p:childTnLst>
                                </p:cTn>
                              </p:par>
                              <p:par>
                                <p:cTn id="10" presetID="53" presetClass="entr" presetSubtype="16" fill="hold" nodeType="with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p:cTn id="12" dur="750" fill="hold"/>
                                        <p:tgtEl>
                                          <p:spTgt spid="48"/>
                                        </p:tgtEl>
                                        <p:attrNameLst>
                                          <p:attrName>ppt_w</p:attrName>
                                        </p:attrNameLst>
                                      </p:cBhvr>
                                      <p:tavLst>
                                        <p:tav tm="0">
                                          <p:val>
                                            <p:fltVal val="0"/>
                                          </p:val>
                                        </p:tav>
                                        <p:tav tm="100000">
                                          <p:val>
                                            <p:strVal val="#ppt_w"/>
                                          </p:val>
                                        </p:tav>
                                      </p:tavLst>
                                    </p:anim>
                                    <p:anim calcmode="lin" valueType="num">
                                      <p:cBhvr>
                                        <p:cTn id="13" dur="750" fill="hold"/>
                                        <p:tgtEl>
                                          <p:spTgt spid="48"/>
                                        </p:tgtEl>
                                        <p:attrNameLst>
                                          <p:attrName>ppt_h</p:attrName>
                                        </p:attrNameLst>
                                      </p:cBhvr>
                                      <p:tavLst>
                                        <p:tav tm="0">
                                          <p:val>
                                            <p:fltVal val="0"/>
                                          </p:val>
                                        </p:tav>
                                        <p:tav tm="100000">
                                          <p:val>
                                            <p:strVal val="#ppt_h"/>
                                          </p:val>
                                        </p:tav>
                                      </p:tavLst>
                                    </p:anim>
                                    <p:animEffect transition="in" filter="fade">
                                      <p:cBhvr>
                                        <p:cTn id="14" dur="750"/>
                                        <p:tgtEl>
                                          <p:spTgt spid="48"/>
                                        </p:tgtEl>
                                      </p:cBhvr>
                                    </p:animEffect>
                                  </p:childTnLst>
                                </p:cTn>
                              </p:par>
                              <p:par>
                                <p:cTn id="15" presetID="53" presetClass="entr" presetSubtype="16" fill="hold"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750" fill="hold"/>
                                        <p:tgtEl>
                                          <p:spTgt spid="49"/>
                                        </p:tgtEl>
                                        <p:attrNameLst>
                                          <p:attrName>ppt_w</p:attrName>
                                        </p:attrNameLst>
                                      </p:cBhvr>
                                      <p:tavLst>
                                        <p:tav tm="0">
                                          <p:val>
                                            <p:fltVal val="0"/>
                                          </p:val>
                                        </p:tav>
                                        <p:tav tm="100000">
                                          <p:val>
                                            <p:strVal val="#ppt_w"/>
                                          </p:val>
                                        </p:tav>
                                      </p:tavLst>
                                    </p:anim>
                                    <p:anim calcmode="lin" valueType="num">
                                      <p:cBhvr>
                                        <p:cTn id="18" dur="750" fill="hold"/>
                                        <p:tgtEl>
                                          <p:spTgt spid="49"/>
                                        </p:tgtEl>
                                        <p:attrNameLst>
                                          <p:attrName>ppt_h</p:attrName>
                                        </p:attrNameLst>
                                      </p:cBhvr>
                                      <p:tavLst>
                                        <p:tav tm="0">
                                          <p:val>
                                            <p:fltVal val="0"/>
                                          </p:val>
                                        </p:tav>
                                        <p:tav tm="100000">
                                          <p:val>
                                            <p:strVal val="#ppt_h"/>
                                          </p:val>
                                        </p:tav>
                                      </p:tavLst>
                                    </p:anim>
                                    <p:animEffect transition="in" filter="fade">
                                      <p:cBhvr>
                                        <p:cTn id="19" dur="750"/>
                                        <p:tgtEl>
                                          <p:spTgt spid="49"/>
                                        </p:tgtEl>
                                      </p:cBhvr>
                                    </p:animEffect>
                                  </p:childTnLst>
                                </p:cTn>
                              </p:par>
                              <p:par>
                                <p:cTn id="20" presetID="53" presetClass="entr" presetSubtype="16" fill="hold" nodeType="with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p:cTn id="22" dur="750" fill="hold"/>
                                        <p:tgtEl>
                                          <p:spTgt spid="50"/>
                                        </p:tgtEl>
                                        <p:attrNameLst>
                                          <p:attrName>ppt_w</p:attrName>
                                        </p:attrNameLst>
                                      </p:cBhvr>
                                      <p:tavLst>
                                        <p:tav tm="0">
                                          <p:val>
                                            <p:fltVal val="0"/>
                                          </p:val>
                                        </p:tav>
                                        <p:tav tm="100000">
                                          <p:val>
                                            <p:strVal val="#ppt_w"/>
                                          </p:val>
                                        </p:tav>
                                      </p:tavLst>
                                    </p:anim>
                                    <p:anim calcmode="lin" valueType="num">
                                      <p:cBhvr>
                                        <p:cTn id="23" dur="750" fill="hold"/>
                                        <p:tgtEl>
                                          <p:spTgt spid="50"/>
                                        </p:tgtEl>
                                        <p:attrNameLst>
                                          <p:attrName>ppt_h</p:attrName>
                                        </p:attrNameLst>
                                      </p:cBhvr>
                                      <p:tavLst>
                                        <p:tav tm="0">
                                          <p:val>
                                            <p:fltVal val="0"/>
                                          </p:val>
                                        </p:tav>
                                        <p:tav tm="100000">
                                          <p:val>
                                            <p:strVal val="#ppt_h"/>
                                          </p:val>
                                        </p:tav>
                                      </p:tavLst>
                                    </p:anim>
                                    <p:animEffect transition="in" filter="fade">
                                      <p:cBhvr>
                                        <p:cTn id="24" dur="750"/>
                                        <p:tgtEl>
                                          <p:spTgt spid="50"/>
                                        </p:tgtEl>
                                      </p:cBhvr>
                                    </p:animEffect>
                                  </p:childTnLst>
                                </p:cTn>
                              </p:par>
                            </p:childTnLst>
                          </p:cTn>
                        </p:par>
                        <p:par>
                          <p:cTn id="25" fill="hold">
                            <p:stCondLst>
                              <p:cond delay="1000"/>
                            </p:stCondLst>
                            <p:childTnLst>
                              <p:par>
                                <p:cTn id="26" presetID="22" presetClass="entr" presetSubtype="1"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up)">
                                      <p:cBhvr>
                                        <p:cTn id="28" dur="1000"/>
                                        <p:tgtEl>
                                          <p:spTgt spid="34"/>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up)">
                                      <p:cBhvr>
                                        <p:cTn id="32" dur="1000"/>
                                        <p:tgtEl>
                                          <p:spTgt spid="35"/>
                                        </p:tgtEl>
                                      </p:cBhvr>
                                    </p:animEffect>
                                  </p:childTnLst>
                                </p:cTn>
                              </p:par>
                            </p:childTnLst>
                          </p:cTn>
                        </p:par>
                        <p:par>
                          <p:cTn id="33" fill="hold">
                            <p:stCondLst>
                              <p:cond delay="3000"/>
                            </p:stCondLst>
                            <p:childTnLst>
                              <p:par>
                                <p:cTn id="34" presetID="22" presetClass="entr" presetSubtype="1"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up)">
                                      <p:cBhvr>
                                        <p:cTn id="36"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组织机构</a:t>
            </a:r>
          </a:p>
        </p:txBody>
      </p:sp>
      <p:sp>
        <p:nvSpPr>
          <p:cNvPr id="19"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20"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17</a:t>
            </a:fld>
            <a:endParaRPr lang="zh-CN" altLang="en-US" dirty="0"/>
          </a:p>
        </p:txBody>
      </p:sp>
      <p:grpSp>
        <p:nvGrpSpPr>
          <p:cNvPr id="6" name="组合 5"/>
          <p:cNvGrpSpPr/>
          <p:nvPr/>
        </p:nvGrpSpPr>
        <p:grpSpPr>
          <a:xfrm>
            <a:off x="1472105" y="1806653"/>
            <a:ext cx="1008112" cy="1008112"/>
            <a:chOff x="1763688" y="1923678"/>
            <a:chExt cx="1008112" cy="1008112"/>
          </a:xfrm>
        </p:grpSpPr>
        <p:sp>
          <p:nvSpPr>
            <p:cNvPr id="61" name="椭圆 60"/>
            <p:cNvSpPr/>
            <p:nvPr/>
          </p:nvSpPr>
          <p:spPr>
            <a:xfrm>
              <a:off x="1763688" y="1923678"/>
              <a:ext cx="1008112"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2"/>
            <p:cNvSpPr/>
            <p:nvPr/>
          </p:nvSpPr>
          <p:spPr>
            <a:xfrm>
              <a:off x="1900602" y="2058826"/>
              <a:ext cx="734284" cy="737816"/>
            </a:xfrm>
            <a:custGeom>
              <a:avLst/>
              <a:gdLst>
                <a:gd name="connsiteX0" fmla="*/ 104237 w 330200"/>
                <a:gd name="connsiteY0" fmla="*/ 80507 h 331788"/>
                <a:gd name="connsiteX1" fmla="*/ 112148 w 330200"/>
                <a:gd name="connsiteY1" fmla="*/ 84551 h 331788"/>
                <a:gd name="connsiteX2" fmla="*/ 163809 w 330200"/>
                <a:gd name="connsiteY2" fmla="*/ 154423 h 331788"/>
                <a:gd name="connsiteX3" fmla="*/ 166392 w 330200"/>
                <a:gd name="connsiteY3" fmla="*/ 154423 h 331788"/>
                <a:gd name="connsiteX4" fmla="*/ 219344 w 330200"/>
                <a:gd name="connsiteY4" fmla="*/ 84551 h 331788"/>
                <a:gd name="connsiteX5" fmla="*/ 234842 w 330200"/>
                <a:gd name="connsiteY5" fmla="*/ 83257 h 331788"/>
                <a:gd name="connsiteX6" fmla="*/ 237425 w 330200"/>
                <a:gd name="connsiteY6" fmla="*/ 98784 h 331788"/>
                <a:gd name="connsiteX7" fmla="*/ 194805 w 330200"/>
                <a:gd name="connsiteY7" fmla="*/ 154423 h 331788"/>
                <a:gd name="connsiteX8" fmla="*/ 216761 w 330200"/>
                <a:gd name="connsiteY8" fmla="*/ 154423 h 331788"/>
                <a:gd name="connsiteX9" fmla="*/ 228385 w 330200"/>
                <a:gd name="connsiteY9" fmla="*/ 166068 h 331788"/>
                <a:gd name="connsiteX10" fmla="*/ 216761 w 330200"/>
                <a:gd name="connsiteY10" fmla="*/ 177714 h 331788"/>
                <a:gd name="connsiteX11" fmla="*/ 178015 w 330200"/>
                <a:gd name="connsiteY11" fmla="*/ 177714 h 331788"/>
                <a:gd name="connsiteX12" fmla="*/ 176724 w 330200"/>
                <a:gd name="connsiteY12" fmla="*/ 179007 h 331788"/>
                <a:gd name="connsiteX13" fmla="*/ 176724 w 330200"/>
                <a:gd name="connsiteY13" fmla="*/ 194535 h 331788"/>
                <a:gd name="connsiteX14" fmla="*/ 216761 w 330200"/>
                <a:gd name="connsiteY14" fmla="*/ 194535 h 331788"/>
                <a:gd name="connsiteX15" fmla="*/ 228385 w 330200"/>
                <a:gd name="connsiteY15" fmla="*/ 206180 h 331788"/>
                <a:gd name="connsiteX16" fmla="*/ 216761 w 330200"/>
                <a:gd name="connsiteY16" fmla="*/ 217825 h 331788"/>
                <a:gd name="connsiteX17" fmla="*/ 176724 w 330200"/>
                <a:gd name="connsiteY17" fmla="*/ 217825 h 331788"/>
                <a:gd name="connsiteX18" fmla="*/ 176724 w 330200"/>
                <a:gd name="connsiteY18" fmla="*/ 257937 h 331788"/>
                <a:gd name="connsiteX19" fmla="*/ 165100 w 330200"/>
                <a:gd name="connsiteY19" fmla="*/ 268288 h 331788"/>
                <a:gd name="connsiteX20" fmla="*/ 153476 w 330200"/>
                <a:gd name="connsiteY20" fmla="*/ 257937 h 331788"/>
                <a:gd name="connsiteX21" fmla="*/ 153476 w 330200"/>
                <a:gd name="connsiteY21" fmla="*/ 217825 h 331788"/>
                <a:gd name="connsiteX22" fmla="*/ 113439 w 330200"/>
                <a:gd name="connsiteY22" fmla="*/ 217825 h 331788"/>
                <a:gd name="connsiteX23" fmla="*/ 101815 w 330200"/>
                <a:gd name="connsiteY23" fmla="*/ 206180 h 331788"/>
                <a:gd name="connsiteX24" fmla="*/ 113439 w 330200"/>
                <a:gd name="connsiteY24" fmla="*/ 194535 h 331788"/>
                <a:gd name="connsiteX25" fmla="*/ 153476 w 330200"/>
                <a:gd name="connsiteY25" fmla="*/ 194535 h 331788"/>
                <a:gd name="connsiteX26" fmla="*/ 153476 w 330200"/>
                <a:gd name="connsiteY26" fmla="*/ 179007 h 331788"/>
                <a:gd name="connsiteX27" fmla="*/ 152185 w 330200"/>
                <a:gd name="connsiteY27" fmla="*/ 177714 h 331788"/>
                <a:gd name="connsiteX28" fmla="*/ 113439 w 330200"/>
                <a:gd name="connsiteY28" fmla="*/ 177714 h 331788"/>
                <a:gd name="connsiteX29" fmla="*/ 101815 w 330200"/>
                <a:gd name="connsiteY29" fmla="*/ 166068 h 331788"/>
                <a:gd name="connsiteX30" fmla="*/ 113439 w 330200"/>
                <a:gd name="connsiteY30" fmla="*/ 154423 h 331788"/>
                <a:gd name="connsiteX31" fmla="*/ 135395 w 330200"/>
                <a:gd name="connsiteY31" fmla="*/ 154423 h 331788"/>
                <a:gd name="connsiteX32" fmla="*/ 92775 w 330200"/>
                <a:gd name="connsiteY32" fmla="*/ 98784 h 331788"/>
                <a:gd name="connsiteX33" fmla="*/ 95358 w 330200"/>
                <a:gd name="connsiteY33" fmla="*/ 83257 h 331788"/>
                <a:gd name="connsiteX34" fmla="*/ 104237 w 330200"/>
                <a:gd name="connsiteY34" fmla="*/ 80507 h 331788"/>
                <a:gd name="connsiteX35" fmla="*/ 165100 w 330200"/>
                <a:gd name="connsiteY35" fmla="*/ 26988 h 331788"/>
                <a:gd name="connsiteX36" fmla="*/ 26987 w 330200"/>
                <a:gd name="connsiteY36" fmla="*/ 165101 h 331788"/>
                <a:gd name="connsiteX37" fmla="*/ 165100 w 330200"/>
                <a:gd name="connsiteY37" fmla="*/ 303214 h 331788"/>
                <a:gd name="connsiteX38" fmla="*/ 303213 w 330200"/>
                <a:gd name="connsiteY38" fmla="*/ 165101 h 331788"/>
                <a:gd name="connsiteX39" fmla="*/ 165100 w 330200"/>
                <a:gd name="connsiteY39" fmla="*/ 26988 h 331788"/>
                <a:gd name="connsiteX40" fmla="*/ 165100 w 330200"/>
                <a:gd name="connsiteY40" fmla="*/ 0 h 331788"/>
                <a:gd name="connsiteX41" fmla="*/ 330200 w 330200"/>
                <a:gd name="connsiteY41" fmla="*/ 165894 h 331788"/>
                <a:gd name="connsiteX42" fmla="*/ 165100 w 330200"/>
                <a:gd name="connsiteY42" fmla="*/ 331788 h 331788"/>
                <a:gd name="connsiteX43" fmla="*/ 0 w 330200"/>
                <a:gd name="connsiteY43" fmla="*/ 165894 h 331788"/>
                <a:gd name="connsiteX44" fmla="*/ 165100 w 330200"/>
                <a:gd name="connsiteY44"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30200" h="331788">
                  <a:moveTo>
                    <a:pt x="104237" y="80507"/>
                  </a:moveTo>
                  <a:cubicBezTo>
                    <a:pt x="107304" y="80669"/>
                    <a:pt x="110210" y="81963"/>
                    <a:pt x="112148" y="84551"/>
                  </a:cubicBezTo>
                  <a:cubicBezTo>
                    <a:pt x="163809" y="154423"/>
                    <a:pt x="163809" y="154423"/>
                    <a:pt x="163809" y="154423"/>
                  </a:cubicBezTo>
                  <a:cubicBezTo>
                    <a:pt x="166392" y="154423"/>
                    <a:pt x="166392" y="154423"/>
                    <a:pt x="166392" y="154423"/>
                  </a:cubicBezTo>
                  <a:cubicBezTo>
                    <a:pt x="219344" y="84551"/>
                    <a:pt x="219344" y="84551"/>
                    <a:pt x="219344" y="84551"/>
                  </a:cubicBezTo>
                  <a:cubicBezTo>
                    <a:pt x="221927" y="79375"/>
                    <a:pt x="229676" y="79375"/>
                    <a:pt x="234842" y="83257"/>
                  </a:cubicBezTo>
                  <a:cubicBezTo>
                    <a:pt x="240009" y="85845"/>
                    <a:pt x="241300" y="93608"/>
                    <a:pt x="237425" y="98784"/>
                  </a:cubicBezTo>
                  <a:cubicBezTo>
                    <a:pt x="194805" y="154423"/>
                    <a:pt x="194805" y="154423"/>
                    <a:pt x="194805" y="154423"/>
                  </a:cubicBezTo>
                  <a:cubicBezTo>
                    <a:pt x="216761" y="154423"/>
                    <a:pt x="216761" y="154423"/>
                    <a:pt x="216761" y="154423"/>
                  </a:cubicBezTo>
                  <a:cubicBezTo>
                    <a:pt x="223219" y="154423"/>
                    <a:pt x="228385" y="159599"/>
                    <a:pt x="228385" y="166068"/>
                  </a:cubicBezTo>
                  <a:cubicBezTo>
                    <a:pt x="228385" y="172538"/>
                    <a:pt x="223219" y="177714"/>
                    <a:pt x="216761" y="177714"/>
                  </a:cubicBezTo>
                  <a:cubicBezTo>
                    <a:pt x="178015" y="177714"/>
                    <a:pt x="178015" y="177714"/>
                    <a:pt x="178015" y="177714"/>
                  </a:cubicBezTo>
                  <a:cubicBezTo>
                    <a:pt x="176724" y="179007"/>
                    <a:pt x="176724" y="179007"/>
                    <a:pt x="176724" y="179007"/>
                  </a:cubicBezTo>
                  <a:cubicBezTo>
                    <a:pt x="176724" y="194535"/>
                    <a:pt x="176724" y="194535"/>
                    <a:pt x="176724" y="194535"/>
                  </a:cubicBezTo>
                  <a:cubicBezTo>
                    <a:pt x="216761" y="194535"/>
                    <a:pt x="216761" y="194535"/>
                    <a:pt x="216761" y="194535"/>
                  </a:cubicBezTo>
                  <a:cubicBezTo>
                    <a:pt x="223219" y="194535"/>
                    <a:pt x="228385" y="199710"/>
                    <a:pt x="228385" y="206180"/>
                  </a:cubicBezTo>
                  <a:cubicBezTo>
                    <a:pt x="228385" y="212649"/>
                    <a:pt x="223219" y="217825"/>
                    <a:pt x="216761" y="217825"/>
                  </a:cubicBezTo>
                  <a:cubicBezTo>
                    <a:pt x="176724" y="217825"/>
                    <a:pt x="176724" y="217825"/>
                    <a:pt x="176724" y="217825"/>
                  </a:cubicBezTo>
                  <a:cubicBezTo>
                    <a:pt x="176724" y="257937"/>
                    <a:pt x="176724" y="257937"/>
                    <a:pt x="176724" y="257937"/>
                  </a:cubicBezTo>
                  <a:cubicBezTo>
                    <a:pt x="176724" y="264406"/>
                    <a:pt x="171558" y="268288"/>
                    <a:pt x="165100" y="268288"/>
                  </a:cubicBezTo>
                  <a:cubicBezTo>
                    <a:pt x="158642" y="268288"/>
                    <a:pt x="153476" y="264406"/>
                    <a:pt x="153476" y="257937"/>
                  </a:cubicBezTo>
                  <a:cubicBezTo>
                    <a:pt x="153476" y="217825"/>
                    <a:pt x="153476" y="217825"/>
                    <a:pt x="153476" y="217825"/>
                  </a:cubicBezTo>
                  <a:cubicBezTo>
                    <a:pt x="113439" y="217825"/>
                    <a:pt x="113439" y="217825"/>
                    <a:pt x="113439" y="217825"/>
                  </a:cubicBezTo>
                  <a:cubicBezTo>
                    <a:pt x="106981" y="217825"/>
                    <a:pt x="101815" y="212649"/>
                    <a:pt x="101815" y="206180"/>
                  </a:cubicBezTo>
                  <a:cubicBezTo>
                    <a:pt x="101815" y="199710"/>
                    <a:pt x="106981" y="194535"/>
                    <a:pt x="113439" y="194535"/>
                  </a:cubicBezTo>
                  <a:cubicBezTo>
                    <a:pt x="153476" y="194535"/>
                    <a:pt x="153476" y="194535"/>
                    <a:pt x="153476" y="194535"/>
                  </a:cubicBezTo>
                  <a:cubicBezTo>
                    <a:pt x="153476" y="179007"/>
                    <a:pt x="153476" y="179007"/>
                    <a:pt x="153476" y="179007"/>
                  </a:cubicBezTo>
                  <a:cubicBezTo>
                    <a:pt x="152185" y="177714"/>
                    <a:pt x="152185" y="177714"/>
                    <a:pt x="152185" y="177714"/>
                  </a:cubicBezTo>
                  <a:cubicBezTo>
                    <a:pt x="113439" y="177714"/>
                    <a:pt x="113439" y="177714"/>
                    <a:pt x="113439" y="177714"/>
                  </a:cubicBezTo>
                  <a:cubicBezTo>
                    <a:pt x="106981" y="177714"/>
                    <a:pt x="101815" y="172538"/>
                    <a:pt x="101815" y="166068"/>
                  </a:cubicBezTo>
                  <a:cubicBezTo>
                    <a:pt x="101815" y="159599"/>
                    <a:pt x="106981" y="154423"/>
                    <a:pt x="113439" y="154423"/>
                  </a:cubicBezTo>
                  <a:cubicBezTo>
                    <a:pt x="135395" y="154423"/>
                    <a:pt x="135395" y="154423"/>
                    <a:pt x="135395" y="154423"/>
                  </a:cubicBezTo>
                  <a:cubicBezTo>
                    <a:pt x="92775" y="98784"/>
                    <a:pt x="92775" y="98784"/>
                    <a:pt x="92775" y="98784"/>
                  </a:cubicBezTo>
                  <a:cubicBezTo>
                    <a:pt x="88900" y="93608"/>
                    <a:pt x="90192" y="85845"/>
                    <a:pt x="95358" y="83257"/>
                  </a:cubicBezTo>
                  <a:cubicBezTo>
                    <a:pt x="97941" y="81316"/>
                    <a:pt x="101170" y="80346"/>
                    <a:pt x="104237" y="80507"/>
                  </a:cubicBezTo>
                  <a:close/>
                  <a:moveTo>
                    <a:pt x="165100" y="26988"/>
                  </a:moveTo>
                  <a:cubicBezTo>
                    <a:pt x="88822" y="26988"/>
                    <a:pt x="26987" y="88823"/>
                    <a:pt x="26987" y="165101"/>
                  </a:cubicBezTo>
                  <a:cubicBezTo>
                    <a:pt x="26987" y="241379"/>
                    <a:pt x="88822" y="303214"/>
                    <a:pt x="165100" y="303214"/>
                  </a:cubicBezTo>
                  <a:cubicBezTo>
                    <a:pt x="241378" y="303214"/>
                    <a:pt x="303213" y="241379"/>
                    <a:pt x="303213" y="165101"/>
                  </a:cubicBezTo>
                  <a:cubicBezTo>
                    <a:pt x="303213" y="88823"/>
                    <a:pt x="241378" y="26988"/>
                    <a:pt x="165100" y="26988"/>
                  </a:cubicBez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 name="组合 4"/>
          <p:cNvGrpSpPr/>
          <p:nvPr/>
        </p:nvGrpSpPr>
        <p:grpSpPr>
          <a:xfrm>
            <a:off x="6615348" y="1806653"/>
            <a:ext cx="1008112" cy="1008112"/>
            <a:chOff x="5947254" y="1923678"/>
            <a:chExt cx="1008112" cy="1008112"/>
          </a:xfrm>
        </p:grpSpPr>
        <p:sp>
          <p:nvSpPr>
            <p:cNvPr id="63" name="椭圆 62"/>
            <p:cNvSpPr/>
            <p:nvPr/>
          </p:nvSpPr>
          <p:spPr>
            <a:xfrm>
              <a:off x="5947254" y="1923678"/>
              <a:ext cx="1008112"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2"/>
            <p:cNvSpPr/>
            <p:nvPr/>
          </p:nvSpPr>
          <p:spPr>
            <a:xfrm>
              <a:off x="6082402" y="2125900"/>
              <a:ext cx="737816" cy="603669"/>
            </a:xfrm>
            <a:custGeom>
              <a:avLst/>
              <a:gdLst>
                <a:gd name="connsiteX0" fmla="*/ 64366 w 331787"/>
                <a:gd name="connsiteY0" fmla="*/ 201613 h 271463"/>
                <a:gd name="connsiteX1" fmla="*/ 68263 w 331787"/>
                <a:gd name="connsiteY1" fmla="*/ 208493 h 271463"/>
                <a:gd name="connsiteX2" fmla="*/ 66964 w 331787"/>
                <a:gd name="connsiteY2" fmla="*/ 216748 h 271463"/>
                <a:gd name="connsiteX3" fmla="*/ 60470 w 331787"/>
                <a:gd name="connsiteY3" fmla="*/ 220875 h 271463"/>
                <a:gd name="connsiteX4" fmla="*/ 53975 w 331787"/>
                <a:gd name="connsiteY4" fmla="*/ 220875 h 271463"/>
                <a:gd name="connsiteX5" fmla="*/ 64366 w 331787"/>
                <a:gd name="connsiteY5" fmla="*/ 201613 h 271463"/>
                <a:gd name="connsiteX6" fmla="*/ 71437 w 331787"/>
                <a:gd name="connsiteY6" fmla="*/ 169863 h 271463"/>
                <a:gd name="connsiteX7" fmla="*/ 77787 w 331787"/>
                <a:gd name="connsiteY7" fmla="*/ 171207 h 271463"/>
                <a:gd name="connsiteX8" fmla="*/ 68897 w 331787"/>
                <a:gd name="connsiteY8" fmla="*/ 187326 h 271463"/>
                <a:gd name="connsiteX9" fmla="*/ 65087 w 331787"/>
                <a:gd name="connsiteY9" fmla="*/ 181953 h 271463"/>
                <a:gd name="connsiteX10" fmla="*/ 66357 w 331787"/>
                <a:gd name="connsiteY10" fmla="*/ 175236 h 271463"/>
                <a:gd name="connsiteX11" fmla="*/ 71437 w 331787"/>
                <a:gd name="connsiteY11" fmla="*/ 169863 h 271463"/>
                <a:gd name="connsiteX12" fmla="*/ 86833 w 331787"/>
                <a:gd name="connsiteY12" fmla="*/ 155575 h 271463"/>
                <a:gd name="connsiteX13" fmla="*/ 82879 w 331787"/>
                <a:gd name="connsiteY13" fmla="*/ 162024 h 271463"/>
                <a:gd name="connsiteX14" fmla="*/ 67064 w 331787"/>
                <a:gd name="connsiteY14" fmla="*/ 158155 h 271463"/>
                <a:gd name="connsiteX15" fmla="*/ 52567 w 331787"/>
                <a:gd name="connsiteY15" fmla="*/ 168474 h 271463"/>
                <a:gd name="connsiteX16" fmla="*/ 51249 w 331787"/>
                <a:gd name="connsiteY16" fmla="*/ 182662 h 271463"/>
                <a:gd name="connsiteX17" fmla="*/ 60474 w 331787"/>
                <a:gd name="connsiteY17" fmla="*/ 198140 h 271463"/>
                <a:gd name="connsiteX18" fmla="*/ 49931 w 331787"/>
                <a:gd name="connsiteY18" fmla="*/ 217488 h 271463"/>
                <a:gd name="connsiteX19" fmla="*/ 45977 w 331787"/>
                <a:gd name="connsiteY19" fmla="*/ 211039 h 271463"/>
                <a:gd name="connsiteX20" fmla="*/ 48613 w 331787"/>
                <a:gd name="connsiteY20" fmla="*/ 200720 h 271463"/>
                <a:gd name="connsiteX21" fmla="*/ 35434 w 331787"/>
                <a:gd name="connsiteY21" fmla="*/ 194271 h 271463"/>
                <a:gd name="connsiteX22" fmla="*/ 35434 w 331787"/>
                <a:gd name="connsiteY22" fmla="*/ 195560 h 271463"/>
                <a:gd name="connsiteX23" fmla="*/ 31480 w 331787"/>
                <a:gd name="connsiteY23" fmla="*/ 212328 h 271463"/>
                <a:gd name="connsiteX24" fmla="*/ 43341 w 331787"/>
                <a:gd name="connsiteY24" fmla="*/ 226517 h 271463"/>
                <a:gd name="connsiteX25" fmla="*/ 38070 w 331787"/>
                <a:gd name="connsiteY25" fmla="*/ 235546 h 271463"/>
                <a:gd name="connsiteX26" fmla="*/ 42023 w 331787"/>
                <a:gd name="connsiteY26" fmla="*/ 238125 h 271463"/>
                <a:gd name="connsiteX27" fmla="*/ 47295 w 331787"/>
                <a:gd name="connsiteY27" fmla="*/ 229096 h 271463"/>
                <a:gd name="connsiteX28" fmla="*/ 65746 w 331787"/>
                <a:gd name="connsiteY28" fmla="*/ 232966 h 271463"/>
                <a:gd name="connsiteX29" fmla="*/ 80243 w 331787"/>
                <a:gd name="connsiteY29" fmla="*/ 222647 h 271463"/>
                <a:gd name="connsiteX30" fmla="*/ 82879 w 331787"/>
                <a:gd name="connsiteY30" fmla="*/ 207169 h 271463"/>
                <a:gd name="connsiteX31" fmla="*/ 72336 w 331787"/>
                <a:gd name="connsiteY31" fmla="*/ 191691 h 271463"/>
                <a:gd name="connsiteX32" fmla="*/ 71018 w 331787"/>
                <a:gd name="connsiteY32" fmla="*/ 190401 h 271463"/>
                <a:gd name="connsiteX33" fmla="*/ 81561 w 331787"/>
                <a:gd name="connsiteY33" fmla="*/ 173633 h 271463"/>
                <a:gd name="connsiteX34" fmla="*/ 85515 w 331787"/>
                <a:gd name="connsiteY34" fmla="*/ 178792 h 271463"/>
                <a:gd name="connsiteX35" fmla="*/ 84197 w 331787"/>
                <a:gd name="connsiteY35" fmla="*/ 186531 h 271463"/>
                <a:gd name="connsiteX36" fmla="*/ 94740 w 331787"/>
                <a:gd name="connsiteY36" fmla="*/ 192981 h 271463"/>
                <a:gd name="connsiteX37" fmla="*/ 97376 w 331787"/>
                <a:gd name="connsiteY37" fmla="*/ 176213 h 271463"/>
                <a:gd name="connsiteX38" fmla="*/ 86833 w 331787"/>
                <a:gd name="connsiteY38" fmla="*/ 163314 h 271463"/>
                <a:gd name="connsiteX39" fmla="*/ 90787 w 331787"/>
                <a:gd name="connsiteY39" fmla="*/ 156865 h 271463"/>
                <a:gd name="connsiteX40" fmla="*/ 86833 w 331787"/>
                <a:gd name="connsiteY40" fmla="*/ 155575 h 271463"/>
                <a:gd name="connsiteX41" fmla="*/ 109538 w 331787"/>
                <a:gd name="connsiteY41" fmla="*/ 122238 h 271463"/>
                <a:gd name="connsiteX42" fmla="*/ 130175 w 331787"/>
                <a:gd name="connsiteY42" fmla="*/ 166688 h 271463"/>
                <a:gd name="connsiteX43" fmla="*/ 66675 w 331787"/>
                <a:gd name="connsiteY43" fmla="*/ 271463 h 271463"/>
                <a:gd name="connsiteX44" fmla="*/ 0 w 331787"/>
                <a:gd name="connsiteY44" fmla="*/ 230188 h 271463"/>
                <a:gd name="connsiteX45" fmla="*/ 61913 w 331787"/>
                <a:gd name="connsiteY45" fmla="*/ 125413 h 271463"/>
                <a:gd name="connsiteX46" fmla="*/ 246062 w 331787"/>
                <a:gd name="connsiteY46" fmla="*/ 6350 h 271463"/>
                <a:gd name="connsiteX47" fmla="*/ 247650 w 331787"/>
                <a:gd name="connsiteY47" fmla="*/ 14287 h 271463"/>
                <a:gd name="connsiteX48" fmla="*/ 306387 w 331787"/>
                <a:gd name="connsiteY48" fmla="*/ 134937 h 271463"/>
                <a:gd name="connsiteX49" fmla="*/ 222250 w 331787"/>
                <a:gd name="connsiteY49" fmla="*/ 174625 h 271463"/>
                <a:gd name="connsiteX50" fmla="*/ 214312 w 331787"/>
                <a:gd name="connsiteY50" fmla="*/ 179388 h 271463"/>
                <a:gd name="connsiteX51" fmla="*/ 227012 w 331787"/>
                <a:gd name="connsiteY51" fmla="*/ 182563 h 271463"/>
                <a:gd name="connsiteX52" fmla="*/ 230187 w 331787"/>
                <a:gd name="connsiteY52" fmla="*/ 184150 h 271463"/>
                <a:gd name="connsiteX53" fmla="*/ 238125 w 331787"/>
                <a:gd name="connsiteY53" fmla="*/ 180975 h 271463"/>
                <a:gd name="connsiteX54" fmla="*/ 323850 w 331787"/>
                <a:gd name="connsiteY54" fmla="*/ 139700 h 271463"/>
                <a:gd name="connsiteX55" fmla="*/ 261937 w 331787"/>
                <a:gd name="connsiteY55" fmla="*/ 12700 h 271463"/>
                <a:gd name="connsiteX56" fmla="*/ 257175 w 331787"/>
                <a:gd name="connsiteY56" fmla="*/ 11112 h 271463"/>
                <a:gd name="connsiteX57" fmla="*/ 195262 w 331787"/>
                <a:gd name="connsiteY57" fmla="*/ 6350 h 271463"/>
                <a:gd name="connsiteX58" fmla="*/ 198437 w 331787"/>
                <a:gd name="connsiteY58" fmla="*/ 14287 h 271463"/>
                <a:gd name="connsiteX59" fmla="*/ 200025 w 331787"/>
                <a:gd name="connsiteY59" fmla="*/ 19050 h 271463"/>
                <a:gd name="connsiteX60" fmla="*/ 207962 w 331787"/>
                <a:gd name="connsiteY60" fmla="*/ 34925 h 271463"/>
                <a:gd name="connsiteX61" fmla="*/ 227012 w 331787"/>
                <a:gd name="connsiteY61" fmla="*/ 76200 h 271463"/>
                <a:gd name="connsiteX62" fmla="*/ 228600 w 331787"/>
                <a:gd name="connsiteY62" fmla="*/ 79375 h 271463"/>
                <a:gd name="connsiteX63" fmla="*/ 230187 w 331787"/>
                <a:gd name="connsiteY63" fmla="*/ 82550 h 271463"/>
                <a:gd name="connsiteX64" fmla="*/ 255587 w 331787"/>
                <a:gd name="connsiteY64" fmla="*/ 134937 h 271463"/>
                <a:gd name="connsiteX65" fmla="*/ 219075 w 331787"/>
                <a:gd name="connsiteY65" fmla="*/ 153987 h 271463"/>
                <a:gd name="connsiteX66" fmla="*/ 215900 w 331787"/>
                <a:gd name="connsiteY66" fmla="*/ 153987 h 271463"/>
                <a:gd name="connsiteX67" fmla="*/ 214312 w 331787"/>
                <a:gd name="connsiteY67" fmla="*/ 153987 h 271463"/>
                <a:gd name="connsiteX68" fmla="*/ 212725 w 331787"/>
                <a:gd name="connsiteY68" fmla="*/ 155575 h 271463"/>
                <a:gd name="connsiteX69" fmla="*/ 196850 w 331787"/>
                <a:gd name="connsiteY69" fmla="*/ 163513 h 271463"/>
                <a:gd name="connsiteX70" fmla="*/ 171450 w 331787"/>
                <a:gd name="connsiteY70" fmla="*/ 174625 h 271463"/>
                <a:gd name="connsiteX71" fmla="*/ 163512 w 331787"/>
                <a:gd name="connsiteY71" fmla="*/ 179388 h 271463"/>
                <a:gd name="connsiteX72" fmla="*/ 176212 w 331787"/>
                <a:gd name="connsiteY72" fmla="*/ 182563 h 271463"/>
                <a:gd name="connsiteX73" fmla="*/ 179387 w 331787"/>
                <a:gd name="connsiteY73" fmla="*/ 184150 h 271463"/>
                <a:gd name="connsiteX74" fmla="*/ 187325 w 331787"/>
                <a:gd name="connsiteY74" fmla="*/ 180975 h 271463"/>
                <a:gd name="connsiteX75" fmla="*/ 200025 w 331787"/>
                <a:gd name="connsiteY75" fmla="*/ 174625 h 271463"/>
                <a:gd name="connsiteX76" fmla="*/ 212725 w 331787"/>
                <a:gd name="connsiteY76" fmla="*/ 168275 h 271463"/>
                <a:gd name="connsiteX77" fmla="*/ 214312 w 331787"/>
                <a:gd name="connsiteY77" fmla="*/ 166688 h 271463"/>
                <a:gd name="connsiteX78" fmla="*/ 215900 w 331787"/>
                <a:gd name="connsiteY78" fmla="*/ 166688 h 271463"/>
                <a:gd name="connsiteX79" fmla="*/ 219075 w 331787"/>
                <a:gd name="connsiteY79" fmla="*/ 166688 h 271463"/>
                <a:gd name="connsiteX80" fmla="*/ 273050 w 331787"/>
                <a:gd name="connsiteY80" fmla="*/ 139700 h 271463"/>
                <a:gd name="connsiteX81" fmla="*/ 233362 w 331787"/>
                <a:gd name="connsiteY81" fmla="*/ 60325 h 271463"/>
                <a:gd name="connsiteX82" fmla="*/ 233362 w 331787"/>
                <a:gd name="connsiteY82" fmla="*/ 57150 h 271463"/>
                <a:gd name="connsiteX83" fmla="*/ 231775 w 331787"/>
                <a:gd name="connsiteY83" fmla="*/ 53975 h 271463"/>
                <a:gd name="connsiteX84" fmla="*/ 220662 w 331787"/>
                <a:gd name="connsiteY84" fmla="*/ 28575 h 271463"/>
                <a:gd name="connsiteX85" fmla="*/ 212725 w 331787"/>
                <a:gd name="connsiteY85" fmla="*/ 12700 h 271463"/>
                <a:gd name="connsiteX86" fmla="*/ 211137 w 331787"/>
                <a:gd name="connsiteY86" fmla="*/ 12700 h 271463"/>
                <a:gd name="connsiteX87" fmla="*/ 206375 w 331787"/>
                <a:gd name="connsiteY87" fmla="*/ 11112 h 271463"/>
                <a:gd name="connsiteX88" fmla="*/ 192087 w 331787"/>
                <a:gd name="connsiteY88" fmla="*/ 0 h 271463"/>
                <a:gd name="connsiteX89" fmla="*/ 192087 w 331787"/>
                <a:gd name="connsiteY89" fmla="*/ 3175 h 271463"/>
                <a:gd name="connsiteX90" fmla="*/ 212725 w 331787"/>
                <a:gd name="connsiteY90" fmla="*/ 7937 h 271463"/>
                <a:gd name="connsiteX91" fmla="*/ 215900 w 331787"/>
                <a:gd name="connsiteY91" fmla="*/ 6350 h 271463"/>
                <a:gd name="connsiteX92" fmla="*/ 217487 w 331787"/>
                <a:gd name="connsiteY92" fmla="*/ 11112 h 271463"/>
                <a:gd name="connsiteX93" fmla="*/ 241300 w 331787"/>
                <a:gd name="connsiteY93" fmla="*/ 0 h 271463"/>
                <a:gd name="connsiteX94" fmla="*/ 242887 w 331787"/>
                <a:gd name="connsiteY94" fmla="*/ 3175 h 271463"/>
                <a:gd name="connsiteX95" fmla="*/ 261937 w 331787"/>
                <a:gd name="connsiteY95" fmla="*/ 7937 h 271463"/>
                <a:gd name="connsiteX96" fmla="*/ 266700 w 331787"/>
                <a:gd name="connsiteY96" fmla="*/ 6350 h 271463"/>
                <a:gd name="connsiteX97" fmla="*/ 331787 w 331787"/>
                <a:gd name="connsiteY97" fmla="*/ 142875 h 271463"/>
                <a:gd name="connsiteX98" fmla="*/ 230187 w 331787"/>
                <a:gd name="connsiteY98" fmla="*/ 190500 h 271463"/>
                <a:gd name="connsiteX99" fmla="*/ 206375 w 331787"/>
                <a:gd name="connsiteY99" fmla="*/ 184150 h 271463"/>
                <a:gd name="connsiteX100" fmla="*/ 204787 w 331787"/>
                <a:gd name="connsiteY100" fmla="*/ 180975 h 271463"/>
                <a:gd name="connsiteX101" fmla="*/ 179387 w 331787"/>
                <a:gd name="connsiteY101" fmla="*/ 190500 h 271463"/>
                <a:gd name="connsiteX102" fmla="*/ 155575 w 331787"/>
                <a:gd name="connsiteY102" fmla="*/ 184150 h 271463"/>
                <a:gd name="connsiteX103" fmla="*/ 90487 w 331787"/>
                <a:gd name="connsiteY103" fmla="*/ 47625 h 27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1787" h="271463">
                  <a:moveTo>
                    <a:pt x="64366" y="201613"/>
                  </a:moveTo>
                  <a:cubicBezTo>
                    <a:pt x="65665" y="204365"/>
                    <a:pt x="66964" y="207117"/>
                    <a:pt x="68263" y="208493"/>
                  </a:cubicBezTo>
                  <a:cubicBezTo>
                    <a:pt x="68263" y="211244"/>
                    <a:pt x="68263" y="213996"/>
                    <a:pt x="66964" y="216748"/>
                  </a:cubicBezTo>
                  <a:cubicBezTo>
                    <a:pt x="65665" y="219500"/>
                    <a:pt x="63067" y="220875"/>
                    <a:pt x="60470" y="220875"/>
                  </a:cubicBezTo>
                  <a:cubicBezTo>
                    <a:pt x="57872" y="222251"/>
                    <a:pt x="56573" y="220875"/>
                    <a:pt x="53975" y="220875"/>
                  </a:cubicBezTo>
                  <a:cubicBezTo>
                    <a:pt x="64366" y="201613"/>
                    <a:pt x="64366" y="201613"/>
                    <a:pt x="64366" y="201613"/>
                  </a:cubicBezTo>
                  <a:close/>
                  <a:moveTo>
                    <a:pt x="71437" y="169863"/>
                  </a:moveTo>
                  <a:cubicBezTo>
                    <a:pt x="73977" y="169863"/>
                    <a:pt x="75247" y="169863"/>
                    <a:pt x="77787" y="171207"/>
                  </a:cubicBezTo>
                  <a:cubicBezTo>
                    <a:pt x="68897" y="187326"/>
                    <a:pt x="68897" y="187326"/>
                    <a:pt x="68897" y="187326"/>
                  </a:cubicBezTo>
                  <a:cubicBezTo>
                    <a:pt x="67627" y="184640"/>
                    <a:pt x="66357" y="183296"/>
                    <a:pt x="65087" y="181953"/>
                  </a:cubicBezTo>
                  <a:cubicBezTo>
                    <a:pt x="65087" y="179266"/>
                    <a:pt x="65087" y="176580"/>
                    <a:pt x="66357" y="175236"/>
                  </a:cubicBezTo>
                  <a:cubicBezTo>
                    <a:pt x="67627" y="172550"/>
                    <a:pt x="68897" y="169863"/>
                    <a:pt x="71437" y="169863"/>
                  </a:cubicBezTo>
                  <a:close/>
                  <a:moveTo>
                    <a:pt x="86833" y="155575"/>
                  </a:moveTo>
                  <a:cubicBezTo>
                    <a:pt x="86833" y="155575"/>
                    <a:pt x="86833" y="155575"/>
                    <a:pt x="82879" y="162024"/>
                  </a:cubicBezTo>
                  <a:cubicBezTo>
                    <a:pt x="77607" y="158155"/>
                    <a:pt x="72336" y="158155"/>
                    <a:pt x="67064" y="158155"/>
                  </a:cubicBezTo>
                  <a:cubicBezTo>
                    <a:pt x="60474" y="159445"/>
                    <a:pt x="56521" y="163314"/>
                    <a:pt x="52567" y="168474"/>
                  </a:cubicBezTo>
                  <a:cubicBezTo>
                    <a:pt x="49931" y="173633"/>
                    <a:pt x="49931" y="178792"/>
                    <a:pt x="51249" y="182662"/>
                  </a:cubicBezTo>
                  <a:cubicBezTo>
                    <a:pt x="52567" y="187821"/>
                    <a:pt x="55203" y="192981"/>
                    <a:pt x="60474" y="198140"/>
                  </a:cubicBezTo>
                  <a:cubicBezTo>
                    <a:pt x="60474" y="198140"/>
                    <a:pt x="60474" y="198140"/>
                    <a:pt x="49931" y="217488"/>
                  </a:cubicBezTo>
                  <a:cubicBezTo>
                    <a:pt x="47295" y="214908"/>
                    <a:pt x="45977" y="213618"/>
                    <a:pt x="45977" y="211039"/>
                  </a:cubicBezTo>
                  <a:cubicBezTo>
                    <a:pt x="44659" y="208459"/>
                    <a:pt x="45977" y="204589"/>
                    <a:pt x="48613" y="200720"/>
                  </a:cubicBezTo>
                  <a:cubicBezTo>
                    <a:pt x="48613" y="200720"/>
                    <a:pt x="48613" y="200720"/>
                    <a:pt x="35434" y="194271"/>
                  </a:cubicBezTo>
                  <a:cubicBezTo>
                    <a:pt x="35434" y="194271"/>
                    <a:pt x="35434" y="194271"/>
                    <a:pt x="35434" y="195560"/>
                  </a:cubicBezTo>
                  <a:cubicBezTo>
                    <a:pt x="31480" y="202010"/>
                    <a:pt x="30162" y="207169"/>
                    <a:pt x="31480" y="212328"/>
                  </a:cubicBezTo>
                  <a:cubicBezTo>
                    <a:pt x="34116" y="217488"/>
                    <a:pt x="36752" y="222647"/>
                    <a:pt x="43341" y="226517"/>
                  </a:cubicBezTo>
                  <a:cubicBezTo>
                    <a:pt x="43341" y="226517"/>
                    <a:pt x="43341" y="226517"/>
                    <a:pt x="38070" y="235546"/>
                  </a:cubicBezTo>
                  <a:cubicBezTo>
                    <a:pt x="38070" y="235546"/>
                    <a:pt x="38070" y="235546"/>
                    <a:pt x="42023" y="238125"/>
                  </a:cubicBezTo>
                  <a:cubicBezTo>
                    <a:pt x="42023" y="238125"/>
                    <a:pt x="42023" y="238125"/>
                    <a:pt x="47295" y="229096"/>
                  </a:cubicBezTo>
                  <a:cubicBezTo>
                    <a:pt x="53885" y="232966"/>
                    <a:pt x="59156" y="234256"/>
                    <a:pt x="65746" y="232966"/>
                  </a:cubicBezTo>
                  <a:cubicBezTo>
                    <a:pt x="71018" y="231676"/>
                    <a:pt x="76289" y="227806"/>
                    <a:pt x="80243" y="222647"/>
                  </a:cubicBezTo>
                  <a:cubicBezTo>
                    <a:pt x="82879" y="217488"/>
                    <a:pt x="84197" y="212328"/>
                    <a:pt x="82879" y="207169"/>
                  </a:cubicBezTo>
                  <a:cubicBezTo>
                    <a:pt x="81561" y="203299"/>
                    <a:pt x="77607" y="196850"/>
                    <a:pt x="72336" y="191691"/>
                  </a:cubicBezTo>
                  <a:cubicBezTo>
                    <a:pt x="72336" y="191691"/>
                    <a:pt x="72336" y="191691"/>
                    <a:pt x="71018" y="190401"/>
                  </a:cubicBezTo>
                  <a:cubicBezTo>
                    <a:pt x="71018" y="190401"/>
                    <a:pt x="71018" y="190401"/>
                    <a:pt x="81561" y="173633"/>
                  </a:cubicBezTo>
                  <a:cubicBezTo>
                    <a:pt x="84197" y="174923"/>
                    <a:pt x="85515" y="176213"/>
                    <a:pt x="85515" y="178792"/>
                  </a:cubicBezTo>
                  <a:cubicBezTo>
                    <a:pt x="86833" y="180082"/>
                    <a:pt x="85515" y="183952"/>
                    <a:pt x="84197" y="186531"/>
                  </a:cubicBezTo>
                  <a:cubicBezTo>
                    <a:pt x="84197" y="186531"/>
                    <a:pt x="84197" y="186531"/>
                    <a:pt x="94740" y="192981"/>
                  </a:cubicBezTo>
                  <a:cubicBezTo>
                    <a:pt x="98694" y="187821"/>
                    <a:pt x="100012" y="182662"/>
                    <a:pt x="97376" y="176213"/>
                  </a:cubicBezTo>
                  <a:cubicBezTo>
                    <a:pt x="96058" y="172343"/>
                    <a:pt x="92104" y="167184"/>
                    <a:pt x="86833" y="163314"/>
                  </a:cubicBezTo>
                  <a:cubicBezTo>
                    <a:pt x="86833" y="163314"/>
                    <a:pt x="86833" y="163314"/>
                    <a:pt x="90787" y="156865"/>
                  </a:cubicBezTo>
                  <a:cubicBezTo>
                    <a:pt x="90787" y="156865"/>
                    <a:pt x="90787" y="156865"/>
                    <a:pt x="86833" y="155575"/>
                  </a:cubicBezTo>
                  <a:close/>
                  <a:moveTo>
                    <a:pt x="109538" y="122238"/>
                  </a:moveTo>
                  <a:lnTo>
                    <a:pt x="130175" y="166688"/>
                  </a:lnTo>
                  <a:lnTo>
                    <a:pt x="66675" y="271463"/>
                  </a:lnTo>
                  <a:lnTo>
                    <a:pt x="0" y="230188"/>
                  </a:lnTo>
                  <a:lnTo>
                    <a:pt x="61913" y="125413"/>
                  </a:lnTo>
                  <a:close/>
                  <a:moveTo>
                    <a:pt x="246062" y="6350"/>
                  </a:moveTo>
                  <a:lnTo>
                    <a:pt x="247650" y="14287"/>
                  </a:lnTo>
                  <a:lnTo>
                    <a:pt x="306387" y="134937"/>
                  </a:lnTo>
                  <a:lnTo>
                    <a:pt x="222250" y="174625"/>
                  </a:lnTo>
                  <a:lnTo>
                    <a:pt x="214312" y="179388"/>
                  </a:lnTo>
                  <a:lnTo>
                    <a:pt x="227012" y="182563"/>
                  </a:lnTo>
                  <a:lnTo>
                    <a:pt x="230187" y="184150"/>
                  </a:lnTo>
                  <a:lnTo>
                    <a:pt x="238125" y="180975"/>
                  </a:lnTo>
                  <a:lnTo>
                    <a:pt x="323850" y="139700"/>
                  </a:lnTo>
                  <a:lnTo>
                    <a:pt x="261937" y="12700"/>
                  </a:lnTo>
                  <a:lnTo>
                    <a:pt x="257175" y="11112"/>
                  </a:lnTo>
                  <a:close/>
                  <a:moveTo>
                    <a:pt x="195262" y="6350"/>
                  </a:moveTo>
                  <a:lnTo>
                    <a:pt x="198437" y="14287"/>
                  </a:lnTo>
                  <a:lnTo>
                    <a:pt x="200025" y="19050"/>
                  </a:lnTo>
                  <a:lnTo>
                    <a:pt x="207962" y="34925"/>
                  </a:lnTo>
                  <a:lnTo>
                    <a:pt x="227012" y="76200"/>
                  </a:lnTo>
                  <a:lnTo>
                    <a:pt x="228600" y="79375"/>
                  </a:lnTo>
                  <a:lnTo>
                    <a:pt x="230187" y="82550"/>
                  </a:lnTo>
                  <a:lnTo>
                    <a:pt x="255587" y="134937"/>
                  </a:lnTo>
                  <a:lnTo>
                    <a:pt x="219075" y="153987"/>
                  </a:lnTo>
                  <a:lnTo>
                    <a:pt x="215900" y="153987"/>
                  </a:lnTo>
                  <a:lnTo>
                    <a:pt x="214312" y="153987"/>
                  </a:lnTo>
                  <a:lnTo>
                    <a:pt x="212725" y="155575"/>
                  </a:lnTo>
                  <a:lnTo>
                    <a:pt x="196850" y="163513"/>
                  </a:lnTo>
                  <a:lnTo>
                    <a:pt x="171450" y="174625"/>
                  </a:lnTo>
                  <a:lnTo>
                    <a:pt x="163512" y="179388"/>
                  </a:lnTo>
                  <a:lnTo>
                    <a:pt x="176212" y="182563"/>
                  </a:lnTo>
                  <a:lnTo>
                    <a:pt x="179387" y="184150"/>
                  </a:lnTo>
                  <a:lnTo>
                    <a:pt x="187325" y="180975"/>
                  </a:lnTo>
                  <a:lnTo>
                    <a:pt x="200025" y="174625"/>
                  </a:lnTo>
                  <a:lnTo>
                    <a:pt x="212725" y="168275"/>
                  </a:lnTo>
                  <a:lnTo>
                    <a:pt x="214312" y="166688"/>
                  </a:lnTo>
                  <a:lnTo>
                    <a:pt x="215900" y="166688"/>
                  </a:lnTo>
                  <a:lnTo>
                    <a:pt x="219075" y="166688"/>
                  </a:lnTo>
                  <a:lnTo>
                    <a:pt x="273050" y="139700"/>
                  </a:lnTo>
                  <a:lnTo>
                    <a:pt x="233362" y="60325"/>
                  </a:lnTo>
                  <a:lnTo>
                    <a:pt x="233362" y="57150"/>
                  </a:lnTo>
                  <a:lnTo>
                    <a:pt x="231775" y="53975"/>
                  </a:lnTo>
                  <a:lnTo>
                    <a:pt x="220662" y="28575"/>
                  </a:lnTo>
                  <a:lnTo>
                    <a:pt x="212725" y="12700"/>
                  </a:lnTo>
                  <a:lnTo>
                    <a:pt x="211137" y="12700"/>
                  </a:lnTo>
                  <a:lnTo>
                    <a:pt x="206375" y="11112"/>
                  </a:lnTo>
                  <a:close/>
                  <a:moveTo>
                    <a:pt x="192087" y="0"/>
                  </a:moveTo>
                  <a:lnTo>
                    <a:pt x="192087" y="3175"/>
                  </a:lnTo>
                  <a:lnTo>
                    <a:pt x="212725" y="7937"/>
                  </a:lnTo>
                  <a:lnTo>
                    <a:pt x="215900" y="6350"/>
                  </a:lnTo>
                  <a:lnTo>
                    <a:pt x="217487" y="11112"/>
                  </a:lnTo>
                  <a:lnTo>
                    <a:pt x="241300" y="0"/>
                  </a:lnTo>
                  <a:lnTo>
                    <a:pt x="242887" y="3175"/>
                  </a:lnTo>
                  <a:lnTo>
                    <a:pt x="261937" y="7937"/>
                  </a:lnTo>
                  <a:lnTo>
                    <a:pt x="266700" y="6350"/>
                  </a:lnTo>
                  <a:lnTo>
                    <a:pt x="331787" y="142875"/>
                  </a:lnTo>
                  <a:lnTo>
                    <a:pt x="230187" y="190500"/>
                  </a:lnTo>
                  <a:lnTo>
                    <a:pt x="206375" y="184150"/>
                  </a:lnTo>
                  <a:lnTo>
                    <a:pt x="204787" y="180975"/>
                  </a:lnTo>
                  <a:lnTo>
                    <a:pt x="179387" y="190500"/>
                  </a:lnTo>
                  <a:lnTo>
                    <a:pt x="155575" y="184150"/>
                  </a:lnTo>
                  <a:lnTo>
                    <a:pt x="90487" y="4762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4" name="组合 3"/>
          <p:cNvGrpSpPr/>
          <p:nvPr/>
        </p:nvGrpSpPr>
        <p:grpSpPr>
          <a:xfrm>
            <a:off x="3512680" y="1275606"/>
            <a:ext cx="2070206" cy="2070206"/>
            <a:chOff x="3581914" y="1619197"/>
            <a:chExt cx="2070206" cy="2070206"/>
          </a:xfrm>
        </p:grpSpPr>
        <p:sp>
          <p:nvSpPr>
            <p:cNvPr id="66" name="椭圆 65"/>
            <p:cNvSpPr/>
            <p:nvPr/>
          </p:nvSpPr>
          <p:spPr>
            <a:xfrm>
              <a:off x="3581914" y="1619197"/>
              <a:ext cx="2070206" cy="20702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7" name="Picture 5" descr="C:\Users\Administrator\Desktop\3.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915356" y="1924050"/>
              <a:ext cx="1403322" cy="1403322"/>
            </a:xfrm>
            <a:prstGeom prst="rect">
              <a:avLst/>
            </a:prstGeom>
            <a:noFill/>
            <a:extLst>
              <a:ext uri="{909E8E84-426E-40DD-AFC4-6F175D3DCCD1}">
                <a14:hiddenFill xmlns:a14="http://schemas.microsoft.com/office/drawing/2010/main">
                  <a:solidFill>
                    <a:srgbClr val="FFFFFF"/>
                  </a:solidFill>
                </a14:hiddenFill>
              </a:ext>
            </a:extLst>
          </p:spPr>
        </p:pic>
      </p:grpSp>
      <p:sp>
        <p:nvSpPr>
          <p:cNvPr id="68" name="矩形 67"/>
          <p:cNvSpPr/>
          <p:nvPr/>
        </p:nvSpPr>
        <p:spPr>
          <a:xfrm>
            <a:off x="1053343" y="3058738"/>
            <a:ext cx="1638424" cy="867930"/>
          </a:xfrm>
          <a:prstGeom prst="rect">
            <a:avLst/>
          </a:prstGeom>
        </p:spPr>
        <p:txBody>
          <a:bodyPr wrap="square">
            <a:spAutoFit/>
          </a:bodyPr>
          <a:lstStyle/>
          <a:p>
            <a:pPr algn="ctr">
              <a:lnSpc>
                <a:spcPct val="120000"/>
              </a:lnSpc>
            </a:pPr>
            <a:r>
              <a:rPr lang="zh-CN" altLang="en-US" b="1" dirty="0">
                <a:solidFill>
                  <a:schemeClr val="tx2"/>
                </a:solidFill>
              </a:rPr>
              <a:t>添加标题</a:t>
            </a:r>
            <a:endParaRPr lang="en-US" altLang="zh-CN" b="1" dirty="0">
              <a:solidFill>
                <a:schemeClr val="tx2"/>
              </a:solidFill>
            </a:endParaRPr>
          </a:p>
          <a:p>
            <a:pPr algn="ctr">
              <a:lnSpc>
                <a:spcPct val="120000"/>
              </a:lnSpc>
            </a:pPr>
            <a:r>
              <a:rPr lang="en-US" altLang="zh-CN" sz="1200" dirty="0">
                <a:solidFill>
                  <a:schemeClr val="tx2"/>
                </a:solidFill>
              </a:rPr>
              <a:t>PPT</a:t>
            </a:r>
            <a:r>
              <a:rPr lang="zh-CN" altLang="en-US" sz="1200" dirty="0">
                <a:solidFill>
                  <a:schemeClr val="tx2"/>
                </a:solidFill>
              </a:rPr>
              <a:t>在现代商务交流中被愈来愈多的运用</a:t>
            </a:r>
          </a:p>
        </p:txBody>
      </p:sp>
      <p:sp>
        <p:nvSpPr>
          <p:cNvPr id="69" name="矩形 68"/>
          <p:cNvSpPr/>
          <p:nvPr/>
        </p:nvSpPr>
        <p:spPr>
          <a:xfrm>
            <a:off x="6300192" y="3058738"/>
            <a:ext cx="1638424" cy="867930"/>
          </a:xfrm>
          <a:prstGeom prst="rect">
            <a:avLst/>
          </a:prstGeom>
        </p:spPr>
        <p:txBody>
          <a:bodyPr wrap="square">
            <a:spAutoFit/>
          </a:bodyPr>
          <a:lstStyle/>
          <a:p>
            <a:pPr algn="ctr">
              <a:lnSpc>
                <a:spcPct val="120000"/>
              </a:lnSpc>
            </a:pPr>
            <a:r>
              <a:rPr lang="zh-CN" altLang="en-US" b="1" dirty="0">
                <a:solidFill>
                  <a:schemeClr val="tx2"/>
                </a:solidFill>
              </a:rPr>
              <a:t>添加标题</a:t>
            </a:r>
            <a:endParaRPr lang="en-US" altLang="zh-CN" b="1" dirty="0">
              <a:solidFill>
                <a:schemeClr val="tx2"/>
              </a:solidFill>
            </a:endParaRPr>
          </a:p>
          <a:p>
            <a:pPr algn="ctr">
              <a:lnSpc>
                <a:spcPct val="120000"/>
              </a:lnSpc>
            </a:pPr>
            <a:r>
              <a:rPr lang="en-US" altLang="zh-CN" sz="1200" dirty="0">
                <a:solidFill>
                  <a:schemeClr val="tx2"/>
                </a:solidFill>
              </a:rPr>
              <a:t>PPT</a:t>
            </a:r>
            <a:r>
              <a:rPr lang="zh-CN" altLang="en-US" sz="1200" dirty="0">
                <a:solidFill>
                  <a:schemeClr val="tx2"/>
                </a:solidFill>
              </a:rPr>
              <a:t>在现代商务交流中被愈来愈多的运用</a:t>
            </a:r>
          </a:p>
        </p:txBody>
      </p:sp>
      <p:sp>
        <p:nvSpPr>
          <p:cNvPr id="10" name="右箭头 9"/>
          <p:cNvSpPr/>
          <p:nvPr/>
        </p:nvSpPr>
        <p:spPr>
          <a:xfrm>
            <a:off x="5794436" y="2159792"/>
            <a:ext cx="609363" cy="3018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右箭头 69"/>
          <p:cNvSpPr/>
          <p:nvPr/>
        </p:nvSpPr>
        <p:spPr>
          <a:xfrm flipH="1">
            <a:off x="2691767" y="2159792"/>
            <a:ext cx="609363" cy="30183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750"/>
                                        <p:tgtEl>
                                          <p:spTgt spid="10"/>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wipe(right)">
                                      <p:cBhvr>
                                        <p:cTn id="16" dur="750"/>
                                        <p:tgtEl>
                                          <p:spTgt spid="70"/>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750" fill="hold"/>
                                        <p:tgtEl>
                                          <p:spTgt spid="5"/>
                                        </p:tgtEl>
                                        <p:attrNameLst>
                                          <p:attrName>ppt_w</p:attrName>
                                        </p:attrNameLst>
                                      </p:cBhvr>
                                      <p:tavLst>
                                        <p:tav tm="0">
                                          <p:val>
                                            <p:fltVal val="0"/>
                                          </p:val>
                                        </p:tav>
                                        <p:tav tm="100000">
                                          <p:val>
                                            <p:strVal val="#ppt_w"/>
                                          </p:val>
                                        </p:tav>
                                      </p:tavLst>
                                    </p:anim>
                                    <p:anim calcmode="lin" valueType="num">
                                      <p:cBhvr>
                                        <p:cTn id="21" dur="750" fill="hold"/>
                                        <p:tgtEl>
                                          <p:spTgt spid="5"/>
                                        </p:tgtEl>
                                        <p:attrNameLst>
                                          <p:attrName>ppt_h</p:attrName>
                                        </p:attrNameLst>
                                      </p:cBhvr>
                                      <p:tavLst>
                                        <p:tav tm="0">
                                          <p:val>
                                            <p:fltVal val="0"/>
                                          </p:val>
                                        </p:tav>
                                        <p:tav tm="100000">
                                          <p:val>
                                            <p:strVal val="#ppt_h"/>
                                          </p:val>
                                        </p:tav>
                                      </p:tavLst>
                                    </p:anim>
                                    <p:animEffect transition="in" filter="fade">
                                      <p:cBhvr>
                                        <p:cTn id="22" dur="750"/>
                                        <p:tgtEl>
                                          <p:spTgt spid="5"/>
                                        </p:tgtEl>
                                      </p:cBhvr>
                                    </p:animEffect>
                                  </p:childTnLst>
                                </p:cTn>
                              </p:par>
                              <p:par>
                                <p:cTn id="23" presetID="53" presetClass="entr" presetSubtype="16"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750" fill="hold"/>
                                        <p:tgtEl>
                                          <p:spTgt spid="6"/>
                                        </p:tgtEl>
                                        <p:attrNameLst>
                                          <p:attrName>ppt_w</p:attrName>
                                        </p:attrNameLst>
                                      </p:cBhvr>
                                      <p:tavLst>
                                        <p:tav tm="0">
                                          <p:val>
                                            <p:fltVal val="0"/>
                                          </p:val>
                                        </p:tav>
                                        <p:tav tm="100000">
                                          <p:val>
                                            <p:strVal val="#ppt_w"/>
                                          </p:val>
                                        </p:tav>
                                      </p:tavLst>
                                    </p:anim>
                                    <p:anim calcmode="lin" valueType="num">
                                      <p:cBhvr>
                                        <p:cTn id="26" dur="750" fill="hold"/>
                                        <p:tgtEl>
                                          <p:spTgt spid="6"/>
                                        </p:tgtEl>
                                        <p:attrNameLst>
                                          <p:attrName>ppt_h</p:attrName>
                                        </p:attrNameLst>
                                      </p:cBhvr>
                                      <p:tavLst>
                                        <p:tav tm="0">
                                          <p:val>
                                            <p:fltVal val="0"/>
                                          </p:val>
                                        </p:tav>
                                        <p:tav tm="100000">
                                          <p:val>
                                            <p:strVal val="#ppt_h"/>
                                          </p:val>
                                        </p:tav>
                                      </p:tavLst>
                                    </p:anim>
                                    <p:animEffect transition="in" filter="fade">
                                      <p:cBhvr>
                                        <p:cTn id="27" dur="750"/>
                                        <p:tgtEl>
                                          <p:spTgt spid="6"/>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wipe(up)">
                                      <p:cBhvr>
                                        <p:cTn id="31" dur="1000"/>
                                        <p:tgtEl>
                                          <p:spTgt spid="68"/>
                                        </p:tgtEl>
                                      </p:cBhvr>
                                    </p:animEffect>
                                  </p:childTnLst>
                                </p:cTn>
                              </p:par>
                            </p:childTnLst>
                          </p:cTn>
                        </p:par>
                        <p:par>
                          <p:cTn id="32" fill="hold">
                            <p:stCondLst>
                              <p:cond delay="4000"/>
                            </p:stCondLst>
                            <p:childTnLst>
                              <p:par>
                                <p:cTn id="33" presetID="22" presetClass="entr" presetSubtype="1" fill="hold" grpId="0"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up)">
                                      <p:cBhvr>
                                        <p:cTn id="35"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10" grpId="0" animBg="1"/>
      <p:bldP spid="70"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Freeform 5"/>
          <p:cNvSpPr/>
          <p:nvPr/>
        </p:nvSpPr>
        <p:spPr bwMode="auto">
          <a:xfrm>
            <a:off x="4312822" y="1131590"/>
            <a:ext cx="159893" cy="4011910"/>
          </a:xfrm>
          <a:custGeom>
            <a:avLst/>
            <a:gdLst>
              <a:gd name="T0" fmla="*/ 47 w 47"/>
              <a:gd name="T1" fmla="*/ 1455 h 1455"/>
              <a:gd name="T2" fmla="*/ 0 w 47"/>
              <a:gd name="T3" fmla="*/ 1455 h 1455"/>
              <a:gd name="T4" fmla="*/ 8 w 47"/>
              <a:gd name="T5" fmla="*/ 15 h 1455"/>
              <a:gd name="T6" fmla="*/ 24 w 47"/>
              <a:gd name="T7" fmla="*/ 0 h 1455"/>
              <a:gd name="T8" fmla="*/ 39 w 47"/>
              <a:gd name="T9" fmla="*/ 15 h 1455"/>
              <a:gd name="T10" fmla="*/ 47 w 47"/>
              <a:gd name="T11" fmla="*/ 1455 h 1455"/>
            </a:gdLst>
            <a:ahLst/>
            <a:cxnLst>
              <a:cxn ang="0">
                <a:pos x="T0" y="T1"/>
              </a:cxn>
              <a:cxn ang="0">
                <a:pos x="T2" y="T3"/>
              </a:cxn>
              <a:cxn ang="0">
                <a:pos x="T4" y="T5"/>
              </a:cxn>
              <a:cxn ang="0">
                <a:pos x="T6" y="T7"/>
              </a:cxn>
              <a:cxn ang="0">
                <a:pos x="T8" y="T9"/>
              </a:cxn>
              <a:cxn ang="0">
                <a:pos x="T10" y="T11"/>
              </a:cxn>
            </a:cxnLst>
            <a:rect l="0" t="0" r="r" b="b"/>
            <a:pathLst>
              <a:path w="47" h="1455">
                <a:moveTo>
                  <a:pt x="47" y="1455"/>
                </a:moveTo>
                <a:cubicBezTo>
                  <a:pt x="0" y="1455"/>
                  <a:pt x="0" y="1455"/>
                  <a:pt x="0" y="1455"/>
                </a:cubicBezTo>
                <a:cubicBezTo>
                  <a:pt x="8" y="15"/>
                  <a:pt x="8" y="15"/>
                  <a:pt x="8" y="15"/>
                </a:cubicBezTo>
                <a:cubicBezTo>
                  <a:pt x="8" y="15"/>
                  <a:pt x="10" y="0"/>
                  <a:pt x="24" y="0"/>
                </a:cubicBezTo>
                <a:cubicBezTo>
                  <a:pt x="37" y="0"/>
                  <a:pt x="39" y="15"/>
                  <a:pt x="39" y="15"/>
                </a:cubicBezTo>
                <a:lnTo>
                  <a:pt x="47" y="1455"/>
                </a:lnTo>
                <a:close/>
              </a:path>
            </a:pathLst>
          </a:custGeom>
          <a:solidFill>
            <a:schemeClr val="bg1"/>
          </a:solidFill>
          <a:ln>
            <a:noFill/>
          </a:ln>
          <a:effectLst/>
        </p:spPr>
        <p:txBody>
          <a:bodyPr/>
          <a:lstStyle/>
          <a:p>
            <a:endParaRPr lang="zh-CN" altLang="en-US" sz="1100">
              <a:latin typeface="微软雅黑" panose="020B0503020204020204" charset="-122"/>
              <a:ea typeface="微软雅黑" panose="020B0503020204020204" charset="-122"/>
            </a:endParaRPr>
          </a:p>
        </p:txBody>
      </p:sp>
      <p:grpSp>
        <p:nvGrpSpPr>
          <p:cNvPr id="6" name="组合 5"/>
          <p:cNvGrpSpPr/>
          <p:nvPr/>
        </p:nvGrpSpPr>
        <p:grpSpPr>
          <a:xfrm>
            <a:off x="3509147" y="1046244"/>
            <a:ext cx="1750412" cy="623795"/>
            <a:chOff x="3509147" y="1046244"/>
            <a:chExt cx="1750412" cy="623795"/>
          </a:xfrm>
        </p:grpSpPr>
        <p:sp>
          <p:nvSpPr>
            <p:cNvPr id="62" name="Freeform 15"/>
            <p:cNvSpPr/>
            <p:nvPr/>
          </p:nvSpPr>
          <p:spPr bwMode="auto">
            <a:xfrm>
              <a:off x="3509147" y="1046244"/>
              <a:ext cx="1750412" cy="623795"/>
            </a:xfrm>
            <a:custGeom>
              <a:avLst/>
              <a:gdLst>
                <a:gd name="T0" fmla="*/ 635 w 640"/>
                <a:gd name="T1" fmla="*/ 116 h 229"/>
                <a:gd name="T2" fmla="*/ 572 w 640"/>
                <a:gd name="T3" fmla="*/ 40 h 229"/>
                <a:gd name="T4" fmla="*/ 561 w 640"/>
                <a:gd name="T5" fmla="*/ 35 h 229"/>
                <a:gd name="T6" fmla="*/ 559 w 640"/>
                <a:gd name="T7" fmla="*/ 35 h 229"/>
                <a:gd name="T8" fmla="*/ 37 w 640"/>
                <a:gd name="T9" fmla="*/ 1 h 229"/>
                <a:gd name="T10" fmla="*/ 19 w 640"/>
                <a:gd name="T11" fmla="*/ 14 h 229"/>
                <a:gd name="T12" fmla="*/ 1 w 640"/>
                <a:gd name="T13" fmla="*/ 136 h 229"/>
                <a:gd name="T14" fmla="*/ 14 w 640"/>
                <a:gd name="T15" fmla="*/ 153 h 229"/>
                <a:gd name="T16" fmla="*/ 543 w 640"/>
                <a:gd name="T17" fmla="*/ 229 h 229"/>
                <a:gd name="T18" fmla="*/ 545 w 640"/>
                <a:gd name="T19" fmla="*/ 229 h 229"/>
                <a:gd name="T20" fmla="*/ 557 w 640"/>
                <a:gd name="T21" fmla="*/ 225 h 229"/>
                <a:gd name="T22" fmla="*/ 634 w 640"/>
                <a:gd name="T23" fmla="*/ 139 h 229"/>
                <a:gd name="T24" fmla="*/ 635 w 640"/>
                <a:gd name="T25" fmla="*/ 11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229">
                  <a:moveTo>
                    <a:pt x="635" y="116"/>
                  </a:moveTo>
                  <a:cubicBezTo>
                    <a:pt x="572" y="40"/>
                    <a:pt x="572" y="40"/>
                    <a:pt x="572" y="40"/>
                  </a:cubicBezTo>
                  <a:cubicBezTo>
                    <a:pt x="569" y="37"/>
                    <a:pt x="565" y="35"/>
                    <a:pt x="561" y="35"/>
                  </a:cubicBezTo>
                  <a:cubicBezTo>
                    <a:pt x="561" y="35"/>
                    <a:pt x="560" y="35"/>
                    <a:pt x="559" y="35"/>
                  </a:cubicBezTo>
                  <a:cubicBezTo>
                    <a:pt x="37" y="1"/>
                    <a:pt x="37" y="1"/>
                    <a:pt x="37" y="1"/>
                  </a:cubicBezTo>
                  <a:cubicBezTo>
                    <a:pt x="28" y="0"/>
                    <a:pt x="20" y="6"/>
                    <a:pt x="19" y="14"/>
                  </a:cubicBezTo>
                  <a:cubicBezTo>
                    <a:pt x="1" y="136"/>
                    <a:pt x="1" y="136"/>
                    <a:pt x="1" y="136"/>
                  </a:cubicBezTo>
                  <a:cubicBezTo>
                    <a:pt x="0" y="144"/>
                    <a:pt x="6" y="151"/>
                    <a:pt x="14" y="153"/>
                  </a:cubicBezTo>
                  <a:cubicBezTo>
                    <a:pt x="543" y="229"/>
                    <a:pt x="543" y="229"/>
                    <a:pt x="543" y="229"/>
                  </a:cubicBezTo>
                  <a:cubicBezTo>
                    <a:pt x="544" y="229"/>
                    <a:pt x="544" y="229"/>
                    <a:pt x="545" y="229"/>
                  </a:cubicBezTo>
                  <a:cubicBezTo>
                    <a:pt x="549" y="229"/>
                    <a:pt x="553" y="228"/>
                    <a:pt x="557" y="225"/>
                  </a:cubicBezTo>
                  <a:cubicBezTo>
                    <a:pt x="634" y="139"/>
                    <a:pt x="634" y="139"/>
                    <a:pt x="634" y="139"/>
                  </a:cubicBezTo>
                  <a:cubicBezTo>
                    <a:pt x="640" y="133"/>
                    <a:pt x="640" y="123"/>
                    <a:pt x="635" y="116"/>
                  </a:cubicBezTo>
                  <a:close/>
                </a:path>
              </a:pathLst>
            </a:custGeom>
            <a:solidFill>
              <a:schemeClr val="bg1"/>
            </a:solidFill>
            <a:ln w="9525">
              <a:noFill/>
              <a:round/>
            </a:ln>
            <a:effectLst>
              <a:outerShdw blurRad="50800" dist="38100" dir="2700000" algn="tl" rotWithShape="0">
                <a:prstClr val="black">
                  <a:alpha val="40000"/>
                </a:prstClr>
              </a:outerShdw>
            </a:effectLst>
          </p:spPr>
          <p:txBody>
            <a:bodyPr/>
            <a:lstStyle/>
            <a:p>
              <a:endParaRPr lang="zh-CN" altLang="en-US" sz="1100">
                <a:latin typeface="微软雅黑" panose="020B0503020204020204" charset="-122"/>
                <a:ea typeface="微软雅黑" panose="020B0503020204020204" charset="-122"/>
              </a:endParaRPr>
            </a:p>
          </p:txBody>
        </p:sp>
        <p:sp>
          <p:nvSpPr>
            <p:cNvPr id="4" name="矩形 3"/>
            <p:cNvSpPr/>
            <p:nvPr/>
          </p:nvSpPr>
          <p:spPr>
            <a:xfrm rot="255328">
              <a:off x="3601835" y="1135690"/>
              <a:ext cx="1492716" cy="362343"/>
            </a:xfrm>
            <a:prstGeom prst="rect">
              <a:avLst/>
            </a:prstGeom>
          </p:spPr>
          <p:txBody>
            <a:bodyPr wrap="none">
              <a:spAutoFit/>
            </a:bodyPr>
            <a:lstStyle/>
            <a:p>
              <a:pPr>
                <a:lnSpc>
                  <a:spcPct val="120000"/>
                </a:lnSpc>
              </a:pPr>
              <a:r>
                <a:rPr lang="zh-CN" altLang="en-US" sz="1600" b="1" spc="100" dirty="0">
                  <a:solidFill>
                    <a:schemeClr val="tx2"/>
                  </a:solidFill>
                </a:rPr>
                <a:t>此处添加标题</a:t>
              </a:r>
              <a:endParaRPr lang="en-US" altLang="zh-CN" sz="1600" b="1" spc="100" dirty="0">
                <a:solidFill>
                  <a:schemeClr val="tx2"/>
                </a:solidFill>
              </a:endParaRPr>
            </a:p>
          </p:txBody>
        </p:sp>
      </p:grpSp>
      <p:sp>
        <p:nvSpPr>
          <p:cNvPr id="84" name="矩形 83"/>
          <p:cNvSpPr/>
          <p:nvPr/>
        </p:nvSpPr>
        <p:spPr>
          <a:xfrm>
            <a:off x="5775982" y="1116020"/>
            <a:ext cx="3276848" cy="646331"/>
          </a:xfrm>
          <a:prstGeom prst="rect">
            <a:avLst/>
          </a:prstGeom>
        </p:spPr>
        <p:txBody>
          <a:bodyPr wrap="square">
            <a:spAutoFit/>
          </a:bodyPr>
          <a:lstStyle/>
          <a:p>
            <a:pPr>
              <a:lnSpc>
                <a:spcPct val="120000"/>
              </a:lnSpc>
            </a:pPr>
            <a:r>
              <a:rPr lang="zh-CN" altLang="en-US" b="1" dirty="0">
                <a:solidFill>
                  <a:schemeClr val="bg1"/>
                </a:solidFill>
              </a:rPr>
              <a:t>添加标题</a:t>
            </a:r>
            <a:endParaRPr lang="en-US" altLang="zh-CN" b="1" dirty="0">
              <a:solidFill>
                <a:schemeClr val="bg1"/>
              </a:solidFill>
            </a:endParaRPr>
          </a:p>
          <a:p>
            <a:pP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r>
              <a:rPr lang="en-US" altLang="zh-CN" sz="1200" dirty="0">
                <a:solidFill>
                  <a:schemeClr val="bg1"/>
                </a:solidFill>
              </a:rPr>
              <a:t>…</a:t>
            </a:r>
            <a:endParaRPr lang="zh-CN" altLang="en-US" sz="1200" dirty="0">
              <a:solidFill>
                <a:schemeClr val="bg1"/>
              </a:solidFill>
            </a:endParaRPr>
          </a:p>
        </p:txBody>
      </p:sp>
      <p:sp>
        <p:nvSpPr>
          <p:cNvPr id="85" name="atom_173471"/>
          <p:cNvSpPr>
            <a:spLocks noChangeAspect="1"/>
          </p:cNvSpPr>
          <p:nvPr/>
        </p:nvSpPr>
        <p:spPr bwMode="auto">
          <a:xfrm>
            <a:off x="5454097" y="1196436"/>
            <a:ext cx="321885" cy="323410"/>
          </a:xfrm>
          <a:custGeom>
            <a:avLst/>
            <a:gdLst>
              <a:gd name="connsiteX0" fmla="*/ 167481 w 334963"/>
              <a:gd name="connsiteY0" fmla="*/ 265113 h 336550"/>
              <a:gd name="connsiteX1" fmla="*/ 128587 w 334963"/>
              <a:gd name="connsiteY1" fmla="*/ 285895 h 336550"/>
              <a:gd name="connsiteX2" fmla="*/ 167481 w 334963"/>
              <a:gd name="connsiteY2" fmla="*/ 322263 h 336550"/>
              <a:gd name="connsiteX3" fmla="*/ 206375 w 334963"/>
              <a:gd name="connsiteY3" fmla="*/ 285895 h 336550"/>
              <a:gd name="connsiteX4" fmla="*/ 167481 w 334963"/>
              <a:gd name="connsiteY4" fmla="*/ 265113 h 336550"/>
              <a:gd name="connsiteX5" fmla="*/ 158750 w 334963"/>
              <a:gd name="connsiteY5" fmla="*/ 242888 h 336550"/>
              <a:gd name="connsiteX6" fmla="*/ 167482 w 334963"/>
              <a:gd name="connsiteY6" fmla="*/ 249238 h 336550"/>
              <a:gd name="connsiteX7" fmla="*/ 176213 w 334963"/>
              <a:gd name="connsiteY7" fmla="*/ 242888 h 336550"/>
              <a:gd name="connsiteX8" fmla="*/ 167482 w 334963"/>
              <a:gd name="connsiteY8" fmla="*/ 242888 h 336550"/>
              <a:gd name="connsiteX9" fmla="*/ 158750 w 334963"/>
              <a:gd name="connsiteY9" fmla="*/ 242888 h 336550"/>
              <a:gd name="connsiteX10" fmla="*/ 222250 w 334963"/>
              <a:gd name="connsiteY10" fmla="*/ 238125 h 336550"/>
              <a:gd name="connsiteX11" fmla="*/ 197410 w 334963"/>
              <a:gd name="connsiteY11" fmla="*/ 240846 h 336550"/>
              <a:gd name="connsiteX12" fmla="*/ 177800 w 334963"/>
              <a:gd name="connsiteY12" fmla="*/ 257175 h 336550"/>
              <a:gd name="connsiteX13" fmla="*/ 211791 w 334963"/>
              <a:gd name="connsiteY13" fmla="*/ 276225 h 336550"/>
              <a:gd name="connsiteX14" fmla="*/ 222250 w 334963"/>
              <a:gd name="connsiteY14" fmla="*/ 238125 h 336550"/>
              <a:gd name="connsiteX15" fmla="*/ 112712 w 334963"/>
              <a:gd name="connsiteY15" fmla="*/ 238125 h 336550"/>
              <a:gd name="connsiteX16" fmla="*/ 123171 w 334963"/>
              <a:gd name="connsiteY16" fmla="*/ 276225 h 336550"/>
              <a:gd name="connsiteX17" fmla="*/ 157162 w 334963"/>
              <a:gd name="connsiteY17" fmla="*/ 257175 h 336550"/>
              <a:gd name="connsiteX18" fmla="*/ 137552 w 334963"/>
              <a:gd name="connsiteY18" fmla="*/ 240846 h 336550"/>
              <a:gd name="connsiteX19" fmla="*/ 112712 w 334963"/>
              <a:gd name="connsiteY19" fmla="*/ 238125 h 336550"/>
              <a:gd name="connsiteX20" fmla="*/ 279400 w 334963"/>
              <a:gd name="connsiteY20" fmla="*/ 223838 h 336550"/>
              <a:gd name="connsiteX21" fmla="*/ 235743 w 334963"/>
              <a:gd name="connsiteY21" fmla="*/ 235793 h 336550"/>
              <a:gd name="connsiteX22" fmla="*/ 223837 w 334963"/>
              <a:gd name="connsiteY22" fmla="*/ 279628 h 336550"/>
              <a:gd name="connsiteX23" fmla="*/ 276754 w 334963"/>
              <a:gd name="connsiteY23" fmla="*/ 278299 h 336550"/>
              <a:gd name="connsiteX24" fmla="*/ 279400 w 334963"/>
              <a:gd name="connsiteY24" fmla="*/ 223838 h 336550"/>
              <a:gd name="connsiteX25" fmla="*/ 55563 w 334963"/>
              <a:gd name="connsiteY25" fmla="*/ 223838 h 336550"/>
              <a:gd name="connsiteX26" fmla="*/ 58208 w 334963"/>
              <a:gd name="connsiteY26" fmla="*/ 278299 h 336550"/>
              <a:gd name="connsiteX27" fmla="*/ 111125 w 334963"/>
              <a:gd name="connsiteY27" fmla="*/ 279628 h 336550"/>
              <a:gd name="connsiteX28" fmla="*/ 99219 w 334963"/>
              <a:gd name="connsiteY28" fmla="*/ 235793 h 336550"/>
              <a:gd name="connsiteX29" fmla="*/ 55563 w 334963"/>
              <a:gd name="connsiteY29" fmla="*/ 223838 h 336550"/>
              <a:gd name="connsiteX30" fmla="*/ 227013 w 334963"/>
              <a:gd name="connsiteY30" fmla="*/ 214313 h 336550"/>
              <a:gd name="connsiteX31" fmla="*/ 220663 w 334963"/>
              <a:gd name="connsiteY31" fmla="*/ 220663 h 336550"/>
              <a:gd name="connsiteX32" fmla="*/ 214313 w 334963"/>
              <a:gd name="connsiteY32" fmla="*/ 227013 h 336550"/>
              <a:gd name="connsiteX33" fmla="*/ 225743 w 334963"/>
              <a:gd name="connsiteY33" fmla="*/ 225743 h 336550"/>
              <a:gd name="connsiteX34" fmla="*/ 227013 w 334963"/>
              <a:gd name="connsiteY34" fmla="*/ 214313 h 336550"/>
              <a:gd name="connsiteX35" fmla="*/ 107950 w 334963"/>
              <a:gd name="connsiteY35" fmla="*/ 214313 h 336550"/>
              <a:gd name="connsiteX36" fmla="*/ 109220 w 334963"/>
              <a:gd name="connsiteY36" fmla="*/ 225743 h 336550"/>
              <a:gd name="connsiteX37" fmla="*/ 120650 w 334963"/>
              <a:gd name="connsiteY37" fmla="*/ 227013 h 336550"/>
              <a:gd name="connsiteX38" fmla="*/ 114300 w 334963"/>
              <a:gd name="connsiteY38" fmla="*/ 220663 h 336550"/>
              <a:gd name="connsiteX39" fmla="*/ 107950 w 334963"/>
              <a:gd name="connsiteY39" fmla="*/ 214313 h 336550"/>
              <a:gd name="connsiteX40" fmla="*/ 255705 w 334963"/>
              <a:gd name="connsiteY40" fmla="*/ 179388 h 336550"/>
              <a:gd name="connsiteX41" fmla="*/ 240830 w 334963"/>
              <a:gd name="connsiteY41" fmla="*/ 197572 h 336550"/>
              <a:gd name="connsiteX42" fmla="*/ 238125 w 334963"/>
              <a:gd name="connsiteY42" fmla="*/ 222251 h 336550"/>
              <a:gd name="connsiteX43" fmla="*/ 274638 w 334963"/>
              <a:gd name="connsiteY43" fmla="*/ 211860 h 336550"/>
              <a:gd name="connsiteX44" fmla="*/ 255705 w 334963"/>
              <a:gd name="connsiteY44" fmla="*/ 179388 h 336550"/>
              <a:gd name="connsiteX45" fmla="*/ 79258 w 334963"/>
              <a:gd name="connsiteY45" fmla="*/ 179388 h 336550"/>
              <a:gd name="connsiteX46" fmla="*/ 60325 w 334963"/>
              <a:gd name="connsiteY46" fmla="*/ 211860 h 336550"/>
              <a:gd name="connsiteX47" fmla="*/ 96838 w 334963"/>
              <a:gd name="connsiteY47" fmla="*/ 222251 h 336550"/>
              <a:gd name="connsiteX48" fmla="*/ 94133 w 334963"/>
              <a:gd name="connsiteY48" fmla="*/ 197572 h 336550"/>
              <a:gd name="connsiteX49" fmla="*/ 79258 w 334963"/>
              <a:gd name="connsiteY49" fmla="*/ 179388 h 336550"/>
              <a:gd name="connsiteX50" fmla="*/ 241300 w 334963"/>
              <a:gd name="connsiteY50" fmla="*/ 158750 h 336550"/>
              <a:gd name="connsiteX51" fmla="*/ 242623 w 334963"/>
              <a:gd name="connsiteY51" fmla="*/ 167482 h 336550"/>
              <a:gd name="connsiteX52" fmla="*/ 241300 w 334963"/>
              <a:gd name="connsiteY52" fmla="*/ 176213 h 336550"/>
              <a:gd name="connsiteX53" fmla="*/ 249238 w 334963"/>
              <a:gd name="connsiteY53" fmla="*/ 167482 h 336550"/>
              <a:gd name="connsiteX54" fmla="*/ 241300 w 334963"/>
              <a:gd name="connsiteY54" fmla="*/ 158750 h 336550"/>
              <a:gd name="connsiteX55" fmla="*/ 93663 w 334963"/>
              <a:gd name="connsiteY55" fmla="*/ 158750 h 336550"/>
              <a:gd name="connsiteX56" fmla="*/ 85725 w 334963"/>
              <a:gd name="connsiteY56" fmla="*/ 167482 h 336550"/>
              <a:gd name="connsiteX57" fmla="*/ 93663 w 334963"/>
              <a:gd name="connsiteY57" fmla="*/ 176213 h 336550"/>
              <a:gd name="connsiteX58" fmla="*/ 92340 w 334963"/>
              <a:gd name="connsiteY58" fmla="*/ 167482 h 336550"/>
              <a:gd name="connsiteX59" fmla="*/ 93663 w 334963"/>
              <a:gd name="connsiteY59" fmla="*/ 158750 h 336550"/>
              <a:gd name="connsiteX60" fmla="*/ 167482 w 334963"/>
              <a:gd name="connsiteY60" fmla="*/ 155575 h 336550"/>
              <a:gd name="connsiteX61" fmla="*/ 155575 w 334963"/>
              <a:gd name="connsiteY61" fmla="*/ 168275 h 336550"/>
              <a:gd name="connsiteX62" fmla="*/ 167482 w 334963"/>
              <a:gd name="connsiteY62" fmla="*/ 180975 h 336550"/>
              <a:gd name="connsiteX63" fmla="*/ 179389 w 334963"/>
              <a:gd name="connsiteY63" fmla="*/ 168275 h 336550"/>
              <a:gd name="connsiteX64" fmla="*/ 167482 w 334963"/>
              <a:gd name="connsiteY64" fmla="*/ 155575 h 336550"/>
              <a:gd name="connsiteX65" fmla="*/ 167482 w 334963"/>
              <a:gd name="connsiteY65" fmla="*/ 142875 h 336550"/>
              <a:gd name="connsiteX66" fmla="*/ 192089 w 334963"/>
              <a:gd name="connsiteY66" fmla="*/ 167482 h 336550"/>
              <a:gd name="connsiteX67" fmla="*/ 167482 w 334963"/>
              <a:gd name="connsiteY67" fmla="*/ 192089 h 336550"/>
              <a:gd name="connsiteX68" fmla="*/ 142875 w 334963"/>
              <a:gd name="connsiteY68" fmla="*/ 167482 h 336550"/>
              <a:gd name="connsiteX69" fmla="*/ 167482 w 334963"/>
              <a:gd name="connsiteY69" fmla="*/ 142875 h 336550"/>
              <a:gd name="connsiteX70" fmla="*/ 285715 w 334963"/>
              <a:gd name="connsiteY70" fmla="*/ 128588 h 336550"/>
              <a:gd name="connsiteX71" fmla="*/ 263525 w 334963"/>
              <a:gd name="connsiteY71" fmla="*/ 167482 h 336550"/>
              <a:gd name="connsiteX72" fmla="*/ 285715 w 334963"/>
              <a:gd name="connsiteY72" fmla="*/ 206376 h 336550"/>
              <a:gd name="connsiteX73" fmla="*/ 322263 w 334963"/>
              <a:gd name="connsiteY73" fmla="*/ 167482 h 336550"/>
              <a:gd name="connsiteX74" fmla="*/ 285715 w 334963"/>
              <a:gd name="connsiteY74" fmla="*/ 128588 h 336550"/>
              <a:gd name="connsiteX75" fmla="*/ 48648 w 334963"/>
              <a:gd name="connsiteY75" fmla="*/ 128588 h 336550"/>
              <a:gd name="connsiteX76" fmla="*/ 11112 w 334963"/>
              <a:gd name="connsiteY76" fmla="*/ 167482 h 336550"/>
              <a:gd name="connsiteX77" fmla="*/ 48648 w 334963"/>
              <a:gd name="connsiteY77" fmla="*/ 206376 h 336550"/>
              <a:gd name="connsiteX78" fmla="*/ 71437 w 334963"/>
              <a:gd name="connsiteY78" fmla="*/ 167482 h 336550"/>
              <a:gd name="connsiteX79" fmla="*/ 48648 w 334963"/>
              <a:gd name="connsiteY79" fmla="*/ 128588 h 336550"/>
              <a:gd name="connsiteX80" fmla="*/ 238125 w 334963"/>
              <a:gd name="connsiteY80" fmla="*/ 114300 h 336550"/>
              <a:gd name="connsiteX81" fmla="*/ 240830 w 334963"/>
              <a:gd name="connsiteY81" fmla="*/ 137680 h 336550"/>
              <a:gd name="connsiteX82" fmla="*/ 255705 w 334963"/>
              <a:gd name="connsiteY82" fmla="*/ 157163 h 336550"/>
              <a:gd name="connsiteX83" fmla="*/ 274638 w 334963"/>
              <a:gd name="connsiteY83" fmla="*/ 124691 h 336550"/>
              <a:gd name="connsiteX84" fmla="*/ 238125 w 334963"/>
              <a:gd name="connsiteY84" fmla="*/ 114300 h 336550"/>
              <a:gd name="connsiteX85" fmla="*/ 96838 w 334963"/>
              <a:gd name="connsiteY85" fmla="*/ 114300 h 336550"/>
              <a:gd name="connsiteX86" fmla="*/ 60325 w 334963"/>
              <a:gd name="connsiteY86" fmla="*/ 124691 h 336550"/>
              <a:gd name="connsiteX87" fmla="*/ 79258 w 334963"/>
              <a:gd name="connsiteY87" fmla="*/ 157163 h 336550"/>
              <a:gd name="connsiteX88" fmla="*/ 94133 w 334963"/>
              <a:gd name="connsiteY88" fmla="*/ 137680 h 336550"/>
              <a:gd name="connsiteX89" fmla="*/ 96838 w 334963"/>
              <a:gd name="connsiteY89" fmla="*/ 114300 h 336550"/>
              <a:gd name="connsiteX90" fmla="*/ 214313 w 334963"/>
              <a:gd name="connsiteY90" fmla="*/ 107950 h 336550"/>
              <a:gd name="connsiteX91" fmla="*/ 220663 w 334963"/>
              <a:gd name="connsiteY91" fmla="*/ 115094 h 336550"/>
              <a:gd name="connsiteX92" fmla="*/ 227013 w 334963"/>
              <a:gd name="connsiteY92" fmla="*/ 122238 h 336550"/>
              <a:gd name="connsiteX93" fmla="*/ 225743 w 334963"/>
              <a:gd name="connsiteY93" fmla="*/ 110808 h 336550"/>
              <a:gd name="connsiteX94" fmla="*/ 214313 w 334963"/>
              <a:gd name="connsiteY94" fmla="*/ 107950 h 336550"/>
              <a:gd name="connsiteX95" fmla="*/ 120650 w 334963"/>
              <a:gd name="connsiteY95" fmla="*/ 107950 h 336550"/>
              <a:gd name="connsiteX96" fmla="*/ 109220 w 334963"/>
              <a:gd name="connsiteY96" fmla="*/ 110808 h 336550"/>
              <a:gd name="connsiteX97" fmla="*/ 107950 w 334963"/>
              <a:gd name="connsiteY97" fmla="*/ 122238 h 336550"/>
              <a:gd name="connsiteX98" fmla="*/ 114300 w 334963"/>
              <a:gd name="connsiteY98" fmla="*/ 115094 h 336550"/>
              <a:gd name="connsiteX99" fmla="*/ 120650 w 334963"/>
              <a:gd name="connsiteY99" fmla="*/ 107950 h 336550"/>
              <a:gd name="connsiteX100" fmla="*/ 166688 w 334963"/>
              <a:gd name="connsiteY100" fmla="*/ 106363 h 336550"/>
              <a:gd name="connsiteX101" fmla="*/ 141659 w 334963"/>
              <a:gd name="connsiteY101" fmla="*/ 107680 h 336550"/>
              <a:gd name="connsiteX102" fmla="*/ 123217 w 334963"/>
              <a:gd name="connsiteY102" fmla="*/ 124805 h 336550"/>
              <a:gd name="connsiteX103" fmla="*/ 106092 w 334963"/>
              <a:gd name="connsiteY103" fmla="*/ 143247 h 336550"/>
              <a:gd name="connsiteX104" fmla="*/ 104775 w 334963"/>
              <a:gd name="connsiteY104" fmla="*/ 168276 h 336550"/>
              <a:gd name="connsiteX105" fmla="*/ 106092 w 334963"/>
              <a:gd name="connsiteY105" fmla="*/ 193304 h 336550"/>
              <a:gd name="connsiteX106" fmla="*/ 123217 w 334963"/>
              <a:gd name="connsiteY106" fmla="*/ 213063 h 336550"/>
              <a:gd name="connsiteX107" fmla="*/ 141659 w 334963"/>
              <a:gd name="connsiteY107" fmla="*/ 230188 h 336550"/>
              <a:gd name="connsiteX108" fmla="*/ 166688 w 334963"/>
              <a:gd name="connsiteY108" fmla="*/ 230188 h 336550"/>
              <a:gd name="connsiteX109" fmla="*/ 191716 w 334963"/>
              <a:gd name="connsiteY109" fmla="*/ 230188 h 336550"/>
              <a:gd name="connsiteX110" fmla="*/ 210158 w 334963"/>
              <a:gd name="connsiteY110" fmla="*/ 213063 h 336550"/>
              <a:gd name="connsiteX111" fmla="*/ 227283 w 334963"/>
              <a:gd name="connsiteY111" fmla="*/ 193304 h 336550"/>
              <a:gd name="connsiteX112" fmla="*/ 228600 w 334963"/>
              <a:gd name="connsiteY112" fmla="*/ 168276 h 336550"/>
              <a:gd name="connsiteX113" fmla="*/ 227283 w 334963"/>
              <a:gd name="connsiteY113" fmla="*/ 143247 h 336550"/>
              <a:gd name="connsiteX114" fmla="*/ 210158 w 334963"/>
              <a:gd name="connsiteY114" fmla="*/ 124805 h 336550"/>
              <a:gd name="connsiteX115" fmla="*/ 191716 w 334963"/>
              <a:gd name="connsiteY115" fmla="*/ 107680 h 336550"/>
              <a:gd name="connsiteX116" fmla="*/ 166688 w 334963"/>
              <a:gd name="connsiteY116" fmla="*/ 106363 h 336550"/>
              <a:gd name="connsiteX117" fmla="*/ 167482 w 334963"/>
              <a:gd name="connsiteY117" fmla="*/ 87313 h 336550"/>
              <a:gd name="connsiteX118" fmla="*/ 158750 w 334963"/>
              <a:gd name="connsiteY118" fmla="*/ 93663 h 336550"/>
              <a:gd name="connsiteX119" fmla="*/ 167482 w 334963"/>
              <a:gd name="connsiteY119" fmla="*/ 93663 h 336550"/>
              <a:gd name="connsiteX120" fmla="*/ 176213 w 334963"/>
              <a:gd name="connsiteY120" fmla="*/ 93663 h 336550"/>
              <a:gd name="connsiteX121" fmla="*/ 167482 w 334963"/>
              <a:gd name="connsiteY121" fmla="*/ 87313 h 336550"/>
              <a:gd name="connsiteX122" fmla="*/ 211791 w 334963"/>
              <a:gd name="connsiteY122" fmla="*/ 60325 h 336550"/>
              <a:gd name="connsiteX123" fmla="*/ 177800 w 334963"/>
              <a:gd name="connsiteY123" fmla="*/ 79375 h 336550"/>
              <a:gd name="connsiteX124" fmla="*/ 197410 w 334963"/>
              <a:gd name="connsiteY124" fmla="*/ 95704 h 336550"/>
              <a:gd name="connsiteX125" fmla="*/ 222250 w 334963"/>
              <a:gd name="connsiteY125" fmla="*/ 98425 h 336550"/>
              <a:gd name="connsiteX126" fmla="*/ 211791 w 334963"/>
              <a:gd name="connsiteY126" fmla="*/ 60325 h 336550"/>
              <a:gd name="connsiteX127" fmla="*/ 123172 w 334963"/>
              <a:gd name="connsiteY127" fmla="*/ 60325 h 336550"/>
              <a:gd name="connsiteX128" fmla="*/ 112713 w 334963"/>
              <a:gd name="connsiteY128" fmla="*/ 98425 h 336550"/>
              <a:gd name="connsiteX129" fmla="*/ 137553 w 334963"/>
              <a:gd name="connsiteY129" fmla="*/ 95704 h 336550"/>
              <a:gd name="connsiteX130" fmla="*/ 157163 w 334963"/>
              <a:gd name="connsiteY130" fmla="*/ 79375 h 336550"/>
              <a:gd name="connsiteX131" fmla="*/ 123172 w 334963"/>
              <a:gd name="connsiteY131" fmla="*/ 60325 h 336550"/>
              <a:gd name="connsiteX132" fmla="*/ 254265 w 334963"/>
              <a:gd name="connsiteY132" fmla="*/ 50800 h 336550"/>
              <a:gd name="connsiteX133" fmla="*/ 223838 w 334963"/>
              <a:gd name="connsiteY133" fmla="*/ 56069 h 336550"/>
              <a:gd name="connsiteX134" fmla="*/ 235744 w 334963"/>
              <a:gd name="connsiteY134" fmla="*/ 99540 h 336550"/>
              <a:gd name="connsiteX135" fmla="*/ 279401 w 334963"/>
              <a:gd name="connsiteY135" fmla="*/ 112713 h 336550"/>
              <a:gd name="connsiteX136" fmla="*/ 276755 w 334963"/>
              <a:gd name="connsiteY136" fmla="*/ 58704 h 336550"/>
              <a:gd name="connsiteX137" fmla="*/ 254265 w 334963"/>
              <a:gd name="connsiteY137" fmla="*/ 50800 h 336550"/>
              <a:gd name="connsiteX138" fmla="*/ 80833 w 334963"/>
              <a:gd name="connsiteY138" fmla="*/ 50800 h 336550"/>
              <a:gd name="connsiteX139" fmla="*/ 58252 w 334963"/>
              <a:gd name="connsiteY139" fmla="*/ 58704 h 336550"/>
              <a:gd name="connsiteX140" fmla="*/ 55595 w 334963"/>
              <a:gd name="connsiteY140" fmla="*/ 112713 h 336550"/>
              <a:gd name="connsiteX141" fmla="*/ 99430 w 334963"/>
              <a:gd name="connsiteY141" fmla="*/ 99540 h 336550"/>
              <a:gd name="connsiteX142" fmla="*/ 112713 w 334963"/>
              <a:gd name="connsiteY142" fmla="*/ 56069 h 336550"/>
              <a:gd name="connsiteX143" fmla="*/ 80833 w 334963"/>
              <a:gd name="connsiteY143" fmla="*/ 50800 h 336550"/>
              <a:gd name="connsiteX144" fmla="*/ 167482 w 334963"/>
              <a:gd name="connsiteY144" fmla="*/ 12700 h 336550"/>
              <a:gd name="connsiteX145" fmla="*/ 128588 w 334963"/>
              <a:gd name="connsiteY145" fmla="*/ 49248 h 336550"/>
              <a:gd name="connsiteX146" fmla="*/ 167482 w 334963"/>
              <a:gd name="connsiteY146" fmla="*/ 71438 h 336550"/>
              <a:gd name="connsiteX147" fmla="*/ 206376 w 334963"/>
              <a:gd name="connsiteY147" fmla="*/ 49248 h 336550"/>
              <a:gd name="connsiteX148" fmla="*/ 167482 w 334963"/>
              <a:gd name="connsiteY148" fmla="*/ 12700 h 336550"/>
              <a:gd name="connsiteX149" fmla="*/ 167482 w 334963"/>
              <a:gd name="connsiteY149" fmla="*/ 0 h 336550"/>
              <a:gd name="connsiteX150" fmla="*/ 218913 w 334963"/>
              <a:gd name="connsiteY150" fmla="*/ 44873 h 336550"/>
              <a:gd name="connsiteX151" fmla="*/ 286169 w 334963"/>
              <a:gd name="connsiteY151" fmla="*/ 48833 h 336550"/>
              <a:gd name="connsiteX152" fmla="*/ 290125 w 334963"/>
              <a:gd name="connsiteY152" fmla="*/ 117463 h 336550"/>
              <a:gd name="connsiteX153" fmla="*/ 334963 w 334963"/>
              <a:gd name="connsiteY153" fmla="*/ 167615 h 336550"/>
              <a:gd name="connsiteX154" fmla="*/ 290125 w 334963"/>
              <a:gd name="connsiteY154" fmla="*/ 219087 h 336550"/>
              <a:gd name="connsiteX155" fmla="*/ 286169 w 334963"/>
              <a:gd name="connsiteY155" fmla="*/ 286397 h 336550"/>
              <a:gd name="connsiteX156" fmla="*/ 254519 w 334963"/>
              <a:gd name="connsiteY156" fmla="*/ 298276 h 336550"/>
              <a:gd name="connsiteX157" fmla="*/ 218913 w 334963"/>
              <a:gd name="connsiteY157" fmla="*/ 291677 h 336550"/>
              <a:gd name="connsiteX158" fmla="*/ 167482 w 334963"/>
              <a:gd name="connsiteY158" fmla="*/ 336550 h 336550"/>
              <a:gd name="connsiteX159" fmla="*/ 116050 w 334963"/>
              <a:gd name="connsiteY159" fmla="*/ 291677 h 336550"/>
              <a:gd name="connsiteX160" fmla="*/ 80444 w 334963"/>
              <a:gd name="connsiteY160" fmla="*/ 298276 h 336550"/>
              <a:gd name="connsiteX161" fmla="*/ 48794 w 334963"/>
              <a:gd name="connsiteY161" fmla="*/ 286397 h 336550"/>
              <a:gd name="connsiteX162" fmla="*/ 44838 w 334963"/>
              <a:gd name="connsiteY162" fmla="*/ 219087 h 336550"/>
              <a:gd name="connsiteX163" fmla="*/ 0 w 334963"/>
              <a:gd name="connsiteY163" fmla="*/ 167615 h 336550"/>
              <a:gd name="connsiteX164" fmla="*/ 44838 w 334963"/>
              <a:gd name="connsiteY164" fmla="*/ 117463 h 336550"/>
              <a:gd name="connsiteX165" fmla="*/ 48794 w 334963"/>
              <a:gd name="connsiteY165" fmla="*/ 48833 h 336550"/>
              <a:gd name="connsiteX166" fmla="*/ 116050 w 334963"/>
              <a:gd name="connsiteY166" fmla="*/ 44873 h 336550"/>
              <a:gd name="connsiteX167" fmla="*/ 167482 w 334963"/>
              <a:gd name="connsiteY167"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334963" h="336550">
                <a:moveTo>
                  <a:pt x="167481" y="265113"/>
                </a:moveTo>
                <a:cubicBezTo>
                  <a:pt x="154516" y="272906"/>
                  <a:pt x="141552" y="280699"/>
                  <a:pt x="128587" y="285895"/>
                </a:cubicBezTo>
                <a:cubicBezTo>
                  <a:pt x="138959" y="309274"/>
                  <a:pt x="153220" y="322263"/>
                  <a:pt x="167481" y="322263"/>
                </a:cubicBezTo>
                <a:cubicBezTo>
                  <a:pt x="181742" y="322263"/>
                  <a:pt x="196003" y="309274"/>
                  <a:pt x="206375" y="285895"/>
                </a:cubicBezTo>
                <a:cubicBezTo>
                  <a:pt x="193410" y="280699"/>
                  <a:pt x="180446" y="272906"/>
                  <a:pt x="167481" y="265113"/>
                </a:cubicBezTo>
                <a:close/>
                <a:moveTo>
                  <a:pt x="158750" y="242888"/>
                </a:moveTo>
                <a:cubicBezTo>
                  <a:pt x="161245" y="245428"/>
                  <a:pt x="164987" y="246698"/>
                  <a:pt x="167482" y="249238"/>
                </a:cubicBezTo>
                <a:cubicBezTo>
                  <a:pt x="169976" y="246698"/>
                  <a:pt x="173718" y="245428"/>
                  <a:pt x="176213" y="242888"/>
                </a:cubicBezTo>
                <a:cubicBezTo>
                  <a:pt x="173718" y="242888"/>
                  <a:pt x="169976" y="242888"/>
                  <a:pt x="167482" y="242888"/>
                </a:cubicBezTo>
                <a:cubicBezTo>
                  <a:pt x="164987" y="242888"/>
                  <a:pt x="161245" y="242888"/>
                  <a:pt x="158750" y="242888"/>
                </a:cubicBezTo>
                <a:close/>
                <a:moveTo>
                  <a:pt x="222250" y="238125"/>
                </a:moveTo>
                <a:cubicBezTo>
                  <a:pt x="214406" y="239486"/>
                  <a:pt x="205254" y="239486"/>
                  <a:pt x="197410" y="240846"/>
                </a:cubicBezTo>
                <a:cubicBezTo>
                  <a:pt x="190874" y="246289"/>
                  <a:pt x="184337" y="251732"/>
                  <a:pt x="177800" y="257175"/>
                </a:cubicBezTo>
                <a:cubicBezTo>
                  <a:pt x="189566" y="263979"/>
                  <a:pt x="200025" y="270782"/>
                  <a:pt x="211791" y="276225"/>
                </a:cubicBezTo>
                <a:cubicBezTo>
                  <a:pt x="215713" y="263979"/>
                  <a:pt x="219635" y="251732"/>
                  <a:pt x="222250" y="238125"/>
                </a:cubicBezTo>
                <a:close/>
                <a:moveTo>
                  <a:pt x="112712" y="238125"/>
                </a:moveTo>
                <a:cubicBezTo>
                  <a:pt x="115327" y="251732"/>
                  <a:pt x="119249" y="263979"/>
                  <a:pt x="123171" y="276225"/>
                </a:cubicBezTo>
                <a:cubicBezTo>
                  <a:pt x="134937" y="270782"/>
                  <a:pt x="145396" y="263979"/>
                  <a:pt x="157162" y="257175"/>
                </a:cubicBezTo>
                <a:cubicBezTo>
                  <a:pt x="150625" y="251732"/>
                  <a:pt x="144088" y="246289"/>
                  <a:pt x="137552" y="240846"/>
                </a:cubicBezTo>
                <a:cubicBezTo>
                  <a:pt x="129708" y="239486"/>
                  <a:pt x="120556" y="239486"/>
                  <a:pt x="112712" y="238125"/>
                </a:cubicBezTo>
                <a:close/>
                <a:moveTo>
                  <a:pt x="279400" y="223838"/>
                </a:moveTo>
                <a:cubicBezTo>
                  <a:pt x="266170" y="229151"/>
                  <a:pt x="251618" y="233136"/>
                  <a:pt x="235743" y="235793"/>
                </a:cubicBezTo>
                <a:cubicBezTo>
                  <a:pt x="231775" y="251733"/>
                  <a:pt x="227806" y="266344"/>
                  <a:pt x="223837" y="279628"/>
                </a:cubicBezTo>
                <a:cubicBezTo>
                  <a:pt x="247650" y="288926"/>
                  <a:pt x="267493" y="287598"/>
                  <a:pt x="276754" y="278299"/>
                </a:cubicBezTo>
                <a:cubicBezTo>
                  <a:pt x="287337" y="267673"/>
                  <a:pt x="287337" y="247748"/>
                  <a:pt x="279400" y="223838"/>
                </a:cubicBezTo>
                <a:close/>
                <a:moveTo>
                  <a:pt x="55563" y="223838"/>
                </a:moveTo>
                <a:cubicBezTo>
                  <a:pt x="47625" y="247748"/>
                  <a:pt x="47625" y="267673"/>
                  <a:pt x="58208" y="278299"/>
                </a:cubicBezTo>
                <a:cubicBezTo>
                  <a:pt x="67469" y="287598"/>
                  <a:pt x="87313" y="288926"/>
                  <a:pt x="111125" y="279628"/>
                </a:cubicBezTo>
                <a:cubicBezTo>
                  <a:pt x="107156" y="266344"/>
                  <a:pt x="103188" y="251733"/>
                  <a:pt x="99219" y="235793"/>
                </a:cubicBezTo>
                <a:cubicBezTo>
                  <a:pt x="83344" y="233136"/>
                  <a:pt x="68792" y="229151"/>
                  <a:pt x="55563" y="223838"/>
                </a:cubicBezTo>
                <a:close/>
                <a:moveTo>
                  <a:pt x="227013" y="214313"/>
                </a:moveTo>
                <a:cubicBezTo>
                  <a:pt x="224473" y="216853"/>
                  <a:pt x="223203" y="219393"/>
                  <a:pt x="220663" y="220663"/>
                </a:cubicBezTo>
                <a:cubicBezTo>
                  <a:pt x="218123" y="223203"/>
                  <a:pt x="216853" y="225743"/>
                  <a:pt x="214313" y="227013"/>
                </a:cubicBezTo>
                <a:cubicBezTo>
                  <a:pt x="218123" y="227013"/>
                  <a:pt x="221933" y="225743"/>
                  <a:pt x="225743" y="225743"/>
                </a:cubicBezTo>
                <a:cubicBezTo>
                  <a:pt x="225743" y="221933"/>
                  <a:pt x="227013" y="218123"/>
                  <a:pt x="227013" y="214313"/>
                </a:cubicBezTo>
                <a:close/>
                <a:moveTo>
                  <a:pt x="107950" y="214313"/>
                </a:moveTo>
                <a:cubicBezTo>
                  <a:pt x="107950" y="218123"/>
                  <a:pt x="109220" y="221933"/>
                  <a:pt x="109220" y="225743"/>
                </a:cubicBezTo>
                <a:cubicBezTo>
                  <a:pt x="113030" y="225743"/>
                  <a:pt x="116840" y="227013"/>
                  <a:pt x="120650" y="227013"/>
                </a:cubicBezTo>
                <a:cubicBezTo>
                  <a:pt x="118110" y="225743"/>
                  <a:pt x="116840" y="223203"/>
                  <a:pt x="114300" y="220663"/>
                </a:cubicBezTo>
                <a:cubicBezTo>
                  <a:pt x="111760" y="219393"/>
                  <a:pt x="110490" y="216853"/>
                  <a:pt x="107950" y="214313"/>
                </a:cubicBezTo>
                <a:close/>
                <a:moveTo>
                  <a:pt x="255705" y="179388"/>
                </a:moveTo>
                <a:cubicBezTo>
                  <a:pt x="251648" y="185882"/>
                  <a:pt x="246239" y="191078"/>
                  <a:pt x="240830" y="197572"/>
                </a:cubicBezTo>
                <a:cubicBezTo>
                  <a:pt x="239477" y="206664"/>
                  <a:pt x="238125" y="214458"/>
                  <a:pt x="238125" y="222251"/>
                </a:cubicBezTo>
                <a:cubicBezTo>
                  <a:pt x="251648" y="219653"/>
                  <a:pt x="263819" y="215757"/>
                  <a:pt x="274638" y="211860"/>
                </a:cubicBezTo>
                <a:cubicBezTo>
                  <a:pt x="270581" y="201469"/>
                  <a:pt x="263819" y="189779"/>
                  <a:pt x="255705" y="179388"/>
                </a:cubicBezTo>
                <a:close/>
                <a:moveTo>
                  <a:pt x="79258" y="179388"/>
                </a:moveTo>
                <a:cubicBezTo>
                  <a:pt x="71144" y="189779"/>
                  <a:pt x="64382" y="201469"/>
                  <a:pt x="60325" y="211860"/>
                </a:cubicBezTo>
                <a:cubicBezTo>
                  <a:pt x="71144" y="215757"/>
                  <a:pt x="83315" y="219653"/>
                  <a:pt x="96838" y="222251"/>
                </a:cubicBezTo>
                <a:cubicBezTo>
                  <a:pt x="96838" y="214458"/>
                  <a:pt x="95486" y="206664"/>
                  <a:pt x="94133" y="197572"/>
                </a:cubicBezTo>
                <a:cubicBezTo>
                  <a:pt x="88724" y="191078"/>
                  <a:pt x="83315" y="185882"/>
                  <a:pt x="79258" y="179388"/>
                </a:cubicBezTo>
                <a:close/>
                <a:moveTo>
                  <a:pt x="241300" y="158750"/>
                </a:moveTo>
                <a:cubicBezTo>
                  <a:pt x="242623" y="162492"/>
                  <a:pt x="242623" y="164987"/>
                  <a:pt x="242623" y="167482"/>
                </a:cubicBezTo>
                <a:cubicBezTo>
                  <a:pt x="242623" y="171224"/>
                  <a:pt x="242623" y="173718"/>
                  <a:pt x="241300" y="176213"/>
                </a:cubicBezTo>
                <a:cubicBezTo>
                  <a:pt x="243946" y="173718"/>
                  <a:pt x="246592" y="171224"/>
                  <a:pt x="249238" y="167482"/>
                </a:cubicBezTo>
                <a:cubicBezTo>
                  <a:pt x="246592" y="164987"/>
                  <a:pt x="243946" y="162492"/>
                  <a:pt x="241300" y="158750"/>
                </a:cubicBezTo>
                <a:close/>
                <a:moveTo>
                  <a:pt x="93663" y="158750"/>
                </a:moveTo>
                <a:cubicBezTo>
                  <a:pt x="91017" y="162492"/>
                  <a:pt x="88371" y="164987"/>
                  <a:pt x="85725" y="167482"/>
                </a:cubicBezTo>
                <a:cubicBezTo>
                  <a:pt x="88371" y="171224"/>
                  <a:pt x="91017" y="173718"/>
                  <a:pt x="93663" y="176213"/>
                </a:cubicBezTo>
                <a:cubicBezTo>
                  <a:pt x="92340" y="173718"/>
                  <a:pt x="92340" y="171224"/>
                  <a:pt x="92340" y="167482"/>
                </a:cubicBezTo>
                <a:cubicBezTo>
                  <a:pt x="92340" y="164987"/>
                  <a:pt x="92340" y="162492"/>
                  <a:pt x="93663" y="158750"/>
                </a:cubicBezTo>
                <a:close/>
                <a:moveTo>
                  <a:pt x="167482" y="155575"/>
                </a:moveTo>
                <a:cubicBezTo>
                  <a:pt x="160906" y="155575"/>
                  <a:pt x="155575" y="161261"/>
                  <a:pt x="155575" y="168275"/>
                </a:cubicBezTo>
                <a:cubicBezTo>
                  <a:pt x="155575" y="175289"/>
                  <a:pt x="160906" y="180975"/>
                  <a:pt x="167482" y="180975"/>
                </a:cubicBezTo>
                <a:cubicBezTo>
                  <a:pt x="174058" y="180975"/>
                  <a:pt x="179389" y="175289"/>
                  <a:pt x="179389" y="168275"/>
                </a:cubicBezTo>
                <a:cubicBezTo>
                  <a:pt x="179389" y="161261"/>
                  <a:pt x="174058" y="155575"/>
                  <a:pt x="167482" y="155575"/>
                </a:cubicBezTo>
                <a:close/>
                <a:moveTo>
                  <a:pt x="167482" y="142875"/>
                </a:moveTo>
                <a:cubicBezTo>
                  <a:pt x="181072" y="142875"/>
                  <a:pt x="192089" y="153892"/>
                  <a:pt x="192089" y="167482"/>
                </a:cubicBezTo>
                <a:cubicBezTo>
                  <a:pt x="192089" y="181072"/>
                  <a:pt x="181072" y="192089"/>
                  <a:pt x="167482" y="192089"/>
                </a:cubicBezTo>
                <a:cubicBezTo>
                  <a:pt x="153892" y="192089"/>
                  <a:pt x="142875" y="181072"/>
                  <a:pt x="142875" y="167482"/>
                </a:cubicBezTo>
                <a:cubicBezTo>
                  <a:pt x="142875" y="153892"/>
                  <a:pt x="153892" y="142875"/>
                  <a:pt x="167482" y="142875"/>
                </a:cubicBezTo>
                <a:close/>
                <a:moveTo>
                  <a:pt x="285715" y="128588"/>
                </a:moveTo>
                <a:cubicBezTo>
                  <a:pt x="280494" y="141553"/>
                  <a:pt x="272662" y="154517"/>
                  <a:pt x="263525" y="167482"/>
                </a:cubicBezTo>
                <a:cubicBezTo>
                  <a:pt x="272662" y="181743"/>
                  <a:pt x="280494" y="194708"/>
                  <a:pt x="285715" y="206376"/>
                </a:cubicBezTo>
                <a:cubicBezTo>
                  <a:pt x="307905" y="196004"/>
                  <a:pt x="322263" y="183040"/>
                  <a:pt x="322263" y="167482"/>
                </a:cubicBezTo>
                <a:cubicBezTo>
                  <a:pt x="322263" y="153221"/>
                  <a:pt x="307905" y="138960"/>
                  <a:pt x="285715" y="128588"/>
                </a:cubicBezTo>
                <a:close/>
                <a:moveTo>
                  <a:pt x="48648" y="128588"/>
                </a:moveTo>
                <a:cubicBezTo>
                  <a:pt x="25858" y="138960"/>
                  <a:pt x="11112" y="153221"/>
                  <a:pt x="11112" y="167482"/>
                </a:cubicBezTo>
                <a:cubicBezTo>
                  <a:pt x="11112" y="183040"/>
                  <a:pt x="25858" y="196004"/>
                  <a:pt x="48648" y="206376"/>
                </a:cubicBezTo>
                <a:cubicBezTo>
                  <a:pt x="54010" y="194708"/>
                  <a:pt x="62053" y="181743"/>
                  <a:pt x="71437" y="167482"/>
                </a:cubicBezTo>
                <a:cubicBezTo>
                  <a:pt x="62053" y="154517"/>
                  <a:pt x="54010" y="141553"/>
                  <a:pt x="48648" y="128588"/>
                </a:cubicBezTo>
                <a:close/>
                <a:moveTo>
                  <a:pt x="238125" y="114300"/>
                </a:moveTo>
                <a:cubicBezTo>
                  <a:pt x="238125" y="122093"/>
                  <a:pt x="239477" y="129887"/>
                  <a:pt x="240830" y="137680"/>
                </a:cubicBezTo>
                <a:cubicBezTo>
                  <a:pt x="246239" y="144174"/>
                  <a:pt x="251648" y="150669"/>
                  <a:pt x="255705" y="157163"/>
                </a:cubicBezTo>
                <a:cubicBezTo>
                  <a:pt x="263819" y="145473"/>
                  <a:pt x="270581" y="135082"/>
                  <a:pt x="274638" y="124691"/>
                </a:cubicBezTo>
                <a:cubicBezTo>
                  <a:pt x="263819" y="119495"/>
                  <a:pt x="251648" y="116898"/>
                  <a:pt x="238125" y="114300"/>
                </a:cubicBezTo>
                <a:close/>
                <a:moveTo>
                  <a:pt x="96838" y="114300"/>
                </a:moveTo>
                <a:cubicBezTo>
                  <a:pt x="83315" y="116898"/>
                  <a:pt x="71144" y="119495"/>
                  <a:pt x="60325" y="124691"/>
                </a:cubicBezTo>
                <a:cubicBezTo>
                  <a:pt x="64382" y="135082"/>
                  <a:pt x="71144" y="145473"/>
                  <a:pt x="79258" y="157163"/>
                </a:cubicBezTo>
                <a:cubicBezTo>
                  <a:pt x="83315" y="150669"/>
                  <a:pt x="88724" y="144174"/>
                  <a:pt x="94133" y="137680"/>
                </a:cubicBezTo>
                <a:cubicBezTo>
                  <a:pt x="95486" y="129887"/>
                  <a:pt x="96838" y="122093"/>
                  <a:pt x="96838" y="114300"/>
                </a:cubicBezTo>
                <a:close/>
                <a:moveTo>
                  <a:pt x="214313" y="107950"/>
                </a:moveTo>
                <a:cubicBezTo>
                  <a:pt x="216853" y="110808"/>
                  <a:pt x="218123" y="113665"/>
                  <a:pt x="220663" y="115094"/>
                </a:cubicBezTo>
                <a:cubicBezTo>
                  <a:pt x="223203" y="117952"/>
                  <a:pt x="224473" y="120809"/>
                  <a:pt x="227013" y="122238"/>
                </a:cubicBezTo>
                <a:cubicBezTo>
                  <a:pt x="227013" y="117952"/>
                  <a:pt x="225743" y="115094"/>
                  <a:pt x="225743" y="110808"/>
                </a:cubicBezTo>
                <a:cubicBezTo>
                  <a:pt x="221933" y="109379"/>
                  <a:pt x="218123" y="109379"/>
                  <a:pt x="214313" y="107950"/>
                </a:cubicBezTo>
                <a:close/>
                <a:moveTo>
                  <a:pt x="120650" y="107950"/>
                </a:moveTo>
                <a:cubicBezTo>
                  <a:pt x="116840" y="109379"/>
                  <a:pt x="113030" y="109379"/>
                  <a:pt x="109220" y="110808"/>
                </a:cubicBezTo>
                <a:cubicBezTo>
                  <a:pt x="109220" y="115094"/>
                  <a:pt x="107950" y="117952"/>
                  <a:pt x="107950" y="122238"/>
                </a:cubicBezTo>
                <a:cubicBezTo>
                  <a:pt x="110490" y="120809"/>
                  <a:pt x="111760" y="117952"/>
                  <a:pt x="114300" y="115094"/>
                </a:cubicBezTo>
                <a:cubicBezTo>
                  <a:pt x="116840" y="113665"/>
                  <a:pt x="118110" y="110808"/>
                  <a:pt x="120650" y="107950"/>
                </a:cubicBezTo>
                <a:close/>
                <a:moveTo>
                  <a:pt x="166688" y="106363"/>
                </a:moveTo>
                <a:cubicBezTo>
                  <a:pt x="157466" y="106363"/>
                  <a:pt x="149563" y="106363"/>
                  <a:pt x="141659" y="107680"/>
                </a:cubicBezTo>
                <a:cubicBezTo>
                  <a:pt x="135073" y="112949"/>
                  <a:pt x="128486" y="118219"/>
                  <a:pt x="123217" y="124805"/>
                </a:cubicBezTo>
                <a:cubicBezTo>
                  <a:pt x="116631" y="131391"/>
                  <a:pt x="111361" y="136661"/>
                  <a:pt x="106092" y="143247"/>
                </a:cubicBezTo>
                <a:cubicBezTo>
                  <a:pt x="104775" y="151151"/>
                  <a:pt x="104775" y="160372"/>
                  <a:pt x="104775" y="168276"/>
                </a:cubicBezTo>
                <a:cubicBezTo>
                  <a:pt x="104775" y="177497"/>
                  <a:pt x="104775" y="185400"/>
                  <a:pt x="106092" y="193304"/>
                </a:cubicBezTo>
                <a:cubicBezTo>
                  <a:pt x="111361" y="199890"/>
                  <a:pt x="116631" y="206477"/>
                  <a:pt x="123217" y="213063"/>
                </a:cubicBezTo>
                <a:cubicBezTo>
                  <a:pt x="128486" y="218332"/>
                  <a:pt x="135073" y="224919"/>
                  <a:pt x="141659" y="230188"/>
                </a:cubicBezTo>
                <a:cubicBezTo>
                  <a:pt x="149563" y="230188"/>
                  <a:pt x="157466" y="230188"/>
                  <a:pt x="166688" y="230188"/>
                </a:cubicBezTo>
                <a:cubicBezTo>
                  <a:pt x="175909" y="230188"/>
                  <a:pt x="183812" y="230188"/>
                  <a:pt x="191716" y="230188"/>
                </a:cubicBezTo>
                <a:cubicBezTo>
                  <a:pt x="198302" y="224919"/>
                  <a:pt x="204889" y="218332"/>
                  <a:pt x="210158" y="213063"/>
                </a:cubicBezTo>
                <a:cubicBezTo>
                  <a:pt x="216744" y="206477"/>
                  <a:pt x="222014" y="199890"/>
                  <a:pt x="227283" y="193304"/>
                </a:cubicBezTo>
                <a:cubicBezTo>
                  <a:pt x="228600" y="185400"/>
                  <a:pt x="228600" y="177497"/>
                  <a:pt x="228600" y="168276"/>
                </a:cubicBezTo>
                <a:cubicBezTo>
                  <a:pt x="228600" y="160372"/>
                  <a:pt x="228600" y="151151"/>
                  <a:pt x="227283" y="143247"/>
                </a:cubicBezTo>
                <a:cubicBezTo>
                  <a:pt x="222014" y="136661"/>
                  <a:pt x="216744" y="131391"/>
                  <a:pt x="210158" y="124805"/>
                </a:cubicBezTo>
                <a:cubicBezTo>
                  <a:pt x="204889" y="118219"/>
                  <a:pt x="198302" y="112949"/>
                  <a:pt x="191716" y="107680"/>
                </a:cubicBezTo>
                <a:cubicBezTo>
                  <a:pt x="183812" y="106363"/>
                  <a:pt x="175909" y="106363"/>
                  <a:pt x="166688" y="106363"/>
                </a:cubicBezTo>
                <a:close/>
                <a:moveTo>
                  <a:pt x="167482" y="87313"/>
                </a:moveTo>
                <a:cubicBezTo>
                  <a:pt x="164987" y="88583"/>
                  <a:pt x="161245" y="91123"/>
                  <a:pt x="158750" y="93663"/>
                </a:cubicBezTo>
                <a:cubicBezTo>
                  <a:pt x="161245" y="93663"/>
                  <a:pt x="164987" y="93663"/>
                  <a:pt x="167482" y="93663"/>
                </a:cubicBezTo>
                <a:cubicBezTo>
                  <a:pt x="169976" y="93663"/>
                  <a:pt x="173718" y="93663"/>
                  <a:pt x="176213" y="93663"/>
                </a:cubicBezTo>
                <a:cubicBezTo>
                  <a:pt x="173718" y="91123"/>
                  <a:pt x="169976" y="88583"/>
                  <a:pt x="167482" y="87313"/>
                </a:cubicBezTo>
                <a:close/>
                <a:moveTo>
                  <a:pt x="211791" y="60325"/>
                </a:moveTo>
                <a:cubicBezTo>
                  <a:pt x="200025" y="65768"/>
                  <a:pt x="189566" y="71211"/>
                  <a:pt x="177800" y="79375"/>
                </a:cubicBezTo>
                <a:cubicBezTo>
                  <a:pt x="184337" y="84818"/>
                  <a:pt x="190874" y="88900"/>
                  <a:pt x="197410" y="95704"/>
                </a:cubicBezTo>
                <a:cubicBezTo>
                  <a:pt x="205254" y="95704"/>
                  <a:pt x="214406" y="97064"/>
                  <a:pt x="222250" y="98425"/>
                </a:cubicBezTo>
                <a:cubicBezTo>
                  <a:pt x="219635" y="84818"/>
                  <a:pt x="215713" y="71211"/>
                  <a:pt x="211791" y="60325"/>
                </a:cubicBezTo>
                <a:close/>
                <a:moveTo>
                  <a:pt x="123172" y="60325"/>
                </a:moveTo>
                <a:cubicBezTo>
                  <a:pt x="119250" y="71211"/>
                  <a:pt x="115328" y="84818"/>
                  <a:pt x="112713" y="98425"/>
                </a:cubicBezTo>
                <a:cubicBezTo>
                  <a:pt x="120557" y="97064"/>
                  <a:pt x="129709" y="95704"/>
                  <a:pt x="137553" y="95704"/>
                </a:cubicBezTo>
                <a:cubicBezTo>
                  <a:pt x="144089" y="88900"/>
                  <a:pt x="150626" y="84818"/>
                  <a:pt x="157163" y="79375"/>
                </a:cubicBezTo>
                <a:cubicBezTo>
                  <a:pt x="145397" y="71211"/>
                  <a:pt x="133631" y="64407"/>
                  <a:pt x="123172" y="60325"/>
                </a:cubicBezTo>
                <a:close/>
                <a:moveTo>
                  <a:pt x="254265" y="50800"/>
                </a:moveTo>
                <a:cubicBezTo>
                  <a:pt x="245005" y="50800"/>
                  <a:pt x="234421" y="52117"/>
                  <a:pt x="223838" y="56069"/>
                </a:cubicBezTo>
                <a:cubicBezTo>
                  <a:pt x="227807" y="69242"/>
                  <a:pt x="231776" y="83732"/>
                  <a:pt x="235744" y="99540"/>
                </a:cubicBezTo>
                <a:cubicBezTo>
                  <a:pt x="251619" y="103492"/>
                  <a:pt x="266171" y="107444"/>
                  <a:pt x="279401" y="112713"/>
                </a:cubicBezTo>
                <a:cubicBezTo>
                  <a:pt x="287338" y="89002"/>
                  <a:pt x="287338" y="69242"/>
                  <a:pt x="276755" y="58704"/>
                </a:cubicBezTo>
                <a:cubicBezTo>
                  <a:pt x="271463" y="53435"/>
                  <a:pt x="263526" y="50800"/>
                  <a:pt x="254265" y="50800"/>
                </a:cubicBezTo>
                <a:close/>
                <a:moveTo>
                  <a:pt x="80833" y="50800"/>
                </a:moveTo>
                <a:cubicBezTo>
                  <a:pt x="71535" y="50800"/>
                  <a:pt x="63565" y="53435"/>
                  <a:pt x="58252" y="58704"/>
                </a:cubicBezTo>
                <a:cubicBezTo>
                  <a:pt x="47625" y="69242"/>
                  <a:pt x="47625" y="89002"/>
                  <a:pt x="55595" y="112713"/>
                </a:cubicBezTo>
                <a:cubicBezTo>
                  <a:pt x="68878" y="107444"/>
                  <a:pt x="83490" y="103492"/>
                  <a:pt x="99430" y="99540"/>
                </a:cubicBezTo>
                <a:cubicBezTo>
                  <a:pt x="103415" y="83732"/>
                  <a:pt x="107400" y="69242"/>
                  <a:pt x="112713" y="56069"/>
                </a:cubicBezTo>
                <a:cubicBezTo>
                  <a:pt x="100758" y="52117"/>
                  <a:pt x="90132" y="50800"/>
                  <a:pt x="80833" y="50800"/>
                </a:cubicBezTo>
                <a:close/>
                <a:moveTo>
                  <a:pt x="167482" y="12700"/>
                </a:moveTo>
                <a:cubicBezTo>
                  <a:pt x="153221" y="12700"/>
                  <a:pt x="138960" y="27058"/>
                  <a:pt x="128588" y="49248"/>
                </a:cubicBezTo>
                <a:cubicBezTo>
                  <a:pt x="141553" y="54469"/>
                  <a:pt x="154517" y="62301"/>
                  <a:pt x="167482" y="71438"/>
                </a:cubicBezTo>
                <a:cubicBezTo>
                  <a:pt x="180447" y="62301"/>
                  <a:pt x="193411" y="55775"/>
                  <a:pt x="206376" y="49248"/>
                </a:cubicBezTo>
                <a:cubicBezTo>
                  <a:pt x="196004" y="27058"/>
                  <a:pt x="181743" y="12700"/>
                  <a:pt x="167482" y="12700"/>
                </a:cubicBezTo>
                <a:close/>
                <a:moveTo>
                  <a:pt x="167482" y="0"/>
                </a:moveTo>
                <a:cubicBezTo>
                  <a:pt x="187263" y="0"/>
                  <a:pt x="205725" y="17157"/>
                  <a:pt x="218913" y="44873"/>
                </a:cubicBezTo>
                <a:cubicBezTo>
                  <a:pt x="247925" y="34315"/>
                  <a:pt x="272982" y="35635"/>
                  <a:pt x="286169" y="48833"/>
                </a:cubicBezTo>
                <a:cubicBezTo>
                  <a:pt x="300675" y="63351"/>
                  <a:pt x="300675" y="88427"/>
                  <a:pt x="290125" y="117463"/>
                </a:cubicBezTo>
                <a:cubicBezTo>
                  <a:pt x="319138" y="130661"/>
                  <a:pt x="334963" y="147818"/>
                  <a:pt x="334963" y="167615"/>
                </a:cubicBezTo>
                <a:cubicBezTo>
                  <a:pt x="334963" y="187412"/>
                  <a:pt x="319138" y="205889"/>
                  <a:pt x="290125" y="219087"/>
                </a:cubicBezTo>
                <a:cubicBezTo>
                  <a:pt x="300675" y="248123"/>
                  <a:pt x="300675" y="273199"/>
                  <a:pt x="286169" y="286397"/>
                </a:cubicBezTo>
                <a:cubicBezTo>
                  <a:pt x="278257" y="294316"/>
                  <a:pt x="267707" y="298276"/>
                  <a:pt x="254519" y="298276"/>
                </a:cubicBezTo>
                <a:cubicBezTo>
                  <a:pt x="243969" y="298276"/>
                  <a:pt x="232100" y="295636"/>
                  <a:pt x="218913" y="291677"/>
                </a:cubicBezTo>
                <a:cubicBezTo>
                  <a:pt x="205725" y="319393"/>
                  <a:pt x="187263" y="336550"/>
                  <a:pt x="167482" y="336550"/>
                </a:cubicBezTo>
                <a:cubicBezTo>
                  <a:pt x="147700" y="336550"/>
                  <a:pt x="129238" y="319393"/>
                  <a:pt x="116050" y="291677"/>
                </a:cubicBezTo>
                <a:cubicBezTo>
                  <a:pt x="102863" y="295636"/>
                  <a:pt x="90994" y="298276"/>
                  <a:pt x="80444" y="298276"/>
                </a:cubicBezTo>
                <a:cubicBezTo>
                  <a:pt x="67256" y="298276"/>
                  <a:pt x="56706" y="294316"/>
                  <a:pt x="48794" y="286397"/>
                </a:cubicBezTo>
                <a:cubicBezTo>
                  <a:pt x="34288" y="273199"/>
                  <a:pt x="34288" y="248123"/>
                  <a:pt x="44838" y="219087"/>
                </a:cubicBezTo>
                <a:cubicBezTo>
                  <a:pt x="15825" y="205889"/>
                  <a:pt x="0" y="187412"/>
                  <a:pt x="0" y="167615"/>
                </a:cubicBezTo>
                <a:cubicBezTo>
                  <a:pt x="0" y="147818"/>
                  <a:pt x="15825" y="130661"/>
                  <a:pt x="44838" y="117463"/>
                </a:cubicBezTo>
                <a:cubicBezTo>
                  <a:pt x="34288" y="88427"/>
                  <a:pt x="34288" y="63351"/>
                  <a:pt x="48794" y="48833"/>
                </a:cubicBezTo>
                <a:cubicBezTo>
                  <a:pt x="63300" y="35635"/>
                  <a:pt x="87038" y="34315"/>
                  <a:pt x="116050" y="44873"/>
                </a:cubicBezTo>
                <a:cubicBezTo>
                  <a:pt x="129238" y="17157"/>
                  <a:pt x="147700" y="0"/>
                  <a:pt x="167482" y="0"/>
                </a:cubicBezTo>
                <a:close/>
              </a:path>
            </a:pathLst>
          </a:custGeom>
          <a:solidFill>
            <a:schemeClr val="bg1"/>
          </a:solidFill>
          <a:ln>
            <a:noFill/>
          </a:ln>
        </p:spPr>
      </p:sp>
      <p:grpSp>
        <p:nvGrpSpPr>
          <p:cNvPr id="5" name="组合 4"/>
          <p:cNvGrpSpPr/>
          <p:nvPr/>
        </p:nvGrpSpPr>
        <p:grpSpPr>
          <a:xfrm flipH="1">
            <a:off x="3509147" y="1843927"/>
            <a:ext cx="1750412" cy="623795"/>
            <a:chOff x="3509147" y="2351753"/>
            <a:chExt cx="1750412" cy="623795"/>
          </a:xfrm>
        </p:grpSpPr>
        <p:sp>
          <p:nvSpPr>
            <p:cNvPr id="102" name="Freeform 15"/>
            <p:cNvSpPr/>
            <p:nvPr/>
          </p:nvSpPr>
          <p:spPr bwMode="auto">
            <a:xfrm>
              <a:off x="3509147" y="2351753"/>
              <a:ext cx="1750412" cy="623795"/>
            </a:xfrm>
            <a:custGeom>
              <a:avLst/>
              <a:gdLst>
                <a:gd name="T0" fmla="*/ 635 w 640"/>
                <a:gd name="T1" fmla="*/ 116 h 229"/>
                <a:gd name="T2" fmla="*/ 572 w 640"/>
                <a:gd name="T3" fmla="*/ 40 h 229"/>
                <a:gd name="T4" fmla="*/ 561 w 640"/>
                <a:gd name="T5" fmla="*/ 35 h 229"/>
                <a:gd name="T6" fmla="*/ 559 w 640"/>
                <a:gd name="T7" fmla="*/ 35 h 229"/>
                <a:gd name="T8" fmla="*/ 37 w 640"/>
                <a:gd name="T9" fmla="*/ 1 h 229"/>
                <a:gd name="T10" fmla="*/ 19 w 640"/>
                <a:gd name="T11" fmla="*/ 14 h 229"/>
                <a:gd name="T12" fmla="*/ 1 w 640"/>
                <a:gd name="T13" fmla="*/ 136 h 229"/>
                <a:gd name="T14" fmla="*/ 14 w 640"/>
                <a:gd name="T15" fmla="*/ 153 h 229"/>
                <a:gd name="T16" fmla="*/ 543 w 640"/>
                <a:gd name="T17" fmla="*/ 229 h 229"/>
                <a:gd name="T18" fmla="*/ 545 w 640"/>
                <a:gd name="T19" fmla="*/ 229 h 229"/>
                <a:gd name="T20" fmla="*/ 557 w 640"/>
                <a:gd name="T21" fmla="*/ 225 h 229"/>
                <a:gd name="T22" fmla="*/ 634 w 640"/>
                <a:gd name="T23" fmla="*/ 139 h 229"/>
                <a:gd name="T24" fmla="*/ 635 w 640"/>
                <a:gd name="T25" fmla="*/ 11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229">
                  <a:moveTo>
                    <a:pt x="635" y="116"/>
                  </a:moveTo>
                  <a:cubicBezTo>
                    <a:pt x="572" y="40"/>
                    <a:pt x="572" y="40"/>
                    <a:pt x="572" y="40"/>
                  </a:cubicBezTo>
                  <a:cubicBezTo>
                    <a:pt x="569" y="37"/>
                    <a:pt x="565" y="35"/>
                    <a:pt x="561" y="35"/>
                  </a:cubicBezTo>
                  <a:cubicBezTo>
                    <a:pt x="561" y="35"/>
                    <a:pt x="560" y="35"/>
                    <a:pt x="559" y="35"/>
                  </a:cubicBezTo>
                  <a:cubicBezTo>
                    <a:pt x="37" y="1"/>
                    <a:pt x="37" y="1"/>
                    <a:pt x="37" y="1"/>
                  </a:cubicBezTo>
                  <a:cubicBezTo>
                    <a:pt x="28" y="0"/>
                    <a:pt x="20" y="6"/>
                    <a:pt x="19" y="14"/>
                  </a:cubicBezTo>
                  <a:cubicBezTo>
                    <a:pt x="1" y="136"/>
                    <a:pt x="1" y="136"/>
                    <a:pt x="1" y="136"/>
                  </a:cubicBezTo>
                  <a:cubicBezTo>
                    <a:pt x="0" y="144"/>
                    <a:pt x="6" y="151"/>
                    <a:pt x="14" y="153"/>
                  </a:cubicBezTo>
                  <a:cubicBezTo>
                    <a:pt x="543" y="229"/>
                    <a:pt x="543" y="229"/>
                    <a:pt x="543" y="229"/>
                  </a:cubicBezTo>
                  <a:cubicBezTo>
                    <a:pt x="544" y="229"/>
                    <a:pt x="544" y="229"/>
                    <a:pt x="545" y="229"/>
                  </a:cubicBezTo>
                  <a:cubicBezTo>
                    <a:pt x="549" y="229"/>
                    <a:pt x="553" y="228"/>
                    <a:pt x="557" y="225"/>
                  </a:cubicBezTo>
                  <a:cubicBezTo>
                    <a:pt x="634" y="139"/>
                    <a:pt x="634" y="139"/>
                    <a:pt x="634" y="139"/>
                  </a:cubicBezTo>
                  <a:cubicBezTo>
                    <a:pt x="640" y="133"/>
                    <a:pt x="640" y="123"/>
                    <a:pt x="635" y="116"/>
                  </a:cubicBezTo>
                  <a:close/>
                </a:path>
              </a:pathLst>
            </a:custGeom>
            <a:solidFill>
              <a:schemeClr val="bg1"/>
            </a:solidFill>
            <a:ln w="9525">
              <a:noFill/>
              <a:round/>
            </a:ln>
            <a:effectLst>
              <a:outerShdw blurRad="50800" dist="38100" dir="2700000" algn="tl" rotWithShape="0">
                <a:prstClr val="black">
                  <a:alpha val="40000"/>
                </a:prstClr>
              </a:outerShdw>
            </a:effectLst>
          </p:spPr>
          <p:txBody>
            <a:bodyPr/>
            <a:lstStyle/>
            <a:p>
              <a:endParaRPr lang="zh-CN" altLang="en-US" sz="1100">
                <a:latin typeface="微软雅黑" panose="020B0503020204020204" charset="-122"/>
                <a:ea typeface="微软雅黑" panose="020B0503020204020204" charset="-122"/>
              </a:endParaRPr>
            </a:p>
          </p:txBody>
        </p:sp>
        <p:sp>
          <p:nvSpPr>
            <p:cNvPr id="103" name="矩形 102"/>
            <p:cNvSpPr/>
            <p:nvPr/>
          </p:nvSpPr>
          <p:spPr>
            <a:xfrm rot="255328">
              <a:off x="3601835" y="2441199"/>
              <a:ext cx="1492716" cy="362343"/>
            </a:xfrm>
            <a:prstGeom prst="rect">
              <a:avLst/>
            </a:prstGeom>
          </p:spPr>
          <p:txBody>
            <a:bodyPr wrap="none">
              <a:spAutoFit/>
            </a:bodyPr>
            <a:lstStyle/>
            <a:p>
              <a:pPr>
                <a:lnSpc>
                  <a:spcPct val="120000"/>
                </a:lnSpc>
              </a:pPr>
              <a:r>
                <a:rPr lang="zh-CN" altLang="en-US" sz="1600" b="1" spc="100" dirty="0">
                  <a:solidFill>
                    <a:schemeClr val="tx2"/>
                  </a:solidFill>
                </a:rPr>
                <a:t>此处添加标题</a:t>
              </a:r>
              <a:endParaRPr lang="en-US" altLang="zh-CN" sz="1600" b="1" spc="100" dirty="0">
                <a:solidFill>
                  <a:schemeClr val="tx2"/>
                </a:solidFill>
              </a:endParaRPr>
            </a:p>
          </p:txBody>
        </p:sp>
      </p:grpSp>
      <p:sp>
        <p:nvSpPr>
          <p:cNvPr id="104" name="矩形 103"/>
          <p:cNvSpPr/>
          <p:nvPr/>
        </p:nvSpPr>
        <p:spPr>
          <a:xfrm>
            <a:off x="0" y="1947543"/>
            <a:ext cx="2952146" cy="867930"/>
          </a:xfrm>
          <a:prstGeom prst="rect">
            <a:avLst/>
          </a:prstGeom>
        </p:spPr>
        <p:txBody>
          <a:bodyPr wrap="square">
            <a:spAutoFit/>
          </a:bodyPr>
          <a:lstStyle/>
          <a:p>
            <a:pPr algn="r">
              <a:lnSpc>
                <a:spcPct val="120000"/>
              </a:lnSpc>
            </a:pPr>
            <a:r>
              <a:rPr lang="zh-CN" altLang="en-US" b="1" dirty="0">
                <a:solidFill>
                  <a:schemeClr val="bg1"/>
                </a:solidFill>
              </a:rPr>
              <a:t>添加标题</a:t>
            </a:r>
            <a:endParaRPr lang="en-US" altLang="zh-CN" b="1" dirty="0">
              <a:solidFill>
                <a:schemeClr val="bg1"/>
              </a:solidFill>
            </a:endParaRPr>
          </a:p>
          <a:p>
            <a:pPr algn="r">
              <a:lnSpc>
                <a:spcPct val="120000"/>
              </a:lnSpc>
            </a:pPr>
            <a:r>
              <a:rPr lang="en-US" altLang="zh-CN" sz="1200" dirty="0">
                <a:solidFill>
                  <a:schemeClr val="bg1"/>
                </a:solidFill>
              </a:rPr>
              <a:t>PPT</a:t>
            </a:r>
            <a:r>
              <a:rPr lang="zh-CN" altLang="en-US" sz="1200" dirty="0">
                <a:solidFill>
                  <a:schemeClr val="bg1"/>
                </a:solidFill>
              </a:rPr>
              <a:t>在现代商务交流中被愈来</a:t>
            </a:r>
            <a:endParaRPr lang="en-US" altLang="zh-CN" sz="1200" dirty="0">
              <a:solidFill>
                <a:schemeClr val="bg1"/>
              </a:solidFill>
            </a:endParaRPr>
          </a:p>
          <a:p>
            <a:pPr algn="r">
              <a:lnSpc>
                <a:spcPct val="120000"/>
              </a:lnSpc>
            </a:pPr>
            <a:r>
              <a:rPr lang="zh-CN" altLang="en-US" sz="1200" dirty="0">
                <a:solidFill>
                  <a:schemeClr val="bg1"/>
                </a:solidFill>
              </a:rPr>
              <a:t>愈多的运用</a:t>
            </a:r>
          </a:p>
        </p:txBody>
      </p:sp>
      <p:sp>
        <p:nvSpPr>
          <p:cNvPr id="106" name="atom_173471"/>
          <p:cNvSpPr>
            <a:spLocks noChangeAspect="1"/>
          </p:cNvSpPr>
          <p:nvPr/>
        </p:nvSpPr>
        <p:spPr bwMode="auto">
          <a:xfrm>
            <a:off x="3025217" y="2042730"/>
            <a:ext cx="323410" cy="293868"/>
          </a:xfrm>
          <a:custGeom>
            <a:avLst/>
            <a:gdLst>
              <a:gd name="connsiteX0" fmla="*/ 153988 w 330200"/>
              <a:gd name="connsiteY0" fmla="*/ 114300 h 300038"/>
              <a:gd name="connsiteX1" fmla="*/ 153988 w 330200"/>
              <a:gd name="connsiteY1" fmla="*/ 134938 h 300038"/>
              <a:gd name="connsiteX2" fmla="*/ 160414 w 330200"/>
              <a:gd name="connsiteY2" fmla="*/ 134938 h 300038"/>
              <a:gd name="connsiteX3" fmla="*/ 177120 w 330200"/>
              <a:gd name="connsiteY3" fmla="*/ 131069 h 300038"/>
              <a:gd name="connsiteX4" fmla="*/ 180976 w 330200"/>
              <a:gd name="connsiteY4" fmla="*/ 123329 h 300038"/>
              <a:gd name="connsiteX5" fmla="*/ 173265 w 330200"/>
              <a:gd name="connsiteY5" fmla="*/ 114300 h 300038"/>
              <a:gd name="connsiteX6" fmla="*/ 153988 w 330200"/>
              <a:gd name="connsiteY6" fmla="*/ 114300 h 300038"/>
              <a:gd name="connsiteX7" fmla="*/ 100013 w 330200"/>
              <a:gd name="connsiteY7" fmla="*/ 96837 h 300038"/>
              <a:gd name="connsiteX8" fmla="*/ 93663 w 330200"/>
              <a:gd name="connsiteY8" fmla="*/ 109537 h 300038"/>
              <a:gd name="connsiteX9" fmla="*/ 104776 w 330200"/>
              <a:gd name="connsiteY9" fmla="*/ 109537 h 300038"/>
              <a:gd name="connsiteX10" fmla="*/ 153988 w 330200"/>
              <a:gd name="connsiteY10" fmla="*/ 84137 h 300038"/>
              <a:gd name="connsiteX11" fmla="*/ 153988 w 330200"/>
              <a:gd name="connsiteY11" fmla="*/ 98425 h 300038"/>
              <a:gd name="connsiteX12" fmla="*/ 172788 w 330200"/>
              <a:gd name="connsiteY12" fmla="*/ 98425 h 300038"/>
              <a:gd name="connsiteX13" fmla="*/ 177801 w 330200"/>
              <a:gd name="connsiteY13" fmla="*/ 92472 h 300038"/>
              <a:gd name="connsiteX14" fmla="*/ 175294 w 330200"/>
              <a:gd name="connsiteY14" fmla="*/ 86518 h 300038"/>
              <a:gd name="connsiteX15" fmla="*/ 162761 w 330200"/>
              <a:gd name="connsiteY15" fmla="*/ 84137 h 300038"/>
              <a:gd name="connsiteX16" fmla="*/ 153988 w 330200"/>
              <a:gd name="connsiteY16" fmla="*/ 84137 h 300038"/>
              <a:gd name="connsiteX17" fmla="*/ 241681 w 330200"/>
              <a:gd name="connsiteY17" fmla="*/ 69850 h 300038"/>
              <a:gd name="connsiteX18" fmla="*/ 261208 w 330200"/>
              <a:gd name="connsiteY18" fmla="*/ 73691 h 300038"/>
              <a:gd name="connsiteX19" fmla="*/ 263811 w 330200"/>
              <a:gd name="connsiteY19" fmla="*/ 82653 h 300038"/>
              <a:gd name="connsiteX20" fmla="*/ 253397 w 330200"/>
              <a:gd name="connsiteY20" fmla="*/ 86493 h 300038"/>
              <a:gd name="connsiteX21" fmla="*/ 241681 w 330200"/>
              <a:gd name="connsiteY21" fmla="*/ 83933 h 300038"/>
              <a:gd name="connsiteX22" fmla="*/ 215646 w 330200"/>
              <a:gd name="connsiteY22" fmla="*/ 110818 h 300038"/>
              <a:gd name="connsiteX23" fmla="*/ 240380 w 330200"/>
              <a:gd name="connsiteY23" fmla="*/ 135142 h 300038"/>
              <a:gd name="connsiteX24" fmla="*/ 253397 w 330200"/>
              <a:gd name="connsiteY24" fmla="*/ 132582 h 300038"/>
              <a:gd name="connsiteX25" fmla="*/ 263811 w 330200"/>
              <a:gd name="connsiteY25" fmla="*/ 136423 h 300038"/>
              <a:gd name="connsiteX26" fmla="*/ 259906 w 330200"/>
              <a:gd name="connsiteY26" fmla="*/ 145384 h 300038"/>
              <a:gd name="connsiteX27" fmla="*/ 240380 w 330200"/>
              <a:gd name="connsiteY27" fmla="*/ 149225 h 300038"/>
              <a:gd name="connsiteX28" fmla="*/ 200025 w 330200"/>
              <a:gd name="connsiteY28" fmla="*/ 110818 h 300038"/>
              <a:gd name="connsiteX29" fmla="*/ 241681 w 330200"/>
              <a:gd name="connsiteY29" fmla="*/ 69850 h 300038"/>
              <a:gd name="connsiteX30" fmla="*/ 162959 w 330200"/>
              <a:gd name="connsiteY30" fmla="*/ 69850 h 300038"/>
              <a:gd name="connsiteX31" fmla="*/ 184926 w 330200"/>
              <a:gd name="connsiteY31" fmla="*/ 74991 h 300038"/>
              <a:gd name="connsiteX32" fmla="*/ 192679 w 330200"/>
              <a:gd name="connsiteY32" fmla="*/ 92982 h 300038"/>
              <a:gd name="connsiteX33" fmla="*/ 188802 w 330200"/>
              <a:gd name="connsiteY33" fmla="*/ 107119 h 300038"/>
              <a:gd name="connsiteX34" fmla="*/ 195263 w 330200"/>
              <a:gd name="connsiteY34" fmla="*/ 123825 h 300038"/>
              <a:gd name="connsiteX35" fmla="*/ 187510 w 330200"/>
              <a:gd name="connsiteY35" fmla="*/ 141817 h 300038"/>
              <a:gd name="connsiteX36" fmla="*/ 160374 w 330200"/>
              <a:gd name="connsiteY36" fmla="*/ 150813 h 300038"/>
              <a:gd name="connsiteX37" fmla="*/ 146161 w 330200"/>
              <a:gd name="connsiteY37" fmla="*/ 149528 h 300038"/>
              <a:gd name="connsiteX38" fmla="*/ 139700 w 330200"/>
              <a:gd name="connsiteY38" fmla="*/ 141817 h 300038"/>
              <a:gd name="connsiteX39" fmla="*/ 139700 w 330200"/>
              <a:gd name="connsiteY39" fmla="*/ 77561 h 300038"/>
              <a:gd name="connsiteX40" fmla="*/ 144869 w 330200"/>
              <a:gd name="connsiteY40" fmla="*/ 71135 h 300038"/>
              <a:gd name="connsiteX41" fmla="*/ 162959 w 330200"/>
              <a:gd name="connsiteY41" fmla="*/ 69850 h 300038"/>
              <a:gd name="connsiteX42" fmla="*/ 100013 w 330200"/>
              <a:gd name="connsiteY42" fmla="*/ 69850 h 300038"/>
              <a:gd name="connsiteX43" fmla="*/ 106480 w 330200"/>
              <a:gd name="connsiteY43" fmla="*/ 73706 h 300038"/>
              <a:gd name="connsiteX44" fmla="*/ 133644 w 330200"/>
              <a:gd name="connsiteY44" fmla="*/ 139247 h 300038"/>
              <a:gd name="connsiteX45" fmla="*/ 128470 w 330200"/>
              <a:gd name="connsiteY45" fmla="*/ 149528 h 300038"/>
              <a:gd name="connsiteX46" fmla="*/ 119416 w 330200"/>
              <a:gd name="connsiteY46" fmla="*/ 145673 h 300038"/>
              <a:gd name="connsiteX47" fmla="*/ 110361 w 330200"/>
              <a:gd name="connsiteY47" fmla="*/ 123825 h 300038"/>
              <a:gd name="connsiteX48" fmla="*/ 88371 w 330200"/>
              <a:gd name="connsiteY48" fmla="*/ 123825 h 300038"/>
              <a:gd name="connsiteX49" fmla="*/ 79317 w 330200"/>
              <a:gd name="connsiteY49" fmla="*/ 145673 h 300038"/>
              <a:gd name="connsiteX50" fmla="*/ 72849 w 330200"/>
              <a:gd name="connsiteY50" fmla="*/ 149528 h 300038"/>
              <a:gd name="connsiteX51" fmla="*/ 70262 w 330200"/>
              <a:gd name="connsiteY51" fmla="*/ 149528 h 300038"/>
              <a:gd name="connsiteX52" fmla="*/ 66381 w 330200"/>
              <a:gd name="connsiteY52" fmla="*/ 139247 h 300038"/>
              <a:gd name="connsiteX53" fmla="*/ 92252 w 330200"/>
              <a:gd name="connsiteY53" fmla="*/ 73706 h 300038"/>
              <a:gd name="connsiteX54" fmla="*/ 100013 w 330200"/>
              <a:gd name="connsiteY54" fmla="*/ 69850 h 300038"/>
              <a:gd name="connsiteX55" fmla="*/ 23813 w 330200"/>
              <a:gd name="connsiteY55" fmla="*/ 38100 h 300038"/>
              <a:gd name="connsiteX56" fmla="*/ 23813 w 330200"/>
              <a:gd name="connsiteY56" fmla="*/ 182563 h 300038"/>
              <a:gd name="connsiteX57" fmla="*/ 306388 w 330200"/>
              <a:gd name="connsiteY57" fmla="*/ 182563 h 300038"/>
              <a:gd name="connsiteX58" fmla="*/ 306388 w 330200"/>
              <a:gd name="connsiteY58" fmla="*/ 38100 h 300038"/>
              <a:gd name="connsiteX59" fmla="*/ 23217 w 330200"/>
              <a:gd name="connsiteY59" fmla="*/ 0 h 300038"/>
              <a:gd name="connsiteX60" fmla="*/ 306983 w 330200"/>
              <a:gd name="connsiteY60" fmla="*/ 0 h 300038"/>
              <a:gd name="connsiteX61" fmla="*/ 330200 w 330200"/>
              <a:gd name="connsiteY61" fmla="*/ 21985 h 300038"/>
              <a:gd name="connsiteX62" fmla="*/ 330200 w 330200"/>
              <a:gd name="connsiteY62" fmla="*/ 197870 h 300038"/>
              <a:gd name="connsiteX63" fmla="*/ 306983 w 330200"/>
              <a:gd name="connsiteY63" fmla="*/ 219856 h 300038"/>
              <a:gd name="connsiteX64" fmla="*/ 217984 w 330200"/>
              <a:gd name="connsiteY64" fmla="*/ 219856 h 300038"/>
              <a:gd name="connsiteX65" fmla="*/ 247650 w 330200"/>
              <a:gd name="connsiteY65" fmla="*/ 279346 h 300038"/>
              <a:gd name="connsiteX66" fmla="*/ 242491 w 330200"/>
              <a:gd name="connsiteY66" fmla="*/ 298745 h 300038"/>
              <a:gd name="connsiteX67" fmla="*/ 234752 w 330200"/>
              <a:gd name="connsiteY67" fmla="*/ 300038 h 300038"/>
              <a:gd name="connsiteX68" fmla="*/ 221853 w 330200"/>
              <a:gd name="connsiteY68" fmla="*/ 292279 h 300038"/>
              <a:gd name="connsiteX69" fmla="*/ 185737 w 330200"/>
              <a:gd name="connsiteY69" fmla="*/ 219856 h 300038"/>
              <a:gd name="connsiteX70" fmla="*/ 179288 w 330200"/>
              <a:gd name="connsiteY70" fmla="*/ 219856 h 300038"/>
              <a:gd name="connsiteX71" fmla="*/ 179288 w 330200"/>
              <a:gd name="connsiteY71" fmla="*/ 265120 h 300038"/>
              <a:gd name="connsiteX72" fmla="*/ 165100 w 330200"/>
              <a:gd name="connsiteY72" fmla="*/ 280639 h 300038"/>
              <a:gd name="connsiteX73" fmla="*/ 150912 w 330200"/>
              <a:gd name="connsiteY73" fmla="*/ 265120 h 300038"/>
              <a:gd name="connsiteX74" fmla="*/ 150912 w 330200"/>
              <a:gd name="connsiteY74" fmla="*/ 219856 h 300038"/>
              <a:gd name="connsiteX75" fmla="*/ 144462 w 330200"/>
              <a:gd name="connsiteY75" fmla="*/ 219856 h 300038"/>
              <a:gd name="connsiteX76" fmla="*/ 108347 w 330200"/>
              <a:gd name="connsiteY76" fmla="*/ 292279 h 300038"/>
              <a:gd name="connsiteX77" fmla="*/ 95448 w 330200"/>
              <a:gd name="connsiteY77" fmla="*/ 300038 h 300038"/>
              <a:gd name="connsiteX78" fmla="*/ 87709 w 330200"/>
              <a:gd name="connsiteY78" fmla="*/ 298745 h 300038"/>
              <a:gd name="connsiteX79" fmla="*/ 82550 w 330200"/>
              <a:gd name="connsiteY79" fmla="*/ 279346 h 300038"/>
              <a:gd name="connsiteX80" fmla="*/ 112216 w 330200"/>
              <a:gd name="connsiteY80" fmla="*/ 219856 h 300038"/>
              <a:gd name="connsiteX81" fmla="*/ 23217 w 330200"/>
              <a:gd name="connsiteY81" fmla="*/ 219856 h 300038"/>
              <a:gd name="connsiteX82" fmla="*/ 0 w 330200"/>
              <a:gd name="connsiteY82" fmla="*/ 197870 h 300038"/>
              <a:gd name="connsiteX83" fmla="*/ 0 w 330200"/>
              <a:gd name="connsiteY83" fmla="*/ 21985 h 300038"/>
              <a:gd name="connsiteX84" fmla="*/ 23217 w 330200"/>
              <a:gd name="connsiteY84" fmla="*/ 0 h 3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30200" h="300038">
                <a:moveTo>
                  <a:pt x="153988" y="114300"/>
                </a:moveTo>
                <a:lnTo>
                  <a:pt x="153988" y="134938"/>
                </a:lnTo>
                <a:cubicBezTo>
                  <a:pt x="156558" y="134938"/>
                  <a:pt x="157843" y="134938"/>
                  <a:pt x="160414" y="134938"/>
                </a:cubicBezTo>
                <a:cubicBezTo>
                  <a:pt x="168124" y="134938"/>
                  <a:pt x="174550" y="133648"/>
                  <a:pt x="177120" y="131069"/>
                </a:cubicBezTo>
                <a:cubicBezTo>
                  <a:pt x="179691" y="128489"/>
                  <a:pt x="180976" y="125909"/>
                  <a:pt x="180976" y="123329"/>
                </a:cubicBezTo>
                <a:cubicBezTo>
                  <a:pt x="180976" y="116880"/>
                  <a:pt x="175835" y="114300"/>
                  <a:pt x="173265" y="114300"/>
                </a:cubicBezTo>
                <a:cubicBezTo>
                  <a:pt x="173265" y="114300"/>
                  <a:pt x="173265" y="114300"/>
                  <a:pt x="153988" y="114300"/>
                </a:cubicBezTo>
                <a:close/>
                <a:moveTo>
                  <a:pt x="100013" y="96837"/>
                </a:moveTo>
                <a:lnTo>
                  <a:pt x="93663" y="109537"/>
                </a:lnTo>
                <a:lnTo>
                  <a:pt x="104776" y="109537"/>
                </a:lnTo>
                <a:close/>
                <a:moveTo>
                  <a:pt x="153988" y="84137"/>
                </a:moveTo>
                <a:lnTo>
                  <a:pt x="153988" y="98425"/>
                </a:lnTo>
                <a:cubicBezTo>
                  <a:pt x="153988" y="98425"/>
                  <a:pt x="153988" y="98425"/>
                  <a:pt x="172788" y="98425"/>
                </a:cubicBezTo>
                <a:cubicBezTo>
                  <a:pt x="176548" y="97234"/>
                  <a:pt x="177801" y="94853"/>
                  <a:pt x="177801" y="92472"/>
                </a:cubicBezTo>
                <a:cubicBezTo>
                  <a:pt x="177801" y="88900"/>
                  <a:pt x="176548" y="87709"/>
                  <a:pt x="175294" y="86518"/>
                </a:cubicBezTo>
                <a:cubicBezTo>
                  <a:pt x="174041" y="85328"/>
                  <a:pt x="170281" y="84137"/>
                  <a:pt x="162761" y="84137"/>
                </a:cubicBezTo>
                <a:cubicBezTo>
                  <a:pt x="159001" y="84137"/>
                  <a:pt x="156495" y="84137"/>
                  <a:pt x="153988" y="84137"/>
                </a:cubicBezTo>
                <a:close/>
                <a:moveTo>
                  <a:pt x="241681" y="69850"/>
                </a:moveTo>
                <a:cubicBezTo>
                  <a:pt x="252096" y="69850"/>
                  <a:pt x="258604" y="72411"/>
                  <a:pt x="261208" y="73691"/>
                </a:cubicBezTo>
                <a:cubicBezTo>
                  <a:pt x="263811" y="74971"/>
                  <a:pt x="265113" y="78812"/>
                  <a:pt x="263811" y="82653"/>
                </a:cubicBezTo>
                <a:cubicBezTo>
                  <a:pt x="261208" y="86493"/>
                  <a:pt x="257303" y="87774"/>
                  <a:pt x="253397" y="86493"/>
                </a:cubicBezTo>
                <a:cubicBezTo>
                  <a:pt x="253397" y="85213"/>
                  <a:pt x="249492" y="83933"/>
                  <a:pt x="241681" y="83933"/>
                </a:cubicBezTo>
                <a:cubicBezTo>
                  <a:pt x="226060" y="83933"/>
                  <a:pt x="215646" y="94175"/>
                  <a:pt x="215646" y="110818"/>
                </a:cubicBezTo>
                <a:cubicBezTo>
                  <a:pt x="215646" y="126181"/>
                  <a:pt x="224759" y="135142"/>
                  <a:pt x="240380" y="135142"/>
                </a:cubicBezTo>
                <a:cubicBezTo>
                  <a:pt x="246888" y="135142"/>
                  <a:pt x="252096" y="133862"/>
                  <a:pt x="253397" y="132582"/>
                </a:cubicBezTo>
                <a:cubicBezTo>
                  <a:pt x="257303" y="131302"/>
                  <a:pt x="262510" y="132582"/>
                  <a:pt x="263811" y="136423"/>
                </a:cubicBezTo>
                <a:cubicBezTo>
                  <a:pt x="265113" y="140263"/>
                  <a:pt x="263811" y="144104"/>
                  <a:pt x="259906" y="145384"/>
                </a:cubicBezTo>
                <a:cubicBezTo>
                  <a:pt x="256001" y="147945"/>
                  <a:pt x="248190" y="149225"/>
                  <a:pt x="240380" y="149225"/>
                </a:cubicBezTo>
                <a:cubicBezTo>
                  <a:pt x="216948" y="149225"/>
                  <a:pt x="200025" y="133862"/>
                  <a:pt x="200025" y="110818"/>
                </a:cubicBezTo>
                <a:cubicBezTo>
                  <a:pt x="200025" y="86493"/>
                  <a:pt x="216948" y="69850"/>
                  <a:pt x="241681" y="69850"/>
                </a:cubicBezTo>
                <a:close/>
                <a:moveTo>
                  <a:pt x="162959" y="69850"/>
                </a:moveTo>
                <a:cubicBezTo>
                  <a:pt x="172004" y="69850"/>
                  <a:pt x="179757" y="71135"/>
                  <a:pt x="184926" y="74991"/>
                </a:cubicBezTo>
                <a:cubicBezTo>
                  <a:pt x="190094" y="80131"/>
                  <a:pt x="192679" y="85272"/>
                  <a:pt x="192679" y="92982"/>
                </a:cubicBezTo>
                <a:cubicBezTo>
                  <a:pt x="192679" y="98123"/>
                  <a:pt x="191386" y="103263"/>
                  <a:pt x="188802" y="107119"/>
                </a:cubicBezTo>
                <a:cubicBezTo>
                  <a:pt x="192679" y="110974"/>
                  <a:pt x="195263" y="116115"/>
                  <a:pt x="195263" y="123825"/>
                </a:cubicBezTo>
                <a:cubicBezTo>
                  <a:pt x="195263" y="131536"/>
                  <a:pt x="192679" y="137962"/>
                  <a:pt x="187510" y="141817"/>
                </a:cubicBezTo>
                <a:cubicBezTo>
                  <a:pt x="182341" y="148243"/>
                  <a:pt x="173296" y="150813"/>
                  <a:pt x="160374" y="150813"/>
                </a:cubicBezTo>
                <a:cubicBezTo>
                  <a:pt x="152622" y="150813"/>
                  <a:pt x="148745" y="149528"/>
                  <a:pt x="146161" y="149528"/>
                </a:cubicBezTo>
                <a:cubicBezTo>
                  <a:pt x="142284" y="149528"/>
                  <a:pt x="139700" y="145673"/>
                  <a:pt x="139700" y="141817"/>
                </a:cubicBezTo>
                <a:cubicBezTo>
                  <a:pt x="139700" y="141817"/>
                  <a:pt x="139700" y="141817"/>
                  <a:pt x="139700" y="77561"/>
                </a:cubicBezTo>
                <a:cubicBezTo>
                  <a:pt x="139700" y="74991"/>
                  <a:pt x="142284" y="71135"/>
                  <a:pt x="144869" y="71135"/>
                </a:cubicBezTo>
                <a:cubicBezTo>
                  <a:pt x="150037" y="69850"/>
                  <a:pt x="156498" y="69850"/>
                  <a:pt x="162959" y="69850"/>
                </a:cubicBezTo>
                <a:close/>
                <a:moveTo>
                  <a:pt x="100013" y="69850"/>
                </a:moveTo>
                <a:cubicBezTo>
                  <a:pt x="102600" y="69850"/>
                  <a:pt x="105187" y="71135"/>
                  <a:pt x="106480" y="73706"/>
                </a:cubicBezTo>
                <a:cubicBezTo>
                  <a:pt x="106480" y="73706"/>
                  <a:pt x="106480" y="73706"/>
                  <a:pt x="133644" y="139247"/>
                </a:cubicBezTo>
                <a:cubicBezTo>
                  <a:pt x="134938" y="143102"/>
                  <a:pt x="132351" y="148243"/>
                  <a:pt x="128470" y="149528"/>
                </a:cubicBezTo>
                <a:cubicBezTo>
                  <a:pt x="125883" y="150813"/>
                  <a:pt x="120709" y="149528"/>
                  <a:pt x="119416" y="145673"/>
                </a:cubicBezTo>
                <a:cubicBezTo>
                  <a:pt x="119416" y="145673"/>
                  <a:pt x="119416" y="145673"/>
                  <a:pt x="110361" y="123825"/>
                </a:cubicBezTo>
                <a:cubicBezTo>
                  <a:pt x="110361" y="123825"/>
                  <a:pt x="110361" y="123825"/>
                  <a:pt x="88371" y="123825"/>
                </a:cubicBezTo>
                <a:cubicBezTo>
                  <a:pt x="88371" y="123825"/>
                  <a:pt x="88371" y="123825"/>
                  <a:pt x="79317" y="145673"/>
                </a:cubicBezTo>
                <a:cubicBezTo>
                  <a:pt x="78023" y="148243"/>
                  <a:pt x="75436" y="149528"/>
                  <a:pt x="72849" y="149528"/>
                </a:cubicBezTo>
                <a:cubicBezTo>
                  <a:pt x="71555" y="149528"/>
                  <a:pt x="71555" y="149528"/>
                  <a:pt x="70262" y="149528"/>
                </a:cubicBezTo>
                <a:cubicBezTo>
                  <a:pt x="66381" y="148243"/>
                  <a:pt x="65088" y="143102"/>
                  <a:pt x="66381" y="139247"/>
                </a:cubicBezTo>
                <a:cubicBezTo>
                  <a:pt x="66381" y="139247"/>
                  <a:pt x="66381" y="139247"/>
                  <a:pt x="92252" y="73706"/>
                </a:cubicBezTo>
                <a:cubicBezTo>
                  <a:pt x="93545" y="71135"/>
                  <a:pt x="96132" y="69850"/>
                  <a:pt x="100013" y="69850"/>
                </a:cubicBezTo>
                <a:close/>
                <a:moveTo>
                  <a:pt x="23813" y="38100"/>
                </a:moveTo>
                <a:lnTo>
                  <a:pt x="23813" y="182563"/>
                </a:lnTo>
                <a:lnTo>
                  <a:pt x="306388" y="182563"/>
                </a:lnTo>
                <a:lnTo>
                  <a:pt x="306388" y="38100"/>
                </a:lnTo>
                <a:close/>
                <a:moveTo>
                  <a:pt x="23217" y="0"/>
                </a:moveTo>
                <a:cubicBezTo>
                  <a:pt x="23217" y="0"/>
                  <a:pt x="23217" y="0"/>
                  <a:pt x="306983" y="0"/>
                </a:cubicBezTo>
                <a:cubicBezTo>
                  <a:pt x="319881" y="0"/>
                  <a:pt x="330200" y="10346"/>
                  <a:pt x="330200" y="21985"/>
                </a:cubicBezTo>
                <a:cubicBezTo>
                  <a:pt x="330200" y="21985"/>
                  <a:pt x="330200" y="21985"/>
                  <a:pt x="330200" y="197870"/>
                </a:cubicBezTo>
                <a:cubicBezTo>
                  <a:pt x="330200" y="209509"/>
                  <a:pt x="319881" y="219856"/>
                  <a:pt x="306983" y="219856"/>
                </a:cubicBezTo>
                <a:cubicBezTo>
                  <a:pt x="306983" y="219856"/>
                  <a:pt x="306983" y="219856"/>
                  <a:pt x="217984" y="219856"/>
                </a:cubicBezTo>
                <a:cubicBezTo>
                  <a:pt x="217984" y="219856"/>
                  <a:pt x="217984" y="219856"/>
                  <a:pt x="247650" y="279346"/>
                </a:cubicBezTo>
                <a:cubicBezTo>
                  <a:pt x="251520" y="285812"/>
                  <a:pt x="248940" y="294865"/>
                  <a:pt x="242491" y="298745"/>
                </a:cubicBezTo>
                <a:cubicBezTo>
                  <a:pt x="239911" y="300038"/>
                  <a:pt x="237331" y="300038"/>
                  <a:pt x="234752" y="300038"/>
                </a:cubicBezTo>
                <a:cubicBezTo>
                  <a:pt x="229592" y="300038"/>
                  <a:pt x="224433" y="297452"/>
                  <a:pt x="221853" y="292279"/>
                </a:cubicBezTo>
                <a:cubicBezTo>
                  <a:pt x="221853" y="292279"/>
                  <a:pt x="221853" y="292279"/>
                  <a:pt x="185737" y="219856"/>
                </a:cubicBezTo>
                <a:cubicBezTo>
                  <a:pt x="185737" y="219856"/>
                  <a:pt x="185737" y="219856"/>
                  <a:pt x="179288" y="219856"/>
                </a:cubicBezTo>
                <a:cubicBezTo>
                  <a:pt x="179288" y="219856"/>
                  <a:pt x="179288" y="219856"/>
                  <a:pt x="179288" y="265120"/>
                </a:cubicBezTo>
                <a:cubicBezTo>
                  <a:pt x="179288" y="274173"/>
                  <a:pt x="172839" y="280639"/>
                  <a:pt x="165100" y="280639"/>
                </a:cubicBezTo>
                <a:cubicBezTo>
                  <a:pt x="157361" y="280639"/>
                  <a:pt x="150912" y="274173"/>
                  <a:pt x="150912" y="265120"/>
                </a:cubicBezTo>
                <a:cubicBezTo>
                  <a:pt x="150912" y="265120"/>
                  <a:pt x="150912" y="265120"/>
                  <a:pt x="150912" y="219856"/>
                </a:cubicBezTo>
                <a:cubicBezTo>
                  <a:pt x="150912" y="219856"/>
                  <a:pt x="150912" y="219856"/>
                  <a:pt x="144462" y="219856"/>
                </a:cubicBezTo>
                <a:cubicBezTo>
                  <a:pt x="144462" y="219856"/>
                  <a:pt x="144462" y="219856"/>
                  <a:pt x="108347" y="292279"/>
                </a:cubicBezTo>
                <a:cubicBezTo>
                  <a:pt x="105767" y="297452"/>
                  <a:pt x="100608" y="300038"/>
                  <a:pt x="95448" y="300038"/>
                </a:cubicBezTo>
                <a:cubicBezTo>
                  <a:pt x="92869" y="300038"/>
                  <a:pt x="90289" y="300038"/>
                  <a:pt x="87709" y="298745"/>
                </a:cubicBezTo>
                <a:cubicBezTo>
                  <a:pt x="81260" y="294865"/>
                  <a:pt x="78680" y="285812"/>
                  <a:pt x="82550" y="279346"/>
                </a:cubicBezTo>
                <a:cubicBezTo>
                  <a:pt x="82550" y="279346"/>
                  <a:pt x="82550" y="279346"/>
                  <a:pt x="112216" y="219856"/>
                </a:cubicBezTo>
                <a:cubicBezTo>
                  <a:pt x="112216" y="219856"/>
                  <a:pt x="112216" y="219856"/>
                  <a:pt x="23217" y="219856"/>
                </a:cubicBezTo>
                <a:cubicBezTo>
                  <a:pt x="10319" y="219856"/>
                  <a:pt x="0" y="209509"/>
                  <a:pt x="0" y="197870"/>
                </a:cubicBezTo>
                <a:cubicBezTo>
                  <a:pt x="0" y="197870"/>
                  <a:pt x="0" y="197870"/>
                  <a:pt x="0" y="21985"/>
                </a:cubicBezTo>
                <a:cubicBezTo>
                  <a:pt x="0" y="10346"/>
                  <a:pt x="10319" y="0"/>
                  <a:pt x="23217" y="0"/>
                </a:cubicBezTo>
                <a:close/>
              </a:path>
            </a:pathLst>
          </a:custGeom>
          <a:solidFill>
            <a:schemeClr val="bg1"/>
          </a:solidFill>
          <a:ln>
            <a:noFill/>
          </a:ln>
        </p:spPr>
        <p:txBody>
          <a:bodyPr/>
          <a:lstStyle/>
          <a:p>
            <a:endParaRPr lang="zh-CN" altLang="en-US"/>
          </a:p>
        </p:txBody>
      </p:sp>
      <p:grpSp>
        <p:nvGrpSpPr>
          <p:cNvPr id="7" name="组合 6"/>
          <p:cNvGrpSpPr/>
          <p:nvPr/>
        </p:nvGrpSpPr>
        <p:grpSpPr>
          <a:xfrm>
            <a:off x="3509147" y="2595676"/>
            <a:ext cx="1750412" cy="623795"/>
            <a:chOff x="3509147" y="2595676"/>
            <a:chExt cx="1750412" cy="623795"/>
          </a:xfrm>
        </p:grpSpPr>
        <p:sp>
          <p:nvSpPr>
            <p:cNvPr id="115" name="Freeform 15"/>
            <p:cNvSpPr/>
            <p:nvPr/>
          </p:nvSpPr>
          <p:spPr bwMode="auto">
            <a:xfrm>
              <a:off x="3509147" y="2595676"/>
              <a:ext cx="1750412" cy="623795"/>
            </a:xfrm>
            <a:custGeom>
              <a:avLst/>
              <a:gdLst>
                <a:gd name="T0" fmla="*/ 635 w 640"/>
                <a:gd name="T1" fmla="*/ 116 h 229"/>
                <a:gd name="T2" fmla="*/ 572 w 640"/>
                <a:gd name="T3" fmla="*/ 40 h 229"/>
                <a:gd name="T4" fmla="*/ 561 w 640"/>
                <a:gd name="T5" fmla="*/ 35 h 229"/>
                <a:gd name="T6" fmla="*/ 559 w 640"/>
                <a:gd name="T7" fmla="*/ 35 h 229"/>
                <a:gd name="T8" fmla="*/ 37 w 640"/>
                <a:gd name="T9" fmla="*/ 1 h 229"/>
                <a:gd name="T10" fmla="*/ 19 w 640"/>
                <a:gd name="T11" fmla="*/ 14 h 229"/>
                <a:gd name="T12" fmla="*/ 1 w 640"/>
                <a:gd name="T13" fmla="*/ 136 h 229"/>
                <a:gd name="T14" fmla="*/ 14 w 640"/>
                <a:gd name="T15" fmla="*/ 153 h 229"/>
                <a:gd name="T16" fmla="*/ 543 w 640"/>
                <a:gd name="T17" fmla="*/ 229 h 229"/>
                <a:gd name="T18" fmla="*/ 545 w 640"/>
                <a:gd name="T19" fmla="*/ 229 h 229"/>
                <a:gd name="T20" fmla="*/ 557 w 640"/>
                <a:gd name="T21" fmla="*/ 225 h 229"/>
                <a:gd name="T22" fmla="*/ 634 w 640"/>
                <a:gd name="T23" fmla="*/ 139 h 229"/>
                <a:gd name="T24" fmla="*/ 635 w 640"/>
                <a:gd name="T25" fmla="*/ 11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229">
                  <a:moveTo>
                    <a:pt x="635" y="116"/>
                  </a:moveTo>
                  <a:cubicBezTo>
                    <a:pt x="572" y="40"/>
                    <a:pt x="572" y="40"/>
                    <a:pt x="572" y="40"/>
                  </a:cubicBezTo>
                  <a:cubicBezTo>
                    <a:pt x="569" y="37"/>
                    <a:pt x="565" y="35"/>
                    <a:pt x="561" y="35"/>
                  </a:cubicBezTo>
                  <a:cubicBezTo>
                    <a:pt x="561" y="35"/>
                    <a:pt x="560" y="35"/>
                    <a:pt x="559" y="35"/>
                  </a:cubicBezTo>
                  <a:cubicBezTo>
                    <a:pt x="37" y="1"/>
                    <a:pt x="37" y="1"/>
                    <a:pt x="37" y="1"/>
                  </a:cubicBezTo>
                  <a:cubicBezTo>
                    <a:pt x="28" y="0"/>
                    <a:pt x="20" y="6"/>
                    <a:pt x="19" y="14"/>
                  </a:cubicBezTo>
                  <a:cubicBezTo>
                    <a:pt x="1" y="136"/>
                    <a:pt x="1" y="136"/>
                    <a:pt x="1" y="136"/>
                  </a:cubicBezTo>
                  <a:cubicBezTo>
                    <a:pt x="0" y="144"/>
                    <a:pt x="6" y="151"/>
                    <a:pt x="14" y="153"/>
                  </a:cubicBezTo>
                  <a:cubicBezTo>
                    <a:pt x="543" y="229"/>
                    <a:pt x="543" y="229"/>
                    <a:pt x="543" y="229"/>
                  </a:cubicBezTo>
                  <a:cubicBezTo>
                    <a:pt x="544" y="229"/>
                    <a:pt x="544" y="229"/>
                    <a:pt x="545" y="229"/>
                  </a:cubicBezTo>
                  <a:cubicBezTo>
                    <a:pt x="549" y="229"/>
                    <a:pt x="553" y="228"/>
                    <a:pt x="557" y="225"/>
                  </a:cubicBezTo>
                  <a:cubicBezTo>
                    <a:pt x="634" y="139"/>
                    <a:pt x="634" y="139"/>
                    <a:pt x="634" y="139"/>
                  </a:cubicBezTo>
                  <a:cubicBezTo>
                    <a:pt x="640" y="133"/>
                    <a:pt x="640" y="123"/>
                    <a:pt x="635" y="116"/>
                  </a:cubicBezTo>
                  <a:close/>
                </a:path>
              </a:pathLst>
            </a:custGeom>
            <a:solidFill>
              <a:schemeClr val="bg1"/>
            </a:solidFill>
            <a:ln w="9525">
              <a:noFill/>
              <a:round/>
            </a:ln>
            <a:effectLst>
              <a:outerShdw blurRad="50800" dist="38100" dir="2700000" algn="tl" rotWithShape="0">
                <a:prstClr val="black">
                  <a:alpha val="40000"/>
                </a:prstClr>
              </a:outerShdw>
            </a:effectLst>
          </p:spPr>
          <p:txBody>
            <a:bodyPr/>
            <a:lstStyle/>
            <a:p>
              <a:endParaRPr lang="zh-CN" altLang="en-US" sz="1100">
                <a:latin typeface="微软雅黑" panose="020B0503020204020204" charset="-122"/>
                <a:ea typeface="微软雅黑" panose="020B0503020204020204" charset="-122"/>
              </a:endParaRPr>
            </a:p>
          </p:txBody>
        </p:sp>
        <p:sp>
          <p:nvSpPr>
            <p:cNvPr id="116" name="矩形 115"/>
            <p:cNvSpPr/>
            <p:nvPr/>
          </p:nvSpPr>
          <p:spPr>
            <a:xfrm rot="255328">
              <a:off x="3601835" y="2685122"/>
              <a:ext cx="1492716" cy="362343"/>
            </a:xfrm>
            <a:prstGeom prst="rect">
              <a:avLst/>
            </a:prstGeom>
          </p:spPr>
          <p:txBody>
            <a:bodyPr wrap="none">
              <a:spAutoFit/>
            </a:bodyPr>
            <a:lstStyle/>
            <a:p>
              <a:pPr>
                <a:lnSpc>
                  <a:spcPct val="120000"/>
                </a:lnSpc>
              </a:pPr>
              <a:r>
                <a:rPr lang="zh-CN" altLang="en-US" sz="1600" b="1" spc="100" dirty="0">
                  <a:solidFill>
                    <a:schemeClr val="tx2"/>
                  </a:solidFill>
                </a:rPr>
                <a:t>此处添加标题</a:t>
              </a:r>
              <a:endParaRPr lang="en-US" altLang="zh-CN" sz="1600" b="1" spc="100" dirty="0">
                <a:solidFill>
                  <a:schemeClr val="tx2"/>
                </a:solidFill>
              </a:endParaRPr>
            </a:p>
          </p:txBody>
        </p:sp>
      </p:grpSp>
      <p:sp>
        <p:nvSpPr>
          <p:cNvPr id="117" name="矩形 116"/>
          <p:cNvSpPr/>
          <p:nvPr/>
        </p:nvSpPr>
        <p:spPr>
          <a:xfrm>
            <a:off x="5775982" y="2665452"/>
            <a:ext cx="3276848" cy="646331"/>
          </a:xfrm>
          <a:prstGeom prst="rect">
            <a:avLst/>
          </a:prstGeom>
        </p:spPr>
        <p:txBody>
          <a:bodyPr wrap="square">
            <a:spAutoFit/>
          </a:bodyPr>
          <a:lstStyle/>
          <a:p>
            <a:pPr>
              <a:lnSpc>
                <a:spcPct val="120000"/>
              </a:lnSpc>
            </a:pPr>
            <a:r>
              <a:rPr lang="zh-CN" altLang="en-US" b="1" dirty="0">
                <a:solidFill>
                  <a:schemeClr val="bg1"/>
                </a:solidFill>
              </a:rPr>
              <a:t>添加标题</a:t>
            </a:r>
            <a:endParaRPr lang="en-US" altLang="zh-CN" b="1" dirty="0">
              <a:solidFill>
                <a:schemeClr val="bg1"/>
              </a:solidFill>
            </a:endParaRPr>
          </a:p>
          <a:p>
            <a:pP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r>
              <a:rPr lang="en-US" altLang="zh-CN" sz="1200" dirty="0">
                <a:solidFill>
                  <a:schemeClr val="bg1"/>
                </a:solidFill>
              </a:rPr>
              <a:t>…</a:t>
            </a:r>
            <a:endParaRPr lang="zh-CN" altLang="en-US" sz="1200" dirty="0">
              <a:solidFill>
                <a:schemeClr val="bg1"/>
              </a:solidFill>
            </a:endParaRPr>
          </a:p>
        </p:txBody>
      </p:sp>
      <p:sp>
        <p:nvSpPr>
          <p:cNvPr id="124" name="atom_173471"/>
          <p:cNvSpPr>
            <a:spLocks noChangeAspect="1"/>
          </p:cNvSpPr>
          <p:nvPr/>
        </p:nvSpPr>
        <p:spPr bwMode="auto">
          <a:xfrm>
            <a:off x="5464996" y="2745868"/>
            <a:ext cx="300087" cy="323410"/>
          </a:xfrm>
          <a:custGeom>
            <a:avLst/>
            <a:gdLst>
              <a:gd name="connsiteX0" fmla="*/ 36357 w 306388"/>
              <a:gd name="connsiteY0" fmla="*/ 223837 h 330200"/>
              <a:gd name="connsiteX1" fmla="*/ 14287 w 306388"/>
              <a:gd name="connsiteY1" fmla="*/ 320675 h 330200"/>
              <a:gd name="connsiteX2" fmla="*/ 292100 w 306388"/>
              <a:gd name="connsiteY2" fmla="*/ 320675 h 330200"/>
              <a:gd name="connsiteX3" fmla="*/ 270031 w 306388"/>
              <a:gd name="connsiteY3" fmla="*/ 223837 h 330200"/>
              <a:gd name="connsiteX4" fmla="*/ 249260 w 306388"/>
              <a:gd name="connsiteY4" fmla="*/ 223837 h 330200"/>
              <a:gd name="connsiteX5" fmla="*/ 223296 w 306388"/>
              <a:gd name="connsiteY5" fmla="*/ 250952 h 330200"/>
              <a:gd name="connsiteX6" fmla="*/ 223296 w 306388"/>
              <a:gd name="connsiteY6" fmla="*/ 281940 h 330200"/>
              <a:gd name="connsiteX7" fmla="*/ 164877 w 306388"/>
              <a:gd name="connsiteY7" fmla="*/ 287105 h 330200"/>
              <a:gd name="connsiteX8" fmla="*/ 160983 w 306388"/>
              <a:gd name="connsiteY8" fmla="*/ 287105 h 330200"/>
              <a:gd name="connsiteX9" fmla="*/ 157088 w 306388"/>
              <a:gd name="connsiteY9" fmla="*/ 287105 h 330200"/>
              <a:gd name="connsiteX10" fmla="*/ 98670 w 306388"/>
              <a:gd name="connsiteY10" fmla="*/ 281940 h 330200"/>
              <a:gd name="connsiteX11" fmla="*/ 98670 w 306388"/>
              <a:gd name="connsiteY11" fmla="*/ 244496 h 330200"/>
              <a:gd name="connsiteX12" fmla="*/ 83091 w 306388"/>
              <a:gd name="connsiteY12" fmla="*/ 223837 h 330200"/>
              <a:gd name="connsiteX13" fmla="*/ 36357 w 306388"/>
              <a:gd name="connsiteY13" fmla="*/ 223837 h 330200"/>
              <a:gd name="connsiteX14" fmla="*/ 222250 w 306388"/>
              <a:gd name="connsiteY14" fmla="*/ 190500 h 330200"/>
              <a:gd name="connsiteX15" fmla="*/ 222250 w 306388"/>
              <a:gd name="connsiteY15" fmla="*/ 212725 h 330200"/>
              <a:gd name="connsiteX16" fmla="*/ 227013 w 306388"/>
              <a:gd name="connsiteY16" fmla="*/ 212725 h 330200"/>
              <a:gd name="connsiteX17" fmla="*/ 228600 w 306388"/>
              <a:gd name="connsiteY17" fmla="*/ 202266 h 330200"/>
              <a:gd name="connsiteX18" fmla="*/ 222250 w 306388"/>
              <a:gd name="connsiteY18" fmla="*/ 190500 h 330200"/>
              <a:gd name="connsiteX19" fmla="*/ 217488 w 306388"/>
              <a:gd name="connsiteY19" fmla="*/ 187325 h 330200"/>
              <a:gd name="connsiteX20" fmla="*/ 165100 w 306388"/>
              <a:gd name="connsiteY20" fmla="*/ 192087 h 330200"/>
              <a:gd name="connsiteX21" fmla="*/ 165100 w 306388"/>
              <a:gd name="connsiteY21" fmla="*/ 280988 h 330200"/>
              <a:gd name="connsiteX22" fmla="*/ 217488 w 306388"/>
              <a:gd name="connsiteY22" fmla="*/ 277813 h 330200"/>
              <a:gd name="connsiteX23" fmla="*/ 103187 w 306388"/>
              <a:gd name="connsiteY23" fmla="*/ 187325 h 330200"/>
              <a:gd name="connsiteX24" fmla="*/ 103187 w 306388"/>
              <a:gd name="connsiteY24" fmla="*/ 277813 h 330200"/>
              <a:gd name="connsiteX25" fmla="*/ 157162 w 306388"/>
              <a:gd name="connsiteY25" fmla="*/ 280988 h 330200"/>
              <a:gd name="connsiteX26" fmla="*/ 157162 w 306388"/>
              <a:gd name="connsiteY26" fmla="*/ 192087 h 330200"/>
              <a:gd name="connsiteX27" fmla="*/ 117929 w 306388"/>
              <a:gd name="connsiteY27" fmla="*/ 176212 h 330200"/>
              <a:gd name="connsiteX28" fmla="*/ 111125 w 306388"/>
              <a:gd name="connsiteY28" fmla="*/ 184150 h 330200"/>
              <a:gd name="connsiteX29" fmla="*/ 120650 w 306388"/>
              <a:gd name="connsiteY29" fmla="*/ 184150 h 330200"/>
              <a:gd name="connsiteX30" fmla="*/ 117929 w 306388"/>
              <a:gd name="connsiteY30" fmla="*/ 176212 h 330200"/>
              <a:gd name="connsiteX31" fmla="*/ 202407 w 306388"/>
              <a:gd name="connsiteY31" fmla="*/ 171450 h 330200"/>
              <a:gd name="connsiteX32" fmla="*/ 200025 w 306388"/>
              <a:gd name="connsiteY32" fmla="*/ 184150 h 330200"/>
              <a:gd name="connsiteX33" fmla="*/ 214313 w 306388"/>
              <a:gd name="connsiteY33" fmla="*/ 182739 h 330200"/>
              <a:gd name="connsiteX34" fmla="*/ 202407 w 306388"/>
              <a:gd name="connsiteY34" fmla="*/ 171450 h 330200"/>
              <a:gd name="connsiteX35" fmla="*/ 176138 w 306388"/>
              <a:gd name="connsiteY35" fmla="*/ 33337 h 330200"/>
              <a:gd name="connsiteX36" fmla="*/ 106362 w 306388"/>
              <a:gd name="connsiteY36" fmla="*/ 56601 h 330200"/>
              <a:gd name="connsiteX37" fmla="*/ 106362 w 306388"/>
              <a:gd name="connsiteY37" fmla="*/ 61771 h 330200"/>
              <a:gd name="connsiteX38" fmla="*/ 145127 w 306388"/>
              <a:gd name="connsiteY38" fmla="*/ 114763 h 330200"/>
              <a:gd name="connsiteX39" fmla="*/ 145127 w 306388"/>
              <a:gd name="connsiteY39" fmla="*/ 136735 h 330200"/>
              <a:gd name="connsiteX40" fmla="*/ 139958 w 306388"/>
              <a:gd name="connsiteY40" fmla="*/ 138027 h 330200"/>
              <a:gd name="connsiteX41" fmla="*/ 161925 w 306388"/>
              <a:gd name="connsiteY41" fmla="*/ 179387 h 330200"/>
              <a:gd name="connsiteX42" fmla="*/ 183891 w 306388"/>
              <a:gd name="connsiteY42" fmla="*/ 139320 h 330200"/>
              <a:gd name="connsiteX43" fmla="*/ 176138 w 306388"/>
              <a:gd name="connsiteY43" fmla="*/ 135443 h 330200"/>
              <a:gd name="connsiteX44" fmla="*/ 176138 w 306388"/>
              <a:gd name="connsiteY44" fmla="*/ 116055 h 330200"/>
              <a:gd name="connsiteX45" fmla="*/ 217487 w 306388"/>
              <a:gd name="connsiteY45" fmla="*/ 68234 h 330200"/>
              <a:gd name="connsiteX46" fmla="*/ 176138 w 306388"/>
              <a:gd name="connsiteY46" fmla="*/ 33337 h 330200"/>
              <a:gd name="connsiteX47" fmla="*/ 160984 w 306388"/>
              <a:gd name="connsiteY47" fmla="*/ 0 h 330200"/>
              <a:gd name="connsiteX48" fmla="*/ 227195 w 306388"/>
              <a:gd name="connsiteY48" fmla="*/ 101897 h 330200"/>
              <a:gd name="connsiteX49" fmla="*/ 223300 w 306388"/>
              <a:gd name="connsiteY49" fmla="*/ 139303 h 330200"/>
              <a:gd name="connsiteX50" fmla="*/ 249265 w 306388"/>
              <a:gd name="connsiteY50" fmla="*/ 197346 h 330200"/>
              <a:gd name="connsiteX51" fmla="*/ 250563 w 306388"/>
              <a:gd name="connsiteY51" fmla="*/ 212824 h 330200"/>
              <a:gd name="connsiteX52" fmla="*/ 277827 w 306388"/>
              <a:gd name="connsiteY52" fmla="*/ 212824 h 330200"/>
              <a:gd name="connsiteX53" fmla="*/ 306388 w 306388"/>
              <a:gd name="connsiteY53" fmla="*/ 330200 h 330200"/>
              <a:gd name="connsiteX54" fmla="*/ 0 w 306388"/>
              <a:gd name="connsiteY54" fmla="*/ 330200 h 330200"/>
              <a:gd name="connsiteX55" fmla="*/ 28562 w 306388"/>
              <a:gd name="connsiteY55" fmla="*/ 212824 h 330200"/>
              <a:gd name="connsiteX56" fmla="*/ 77896 w 306388"/>
              <a:gd name="connsiteY56" fmla="*/ 212824 h 330200"/>
              <a:gd name="connsiteX57" fmla="*/ 77896 w 306388"/>
              <a:gd name="connsiteY57" fmla="*/ 188317 h 330200"/>
              <a:gd name="connsiteX58" fmla="*/ 97369 w 306388"/>
              <a:gd name="connsiteY58" fmla="*/ 148332 h 330200"/>
              <a:gd name="connsiteX59" fmla="*/ 92176 w 306388"/>
              <a:gd name="connsiteY59" fmla="*/ 64492 h 330200"/>
              <a:gd name="connsiteX60" fmla="*/ 160984 w 306388"/>
              <a:gd name="connsiteY60"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06388" h="330200">
                <a:moveTo>
                  <a:pt x="36357" y="223837"/>
                </a:moveTo>
                <a:lnTo>
                  <a:pt x="14287" y="320675"/>
                </a:lnTo>
                <a:cubicBezTo>
                  <a:pt x="14287" y="320675"/>
                  <a:pt x="14287" y="320675"/>
                  <a:pt x="292100" y="320675"/>
                </a:cubicBezTo>
                <a:cubicBezTo>
                  <a:pt x="292100" y="320675"/>
                  <a:pt x="292100" y="320675"/>
                  <a:pt x="270031" y="223837"/>
                </a:cubicBezTo>
                <a:cubicBezTo>
                  <a:pt x="270031" y="223837"/>
                  <a:pt x="270031" y="223837"/>
                  <a:pt x="249260" y="223837"/>
                </a:cubicBezTo>
                <a:cubicBezTo>
                  <a:pt x="244067" y="238040"/>
                  <a:pt x="232383" y="245787"/>
                  <a:pt x="223296" y="250952"/>
                </a:cubicBezTo>
                <a:cubicBezTo>
                  <a:pt x="223296" y="250952"/>
                  <a:pt x="223296" y="250952"/>
                  <a:pt x="223296" y="281940"/>
                </a:cubicBezTo>
                <a:cubicBezTo>
                  <a:pt x="223296" y="281940"/>
                  <a:pt x="223296" y="281940"/>
                  <a:pt x="164877" y="287105"/>
                </a:cubicBezTo>
                <a:cubicBezTo>
                  <a:pt x="164877" y="287105"/>
                  <a:pt x="164877" y="287105"/>
                  <a:pt x="160983" y="287105"/>
                </a:cubicBezTo>
                <a:cubicBezTo>
                  <a:pt x="160983" y="287105"/>
                  <a:pt x="160983" y="287105"/>
                  <a:pt x="157088" y="287105"/>
                </a:cubicBezTo>
                <a:cubicBezTo>
                  <a:pt x="157088" y="287105"/>
                  <a:pt x="157088" y="287105"/>
                  <a:pt x="98670" y="281940"/>
                </a:cubicBezTo>
                <a:cubicBezTo>
                  <a:pt x="98670" y="281940"/>
                  <a:pt x="98670" y="281940"/>
                  <a:pt x="98670" y="244496"/>
                </a:cubicBezTo>
                <a:cubicBezTo>
                  <a:pt x="93477" y="238040"/>
                  <a:pt x="86986" y="231584"/>
                  <a:pt x="83091" y="223837"/>
                </a:cubicBezTo>
                <a:cubicBezTo>
                  <a:pt x="83091" y="223837"/>
                  <a:pt x="83091" y="223837"/>
                  <a:pt x="36357" y="223837"/>
                </a:cubicBezTo>
                <a:close/>
                <a:moveTo>
                  <a:pt x="222250" y="190500"/>
                </a:moveTo>
                <a:cubicBezTo>
                  <a:pt x="222250" y="190500"/>
                  <a:pt x="222250" y="190500"/>
                  <a:pt x="222250" y="212725"/>
                </a:cubicBezTo>
                <a:cubicBezTo>
                  <a:pt x="222250" y="212725"/>
                  <a:pt x="222250" y="212725"/>
                  <a:pt x="227013" y="212725"/>
                </a:cubicBezTo>
                <a:cubicBezTo>
                  <a:pt x="228600" y="208803"/>
                  <a:pt x="228600" y="204881"/>
                  <a:pt x="228600" y="202266"/>
                </a:cubicBezTo>
                <a:cubicBezTo>
                  <a:pt x="227013" y="198344"/>
                  <a:pt x="225425" y="194422"/>
                  <a:pt x="222250" y="190500"/>
                </a:cubicBezTo>
                <a:close/>
                <a:moveTo>
                  <a:pt x="217488" y="187325"/>
                </a:moveTo>
                <a:lnTo>
                  <a:pt x="165100" y="192087"/>
                </a:lnTo>
                <a:lnTo>
                  <a:pt x="165100" y="280988"/>
                </a:lnTo>
                <a:lnTo>
                  <a:pt x="217488" y="277813"/>
                </a:lnTo>
                <a:close/>
                <a:moveTo>
                  <a:pt x="103187" y="187325"/>
                </a:moveTo>
                <a:lnTo>
                  <a:pt x="103187" y="277813"/>
                </a:lnTo>
                <a:lnTo>
                  <a:pt x="157162" y="280988"/>
                </a:lnTo>
                <a:lnTo>
                  <a:pt x="157162" y="192087"/>
                </a:lnTo>
                <a:close/>
                <a:moveTo>
                  <a:pt x="117929" y="176212"/>
                </a:moveTo>
                <a:cubicBezTo>
                  <a:pt x="117929" y="176212"/>
                  <a:pt x="115207" y="179387"/>
                  <a:pt x="111125" y="184150"/>
                </a:cubicBezTo>
                <a:lnTo>
                  <a:pt x="120650" y="184150"/>
                </a:lnTo>
                <a:cubicBezTo>
                  <a:pt x="119290" y="182562"/>
                  <a:pt x="119290" y="179387"/>
                  <a:pt x="117929" y="176212"/>
                </a:cubicBezTo>
                <a:close/>
                <a:moveTo>
                  <a:pt x="202407" y="171450"/>
                </a:moveTo>
                <a:cubicBezTo>
                  <a:pt x="201216" y="175683"/>
                  <a:pt x="201216" y="179916"/>
                  <a:pt x="200025" y="184150"/>
                </a:cubicBezTo>
                <a:lnTo>
                  <a:pt x="214313" y="182739"/>
                </a:lnTo>
                <a:cubicBezTo>
                  <a:pt x="208360" y="175683"/>
                  <a:pt x="202407" y="171450"/>
                  <a:pt x="202407" y="171450"/>
                </a:cubicBezTo>
                <a:close/>
                <a:moveTo>
                  <a:pt x="176138" y="33337"/>
                </a:moveTo>
                <a:cubicBezTo>
                  <a:pt x="173554" y="50139"/>
                  <a:pt x="121868" y="55309"/>
                  <a:pt x="106362" y="56601"/>
                </a:cubicBezTo>
                <a:cubicBezTo>
                  <a:pt x="106362" y="57894"/>
                  <a:pt x="106362" y="60479"/>
                  <a:pt x="106362" y="61771"/>
                </a:cubicBezTo>
                <a:cubicBezTo>
                  <a:pt x="106362" y="87621"/>
                  <a:pt x="123160" y="108300"/>
                  <a:pt x="145127" y="114763"/>
                </a:cubicBezTo>
                <a:cubicBezTo>
                  <a:pt x="145127" y="114763"/>
                  <a:pt x="145127" y="114763"/>
                  <a:pt x="145127" y="136735"/>
                </a:cubicBezTo>
                <a:cubicBezTo>
                  <a:pt x="145127" y="136735"/>
                  <a:pt x="145127" y="136735"/>
                  <a:pt x="139958" y="138027"/>
                </a:cubicBezTo>
                <a:cubicBezTo>
                  <a:pt x="139958" y="138027"/>
                  <a:pt x="139958" y="138027"/>
                  <a:pt x="161925" y="179387"/>
                </a:cubicBezTo>
                <a:cubicBezTo>
                  <a:pt x="161925" y="179387"/>
                  <a:pt x="161925" y="179387"/>
                  <a:pt x="183891" y="139320"/>
                </a:cubicBezTo>
                <a:cubicBezTo>
                  <a:pt x="183891" y="139320"/>
                  <a:pt x="183891" y="139320"/>
                  <a:pt x="176138" y="135443"/>
                </a:cubicBezTo>
                <a:cubicBezTo>
                  <a:pt x="176138" y="135443"/>
                  <a:pt x="176138" y="135443"/>
                  <a:pt x="176138" y="116055"/>
                </a:cubicBezTo>
                <a:cubicBezTo>
                  <a:pt x="198105" y="109593"/>
                  <a:pt x="214903" y="91498"/>
                  <a:pt x="217487" y="68234"/>
                </a:cubicBezTo>
                <a:cubicBezTo>
                  <a:pt x="207150" y="65649"/>
                  <a:pt x="180015" y="42384"/>
                  <a:pt x="176138" y="33337"/>
                </a:cubicBezTo>
                <a:close/>
                <a:moveTo>
                  <a:pt x="160984" y="0"/>
                </a:moveTo>
                <a:cubicBezTo>
                  <a:pt x="231089" y="0"/>
                  <a:pt x="227195" y="77390"/>
                  <a:pt x="227195" y="101897"/>
                </a:cubicBezTo>
                <a:cubicBezTo>
                  <a:pt x="225896" y="116086"/>
                  <a:pt x="224598" y="130274"/>
                  <a:pt x="223300" y="139303"/>
                </a:cubicBezTo>
                <a:cubicBezTo>
                  <a:pt x="223300" y="139303"/>
                  <a:pt x="242774" y="170259"/>
                  <a:pt x="249265" y="197346"/>
                </a:cubicBezTo>
                <a:cubicBezTo>
                  <a:pt x="250563" y="203795"/>
                  <a:pt x="250563" y="207665"/>
                  <a:pt x="250563" y="212824"/>
                </a:cubicBezTo>
                <a:cubicBezTo>
                  <a:pt x="250563" y="212824"/>
                  <a:pt x="250563" y="212824"/>
                  <a:pt x="277827" y="212824"/>
                </a:cubicBezTo>
                <a:lnTo>
                  <a:pt x="306388" y="330200"/>
                </a:lnTo>
                <a:cubicBezTo>
                  <a:pt x="306388" y="330200"/>
                  <a:pt x="306388" y="330200"/>
                  <a:pt x="0" y="330200"/>
                </a:cubicBezTo>
                <a:cubicBezTo>
                  <a:pt x="0" y="330200"/>
                  <a:pt x="0" y="330200"/>
                  <a:pt x="28562" y="212824"/>
                </a:cubicBezTo>
                <a:cubicBezTo>
                  <a:pt x="28562" y="212824"/>
                  <a:pt x="28562" y="212824"/>
                  <a:pt x="77896" y="212824"/>
                </a:cubicBezTo>
                <a:cubicBezTo>
                  <a:pt x="75299" y="205085"/>
                  <a:pt x="75299" y="197346"/>
                  <a:pt x="77896" y="188317"/>
                </a:cubicBezTo>
                <a:cubicBezTo>
                  <a:pt x="85685" y="167679"/>
                  <a:pt x="97369" y="148332"/>
                  <a:pt x="97369" y="148332"/>
                </a:cubicBezTo>
                <a:cubicBezTo>
                  <a:pt x="97369" y="148332"/>
                  <a:pt x="97369" y="148332"/>
                  <a:pt x="92176" y="64492"/>
                </a:cubicBezTo>
                <a:cubicBezTo>
                  <a:pt x="92176" y="64492"/>
                  <a:pt x="89580" y="0"/>
                  <a:pt x="160984" y="0"/>
                </a:cubicBezTo>
                <a:close/>
              </a:path>
            </a:pathLst>
          </a:custGeom>
          <a:solidFill>
            <a:schemeClr val="bg1"/>
          </a:solidFill>
          <a:ln>
            <a:noFill/>
          </a:ln>
        </p:spPr>
        <p:txBody>
          <a:bodyPr/>
          <a:lstStyle/>
          <a:p>
            <a:endParaRPr lang="zh-CN" altLang="en-US"/>
          </a:p>
        </p:txBody>
      </p:sp>
      <p:grpSp>
        <p:nvGrpSpPr>
          <p:cNvPr id="119" name="组合 118"/>
          <p:cNvGrpSpPr/>
          <p:nvPr/>
        </p:nvGrpSpPr>
        <p:grpSpPr>
          <a:xfrm flipH="1">
            <a:off x="3509147" y="3393359"/>
            <a:ext cx="1750412" cy="623795"/>
            <a:chOff x="3509147" y="2351753"/>
            <a:chExt cx="1750412" cy="623795"/>
          </a:xfrm>
        </p:grpSpPr>
        <p:sp>
          <p:nvSpPr>
            <p:cNvPr id="120" name="Freeform 15"/>
            <p:cNvSpPr/>
            <p:nvPr/>
          </p:nvSpPr>
          <p:spPr bwMode="auto">
            <a:xfrm>
              <a:off x="3509147" y="2351753"/>
              <a:ext cx="1750412" cy="623795"/>
            </a:xfrm>
            <a:custGeom>
              <a:avLst/>
              <a:gdLst>
                <a:gd name="T0" fmla="*/ 635 w 640"/>
                <a:gd name="T1" fmla="*/ 116 h 229"/>
                <a:gd name="T2" fmla="*/ 572 w 640"/>
                <a:gd name="T3" fmla="*/ 40 h 229"/>
                <a:gd name="T4" fmla="*/ 561 w 640"/>
                <a:gd name="T5" fmla="*/ 35 h 229"/>
                <a:gd name="T6" fmla="*/ 559 w 640"/>
                <a:gd name="T7" fmla="*/ 35 h 229"/>
                <a:gd name="T8" fmla="*/ 37 w 640"/>
                <a:gd name="T9" fmla="*/ 1 h 229"/>
                <a:gd name="T10" fmla="*/ 19 w 640"/>
                <a:gd name="T11" fmla="*/ 14 h 229"/>
                <a:gd name="T12" fmla="*/ 1 w 640"/>
                <a:gd name="T13" fmla="*/ 136 h 229"/>
                <a:gd name="T14" fmla="*/ 14 w 640"/>
                <a:gd name="T15" fmla="*/ 153 h 229"/>
                <a:gd name="T16" fmla="*/ 543 w 640"/>
                <a:gd name="T17" fmla="*/ 229 h 229"/>
                <a:gd name="T18" fmla="*/ 545 w 640"/>
                <a:gd name="T19" fmla="*/ 229 h 229"/>
                <a:gd name="T20" fmla="*/ 557 w 640"/>
                <a:gd name="T21" fmla="*/ 225 h 229"/>
                <a:gd name="T22" fmla="*/ 634 w 640"/>
                <a:gd name="T23" fmla="*/ 139 h 229"/>
                <a:gd name="T24" fmla="*/ 635 w 640"/>
                <a:gd name="T25" fmla="*/ 11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0" h="229">
                  <a:moveTo>
                    <a:pt x="635" y="116"/>
                  </a:moveTo>
                  <a:cubicBezTo>
                    <a:pt x="572" y="40"/>
                    <a:pt x="572" y="40"/>
                    <a:pt x="572" y="40"/>
                  </a:cubicBezTo>
                  <a:cubicBezTo>
                    <a:pt x="569" y="37"/>
                    <a:pt x="565" y="35"/>
                    <a:pt x="561" y="35"/>
                  </a:cubicBezTo>
                  <a:cubicBezTo>
                    <a:pt x="561" y="35"/>
                    <a:pt x="560" y="35"/>
                    <a:pt x="559" y="35"/>
                  </a:cubicBezTo>
                  <a:cubicBezTo>
                    <a:pt x="37" y="1"/>
                    <a:pt x="37" y="1"/>
                    <a:pt x="37" y="1"/>
                  </a:cubicBezTo>
                  <a:cubicBezTo>
                    <a:pt x="28" y="0"/>
                    <a:pt x="20" y="6"/>
                    <a:pt x="19" y="14"/>
                  </a:cubicBezTo>
                  <a:cubicBezTo>
                    <a:pt x="1" y="136"/>
                    <a:pt x="1" y="136"/>
                    <a:pt x="1" y="136"/>
                  </a:cubicBezTo>
                  <a:cubicBezTo>
                    <a:pt x="0" y="144"/>
                    <a:pt x="6" y="151"/>
                    <a:pt x="14" y="153"/>
                  </a:cubicBezTo>
                  <a:cubicBezTo>
                    <a:pt x="543" y="229"/>
                    <a:pt x="543" y="229"/>
                    <a:pt x="543" y="229"/>
                  </a:cubicBezTo>
                  <a:cubicBezTo>
                    <a:pt x="544" y="229"/>
                    <a:pt x="544" y="229"/>
                    <a:pt x="545" y="229"/>
                  </a:cubicBezTo>
                  <a:cubicBezTo>
                    <a:pt x="549" y="229"/>
                    <a:pt x="553" y="228"/>
                    <a:pt x="557" y="225"/>
                  </a:cubicBezTo>
                  <a:cubicBezTo>
                    <a:pt x="634" y="139"/>
                    <a:pt x="634" y="139"/>
                    <a:pt x="634" y="139"/>
                  </a:cubicBezTo>
                  <a:cubicBezTo>
                    <a:pt x="640" y="133"/>
                    <a:pt x="640" y="123"/>
                    <a:pt x="635" y="116"/>
                  </a:cubicBezTo>
                  <a:close/>
                </a:path>
              </a:pathLst>
            </a:custGeom>
            <a:solidFill>
              <a:schemeClr val="bg1"/>
            </a:solidFill>
            <a:ln w="9525">
              <a:noFill/>
              <a:round/>
            </a:ln>
            <a:effectLst>
              <a:outerShdw blurRad="50800" dist="38100" dir="2700000" algn="tl" rotWithShape="0">
                <a:prstClr val="black">
                  <a:alpha val="40000"/>
                </a:prstClr>
              </a:outerShdw>
            </a:effectLst>
          </p:spPr>
          <p:txBody>
            <a:bodyPr/>
            <a:lstStyle/>
            <a:p>
              <a:endParaRPr lang="zh-CN" altLang="en-US" sz="1100">
                <a:latin typeface="微软雅黑" panose="020B0503020204020204" charset="-122"/>
                <a:ea typeface="微软雅黑" panose="020B0503020204020204" charset="-122"/>
              </a:endParaRPr>
            </a:p>
          </p:txBody>
        </p:sp>
        <p:sp>
          <p:nvSpPr>
            <p:cNvPr id="121" name="矩形 120"/>
            <p:cNvSpPr/>
            <p:nvPr/>
          </p:nvSpPr>
          <p:spPr>
            <a:xfrm rot="255328">
              <a:off x="3601835" y="2441199"/>
              <a:ext cx="1492716" cy="362343"/>
            </a:xfrm>
            <a:prstGeom prst="rect">
              <a:avLst/>
            </a:prstGeom>
          </p:spPr>
          <p:txBody>
            <a:bodyPr wrap="none">
              <a:spAutoFit/>
            </a:bodyPr>
            <a:lstStyle/>
            <a:p>
              <a:pPr>
                <a:lnSpc>
                  <a:spcPct val="120000"/>
                </a:lnSpc>
              </a:pPr>
              <a:r>
                <a:rPr lang="zh-CN" altLang="en-US" sz="1600" b="1" spc="100" dirty="0">
                  <a:solidFill>
                    <a:schemeClr val="tx2"/>
                  </a:solidFill>
                </a:rPr>
                <a:t>此处添加标题</a:t>
              </a:r>
              <a:endParaRPr lang="en-US" altLang="zh-CN" sz="1600" b="1" spc="100" dirty="0">
                <a:solidFill>
                  <a:schemeClr val="tx2"/>
                </a:solidFill>
              </a:endParaRPr>
            </a:p>
          </p:txBody>
        </p:sp>
      </p:grpSp>
      <p:sp>
        <p:nvSpPr>
          <p:cNvPr id="122" name="矩形 121"/>
          <p:cNvSpPr/>
          <p:nvPr/>
        </p:nvSpPr>
        <p:spPr>
          <a:xfrm>
            <a:off x="0" y="3496975"/>
            <a:ext cx="2952146" cy="867930"/>
          </a:xfrm>
          <a:prstGeom prst="rect">
            <a:avLst/>
          </a:prstGeom>
        </p:spPr>
        <p:txBody>
          <a:bodyPr wrap="square">
            <a:spAutoFit/>
          </a:bodyPr>
          <a:lstStyle/>
          <a:p>
            <a:pPr algn="r">
              <a:lnSpc>
                <a:spcPct val="120000"/>
              </a:lnSpc>
            </a:pPr>
            <a:r>
              <a:rPr lang="zh-CN" altLang="en-US" b="1" dirty="0">
                <a:solidFill>
                  <a:schemeClr val="bg1"/>
                </a:solidFill>
              </a:rPr>
              <a:t>添加标题</a:t>
            </a:r>
            <a:endParaRPr lang="en-US" altLang="zh-CN" b="1" dirty="0">
              <a:solidFill>
                <a:schemeClr val="bg1"/>
              </a:solidFill>
            </a:endParaRPr>
          </a:p>
          <a:p>
            <a:pPr algn="r">
              <a:lnSpc>
                <a:spcPct val="120000"/>
              </a:lnSpc>
            </a:pPr>
            <a:r>
              <a:rPr lang="en-US" altLang="zh-CN" sz="1200" dirty="0">
                <a:solidFill>
                  <a:schemeClr val="bg1"/>
                </a:solidFill>
              </a:rPr>
              <a:t>PPT</a:t>
            </a:r>
            <a:r>
              <a:rPr lang="zh-CN" altLang="en-US" sz="1200" dirty="0">
                <a:solidFill>
                  <a:schemeClr val="bg1"/>
                </a:solidFill>
              </a:rPr>
              <a:t>在现代商务交流中被愈来</a:t>
            </a:r>
            <a:endParaRPr lang="en-US" altLang="zh-CN" sz="1200" dirty="0">
              <a:solidFill>
                <a:schemeClr val="bg1"/>
              </a:solidFill>
            </a:endParaRPr>
          </a:p>
          <a:p>
            <a:pPr algn="r">
              <a:lnSpc>
                <a:spcPct val="120000"/>
              </a:lnSpc>
            </a:pPr>
            <a:r>
              <a:rPr lang="zh-CN" altLang="en-US" sz="1200" dirty="0">
                <a:solidFill>
                  <a:schemeClr val="bg1"/>
                </a:solidFill>
              </a:rPr>
              <a:t>愈多的运用</a:t>
            </a:r>
          </a:p>
        </p:txBody>
      </p:sp>
      <p:sp>
        <p:nvSpPr>
          <p:cNvPr id="125" name="atom_173471"/>
          <p:cNvSpPr>
            <a:spLocks noChangeAspect="1"/>
          </p:cNvSpPr>
          <p:nvPr/>
        </p:nvSpPr>
        <p:spPr bwMode="auto">
          <a:xfrm>
            <a:off x="3026905" y="3577391"/>
            <a:ext cx="320035" cy="323410"/>
          </a:xfrm>
          <a:custGeom>
            <a:avLst/>
            <a:gdLst>
              <a:gd name="connsiteX0" fmla="*/ 42863 w 328613"/>
              <a:gd name="connsiteY0" fmla="*/ 190790 h 332078"/>
              <a:gd name="connsiteX1" fmla="*/ 42863 w 328613"/>
              <a:gd name="connsiteY1" fmla="*/ 213015 h 332078"/>
              <a:gd name="connsiteX2" fmla="*/ 285751 w 328613"/>
              <a:gd name="connsiteY2" fmla="*/ 213015 h 332078"/>
              <a:gd name="connsiteX3" fmla="*/ 285751 w 328613"/>
              <a:gd name="connsiteY3" fmla="*/ 190790 h 332078"/>
              <a:gd name="connsiteX4" fmla="*/ 14288 w 328613"/>
              <a:gd name="connsiteY4" fmla="*/ 170153 h 332078"/>
              <a:gd name="connsiteX5" fmla="*/ 14288 w 328613"/>
              <a:gd name="connsiteY5" fmla="*/ 176503 h 332078"/>
              <a:gd name="connsiteX6" fmla="*/ 314326 w 328613"/>
              <a:gd name="connsiteY6" fmla="*/ 176503 h 332078"/>
              <a:gd name="connsiteX7" fmla="*/ 314326 w 328613"/>
              <a:gd name="connsiteY7" fmla="*/ 170153 h 332078"/>
              <a:gd name="connsiteX8" fmla="*/ 64311 w 328613"/>
              <a:gd name="connsiteY8" fmla="*/ 87603 h 332078"/>
              <a:gd name="connsiteX9" fmla="*/ 56535 w 328613"/>
              <a:gd name="connsiteY9" fmla="*/ 95479 h 332078"/>
              <a:gd name="connsiteX10" fmla="*/ 39688 w 328613"/>
              <a:gd name="connsiteY10" fmla="*/ 124360 h 332078"/>
              <a:gd name="connsiteX11" fmla="*/ 48760 w 328613"/>
              <a:gd name="connsiteY11" fmla="*/ 146677 h 332078"/>
              <a:gd name="connsiteX12" fmla="*/ 72086 w 328613"/>
              <a:gd name="connsiteY12" fmla="*/ 155866 h 332078"/>
              <a:gd name="connsiteX13" fmla="*/ 103188 w 328613"/>
              <a:gd name="connsiteY13" fmla="*/ 124360 h 332078"/>
              <a:gd name="connsiteX14" fmla="*/ 86341 w 328613"/>
              <a:gd name="connsiteY14" fmla="*/ 95479 h 332078"/>
              <a:gd name="connsiteX15" fmla="*/ 78566 w 328613"/>
              <a:gd name="connsiteY15" fmla="*/ 87603 h 332078"/>
              <a:gd name="connsiteX16" fmla="*/ 64311 w 328613"/>
              <a:gd name="connsiteY16" fmla="*/ 87603 h 332078"/>
              <a:gd name="connsiteX17" fmla="*/ 268288 w 328613"/>
              <a:gd name="connsiteY17" fmla="*/ 79665 h 332078"/>
              <a:gd name="connsiteX18" fmla="*/ 268288 w 328613"/>
              <a:gd name="connsiteY18" fmla="*/ 121866 h 332078"/>
              <a:gd name="connsiteX19" fmla="*/ 270828 w 328613"/>
              <a:gd name="connsiteY19" fmla="*/ 125703 h 332078"/>
              <a:gd name="connsiteX20" fmla="*/ 274638 w 328613"/>
              <a:gd name="connsiteY20" fmla="*/ 121866 h 332078"/>
              <a:gd name="connsiteX21" fmla="*/ 274638 w 328613"/>
              <a:gd name="connsiteY21" fmla="*/ 79665 h 332078"/>
              <a:gd name="connsiteX22" fmla="*/ 268288 w 328613"/>
              <a:gd name="connsiteY22" fmla="*/ 79665 h 332078"/>
              <a:gd name="connsiteX23" fmla="*/ 179425 w 328613"/>
              <a:gd name="connsiteY23" fmla="*/ 79665 h 332078"/>
              <a:gd name="connsiteX24" fmla="*/ 179425 w 328613"/>
              <a:gd name="connsiteY24" fmla="*/ 83475 h 332078"/>
              <a:gd name="connsiteX25" fmla="*/ 160042 w 328613"/>
              <a:gd name="connsiteY25" fmla="*/ 119035 h 332078"/>
              <a:gd name="connsiteX26" fmla="*/ 160042 w 328613"/>
              <a:gd name="connsiteY26" fmla="*/ 122845 h 332078"/>
              <a:gd name="connsiteX27" fmla="*/ 162627 w 328613"/>
              <a:gd name="connsiteY27" fmla="*/ 124115 h 332078"/>
              <a:gd name="connsiteX28" fmla="*/ 210437 w 328613"/>
              <a:gd name="connsiteY28" fmla="*/ 124115 h 332078"/>
              <a:gd name="connsiteX29" fmla="*/ 213021 w 328613"/>
              <a:gd name="connsiteY29" fmla="*/ 122845 h 332078"/>
              <a:gd name="connsiteX30" fmla="*/ 213021 w 328613"/>
              <a:gd name="connsiteY30" fmla="*/ 119035 h 332078"/>
              <a:gd name="connsiteX31" fmla="*/ 193639 w 328613"/>
              <a:gd name="connsiteY31" fmla="*/ 83475 h 332078"/>
              <a:gd name="connsiteX32" fmla="*/ 193639 w 328613"/>
              <a:gd name="connsiteY32" fmla="*/ 79665 h 332078"/>
              <a:gd name="connsiteX33" fmla="*/ 179425 w 328613"/>
              <a:gd name="connsiteY33" fmla="*/ 79665 h 332078"/>
              <a:gd name="connsiteX34" fmla="*/ 66675 w 328613"/>
              <a:gd name="connsiteY34" fmla="*/ 63790 h 332078"/>
              <a:gd name="connsiteX35" fmla="*/ 66675 w 328613"/>
              <a:gd name="connsiteY35" fmla="*/ 71728 h 332078"/>
              <a:gd name="connsiteX36" fmla="*/ 77788 w 328613"/>
              <a:gd name="connsiteY36" fmla="*/ 71728 h 332078"/>
              <a:gd name="connsiteX37" fmla="*/ 77788 w 328613"/>
              <a:gd name="connsiteY37" fmla="*/ 63790 h 332078"/>
              <a:gd name="connsiteX38" fmla="*/ 179388 w 328613"/>
              <a:gd name="connsiteY38" fmla="*/ 57440 h 332078"/>
              <a:gd name="connsiteX39" fmla="*/ 179388 w 328613"/>
              <a:gd name="connsiteY39" fmla="*/ 63790 h 332078"/>
              <a:gd name="connsiteX40" fmla="*/ 193676 w 328613"/>
              <a:gd name="connsiteY40" fmla="*/ 63790 h 332078"/>
              <a:gd name="connsiteX41" fmla="*/ 193676 w 328613"/>
              <a:gd name="connsiteY41" fmla="*/ 57440 h 332078"/>
              <a:gd name="connsiteX42" fmla="*/ 268288 w 328613"/>
              <a:gd name="connsiteY42" fmla="*/ 47915 h 332078"/>
              <a:gd name="connsiteX43" fmla="*/ 268288 w 328613"/>
              <a:gd name="connsiteY43" fmla="*/ 63790 h 332078"/>
              <a:gd name="connsiteX44" fmla="*/ 274638 w 328613"/>
              <a:gd name="connsiteY44" fmla="*/ 63790 h 332078"/>
              <a:gd name="connsiteX45" fmla="*/ 274638 w 328613"/>
              <a:gd name="connsiteY45" fmla="*/ 47915 h 332078"/>
              <a:gd name="connsiteX46" fmla="*/ 84822 w 328613"/>
              <a:gd name="connsiteY46" fmla="*/ 16165 h 332078"/>
              <a:gd name="connsiteX47" fmla="*/ 80963 w 328613"/>
              <a:gd name="connsiteY47" fmla="*/ 21339 h 332078"/>
              <a:gd name="connsiteX48" fmla="*/ 80963 w 328613"/>
              <a:gd name="connsiteY48" fmla="*/ 48503 h 332078"/>
              <a:gd name="connsiteX49" fmla="*/ 86109 w 328613"/>
              <a:gd name="connsiteY49" fmla="*/ 48503 h 332078"/>
              <a:gd name="connsiteX50" fmla="*/ 93827 w 328613"/>
              <a:gd name="connsiteY50" fmla="*/ 56264 h 332078"/>
              <a:gd name="connsiteX51" fmla="*/ 93827 w 328613"/>
              <a:gd name="connsiteY51" fmla="*/ 80841 h 332078"/>
              <a:gd name="connsiteX52" fmla="*/ 95114 w 328613"/>
              <a:gd name="connsiteY52" fmla="*/ 83428 h 332078"/>
              <a:gd name="connsiteX53" fmla="*/ 119556 w 328613"/>
              <a:gd name="connsiteY53" fmla="*/ 124820 h 332078"/>
              <a:gd name="connsiteX54" fmla="*/ 106692 w 328613"/>
              <a:gd name="connsiteY54" fmla="*/ 155865 h 332078"/>
              <a:gd name="connsiteX55" fmla="*/ 178731 w 328613"/>
              <a:gd name="connsiteY55" fmla="*/ 155865 h 332078"/>
              <a:gd name="connsiteX56" fmla="*/ 178731 w 328613"/>
              <a:gd name="connsiteY56" fmla="*/ 153278 h 332078"/>
              <a:gd name="connsiteX57" fmla="*/ 186450 w 328613"/>
              <a:gd name="connsiteY57" fmla="*/ 145517 h 332078"/>
              <a:gd name="connsiteX58" fmla="*/ 192882 w 328613"/>
              <a:gd name="connsiteY58" fmla="*/ 153278 h 332078"/>
              <a:gd name="connsiteX59" fmla="*/ 192882 w 328613"/>
              <a:gd name="connsiteY59" fmla="*/ 155865 h 332078"/>
              <a:gd name="connsiteX60" fmla="*/ 230188 w 328613"/>
              <a:gd name="connsiteY60" fmla="*/ 155865 h 332078"/>
              <a:gd name="connsiteX61" fmla="*/ 230188 w 328613"/>
              <a:gd name="connsiteY61" fmla="*/ 79547 h 332078"/>
              <a:gd name="connsiteX62" fmla="*/ 208319 w 328613"/>
              <a:gd name="connsiteY62" fmla="*/ 79547 h 332078"/>
              <a:gd name="connsiteX63" fmla="*/ 226329 w 328613"/>
              <a:gd name="connsiteY63" fmla="*/ 111885 h 332078"/>
              <a:gd name="connsiteX64" fmla="*/ 225042 w 328613"/>
              <a:gd name="connsiteY64" fmla="*/ 129995 h 332078"/>
              <a:gd name="connsiteX65" fmla="*/ 209605 w 328613"/>
              <a:gd name="connsiteY65" fmla="*/ 139049 h 332078"/>
              <a:gd name="connsiteX66" fmla="*/ 162008 w 328613"/>
              <a:gd name="connsiteY66" fmla="*/ 139049 h 332078"/>
              <a:gd name="connsiteX67" fmla="*/ 146571 w 328613"/>
              <a:gd name="connsiteY67" fmla="*/ 129995 h 332078"/>
              <a:gd name="connsiteX68" fmla="*/ 146571 w 328613"/>
              <a:gd name="connsiteY68" fmla="*/ 111885 h 332078"/>
              <a:gd name="connsiteX69" fmla="*/ 164581 w 328613"/>
              <a:gd name="connsiteY69" fmla="*/ 78254 h 332078"/>
              <a:gd name="connsiteX70" fmla="*/ 164581 w 328613"/>
              <a:gd name="connsiteY70" fmla="*/ 49796 h 332078"/>
              <a:gd name="connsiteX71" fmla="*/ 172299 w 328613"/>
              <a:gd name="connsiteY71" fmla="*/ 42035 h 332078"/>
              <a:gd name="connsiteX72" fmla="*/ 180018 w 328613"/>
              <a:gd name="connsiteY72" fmla="*/ 42035 h 332078"/>
              <a:gd name="connsiteX73" fmla="*/ 180018 w 328613"/>
              <a:gd name="connsiteY73" fmla="*/ 21339 h 332078"/>
              <a:gd name="connsiteX74" fmla="*/ 176158 w 328613"/>
              <a:gd name="connsiteY74" fmla="*/ 16165 h 332078"/>
              <a:gd name="connsiteX75" fmla="*/ 171013 w 328613"/>
              <a:gd name="connsiteY75" fmla="*/ 18752 h 332078"/>
              <a:gd name="connsiteX76" fmla="*/ 153003 w 328613"/>
              <a:gd name="connsiteY76" fmla="*/ 29100 h 332078"/>
              <a:gd name="connsiteX77" fmla="*/ 134993 w 328613"/>
              <a:gd name="connsiteY77" fmla="*/ 18752 h 332078"/>
              <a:gd name="connsiteX78" fmla="*/ 129847 w 328613"/>
              <a:gd name="connsiteY78" fmla="*/ 16165 h 332078"/>
              <a:gd name="connsiteX79" fmla="*/ 125988 w 328613"/>
              <a:gd name="connsiteY79" fmla="*/ 18752 h 332078"/>
              <a:gd name="connsiteX80" fmla="*/ 107978 w 328613"/>
              <a:gd name="connsiteY80" fmla="*/ 29100 h 332078"/>
              <a:gd name="connsiteX81" fmla="*/ 89968 w 328613"/>
              <a:gd name="connsiteY81" fmla="*/ 18752 h 332078"/>
              <a:gd name="connsiteX82" fmla="*/ 84822 w 328613"/>
              <a:gd name="connsiteY82" fmla="*/ 16165 h 332078"/>
              <a:gd name="connsiteX83" fmla="*/ 129375 w 328613"/>
              <a:gd name="connsiteY83" fmla="*/ 0 h 332078"/>
              <a:gd name="connsiteX84" fmla="*/ 147488 w 328613"/>
              <a:gd name="connsiteY84" fmla="*/ 10377 h 332078"/>
              <a:gd name="connsiteX85" fmla="*/ 152663 w 328613"/>
              <a:gd name="connsiteY85" fmla="*/ 12972 h 332078"/>
              <a:gd name="connsiteX86" fmla="*/ 157838 w 328613"/>
              <a:gd name="connsiteY86" fmla="*/ 10377 h 332078"/>
              <a:gd name="connsiteX87" fmla="*/ 157838 w 328613"/>
              <a:gd name="connsiteY87" fmla="*/ 9080 h 332078"/>
              <a:gd name="connsiteX88" fmla="*/ 179832 w 328613"/>
              <a:gd name="connsiteY88" fmla="*/ 1297 h 332078"/>
              <a:gd name="connsiteX89" fmla="*/ 194063 w 328613"/>
              <a:gd name="connsiteY89" fmla="*/ 20755 h 332078"/>
              <a:gd name="connsiteX90" fmla="*/ 194063 w 328613"/>
              <a:gd name="connsiteY90" fmla="*/ 41510 h 332078"/>
              <a:gd name="connsiteX91" fmla="*/ 200532 w 328613"/>
              <a:gd name="connsiteY91" fmla="*/ 41510 h 332078"/>
              <a:gd name="connsiteX92" fmla="*/ 207000 w 328613"/>
              <a:gd name="connsiteY92" fmla="*/ 49293 h 332078"/>
              <a:gd name="connsiteX93" fmla="*/ 207000 w 328613"/>
              <a:gd name="connsiteY93" fmla="*/ 63562 h 332078"/>
              <a:gd name="connsiteX94" fmla="*/ 230288 w 328613"/>
              <a:gd name="connsiteY94" fmla="*/ 63562 h 332078"/>
              <a:gd name="connsiteX95" fmla="*/ 230288 w 328613"/>
              <a:gd name="connsiteY95" fmla="*/ 54482 h 332078"/>
              <a:gd name="connsiteX96" fmla="*/ 236757 w 328613"/>
              <a:gd name="connsiteY96" fmla="*/ 47996 h 332078"/>
              <a:gd name="connsiteX97" fmla="*/ 244519 w 328613"/>
              <a:gd name="connsiteY97" fmla="*/ 54482 h 332078"/>
              <a:gd name="connsiteX98" fmla="*/ 244519 w 328613"/>
              <a:gd name="connsiteY98" fmla="*/ 63562 h 332078"/>
              <a:gd name="connsiteX99" fmla="*/ 252282 w 328613"/>
              <a:gd name="connsiteY99" fmla="*/ 63562 h 332078"/>
              <a:gd name="connsiteX100" fmla="*/ 252282 w 328613"/>
              <a:gd name="connsiteY100" fmla="*/ 40213 h 332078"/>
              <a:gd name="connsiteX101" fmla="*/ 260044 w 328613"/>
              <a:gd name="connsiteY101" fmla="*/ 32430 h 332078"/>
              <a:gd name="connsiteX102" fmla="*/ 282038 w 328613"/>
              <a:gd name="connsiteY102" fmla="*/ 32430 h 332078"/>
              <a:gd name="connsiteX103" fmla="*/ 289801 w 328613"/>
              <a:gd name="connsiteY103" fmla="*/ 40213 h 332078"/>
              <a:gd name="connsiteX104" fmla="*/ 289801 w 328613"/>
              <a:gd name="connsiteY104" fmla="*/ 121935 h 332078"/>
              <a:gd name="connsiteX105" fmla="*/ 270394 w 328613"/>
              <a:gd name="connsiteY105" fmla="*/ 141393 h 332078"/>
              <a:gd name="connsiteX106" fmla="*/ 252282 w 328613"/>
              <a:gd name="connsiteY106" fmla="*/ 121935 h 332078"/>
              <a:gd name="connsiteX107" fmla="*/ 252282 w 328613"/>
              <a:gd name="connsiteY107" fmla="*/ 79128 h 332078"/>
              <a:gd name="connsiteX108" fmla="*/ 244519 w 328613"/>
              <a:gd name="connsiteY108" fmla="*/ 79128 h 332078"/>
              <a:gd name="connsiteX109" fmla="*/ 244519 w 328613"/>
              <a:gd name="connsiteY109" fmla="*/ 155662 h 332078"/>
              <a:gd name="connsiteX110" fmla="*/ 320851 w 328613"/>
              <a:gd name="connsiteY110" fmla="*/ 155662 h 332078"/>
              <a:gd name="connsiteX111" fmla="*/ 328613 w 328613"/>
              <a:gd name="connsiteY111" fmla="*/ 163445 h 332078"/>
              <a:gd name="connsiteX112" fmla="*/ 328613 w 328613"/>
              <a:gd name="connsiteY112" fmla="*/ 184200 h 332078"/>
              <a:gd name="connsiteX113" fmla="*/ 320851 w 328613"/>
              <a:gd name="connsiteY113" fmla="*/ 191983 h 332078"/>
              <a:gd name="connsiteX114" fmla="*/ 301444 w 328613"/>
              <a:gd name="connsiteY114" fmla="*/ 191983 h 332078"/>
              <a:gd name="connsiteX115" fmla="*/ 301444 w 328613"/>
              <a:gd name="connsiteY115" fmla="*/ 324295 h 332078"/>
              <a:gd name="connsiteX116" fmla="*/ 293682 w 328613"/>
              <a:gd name="connsiteY116" fmla="*/ 332078 h 332078"/>
              <a:gd name="connsiteX117" fmla="*/ 285919 w 328613"/>
              <a:gd name="connsiteY117" fmla="*/ 324295 h 332078"/>
              <a:gd name="connsiteX118" fmla="*/ 285919 w 328613"/>
              <a:gd name="connsiteY118" fmla="*/ 229601 h 332078"/>
              <a:gd name="connsiteX119" fmla="*/ 42694 w 328613"/>
              <a:gd name="connsiteY119" fmla="*/ 229601 h 332078"/>
              <a:gd name="connsiteX120" fmla="*/ 42694 w 328613"/>
              <a:gd name="connsiteY120" fmla="*/ 324295 h 332078"/>
              <a:gd name="connsiteX121" fmla="*/ 34931 w 328613"/>
              <a:gd name="connsiteY121" fmla="*/ 332078 h 332078"/>
              <a:gd name="connsiteX122" fmla="*/ 27169 w 328613"/>
              <a:gd name="connsiteY122" fmla="*/ 324295 h 332078"/>
              <a:gd name="connsiteX123" fmla="*/ 27169 w 328613"/>
              <a:gd name="connsiteY123" fmla="*/ 191983 h 332078"/>
              <a:gd name="connsiteX124" fmla="*/ 7762 w 328613"/>
              <a:gd name="connsiteY124" fmla="*/ 191983 h 332078"/>
              <a:gd name="connsiteX125" fmla="*/ 0 w 328613"/>
              <a:gd name="connsiteY125" fmla="*/ 184200 h 332078"/>
              <a:gd name="connsiteX126" fmla="*/ 0 w 328613"/>
              <a:gd name="connsiteY126" fmla="*/ 163445 h 332078"/>
              <a:gd name="connsiteX127" fmla="*/ 7762 w 328613"/>
              <a:gd name="connsiteY127" fmla="*/ 155662 h 332078"/>
              <a:gd name="connsiteX128" fmla="*/ 37519 w 328613"/>
              <a:gd name="connsiteY128" fmla="*/ 155662 h 332078"/>
              <a:gd name="connsiteX129" fmla="*/ 24581 w 328613"/>
              <a:gd name="connsiteY129" fmla="*/ 124529 h 332078"/>
              <a:gd name="connsiteX130" fmla="*/ 49163 w 328613"/>
              <a:gd name="connsiteY130" fmla="*/ 83020 h 332078"/>
              <a:gd name="connsiteX131" fmla="*/ 50456 w 328613"/>
              <a:gd name="connsiteY131" fmla="*/ 80425 h 332078"/>
              <a:gd name="connsiteX132" fmla="*/ 50456 w 328613"/>
              <a:gd name="connsiteY132" fmla="*/ 55779 h 332078"/>
              <a:gd name="connsiteX133" fmla="*/ 58219 w 328613"/>
              <a:gd name="connsiteY133" fmla="*/ 47996 h 332078"/>
              <a:gd name="connsiteX134" fmla="*/ 65981 w 328613"/>
              <a:gd name="connsiteY134" fmla="*/ 47996 h 332078"/>
              <a:gd name="connsiteX135" fmla="*/ 65981 w 328613"/>
              <a:gd name="connsiteY135" fmla="*/ 20755 h 332078"/>
              <a:gd name="connsiteX136" fmla="*/ 80213 w 328613"/>
              <a:gd name="connsiteY136" fmla="*/ 1297 h 332078"/>
              <a:gd name="connsiteX137" fmla="*/ 102207 w 328613"/>
              <a:gd name="connsiteY137" fmla="*/ 9080 h 332078"/>
              <a:gd name="connsiteX138" fmla="*/ 102207 w 328613"/>
              <a:gd name="connsiteY138" fmla="*/ 10377 h 332078"/>
              <a:gd name="connsiteX139" fmla="*/ 107382 w 328613"/>
              <a:gd name="connsiteY139" fmla="*/ 12972 h 332078"/>
              <a:gd name="connsiteX140" fmla="*/ 112557 w 328613"/>
              <a:gd name="connsiteY140" fmla="*/ 10377 h 332078"/>
              <a:gd name="connsiteX141" fmla="*/ 129375 w 328613"/>
              <a:gd name="connsiteY141" fmla="*/ 0 h 33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328613" h="332078">
                <a:moveTo>
                  <a:pt x="42863" y="190790"/>
                </a:moveTo>
                <a:lnTo>
                  <a:pt x="42863" y="213015"/>
                </a:lnTo>
                <a:lnTo>
                  <a:pt x="285751" y="213015"/>
                </a:lnTo>
                <a:lnTo>
                  <a:pt x="285751" y="190790"/>
                </a:lnTo>
                <a:close/>
                <a:moveTo>
                  <a:pt x="14288" y="170153"/>
                </a:moveTo>
                <a:lnTo>
                  <a:pt x="14288" y="176503"/>
                </a:lnTo>
                <a:lnTo>
                  <a:pt x="314326" y="176503"/>
                </a:lnTo>
                <a:lnTo>
                  <a:pt x="314326" y="170153"/>
                </a:lnTo>
                <a:close/>
                <a:moveTo>
                  <a:pt x="64311" y="87603"/>
                </a:moveTo>
                <a:cubicBezTo>
                  <a:pt x="61719" y="91541"/>
                  <a:pt x="59127" y="94167"/>
                  <a:pt x="56535" y="95479"/>
                </a:cubicBezTo>
                <a:cubicBezTo>
                  <a:pt x="46168" y="100730"/>
                  <a:pt x="39688" y="112545"/>
                  <a:pt x="39688" y="124360"/>
                </a:cubicBezTo>
                <a:cubicBezTo>
                  <a:pt x="39688" y="132236"/>
                  <a:pt x="43576" y="140113"/>
                  <a:pt x="48760" y="146677"/>
                </a:cubicBezTo>
                <a:cubicBezTo>
                  <a:pt x="55239" y="153240"/>
                  <a:pt x="63015" y="155866"/>
                  <a:pt x="72086" y="155866"/>
                </a:cubicBezTo>
                <a:cubicBezTo>
                  <a:pt x="88933" y="155866"/>
                  <a:pt x="103188" y="141426"/>
                  <a:pt x="103188" y="124360"/>
                </a:cubicBezTo>
                <a:cubicBezTo>
                  <a:pt x="103188" y="112545"/>
                  <a:pt x="96709" y="100730"/>
                  <a:pt x="86341" y="95479"/>
                </a:cubicBezTo>
                <a:cubicBezTo>
                  <a:pt x="83749" y="94167"/>
                  <a:pt x="81158" y="91541"/>
                  <a:pt x="78566" y="87603"/>
                </a:cubicBezTo>
                <a:cubicBezTo>
                  <a:pt x="78566" y="87603"/>
                  <a:pt x="78566" y="87603"/>
                  <a:pt x="64311" y="87603"/>
                </a:cubicBezTo>
                <a:close/>
                <a:moveTo>
                  <a:pt x="268288" y="79665"/>
                </a:moveTo>
                <a:cubicBezTo>
                  <a:pt x="268288" y="79665"/>
                  <a:pt x="268288" y="79665"/>
                  <a:pt x="268288" y="121866"/>
                </a:cubicBezTo>
                <a:cubicBezTo>
                  <a:pt x="268288" y="124424"/>
                  <a:pt x="269558" y="125703"/>
                  <a:pt x="270828" y="125703"/>
                </a:cubicBezTo>
                <a:cubicBezTo>
                  <a:pt x="273368" y="125703"/>
                  <a:pt x="274638" y="124424"/>
                  <a:pt x="274638" y="121866"/>
                </a:cubicBezTo>
                <a:cubicBezTo>
                  <a:pt x="274638" y="121866"/>
                  <a:pt x="274638" y="121866"/>
                  <a:pt x="274638" y="79665"/>
                </a:cubicBezTo>
                <a:cubicBezTo>
                  <a:pt x="274638" y="79665"/>
                  <a:pt x="274638" y="79665"/>
                  <a:pt x="268288" y="79665"/>
                </a:cubicBezTo>
                <a:close/>
                <a:moveTo>
                  <a:pt x="179425" y="79665"/>
                </a:moveTo>
                <a:cubicBezTo>
                  <a:pt x="179425" y="80935"/>
                  <a:pt x="179425" y="82205"/>
                  <a:pt x="179425" y="83475"/>
                </a:cubicBezTo>
                <a:cubicBezTo>
                  <a:pt x="179425" y="83475"/>
                  <a:pt x="179425" y="83475"/>
                  <a:pt x="160042" y="119035"/>
                </a:cubicBezTo>
                <a:cubicBezTo>
                  <a:pt x="158750" y="120305"/>
                  <a:pt x="160042" y="121575"/>
                  <a:pt x="160042" y="122845"/>
                </a:cubicBezTo>
                <a:cubicBezTo>
                  <a:pt x="160042" y="122845"/>
                  <a:pt x="161334" y="124115"/>
                  <a:pt x="162627" y="124115"/>
                </a:cubicBezTo>
                <a:cubicBezTo>
                  <a:pt x="162627" y="124115"/>
                  <a:pt x="162627" y="124115"/>
                  <a:pt x="210437" y="124115"/>
                </a:cubicBezTo>
                <a:cubicBezTo>
                  <a:pt x="211729" y="124115"/>
                  <a:pt x="213021" y="122845"/>
                  <a:pt x="213021" y="122845"/>
                </a:cubicBezTo>
                <a:cubicBezTo>
                  <a:pt x="214313" y="121575"/>
                  <a:pt x="214313" y="120305"/>
                  <a:pt x="213021" y="119035"/>
                </a:cubicBezTo>
                <a:cubicBezTo>
                  <a:pt x="213021" y="119035"/>
                  <a:pt x="213021" y="119035"/>
                  <a:pt x="193639" y="83475"/>
                </a:cubicBezTo>
                <a:cubicBezTo>
                  <a:pt x="193639" y="82205"/>
                  <a:pt x="193639" y="80935"/>
                  <a:pt x="193639" y="79665"/>
                </a:cubicBezTo>
                <a:cubicBezTo>
                  <a:pt x="193639" y="79665"/>
                  <a:pt x="193639" y="79665"/>
                  <a:pt x="179425" y="79665"/>
                </a:cubicBezTo>
                <a:close/>
                <a:moveTo>
                  <a:pt x="66675" y="63790"/>
                </a:moveTo>
                <a:lnTo>
                  <a:pt x="66675" y="71728"/>
                </a:lnTo>
                <a:lnTo>
                  <a:pt x="77788" y="71728"/>
                </a:lnTo>
                <a:lnTo>
                  <a:pt x="77788" y="63790"/>
                </a:lnTo>
                <a:close/>
                <a:moveTo>
                  <a:pt x="179388" y="57440"/>
                </a:moveTo>
                <a:lnTo>
                  <a:pt x="179388" y="63790"/>
                </a:lnTo>
                <a:lnTo>
                  <a:pt x="193676" y="63790"/>
                </a:lnTo>
                <a:lnTo>
                  <a:pt x="193676" y="57440"/>
                </a:lnTo>
                <a:close/>
                <a:moveTo>
                  <a:pt x="268288" y="47915"/>
                </a:moveTo>
                <a:lnTo>
                  <a:pt x="268288" y="63790"/>
                </a:lnTo>
                <a:lnTo>
                  <a:pt x="274638" y="63790"/>
                </a:lnTo>
                <a:lnTo>
                  <a:pt x="274638" y="47915"/>
                </a:lnTo>
                <a:close/>
                <a:moveTo>
                  <a:pt x="84822" y="16165"/>
                </a:moveTo>
                <a:cubicBezTo>
                  <a:pt x="83536" y="16165"/>
                  <a:pt x="80963" y="17458"/>
                  <a:pt x="80963" y="21339"/>
                </a:cubicBezTo>
                <a:cubicBezTo>
                  <a:pt x="80963" y="21339"/>
                  <a:pt x="80963" y="21339"/>
                  <a:pt x="80963" y="48503"/>
                </a:cubicBezTo>
                <a:cubicBezTo>
                  <a:pt x="80963" y="48503"/>
                  <a:pt x="80963" y="48503"/>
                  <a:pt x="86109" y="48503"/>
                </a:cubicBezTo>
                <a:cubicBezTo>
                  <a:pt x="89968" y="48503"/>
                  <a:pt x="93827" y="52383"/>
                  <a:pt x="93827" y="56264"/>
                </a:cubicBezTo>
                <a:cubicBezTo>
                  <a:pt x="93827" y="56264"/>
                  <a:pt x="93827" y="56264"/>
                  <a:pt x="93827" y="80841"/>
                </a:cubicBezTo>
                <a:cubicBezTo>
                  <a:pt x="93827" y="82134"/>
                  <a:pt x="93827" y="82134"/>
                  <a:pt x="95114" y="83428"/>
                </a:cubicBezTo>
                <a:cubicBezTo>
                  <a:pt x="109264" y="91189"/>
                  <a:pt x="119556" y="106711"/>
                  <a:pt x="119556" y="124820"/>
                </a:cubicBezTo>
                <a:cubicBezTo>
                  <a:pt x="119556" y="136462"/>
                  <a:pt x="114410" y="148104"/>
                  <a:pt x="106692" y="155865"/>
                </a:cubicBezTo>
                <a:cubicBezTo>
                  <a:pt x="106692" y="155865"/>
                  <a:pt x="106692" y="155865"/>
                  <a:pt x="178731" y="155865"/>
                </a:cubicBezTo>
                <a:cubicBezTo>
                  <a:pt x="178731" y="155865"/>
                  <a:pt x="178731" y="155865"/>
                  <a:pt x="178731" y="153278"/>
                </a:cubicBezTo>
                <a:cubicBezTo>
                  <a:pt x="178731" y="149397"/>
                  <a:pt x="181304" y="145517"/>
                  <a:pt x="186450" y="145517"/>
                </a:cubicBezTo>
                <a:cubicBezTo>
                  <a:pt x="190309" y="145517"/>
                  <a:pt x="192882" y="149397"/>
                  <a:pt x="192882" y="153278"/>
                </a:cubicBezTo>
                <a:cubicBezTo>
                  <a:pt x="192882" y="153278"/>
                  <a:pt x="192882" y="153278"/>
                  <a:pt x="192882" y="155865"/>
                </a:cubicBezTo>
                <a:cubicBezTo>
                  <a:pt x="192882" y="155865"/>
                  <a:pt x="192882" y="155865"/>
                  <a:pt x="230188" y="155865"/>
                </a:cubicBezTo>
                <a:cubicBezTo>
                  <a:pt x="230188" y="155865"/>
                  <a:pt x="230188" y="155865"/>
                  <a:pt x="230188" y="79547"/>
                </a:cubicBezTo>
                <a:cubicBezTo>
                  <a:pt x="230188" y="79547"/>
                  <a:pt x="230188" y="79547"/>
                  <a:pt x="208319" y="79547"/>
                </a:cubicBezTo>
                <a:cubicBezTo>
                  <a:pt x="208319" y="79547"/>
                  <a:pt x="208319" y="79547"/>
                  <a:pt x="226329" y="111885"/>
                </a:cubicBezTo>
                <a:cubicBezTo>
                  <a:pt x="228902" y="118353"/>
                  <a:pt x="228902" y="124820"/>
                  <a:pt x="225042" y="129995"/>
                </a:cubicBezTo>
                <a:cubicBezTo>
                  <a:pt x="222470" y="136462"/>
                  <a:pt x="216037" y="139049"/>
                  <a:pt x="209605" y="139049"/>
                </a:cubicBezTo>
                <a:cubicBezTo>
                  <a:pt x="209605" y="139049"/>
                  <a:pt x="209605" y="139049"/>
                  <a:pt x="162008" y="139049"/>
                </a:cubicBezTo>
                <a:cubicBezTo>
                  <a:pt x="155576" y="139049"/>
                  <a:pt x="150430" y="136462"/>
                  <a:pt x="146571" y="129995"/>
                </a:cubicBezTo>
                <a:cubicBezTo>
                  <a:pt x="142711" y="124820"/>
                  <a:pt x="142711" y="118353"/>
                  <a:pt x="146571" y="111885"/>
                </a:cubicBezTo>
                <a:cubicBezTo>
                  <a:pt x="146571" y="111885"/>
                  <a:pt x="146571" y="111885"/>
                  <a:pt x="164581" y="78254"/>
                </a:cubicBezTo>
                <a:cubicBezTo>
                  <a:pt x="164581" y="78254"/>
                  <a:pt x="164581" y="78254"/>
                  <a:pt x="164581" y="49796"/>
                </a:cubicBezTo>
                <a:cubicBezTo>
                  <a:pt x="164581" y="45916"/>
                  <a:pt x="167153" y="42035"/>
                  <a:pt x="172299" y="42035"/>
                </a:cubicBezTo>
                <a:cubicBezTo>
                  <a:pt x="172299" y="42035"/>
                  <a:pt x="172299" y="42035"/>
                  <a:pt x="180018" y="42035"/>
                </a:cubicBezTo>
                <a:cubicBezTo>
                  <a:pt x="180018" y="42035"/>
                  <a:pt x="180018" y="42035"/>
                  <a:pt x="180018" y="21339"/>
                </a:cubicBezTo>
                <a:cubicBezTo>
                  <a:pt x="180018" y="17458"/>
                  <a:pt x="177445" y="16165"/>
                  <a:pt x="176158" y="16165"/>
                </a:cubicBezTo>
                <a:cubicBezTo>
                  <a:pt x="174872" y="16165"/>
                  <a:pt x="172299" y="16165"/>
                  <a:pt x="171013" y="18752"/>
                </a:cubicBezTo>
                <a:cubicBezTo>
                  <a:pt x="167153" y="25220"/>
                  <a:pt x="160721" y="29100"/>
                  <a:pt x="153003" y="29100"/>
                </a:cubicBezTo>
                <a:cubicBezTo>
                  <a:pt x="145284" y="29100"/>
                  <a:pt x="138852" y="25220"/>
                  <a:pt x="134993" y="18752"/>
                </a:cubicBezTo>
                <a:cubicBezTo>
                  <a:pt x="133706" y="16165"/>
                  <a:pt x="131134" y="16165"/>
                  <a:pt x="129847" y="16165"/>
                </a:cubicBezTo>
                <a:cubicBezTo>
                  <a:pt x="129847" y="16165"/>
                  <a:pt x="127274" y="16165"/>
                  <a:pt x="125988" y="18752"/>
                </a:cubicBezTo>
                <a:cubicBezTo>
                  <a:pt x="122129" y="25220"/>
                  <a:pt x="115697" y="29100"/>
                  <a:pt x="107978" y="29100"/>
                </a:cubicBezTo>
                <a:cubicBezTo>
                  <a:pt x="100259" y="29100"/>
                  <a:pt x="93827" y="25220"/>
                  <a:pt x="89968" y="18752"/>
                </a:cubicBezTo>
                <a:cubicBezTo>
                  <a:pt x="88682" y="16165"/>
                  <a:pt x="86109" y="16165"/>
                  <a:pt x="84822" y="16165"/>
                </a:cubicBezTo>
                <a:close/>
                <a:moveTo>
                  <a:pt x="129375" y="0"/>
                </a:moveTo>
                <a:cubicBezTo>
                  <a:pt x="137138" y="0"/>
                  <a:pt x="144900" y="3892"/>
                  <a:pt x="147488" y="10377"/>
                </a:cubicBezTo>
                <a:cubicBezTo>
                  <a:pt x="148782" y="12972"/>
                  <a:pt x="151369" y="12972"/>
                  <a:pt x="152663" y="12972"/>
                </a:cubicBezTo>
                <a:cubicBezTo>
                  <a:pt x="153957" y="12972"/>
                  <a:pt x="156544" y="12972"/>
                  <a:pt x="157838" y="10377"/>
                </a:cubicBezTo>
                <a:cubicBezTo>
                  <a:pt x="157838" y="10377"/>
                  <a:pt x="157838" y="10377"/>
                  <a:pt x="157838" y="9080"/>
                </a:cubicBezTo>
                <a:cubicBezTo>
                  <a:pt x="163013" y="2594"/>
                  <a:pt x="170775" y="-1297"/>
                  <a:pt x="179832" y="1297"/>
                </a:cubicBezTo>
                <a:cubicBezTo>
                  <a:pt x="188888" y="3892"/>
                  <a:pt x="194063" y="11675"/>
                  <a:pt x="194063" y="20755"/>
                </a:cubicBezTo>
                <a:cubicBezTo>
                  <a:pt x="194063" y="20755"/>
                  <a:pt x="194063" y="20755"/>
                  <a:pt x="194063" y="41510"/>
                </a:cubicBezTo>
                <a:cubicBezTo>
                  <a:pt x="194063" y="41510"/>
                  <a:pt x="194063" y="41510"/>
                  <a:pt x="200532" y="41510"/>
                </a:cubicBezTo>
                <a:cubicBezTo>
                  <a:pt x="204413" y="41510"/>
                  <a:pt x="207000" y="45401"/>
                  <a:pt x="207000" y="49293"/>
                </a:cubicBezTo>
                <a:cubicBezTo>
                  <a:pt x="207000" y="49293"/>
                  <a:pt x="207000" y="49293"/>
                  <a:pt x="207000" y="63562"/>
                </a:cubicBezTo>
                <a:cubicBezTo>
                  <a:pt x="207000" y="63562"/>
                  <a:pt x="207000" y="63562"/>
                  <a:pt x="230288" y="63562"/>
                </a:cubicBezTo>
                <a:cubicBezTo>
                  <a:pt x="230288" y="63562"/>
                  <a:pt x="230288" y="63562"/>
                  <a:pt x="230288" y="54482"/>
                </a:cubicBezTo>
                <a:cubicBezTo>
                  <a:pt x="230288" y="50590"/>
                  <a:pt x="232875" y="47996"/>
                  <a:pt x="236757" y="47996"/>
                </a:cubicBezTo>
                <a:cubicBezTo>
                  <a:pt x="241932" y="47996"/>
                  <a:pt x="244519" y="50590"/>
                  <a:pt x="244519" y="54482"/>
                </a:cubicBezTo>
                <a:cubicBezTo>
                  <a:pt x="244519" y="54482"/>
                  <a:pt x="244519" y="54482"/>
                  <a:pt x="244519" y="63562"/>
                </a:cubicBezTo>
                <a:cubicBezTo>
                  <a:pt x="244519" y="63562"/>
                  <a:pt x="244519" y="63562"/>
                  <a:pt x="252282" y="63562"/>
                </a:cubicBezTo>
                <a:cubicBezTo>
                  <a:pt x="252282" y="63562"/>
                  <a:pt x="252282" y="63562"/>
                  <a:pt x="252282" y="40213"/>
                </a:cubicBezTo>
                <a:cubicBezTo>
                  <a:pt x="252282" y="36321"/>
                  <a:pt x="256163" y="32430"/>
                  <a:pt x="260044" y="32430"/>
                </a:cubicBezTo>
                <a:cubicBezTo>
                  <a:pt x="260044" y="32430"/>
                  <a:pt x="260044" y="32430"/>
                  <a:pt x="282038" y="32430"/>
                </a:cubicBezTo>
                <a:cubicBezTo>
                  <a:pt x="285919" y="32430"/>
                  <a:pt x="289801" y="36321"/>
                  <a:pt x="289801" y="40213"/>
                </a:cubicBezTo>
                <a:cubicBezTo>
                  <a:pt x="289801" y="40213"/>
                  <a:pt x="289801" y="40213"/>
                  <a:pt x="289801" y="121935"/>
                </a:cubicBezTo>
                <a:cubicBezTo>
                  <a:pt x="289801" y="132312"/>
                  <a:pt x="280744" y="141393"/>
                  <a:pt x="270394" y="141393"/>
                </a:cubicBezTo>
                <a:cubicBezTo>
                  <a:pt x="260044" y="141393"/>
                  <a:pt x="252282" y="132312"/>
                  <a:pt x="252282" y="121935"/>
                </a:cubicBezTo>
                <a:cubicBezTo>
                  <a:pt x="252282" y="121935"/>
                  <a:pt x="252282" y="121935"/>
                  <a:pt x="252282" y="79128"/>
                </a:cubicBezTo>
                <a:cubicBezTo>
                  <a:pt x="252282" y="79128"/>
                  <a:pt x="252282" y="79128"/>
                  <a:pt x="244519" y="79128"/>
                </a:cubicBezTo>
                <a:cubicBezTo>
                  <a:pt x="244519" y="79128"/>
                  <a:pt x="244519" y="79128"/>
                  <a:pt x="244519" y="155662"/>
                </a:cubicBezTo>
                <a:cubicBezTo>
                  <a:pt x="244519" y="155662"/>
                  <a:pt x="244519" y="155662"/>
                  <a:pt x="320851" y="155662"/>
                </a:cubicBezTo>
                <a:cubicBezTo>
                  <a:pt x="326026" y="155662"/>
                  <a:pt x="328613" y="159553"/>
                  <a:pt x="328613" y="163445"/>
                </a:cubicBezTo>
                <a:cubicBezTo>
                  <a:pt x="328613" y="163445"/>
                  <a:pt x="328613" y="163445"/>
                  <a:pt x="328613" y="184200"/>
                </a:cubicBezTo>
                <a:cubicBezTo>
                  <a:pt x="328613" y="188091"/>
                  <a:pt x="326026" y="191983"/>
                  <a:pt x="320851" y="191983"/>
                </a:cubicBezTo>
                <a:cubicBezTo>
                  <a:pt x="320851" y="191983"/>
                  <a:pt x="320851" y="191983"/>
                  <a:pt x="301444" y="191983"/>
                </a:cubicBezTo>
                <a:cubicBezTo>
                  <a:pt x="301444" y="191983"/>
                  <a:pt x="301444" y="191983"/>
                  <a:pt x="301444" y="324295"/>
                </a:cubicBezTo>
                <a:cubicBezTo>
                  <a:pt x="301444" y="328187"/>
                  <a:pt x="297563" y="332078"/>
                  <a:pt x="293682" y="332078"/>
                </a:cubicBezTo>
                <a:cubicBezTo>
                  <a:pt x="289801" y="332078"/>
                  <a:pt x="285919" y="328187"/>
                  <a:pt x="285919" y="324295"/>
                </a:cubicBezTo>
                <a:cubicBezTo>
                  <a:pt x="285919" y="324295"/>
                  <a:pt x="285919" y="324295"/>
                  <a:pt x="285919" y="229601"/>
                </a:cubicBezTo>
                <a:cubicBezTo>
                  <a:pt x="285919" y="229601"/>
                  <a:pt x="285919" y="229601"/>
                  <a:pt x="42694" y="229601"/>
                </a:cubicBezTo>
                <a:cubicBezTo>
                  <a:pt x="42694" y="229601"/>
                  <a:pt x="42694" y="229601"/>
                  <a:pt x="42694" y="324295"/>
                </a:cubicBezTo>
                <a:cubicBezTo>
                  <a:pt x="42694" y="328187"/>
                  <a:pt x="38813" y="332078"/>
                  <a:pt x="34931" y="332078"/>
                </a:cubicBezTo>
                <a:cubicBezTo>
                  <a:pt x="31050" y="332078"/>
                  <a:pt x="27169" y="328187"/>
                  <a:pt x="27169" y="324295"/>
                </a:cubicBezTo>
                <a:cubicBezTo>
                  <a:pt x="27169" y="324295"/>
                  <a:pt x="27169" y="324295"/>
                  <a:pt x="27169" y="191983"/>
                </a:cubicBezTo>
                <a:cubicBezTo>
                  <a:pt x="27169" y="191983"/>
                  <a:pt x="27169" y="191983"/>
                  <a:pt x="7762" y="191983"/>
                </a:cubicBezTo>
                <a:cubicBezTo>
                  <a:pt x="2587" y="191983"/>
                  <a:pt x="0" y="188091"/>
                  <a:pt x="0" y="184200"/>
                </a:cubicBezTo>
                <a:cubicBezTo>
                  <a:pt x="0" y="184200"/>
                  <a:pt x="0" y="184200"/>
                  <a:pt x="0" y="163445"/>
                </a:cubicBezTo>
                <a:cubicBezTo>
                  <a:pt x="0" y="159553"/>
                  <a:pt x="2587" y="155662"/>
                  <a:pt x="7762" y="155662"/>
                </a:cubicBezTo>
                <a:cubicBezTo>
                  <a:pt x="7762" y="155662"/>
                  <a:pt x="7762" y="155662"/>
                  <a:pt x="37519" y="155662"/>
                </a:cubicBezTo>
                <a:cubicBezTo>
                  <a:pt x="29756" y="146581"/>
                  <a:pt x="24581" y="136204"/>
                  <a:pt x="24581" y="124529"/>
                </a:cubicBezTo>
                <a:cubicBezTo>
                  <a:pt x="24581" y="106369"/>
                  <a:pt x="34931" y="90803"/>
                  <a:pt x="49163" y="83020"/>
                </a:cubicBezTo>
                <a:cubicBezTo>
                  <a:pt x="50456" y="81722"/>
                  <a:pt x="50456" y="81722"/>
                  <a:pt x="50456" y="80425"/>
                </a:cubicBezTo>
                <a:cubicBezTo>
                  <a:pt x="50456" y="80425"/>
                  <a:pt x="50456" y="80425"/>
                  <a:pt x="50456" y="55779"/>
                </a:cubicBezTo>
                <a:cubicBezTo>
                  <a:pt x="50456" y="51887"/>
                  <a:pt x="54338" y="47996"/>
                  <a:pt x="58219" y="47996"/>
                </a:cubicBezTo>
                <a:cubicBezTo>
                  <a:pt x="58219" y="47996"/>
                  <a:pt x="58219" y="47996"/>
                  <a:pt x="65981" y="47996"/>
                </a:cubicBezTo>
                <a:cubicBezTo>
                  <a:pt x="65981" y="47996"/>
                  <a:pt x="65981" y="47996"/>
                  <a:pt x="65981" y="20755"/>
                </a:cubicBezTo>
                <a:cubicBezTo>
                  <a:pt x="65981" y="11675"/>
                  <a:pt x="71156" y="3892"/>
                  <a:pt x="80213" y="1297"/>
                </a:cubicBezTo>
                <a:cubicBezTo>
                  <a:pt x="87975" y="-1297"/>
                  <a:pt x="97032" y="2594"/>
                  <a:pt x="102207" y="9080"/>
                </a:cubicBezTo>
                <a:cubicBezTo>
                  <a:pt x="102207" y="10377"/>
                  <a:pt x="102207" y="10377"/>
                  <a:pt x="102207" y="10377"/>
                </a:cubicBezTo>
                <a:cubicBezTo>
                  <a:pt x="103500" y="12972"/>
                  <a:pt x="106088" y="12972"/>
                  <a:pt x="107382" y="12972"/>
                </a:cubicBezTo>
                <a:cubicBezTo>
                  <a:pt x="108675" y="12972"/>
                  <a:pt x="109969" y="12972"/>
                  <a:pt x="112557" y="10377"/>
                </a:cubicBezTo>
                <a:cubicBezTo>
                  <a:pt x="115144" y="3892"/>
                  <a:pt x="122907" y="0"/>
                  <a:pt x="129375"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1000"/>
                                        <p:tgtEl>
                                          <p:spTgt spid="30"/>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750"/>
                                        <p:tgtEl>
                                          <p:spTgt spid="6"/>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85"/>
                                        </p:tgtEl>
                                        <p:attrNameLst>
                                          <p:attrName>style.visibility</p:attrName>
                                        </p:attrNameLst>
                                      </p:cBhvr>
                                      <p:to>
                                        <p:strVal val="visible"/>
                                      </p:to>
                                    </p:set>
                                    <p:anim calcmode="lin" valueType="num">
                                      <p:cBhvr>
                                        <p:cTn id="15" dur="750" fill="hold"/>
                                        <p:tgtEl>
                                          <p:spTgt spid="85"/>
                                        </p:tgtEl>
                                        <p:attrNameLst>
                                          <p:attrName>ppt_w</p:attrName>
                                        </p:attrNameLst>
                                      </p:cBhvr>
                                      <p:tavLst>
                                        <p:tav tm="0">
                                          <p:val>
                                            <p:fltVal val="0"/>
                                          </p:val>
                                        </p:tav>
                                        <p:tav tm="100000">
                                          <p:val>
                                            <p:strVal val="#ppt_w"/>
                                          </p:val>
                                        </p:tav>
                                      </p:tavLst>
                                    </p:anim>
                                    <p:anim calcmode="lin" valueType="num">
                                      <p:cBhvr>
                                        <p:cTn id="16" dur="750" fill="hold"/>
                                        <p:tgtEl>
                                          <p:spTgt spid="85"/>
                                        </p:tgtEl>
                                        <p:attrNameLst>
                                          <p:attrName>ppt_h</p:attrName>
                                        </p:attrNameLst>
                                      </p:cBhvr>
                                      <p:tavLst>
                                        <p:tav tm="0">
                                          <p:val>
                                            <p:fltVal val="0"/>
                                          </p:val>
                                        </p:tav>
                                        <p:tav tm="100000">
                                          <p:val>
                                            <p:strVal val="#ppt_h"/>
                                          </p:val>
                                        </p:tav>
                                      </p:tavLst>
                                    </p:anim>
                                    <p:animEffect transition="in" filter="fade">
                                      <p:cBhvr>
                                        <p:cTn id="17" dur="750"/>
                                        <p:tgtEl>
                                          <p:spTgt spid="85"/>
                                        </p:tgtEl>
                                      </p:cBhvr>
                                    </p:animEffect>
                                  </p:childTnLst>
                                </p:cTn>
                              </p:par>
                            </p:childTnLst>
                          </p:cTn>
                        </p:par>
                        <p:par>
                          <p:cTn id="18" fill="hold">
                            <p:stCondLst>
                              <p:cond delay="3000"/>
                            </p:stCondLst>
                            <p:childTnLst>
                              <p:par>
                                <p:cTn id="19" presetID="22" presetClass="entr" presetSubtype="1" fill="hold" grpId="0" nodeType="after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wipe(up)">
                                      <p:cBhvr>
                                        <p:cTn id="21" dur="750"/>
                                        <p:tgtEl>
                                          <p:spTgt spid="84"/>
                                        </p:tgtEl>
                                      </p:cBhvr>
                                    </p:animEffect>
                                  </p:childTnLst>
                                </p:cTn>
                              </p:par>
                            </p:childTnLst>
                          </p:cTn>
                        </p:par>
                        <p:par>
                          <p:cTn id="22" fill="hold">
                            <p:stCondLst>
                              <p:cond delay="4000"/>
                            </p:stCondLst>
                            <p:childTnLst>
                              <p:par>
                                <p:cTn id="23" presetID="22" presetClass="entr" presetSubtype="2"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right)">
                                      <p:cBhvr>
                                        <p:cTn id="25" dur="750"/>
                                        <p:tgtEl>
                                          <p:spTgt spid="5"/>
                                        </p:tgtEl>
                                      </p:cBhvr>
                                    </p:animEffect>
                                  </p:childTnLst>
                                </p:cTn>
                              </p:par>
                            </p:childTnLst>
                          </p:cTn>
                        </p:par>
                        <p:par>
                          <p:cTn id="26" fill="hold">
                            <p:stCondLst>
                              <p:cond delay="5000"/>
                            </p:stCondLst>
                            <p:childTnLst>
                              <p:par>
                                <p:cTn id="27" presetID="53" presetClass="entr" presetSubtype="16" fill="hold" grpId="0" nodeType="afterEffect">
                                  <p:stCondLst>
                                    <p:cond delay="0"/>
                                  </p:stCondLst>
                                  <p:childTnLst>
                                    <p:set>
                                      <p:cBhvr>
                                        <p:cTn id="28" dur="1" fill="hold">
                                          <p:stCondLst>
                                            <p:cond delay="0"/>
                                          </p:stCondLst>
                                        </p:cTn>
                                        <p:tgtEl>
                                          <p:spTgt spid="106"/>
                                        </p:tgtEl>
                                        <p:attrNameLst>
                                          <p:attrName>style.visibility</p:attrName>
                                        </p:attrNameLst>
                                      </p:cBhvr>
                                      <p:to>
                                        <p:strVal val="visible"/>
                                      </p:to>
                                    </p:set>
                                    <p:anim calcmode="lin" valueType="num">
                                      <p:cBhvr>
                                        <p:cTn id="29" dur="750" fill="hold"/>
                                        <p:tgtEl>
                                          <p:spTgt spid="106"/>
                                        </p:tgtEl>
                                        <p:attrNameLst>
                                          <p:attrName>ppt_w</p:attrName>
                                        </p:attrNameLst>
                                      </p:cBhvr>
                                      <p:tavLst>
                                        <p:tav tm="0">
                                          <p:val>
                                            <p:fltVal val="0"/>
                                          </p:val>
                                        </p:tav>
                                        <p:tav tm="100000">
                                          <p:val>
                                            <p:strVal val="#ppt_w"/>
                                          </p:val>
                                        </p:tav>
                                      </p:tavLst>
                                    </p:anim>
                                    <p:anim calcmode="lin" valueType="num">
                                      <p:cBhvr>
                                        <p:cTn id="30" dur="750" fill="hold"/>
                                        <p:tgtEl>
                                          <p:spTgt spid="106"/>
                                        </p:tgtEl>
                                        <p:attrNameLst>
                                          <p:attrName>ppt_h</p:attrName>
                                        </p:attrNameLst>
                                      </p:cBhvr>
                                      <p:tavLst>
                                        <p:tav tm="0">
                                          <p:val>
                                            <p:fltVal val="0"/>
                                          </p:val>
                                        </p:tav>
                                        <p:tav tm="100000">
                                          <p:val>
                                            <p:strVal val="#ppt_h"/>
                                          </p:val>
                                        </p:tav>
                                      </p:tavLst>
                                    </p:anim>
                                    <p:animEffect transition="in" filter="fade">
                                      <p:cBhvr>
                                        <p:cTn id="31" dur="750"/>
                                        <p:tgtEl>
                                          <p:spTgt spid="106"/>
                                        </p:tgtEl>
                                      </p:cBhvr>
                                    </p:animEffect>
                                  </p:childTnLst>
                                </p:cTn>
                              </p:par>
                            </p:childTnLst>
                          </p:cTn>
                        </p:par>
                        <p:par>
                          <p:cTn id="32" fill="hold">
                            <p:stCondLst>
                              <p:cond delay="6000"/>
                            </p:stCondLst>
                            <p:childTnLst>
                              <p:par>
                                <p:cTn id="33" presetID="22" presetClass="entr" presetSubtype="1" fill="hold" grpId="0" nodeType="afterEffect">
                                  <p:stCondLst>
                                    <p:cond delay="0"/>
                                  </p:stCondLst>
                                  <p:childTnLst>
                                    <p:set>
                                      <p:cBhvr>
                                        <p:cTn id="34" dur="1" fill="hold">
                                          <p:stCondLst>
                                            <p:cond delay="0"/>
                                          </p:stCondLst>
                                        </p:cTn>
                                        <p:tgtEl>
                                          <p:spTgt spid="104"/>
                                        </p:tgtEl>
                                        <p:attrNameLst>
                                          <p:attrName>style.visibility</p:attrName>
                                        </p:attrNameLst>
                                      </p:cBhvr>
                                      <p:to>
                                        <p:strVal val="visible"/>
                                      </p:to>
                                    </p:set>
                                    <p:animEffect transition="in" filter="wipe(up)">
                                      <p:cBhvr>
                                        <p:cTn id="35" dur="750"/>
                                        <p:tgtEl>
                                          <p:spTgt spid="104"/>
                                        </p:tgtEl>
                                      </p:cBhvr>
                                    </p:animEffect>
                                  </p:childTnLst>
                                </p:cTn>
                              </p:par>
                            </p:childTnLst>
                          </p:cTn>
                        </p:par>
                        <p:par>
                          <p:cTn id="36" fill="hold">
                            <p:stCondLst>
                              <p:cond delay="7000"/>
                            </p:stCondLst>
                            <p:childTnLst>
                              <p:par>
                                <p:cTn id="37" presetID="2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750"/>
                                        <p:tgtEl>
                                          <p:spTgt spid="7"/>
                                        </p:tgtEl>
                                      </p:cBhvr>
                                    </p:animEffect>
                                  </p:childTnLst>
                                </p:cTn>
                              </p:par>
                            </p:childTnLst>
                          </p:cTn>
                        </p:par>
                        <p:par>
                          <p:cTn id="40" fill="hold">
                            <p:stCondLst>
                              <p:cond delay="8000"/>
                            </p:stCondLst>
                            <p:childTnLst>
                              <p:par>
                                <p:cTn id="41" presetID="53" presetClass="entr" presetSubtype="16" fill="hold" grpId="0" nodeType="afterEffect">
                                  <p:stCondLst>
                                    <p:cond delay="0"/>
                                  </p:stCondLst>
                                  <p:childTnLst>
                                    <p:set>
                                      <p:cBhvr>
                                        <p:cTn id="42" dur="1" fill="hold">
                                          <p:stCondLst>
                                            <p:cond delay="0"/>
                                          </p:stCondLst>
                                        </p:cTn>
                                        <p:tgtEl>
                                          <p:spTgt spid="124"/>
                                        </p:tgtEl>
                                        <p:attrNameLst>
                                          <p:attrName>style.visibility</p:attrName>
                                        </p:attrNameLst>
                                      </p:cBhvr>
                                      <p:to>
                                        <p:strVal val="visible"/>
                                      </p:to>
                                    </p:set>
                                    <p:anim calcmode="lin" valueType="num">
                                      <p:cBhvr>
                                        <p:cTn id="43" dur="750" fill="hold"/>
                                        <p:tgtEl>
                                          <p:spTgt spid="124"/>
                                        </p:tgtEl>
                                        <p:attrNameLst>
                                          <p:attrName>ppt_w</p:attrName>
                                        </p:attrNameLst>
                                      </p:cBhvr>
                                      <p:tavLst>
                                        <p:tav tm="0">
                                          <p:val>
                                            <p:fltVal val="0"/>
                                          </p:val>
                                        </p:tav>
                                        <p:tav tm="100000">
                                          <p:val>
                                            <p:strVal val="#ppt_w"/>
                                          </p:val>
                                        </p:tav>
                                      </p:tavLst>
                                    </p:anim>
                                    <p:anim calcmode="lin" valueType="num">
                                      <p:cBhvr>
                                        <p:cTn id="44" dur="750" fill="hold"/>
                                        <p:tgtEl>
                                          <p:spTgt spid="124"/>
                                        </p:tgtEl>
                                        <p:attrNameLst>
                                          <p:attrName>ppt_h</p:attrName>
                                        </p:attrNameLst>
                                      </p:cBhvr>
                                      <p:tavLst>
                                        <p:tav tm="0">
                                          <p:val>
                                            <p:fltVal val="0"/>
                                          </p:val>
                                        </p:tav>
                                        <p:tav tm="100000">
                                          <p:val>
                                            <p:strVal val="#ppt_h"/>
                                          </p:val>
                                        </p:tav>
                                      </p:tavLst>
                                    </p:anim>
                                    <p:animEffect transition="in" filter="fade">
                                      <p:cBhvr>
                                        <p:cTn id="45" dur="750"/>
                                        <p:tgtEl>
                                          <p:spTgt spid="124"/>
                                        </p:tgtEl>
                                      </p:cBhvr>
                                    </p:animEffect>
                                  </p:childTnLst>
                                </p:cTn>
                              </p:par>
                            </p:childTnLst>
                          </p:cTn>
                        </p:par>
                        <p:par>
                          <p:cTn id="46" fill="hold">
                            <p:stCondLst>
                              <p:cond delay="9000"/>
                            </p:stCondLst>
                            <p:childTnLst>
                              <p:par>
                                <p:cTn id="47" presetID="22" presetClass="entr" presetSubtype="1" fill="hold" grpId="0" nodeType="afterEffect">
                                  <p:stCondLst>
                                    <p:cond delay="0"/>
                                  </p:stCondLst>
                                  <p:childTnLst>
                                    <p:set>
                                      <p:cBhvr>
                                        <p:cTn id="48" dur="1" fill="hold">
                                          <p:stCondLst>
                                            <p:cond delay="0"/>
                                          </p:stCondLst>
                                        </p:cTn>
                                        <p:tgtEl>
                                          <p:spTgt spid="117"/>
                                        </p:tgtEl>
                                        <p:attrNameLst>
                                          <p:attrName>style.visibility</p:attrName>
                                        </p:attrNameLst>
                                      </p:cBhvr>
                                      <p:to>
                                        <p:strVal val="visible"/>
                                      </p:to>
                                    </p:set>
                                    <p:animEffect transition="in" filter="wipe(up)">
                                      <p:cBhvr>
                                        <p:cTn id="49" dur="750"/>
                                        <p:tgtEl>
                                          <p:spTgt spid="117"/>
                                        </p:tgtEl>
                                      </p:cBhvr>
                                    </p:animEffect>
                                  </p:childTnLst>
                                </p:cTn>
                              </p:par>
                            </p:childTnLst>
                          </p:cTn>
                        </p:par>
                        <p:par>
                          <p:cTn id="50" fill="hold">
                            <p:stCondLst>
                              <p:cond delay="10000"/>
                            </p:stCondLst>
                            <p:childTnLst>
                              <p:par>
                                <p:cTn id="51" presetID="22" presetClass="entr" presetSubtype="2" fill="hold" nodeType="afterEffect">
                                  <p:stCondLst>
                                    <p:cond delay="0"/>
                                  </p:stCondLst>
                                  <p:childTnLst>
                                    <p:set>
                                      <p:cBhvr>
                                        <p:cTn id="52" dur="1" fill="hold">
                                          <p:stCondLst>
                                            <p:cond delay="0"/>
                                          </p:stCondLst>
                                        </p:cTn>
                                        <p:tgtEl>
                                          <p:spTgt spid="119"/>
                                        </p:tgtEl>
                                        <p:attrNameLst>
                                          <p:attrName>style.visibility</p:attrName>
                                        </p:attrNameLst>
                                      </p:cBhvr>
                                      <p:to>
                                        <p:strVal val="visible"/>
                                      </p:to>
                                    </p:set>
                                    <p:animEffect transition="in" filter="wipe(right)">
                                      <p:cBhvr>
                                        <p:cTn id="53" dur="750"/>
                                        <p:tgtEl>
                                          <p:spTgt spid="119"/>
                                        </p:tgtEl>
                                      </p:cBhvr>
                                    </p:animEffect>
                                  </p:childTnLst>
                                </p:cTn>
                              </p:par>
                            </p:childTnLst>
                          </p:cTn>
                        </p:par>
                        <p:par>
                          <p:cTn id="54" fill="hold">
                            <p:stCondLst>
                              <p:cond delay="11000"/>
                            </p:stCondLst>
                            <p:childTnLst>
                              <p:par>
                                <p:cTn id="55" presetID="53" presetClass="entr" presetSubtype="16" fill="hold" grpId="0" nodeType="afterEffect">
                                  <p:stCondLst>
                                    <p:cond delay="0"/>
                                  </p:stCondLst>
                                  <p:childTnLst>
                                    <p:set>
                                      <p:cBhvr>
                                        <p:cTn id="56" dur="1" fill="hold">
                                          <p:stCondLst>
                                            <p:cond delay="0"/>
                                          </p:stCondLst>
                                        </p:cTn>
                                        <p:tgtEl>
                                          <p:spTgt spid="125"/>
                                        </p:tgtEl>
                                        <p:attrNameLst>
                                          <p:attrName>style.visibility</p:attrName>
                                        </p:attrNameLst>
                                      </p:cBhvr>
                                      <p:to>
                                        <p:strVal val="visible"/>
                                      </p:to>
                                    </p:set>
                                    <p:anim calcmode="lin" valueType="num">
                                      <p:cBhvr>
                                        <p:cTn id="57" dur="750" fill="hold"/>
                                        <p:tgtEl>
                                          <p:spTgt spid="125"/>
                                        </p:tgtEl>
                                        <p:attrNameLst>
                                          <p:attrName>ppt_w</p:attrName>
                                        </p:attrNameLst>
                                      </p:cBhvr>
                                      <p:tavLst>
                                        <p:tav tm="0">
                                          <p:val>
                                            <p:fltVal val="0"/>
                                          </p:val>
                                        </p:tav>
                                        <p:tav tm="100000">
                                          <p:val>
                                            <p:strVal val="#ppt_w"/>
                                          </p:val>
                                        </p:tav>
                                      </p:tavLst>
                                    </p:anim>
                                    <p:anim calcmode="lin" valueType="num">
                                      <p:cBhvr>
                                        <p:cTn id="58" dur="750" fill="hold"/>
                                        <p:tgtEl>
                                          <p:spTgt spid="125"/>
                                        </p:tgtEl>
                                        <p:attrNameLst>
                                          <p:attrName>ppt_h</p:attrName>
                                        </p:attrNameLst>
                                      </p:cBhvr>
                                      <p:tavLst>
                                        <p:tav tm="0">
                                          <p:val>
                                            <p:fltVal val="0"/>
                                          </p:val>
                                        </p:tav>
                                        <p:tav tm="100000">
                                          <p:val>
                                            <p:strVal val="#ppt_h"/>
                                          </p:val>
                                        </p:tav>
                                      </p:tavLst>
                                    </p:anim>
                                    <p:animEffect transition="in" filter="fade">
                                      <p:cBhvr>
                                        <p:cTn id="59" dur="750"/>
                                        <p:tgtEl>
                                          <p:spTgt spid="125"/>
                                        </p:tgtEl>
                                      </p:cBhvr>
                                    </p:animEffect>
                                  </p:childTnLst>
                                </p:cTn>
                              </p:par>
                            </p:childTnLst>
                          </p:cTn>
                        </p:par>
                        <p:par>
                          <p:cTn id="60" fill="hold">
                            <p:stCondLst>
                              <p:cond delay="12000"/>
                            </p:stCondLst>
                            <p:childTnLst>
                              <p:par>
                                <p:cTn id="61" presetID="22" presetClass="entr" presetSubtype="1" fill="hold" grpId="0" nodeType="afterEffect">
                                  <p:stCondLst>
                                    <p:cond delay="0"/>
                                  </p:stCondLst>
                                  <p:childTnLst>
                                    <p:set>
                                      <p:cBhvr>
                                        <p:cTn id="62" dur="1" fill="hold">
                                          <p:stCondLst>
                                            <p:cond delay="0"/>
                                          </p:stCondLst>
                                        </p:cTn>
                                        <p:tgtEl>
                                          <p:spTgt spid="122"/>
                                        </p:tgtEl>
                                        <p:attrNameLst>
                                          <p:attrName>style.visibility</p:attrName>
                                        </p:attrNameLst>
                                      </p:cBhvr>
                                      <p:to>
                                        <p:strVal val="visible"/>
                                      </p:to>
                                    </p:set>
                                    <p:animEffect transition="in" filter="wipe(up)">
                                      <p:cBhvr>
                                        <p:cTn id="63" dur="75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4" grpId="0"/>
      <p:bldP spid="104" grpId="0"/>
      <p:bldP spid="106" grpId="0" animBg="1"/>
      <p:bldP spid="117" grpId="0"/>
      <p:bldP spid="124" grpId="0" animBg="1"/>
      <p:bldP spid="122" grpId="0"/>
      <p:bldP spid="1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组织机构</a:t>
            </a:r>
          </a:p>
        </p:txBody>
      </p:sp>
      <p:sp>
        <p:nvSpPr>
          <p:cNvPr id="19"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20"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19</a:t>
            </a:fld>
            <a:endParaRPr lang="zh-CN" altLang="en-US" dirty="0"/>
          </a:p>
        </p:txBody>
      </p:sp>
      <p:grpSp>
        <p:nvGrpSpPr>
          <p:cNvPr id="5" name="组合 4"/>
          <p:cNvGrpSpPr/>
          <p:nvPr/>
        </p:nvGrpSpPr>
        <p:grpSpPr>
          <a:xfrm>
            <a:off x="2173061" y="1924050"/>
            <a:ext cx="4887913" cy="1738313"/>
            <a:chOff x="2173061" y="1924050"/>
            <a:chExt cx="4887913" cy="1738313"/>
          </a:xfrm>
        </p:grpSpPr>
        <p:sp>
          <p:nvSpPr>
            <p:cNvPr id="50" name="Line 40"/>
            <p:cNvSpPr>
              <a:spLocks noChangeShapeType="1"/>
            </p:cNvSpPr>
            <p:nvPr/>
          </p:nvSpPr>
          <p:spPr bwMode="auto">
            <a:xfrm rot="932680">
              <a:off x="2173061" y="2276475"/>
              <a:ext cx="4887913" cy="1058863"/>
            </a:xfrm>
            <a:prstGeom prst="line">
              <a:avLst/>
            </a:prstGeom>
            <a:noFill/>
            <a:ln w="28575">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 name="Oval 43"/>
            <p:cNvSpPr>
              <a:spLocks noChangeArrowheads="1"/>
            </p:cNvSpPr>
            <p:nvPr/>
          </p:nvSpPr>
          <p:spPr bwMode="auto">
            <a:xfrm flipV="1">
              <a:off x="3062061" y="1924050"/>
              <a:ext cx="176213" cy="177800"/>
            </a:xfrm>
            <a:prstGeom prst="ellipse">
              <a:avLst/>
            </a:prstGeom>
            <a:solidFill>
              <a:schemeClr val="tx2"/>
            </a:solidFill>
            <a:ln w="28575" algn="ctr">
              <a:noFill/>
              <a:round/>
            </a:ln>
            <a:effectLst/>
          </p:spPr>
          <p:txBody>
            <a:bodyPr wrap="none" anchor="ctr"/>
            <a:lstStyle/>
            <a:p>
              <a:endParaRPr lang="zh-CN" altLang="en-US"/>
            </a:p>
          </p:txBody>
        </p:sp>
        <p:sp>
          <p:nvSpPr>
            <p:cNvPr id="58" name="Oval 44"/>
            <p:cNvSpPr>
              <a:spLocks noChangeArrowheads="1"/>
            </p:cNvSpPr>
            <p:nvPr/>
          </p:nvSpPr>
          <p:spPr bwMode="auto">
            <a:xfrm flipV="1">
              <a:off x="6032274" y="3487738"/>
              <a:ext cx="176212" cy="174625"/>
            </a:xfrm>
            <a:prstGeom prst="ellipse">
              <a:avLst/>
            </a:prstGeom>
            <a:solidFill>
              <a:schemeClr val="accent1"/>
            </a:solidFill>
            <a:ln w="28575" algn="ctr">
              <a:noFill/>
              <a:round/>
            </a:ln>
            <a:effectLst/>
          </p:spPr>
          <p:txBody>
            <a:bodyPr wrap="none" anchor="ctr"/>
            <a:lstStyle/>
            <a:p>
              <a:endParaRPr lang="zh-CN" altLang="en-US"/>
            </a:p>
          </p:txBody>
        </p:sp>
      </p:grpSp>
      <p:grpSp>
        <p:nvGrpSpPr>
          <p:cNvPr id="6" name="组合 5"/>
          <p:cNvGrpSpPr/>
          <p:nvPr/>
        </p:nvGrpSpPr>
        <p:grpSpPr>
          <a:xfrm>
            <a:off x="2173061" y="1924050"/>
            <a:ext cx="4887913" cy="1738313"/>
            <a:chOff x="2173061" y="1924050"/>
            <a:chExt cx="4887913" cy="1738313"/>
          </a:xfrm>
        </p:grpSpPr>
        <p:sp>
          <p:nvSpPr>
            <p:cNvPr id="51" name="Line 41"/>
            <p:cNvSpPr>
              <a:spLocks noChangeShapeType="1"/>
            </p:cNvSpPr>
            <p:nvPr/>
          </p:nvSpPr>
          <p:spPr bwMode="auto">
            <a:xfrm rot="20667320" flipV="1">
              <a:off x="2173061" y="2276475"/>
              <a:ext cx="4887913" cy="1058863"/>
            </a:xfrm>
            <a:prstGeom prst="line">
              <a:avLst/>
            </a:prstGeom>
            <a:noFill/>
            <a:ln w="28575">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 name="Oval 42"/>
            <p:cNvSpPr>
              <a:spLocks noChangeArrowheads="1"/>
            </p:cNvSpPr>
            <p:nvPr/>
          </p:nvSpPr>
          <p:spPr bwMode="auto">
            <a:xfrm flipV="1">
              <a:off x="3062061" y="3487738"/>
              <a:ext cx="176213" cy="174625"/>
            </a:xfrm>
            <a:prstGeom prst="ellipse">
              <a:avLst/>
            </a:prstGeom>
            <a:solidFill>
              <a:schemeClr val="tx2"/>
            </a:solidFill>
            <a:ln w="28575" algn="ctr">
              <a:noFill/>
              <a:round/>
            </a:ln>
            <a:effectLst/>
          </p:spPr>
          <p:txBody>
            <a:bodyPr wrap="none" anchor="ctr"/>
            <a:lstStyle/>
            <a:p>
              <a:endParaRPr lang="zh-CN" altLang="en-US"/>
            </a:p>
          </p:txBody>
        </p:sp>
        <p:sp>
          <p:nvSpPr>
            <p:cNvPr id="59" name="Oval 45"/>
            <p:cNvSpPr>
              <a:spLocks noChangeArrowheads="1"/>
            </p:cNvSpPr>
            <p:nvPr/>
          </p:nvSpPr>
          <p:spPr bwMode="auto">
            <a:xfrm flipV="1">
              <a:off x="6032274" y="1924050"/>
              <a:ext cx="176212" cy="177800"/>
            </a:xfrm>
            <a:prstGeom prst="ellipse">
              <a:avLst/>
            </a:prstGeom>
            <a:solidFill>
              <a:schemeClr val="accent1"/>
            </a:solidFill>
            <a:ln w="28575" algn="ctr">
              <a:noFill/>
              <a:round/>
            </a:ln>
            <a:effectLst/>
          </p:spPr>
          <p:txBody>
            <a:bodyPr wrap="none" anchor="ctr"/>
            <a:lstStyle/>
            <a:p>
              <a:endParaRPr lang="zh-CN" altLang="en-US"/>
            </a:p>
          </p:txBody>
        </p:sp>
      </p:grpSp>
      <p:grpSp>
        <p:nvGrpSpPr>
          <p:cNvPr id="9" name="组合 8"/>
          <p:cNvGrpSpPr/>
          <p:nvPr/>
        </p:nvGrpSpPr>
        <p:grpSpPr>
          <a:xfrm>
            <a:off x="2115911" y="2508250"/>
            <a:ext cx="5003800" cy="596900"/>
            <a:chOff x="2115911" y="2508250"/>
            <a:chExt cx="5003800" cy="596900"/>
          </a:xfrm>
        </p:grpSpPr>
        <p:sp>
          <p:nvSpPr>
            <p:cNvPr id="52" name="Line 39"/>
            <p:cNvSpPr>
              <a:spLocks noChangeShapeType="1"/>
            </p:cNvSpPr>
            <p:nvPr/>
          </p:nvSpPr>
          <p:spPr bwMode="auto">
            <a:xfrm>
              <a:off x="2115911" y="2806700"/>
              <a:ext cx="5003800" cy="0"/>
            </a:xfrm>
            <a:prstGeom prst="line">
              <a:avLst/>
            </a:prstGeom>
            <a:noFill/>
            <a:ln w="28575">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 name="组合 7"/>
            <p:cNvGrpSpPr/>
            <p:nvPr/>
          </p:nvGrpSpPr>
          <p:grpSpPr>
            <a:xfrm>
              <a:off x="5909242" y="2508250"/>
              <a:ext cx="598487" cy="596900"/>
              <a:chOff x="5909242" y="2508250"/>
              <a:chExt cx="598487" cy="596900"/>
            </a:xfrm>
          </p:grpSpPr>
          <p:sp>
            <p:nvSpPr>
              <p:cNvPr id="55" name="Oval 38"/>
              <p:cNvSpPr>
                <a:spLocks noChangeArrowheads="1"/>
              </p:cNvSpPr>
              <p:nvPr/>
            </p:nvSpPr>
            <p:spPr bwMode="auto">
              <a:xfrm flipV="1">
                <a:off x="5909242" y="2508250"/>
                <a:ext cx="598487" cy="596900"/>
              </a:xfrm>
              <a:prstGeom prst="ellipse">
                <a:avLst/>
              </a:prstGeom>
              <a:solidFill>
                <a:schemeClr val="accent1"/>
              </a:solidFill>
              <a:ln w="57150" algn="ctr">
                <a:noFill/>
                <a:round/>
              </a:ln>
              <a:effectLst/>
            </p:spPr>
            <p:txBody>
              <a:bodyPr wrap="none" anchor="ctr"/>
              <a:lstStyle/>
              <a:p>
                <a:endParaRPr lang="zh-CN" altLang="en-US"/>
              </a:p>
            </p:txBody>
          </p:sp>
          <p:sp>
            <p:nvSpPr>
              <p:cNvPr id="68" name="dollar-sign-symbol-bold-text_37224"/>
              <p:cNvSpPr>
                <a:spLocks noChangeAspect="1"/>
              </p:cNvSpPr>
              <p:nvPr/>
            </p:nvSpPr>
            <p:spPr bwMode="auto">
              <a:xfrm>
                <a:off x="6087195" y="2578785"/>
                <a:ext cx="248634" cy="455830"/>
              </a:xfrm>
              <a:custGeom>
                <a:avLst/>
                <a:gdLst>
                  <a:gd name="T0" fmla="*/ 140 w 140"/>
                  <a:gd name="T1" fmla="*/ 166 h 256"/>
                  <a:gd name="T2" fmla="*/ 84 w 140"/>
                  <a:gd name="T3" fmla="*/ 224 h 256"/>
                  <a:gd name="T4" fmla="*/ 84 w 140"/>
                  <a:gd name="T5" fmla="*/ 256 h 256"/>
                  <a:gd name="T6" fmla="*/ 53 w 140"/>
                  <a:gd name="T7" fmla="*/ 256 h 256"/>
                  <a:gd name="T8" fmla="*/ 53 w 140"/>
                  <a:gd name="T9" fmla="*/ 226 h 256"/>
                  <a:gd name="T10" fmla="*/ 0 w 140"/>
                  <a:gd name="T11" fmla="*/ 213 h 256"/>
                  <a:gd name="T12" fmla="*/ 9 w 140"/>
                  <a:gd name="T13" fmla="*/ 176 h 256"/>
                  <a:gd name="T14" fmla="*/ 62 w 140"/>
                  <a:gd name="T15" fmla="*/ 190 h 256"/>
                  <a:gd name="T16" fmla="*/ 92 w 140"/>
                  <a:gd name="T17" fmla="*/ 170 h 256"/>
                  <a:gd name="T18" fmla="*/ 58 w 140"/>
                  <a:gd name="T19" fmla="*/ 143 h 256"/>
                  <a:gd name="T20" fmla="*/ 2 w 140"/>
                  <a:gd name="T21" fmla="*/ 86 h 256"/>
                  <a:gd name="T22" fmla="*/ 55 w 140"/>
                  <a:gd name="T23" fmla="*/ 30 h 256"/>
                  <a:gd name="T24" fmla="*/ 55 w 140"/>
                  <a:gd name="T25" fmla="*/ 0 h 256"/>
                  <a:gd name="T26" fmla="*/ 86 w 140"/>
                  <a:gd name="T27" fmla="*/ 0 h 256"/>
                  <a:gd name="T28" fmla="*/ 86 w 140"/>
                  <a:gd name="T29" fmla="*/ 28 h 256"/>
                  <a:gd name="T30" fmla="*/ 131 w 140"/>
                  <a:gd name="T31" fmla="*/ 38 h 256"/>
                  <a:gd name="T32" fmla="*/ 122 w 140"/>
                  <a:gd name="T33" fmla="*/ 73 h 256"/>
                  <a:gd name="T34" fmla="*/ 77 w 140"/>
                  <a:gd name="T35" fmla="*/ 63 h 256"/>
                  <a:gd name="T36" fmla="*/ 50 w 140"/>
                  <a:gd name="T37" fmla="*/ 80 h 256"/>
                  <a:gd name="T38" fmla="*/ 88 w 140"/>
                  <a:gd name="T39" fmla="*/ 107 h 256"/>
                  <a:gd name="T40" fmla="*/ 140 w 140"/>
                  <a:gd name="T41" fmla="*/ 16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56">
                    <a:moveTo>
                      <a:pt x="140" y="166"/>
                    </a:moveTo>
                    <a:cubicBezTo>
                      <a:pt x="140" y="194"/>
                      <a:pt x="120" y="218"/>
                      <a:pt x="84" y="224"/>
                    </a:cubicBezTo>
                    <a:cubicBezTo>
                      <a:pt x="84" y="256"/>
                      <a:pt x="84" y="256"/>
                      <a:pt x="84" y="256"/>
                    </a:cubicBezTo>
                    <a:cubicBezTo>
                      <a:pt x="53" y="256"/>
                      <a:pt x="53" y="256"/>
                      <a:pt x="53" y="256"/>
                    </a:cubicBezTo>
                    <a:cubicBezTo>
                      <a:pt x="53" y="226"/>
                      <a:pt x="53" y="226"/>
                      <a:pt x="53" y="226"/>
                    </a:cubicBezTo>
                    <a:cubicBezTo>
                      <a:pt x="32" y="225"/>
                      <a:pt x="12" y="220"/>
                      <a:pt x="0" y="213"/>
                    </a:cubicBezTo>
                    <a:cubicBezTo>
                      <a:pt x="9" y="176"/>
                      <a:pt x="9" y="176"/>
                      <a:pt x="9" y="176"/>
                    </a:cubicBezTo>
                    <a:cubicBezTo>
                      <a:pt x="23" y="183"/>
                      <a:pt x="41" y="190"/>
                      <a:pt x="62" y="190"/>
                    </a:cubicBezTo>
                    <a:cubicBezTo>
                      <a:pt x="79" y="190"/>
                      <a:pt x="92" y="183"/>
                      <a:pt x="92" y="170"/>
                    </a:cubicBezTo>
                    <a:cubicBezTo>
                      <a:pt x="92" y="158"/>
                      <a:pt x="82" y="151"/>
                      <a:pt x="58" y="143"/>
                    </a:cubicBezTo>
                    <a:cubicBezTo>
                      <a:pt x="25" y="132"/>
                      <a:pt x="2" y="116"/>
                      <a:pt x="2" y="86"/>
                    </a:cubicBezTo>
                    <a:cubicBezTo>
                      <a:pt x="2" y="58"/>
                      <a:pt x="21" y="36"/>
                      <a:pt x="55" y="30"/>
                    </a:cubicBezTo>
                    <a:cubicBezTo>
                      <a:pt x="55" y="0"/>
                      <a:pt x="55" y="0"/>
                      <a:pt x="55" y="0"/>
                    </a:cubicBezTo>
                    <a:cubicBezTo>
                      <a:pt x="86" y="0"/>
                      <a:pt x="86" y="0"/>
                      <a:pt x="86" y="0"/>
                    </a:cubicBezTo>
                    <a:cubicBezTo>
                      <a:pt x="86" y="28"/>
                      <a:pt x="86" y="28"/>
                      <a:pt x="86" y="28"/>
                    </a:cubicBezTo>
                    <a:cubicBezTo>
                      <a:pt x="107" y="29"/>
                      <a:pt x="121" y="33"/>
                      <a:pt x="131" y="38"/>
                    </a:cubicBezTo>
                    <a:cubicBezTo>
                      <a:pt x="122" y="73"/>
                      <a:pt x="122" y="73"/>
                      <a:pt x="122" y="73"/>
                    </a:cubicBezTo>
                    <a:cubicBezTo>
                      <a:pt x="114" y="70"/>
                      <a:pt x="99" y="63"/>
                      <a:pt x="77" y="63"/>
                    </a:cubicBezTo>
                    <a:cubicBezTo>
                      <a:pt x="56" y="63"/>
                      <a:pt x="50" y="72"/>
                      <a:pt x="50" y="80"/>
                    </a:cubicBezTo>
                    <a:cubicBezTo>
                      <a:pt x="50" y="91"/>
                      <a:pt x="61" y="97"/>
                      <a:pt x="88" y="107"/>
                    </a:cubicBezTo>
                    <a:cubicBezTo>
                      <a:pt x="125" y="120"/>
                      <a:pt x="140" y="138"/>
                      <a:pt x="140" y="166"/>
                    </a:cubicBezTo>
                    <a:close/>
                  </a:path>
                </a:pathLst>
              </a:custGeom>
              <a:solidFill>
                <a:schemeClr val="bg1"/>
              </a:solidFill>
              <a:ln>
                <a:noFill/>
              </a:ln>
            </p:spPr>
          </p:sp>
        </p:grpSp>
        <p:grpSp>
          <p:nvGrpSpPr>
            <p:cNvPr id="7" name="组合 6"/>
            <p:cNvGrpSpPr/>
            <p:nvPr/>
          </p:nvGrpSpPr>
          <p:grpSpPr>
            <a:xfrm>
              <a:off x="2639787" y="2508250"/>
              <a:ext cx="598487" cy="596900"/>
              <a:chOff x="2639787" y="2508250"/>
              <a:chExt cx="598487" cy="596900"/>
            </a:xfrm>
          </p:grpSpPr>
          <p:sp>
            <p:nvSpPr>
              <p:cNvPr id="54" name="Oval 37"/>
              <p:cNvSpPr>
                <a:spLocks noChangeArrowheads="1"/>
              </p:cNvSpPr>
              <p:nvPr/>
            </p:nvSpPr>
            <p:spPr bwMode="auto">
              <a:xfrm flipV="1">
                <a:off x="2639787" y="2508250"/>
                <a:ext cx="598487" cy="596900"/>
              </a:xfrm>
              <a:prstGeom prst="ellipse">
                <a:avLst/>
              </a:prstGeom>
              <a:solidFill>
                <a:schemeClr val="tx2"/>
              </a:solidFill>
              <a:ln w="57150" algn="ctr">
                <a:noFill/>
                <a:round/>
              </a:ln>
              <a:effectLst/>
            </p:spPr>
            <p:txBody>
              <a:bodyPr wrap="none" anchor="ctr"/>
              <a:lstStyle/>
              <a:p>
                <a:endParaRPr lang="zh-CN" altLang="en-US"/>
              </a:p>
            </p:txBody>
          </p:sp>
          <p:sp>
            <p:nvSpPr>
              <p:cNvPr id="70" name="dollar-sign-symbol-bold-text_37224"/>
              <p:cNvSpPr>
                <a:spLocks noChangeAspect="1"/>
              </p:cNvSpPr>
              <p:nvPr/>
            </p:nvSpPr>
            <p:spPr bwMode="auto">
              <a:xfrm>
                <a:off x="2748193" y="2578785"/>
                <a:ext cx="381675" cy="455830"/>
              </a:xfrm>
              <a:custGeom>
                <a:avLst/>
                <a:gdLst>
                  <a:gd name="connsiteX0" fmla="*/ 214313 w 277813"/>
                  <a:gd name="connsiteY0" fmla="*/ 227012 h 331788"/>
                  <a:gd name="connsiteX1" fmla="*/ 211138 w 277813"/>
                  <a:gd name="connsiteY1" fmla="*/ 284162 h 331788"/>
                  <a:gd name="connsiteX2" fmla="*/ 263526 w 277813"/>
                  <a:gd name="connsiteY2" fmla="*/ 284162 h 331788"/>
                  <a:gd name="connsiteX3" fmla="*/ 261939 w 277813"/>
                  <a:gd name="connsiteY3" fmla="*/ 227012 h 331788"/>
                  <a:gd name="connsiteX4" fmla="*/ 15875 w 277813"/>
                  <a:gd name="connsiteY4" fmla="*/ 227012 h 331788"/>
                  <a:gd name="connsiteX5" fmla="*/ 12700 w 277813"/>
                  <a:gd name="connsiteY5" fmla="*/ 284162 h 331788"/>
                  <a:gd name="connsiteX6" fmla="*/ 66675 w 277813"/>
                  <a:gd name="connsiteY6" fmla="*/ 284162 h 331788"/>
                  <a:gd name="connsiteX7" fmla="*/ 61912 w 277813"/>
                  <a:gd name="connsiteY7" fmla="*/ 227012 h 331788"/>
                  <a:gd name="connsiteX8" fmla="*/ 238003 w 277813"/>
                  <a:gd name="connsiteY8" fmla="*/ 200025 h 331788"/>
                  <a:gd name="connsiteX9" fmla="*/ 232630 w 277813"/>
                  <a:gd name="connsiteY9" fmla="*/ 203597 h 331788"/>
                  <a:gd name="connsiteX10" fmla="*/ 229943 w 277813"/>
                  <a:gd name="connsiteY10" fmla="*/ 203597 h 331788"/>
                  <a:gd name="connsiteX11" fmla="*/ 228600 w 277813"/>
                  <a:gd name="connsiteY11" fmla="*/ 207169 h 331788"/>
                  <a:gd name="connsiteX12" fmla="*/ 228600 w 277813"/>
                  <a:gd name="connsiteY12" fmla="*/ 214313 h 331788"/>
                  <a:gd name="connsiteX13" fmla="*/ 246063 w 277813"/>
                  <a:gd name="connsiteY13" fmla="*/ 214313 h 331788"/>
                  <a:gd name="connsiteX14" fmla="*/ 246063 w 277813"/>
                  <a:gd name="connsiteY14" fmla="*/ 207169 h 331788"/>
                  <a:gd name="connsiteX15" fmla="*/ 238003 w 277813"/>
                  <a:gd name="connsiteY15" fmla="*/ 200025 h 331788"/>
                  <a:gd name="connsiteX16" fmla="*/ 39077 w 277813"/>
                  <a:gd name="connsiteY16" fmla="*/ 200025 h 331788"/>
                  <a:gd name="connsiteX17" fmla="*/ 31750 w 277813"/>
                  <a:gd name="connsiteY17" fmla="*/ 207169 h 331788"/>
                  <a:gd name="connsiteX18" fmla="*/ 31750 w 277813"/>
                  <a:gd name="connsiteY18" fmla="*/ 214313 h 331788"/>
                  <a:gd name="connsiteX19" fmla="*/ 47625 w 277813"/>
                  <a:gd name="connsiteY19" fmla="*/ 214313 h 331788"/>
                  <a:gd name="connsiteX20" fmla="*/ 47625 w 277813"/>
                  <a:gd name="connsiteY20" fmla="*/ 207169 h 331788"/>
                  <a:gd name="connsiteX21" fmla="*/ 46404 w 277813"/>
                  <a:gd name="connsiteY21" fmla="*/ 203597 h 331788"/>
                  <a:gd name="connsiteX22" fmla="*/ 43962 w 277813"/>
                  <a:gd name="connsiteY22" fmla="*/ 203597 h 331788"/>
                  <a:gd name="connsiteX23" fmla="*/ 39077 w 277813"/>
                  <a:gd name="connsiteY23" fmla="*/ 200025 h 331788"/>
                  <a:gd name="connsiteX24" fmla="*/ 107758 w 277813"/>
                  <a:gd name="connsiteY24" fmla="*/ 85725 h 331788"/>
                  <a:gd name="connsiteX25" fmla="*/ 81800 w 277813"/>
                  <a:gd name="connsiteY25" fmla="*/ 101196 h 331788"/>
                  <a:gd name="connsiteX26" fmla="*/ 44161 w 277813"/>
                  <a:gd name="connsiteY26" fmla="*/ 179844 h 331788"/>
                  <a:gd name="connsiteX27" fmla="*/ 44161 w 277813"/>
                  <a:gd name="connsiteY27" fmla="*/ 187579 h 331788"/>
                  <a:gd name="connsiteX28" fmla="*/ 49352 w 277813"/>
                  <a:gd name="connsiteY28" fmla="*/ 192737 h 331788"/>
                  <a:gd name="connsiteX29" fmla="*/ 61033 w 277813"/>
                  <a:gd name="connsiteY29" fmla="*/ 187579 h 331788"/>
                  <a:gd name="connsiteX30" fmla="*/ 90885 w 277813"/>
                  <a:gd name="connsiteY30" fmla="*/ 124404 h 331788"/>
                  <a:gd name="connsiteX31" fmla="*/ 97374 w 277813"/>
                  <a:gd name="connsiteY31" fmla="*/ 121825 h 331788"/>
                  <a:gd name="connsiteX32" fmla="*/ 101268 w 277813"/>
                  <a:gd name="connsiteY32" fmla="*/ 126982 h 331788"/>
                  <a:gd name="connsiteX33" fmla="*/ 101268 w 277813"/>
                  <a:gd name="connsiteY33" fmla="*/ 310063 h 331788"/>
                  <a:gd name="connsiteX34" fmla="*/ 110353 w 277813"/>
                  <a:gd name="connsiteY34" fmla="*/ 319088 h 331788"/>
                  <a:gd name="connsiteX35" fmla="*/ 119439 w 277813"/>
                  <a:gd name="connsiteY35" fmla="*/ 310063 h 331788"/>
                  <a:gd name="connsiteX36" fmla="*/ 119439 w 277813"/>
                  <a:gd name="connsiteY36" fmla="*/ 214655 h 331788"/>
                  <a:gd name="connsiteX37" fmla="*/ 138907 w 277813"/>
                  <a:gd name="connsiteY37" fmla="*/ 195315 h 331788"/>
                  <a:gd name="connsiteX38" fmla="*/ 158375 w 277813"/>
                  <a:gd name="connsiteY38" fmla="*/ 214655 h 331788"/>
                  <a:gd name="connsiteX39" fmla="*/ 158375 w 277813"/>
                  <a:gd name="connsiteY39" fmla="*/ 310063 h 331788"/>
                  <a:gd name="connsiteX40" fmla="*/ 166163 w 277813"/>
                  <a:gd name="connsiteY40" fmla="*/ 319088 h 331788"/>
                  <a:gd name="connsiteX41" fmla="*/ 173950 w 277813"/>
                  <a:gd name="connsiteY41" fmla="*/ 316510 h 331788"/>
                  <a:gd name="connsiteX42" fmla="*/ 176546 w 277813"/>
                  <a:gd name="connsiteY42" fmla="*/ 310063 h 331788"/>
                  <a:gd name="connsiteX43" fmla="*/ 176546 w 277813"/>
                  <a:gd name="connsiteY43" fmla="*/ 126982 h 331788"/>
                  <a:gd name="connsiteX44" fmla="*/ 180440 w 277813"/>
                  <a:gd name="connsiteY44" fmla="*/ 121825 h 331788"/>
                  <a:gd name="connsiteX45" fmla="*/ 186929 w 277813"/>
                  <a:gd name="connsiteY45" fmla="*/ 124404 h 331788"/>
                  <a:gd name="connsiteX46" fmla="*/ 216781 w 277813"/>
                  <a:gd name="connsiteY46" fmla="*/ 187579 h 331788"/>
                  <a:gd name="connsiteX47" fmla="*/ 228462 w 277813"/>
                  <a:gd name="connsiteY47" fmla="*/ 192737 h 331788"/>
                  <a:gd name="connsiteX48" fmla="*/ 233653 w 277813"/>
                  <a:gd name="connsiteY48" fmla="*/ 187579 h 331788"/>
                  <a:gd name="connsiteX49" fmla="*/ 233653 w 277813"/>
                  <a:gd name="connsiteY49" fmla="*/ 179844 h 331788"/>
                  <a:gd name="connsiteX50" fmla="*/ 196014 w 277813"/>
                  <a:gd name="connsiteY50" fmla="*/ 101196 h 331788"/>
                  <a:gd name="connsiteX51" fmla="*/ 170056 w 277813"/>
                  <a:gd name="connsiteY51" fmla="*/ 85725 h 331788"/>
                  <a:gd name="connsiteX52" fmla="*/ 107758 w 277813"/>
                  <a:gd name="connsiteY52" fmla="*/ 85725 h 331788"/>
                  <a:gd name="connsiteX53" fmla="*/ 138907 w 277813"/>
                  <a:gd name="connsiteY53" fmla="*/ 11112 h 331788"/>
                  <a:gd name="connsiteX54" fmla="*/ 107950 w 277813"/>
                  <a:gd name="connsiteY54" fmla="*/ 42862 h 331788"/>
                  <a:gd name="connsiteX55" fmla="*/ 138907 w 277813"/>
                  <a:gd name="connsiteY55" fmla="*/ 74612 h 331788"/>
                  <a:gd name="connsiteX56" fmla="*/ 169864 w 277813"/>
                  <a:gd name="connsiteY56" fmla="*/ 42862 h 331788"/>
                  <a:gd name="connsiteX57" fmla="*/ 138907 w 277813"/>
                  <a:gd name="connsiteY57" fmla="*/ 11112 h 331788"/>
                  <a:gd name="connsiteX58" fmla="*/ 138906 w 277813"/>
                  <a:gd name="connsiteY58" fmla="*/ 0 h 331788"/>
                  <a:gd name="connsiteX59" fmla="*/ 181747 w 277813"/>
                  <a:gd name="connsiteY59" fmla="*/ 42769 h 331788"/>
                  <a:gd name="connsiteX60" fmla="*/ 167467 w 277813"/>
                  <a:gd name="connsiteY60" fmla="*/ 73874 h 331788"/>
                  <a:gd name="connsiteX61" fmla="*/ 170063 w 277813"/>
                  <a:gd name="connsiteY61" fmla="*/ 73874 h 331788"/>
                  <a:gd name="connsiteX62" fmla="*/ 206412 w 277813"/>
                  <a:gd name="connsiteY62" fmla="*/ 95907 h 331788"/>
                  <a:gd name="connsiteX63" fmla="*/ 244060 w 277813"/>
                  <a:gd name="connsiteY63" fmla="*/ 176262 h 331788"/>
                  <a:gd name="connsiteX64" fmla="*/ 245358 w 277813"/>
                  <a:gd name="connsiteY64" fmla="*/ 189223 h 331788"/>
                  <a:gd name="connsiteX65" fmla="*/ 258340 w 277813"/>
                  <a:gd name="connsiteY65" fmla="*/ 207367 h 331788"/>
                  <a:gd name="connsiteX66" fmla="*/ 258340 w 277813"/>
                  <a:gd name="connsiteY66" fmla="*/ 215144 h 331788"/>
                  <a:gd name="connsiteX67" fmla="*/ 267428 w 277813"/>
                  <a:gd name="connsiteY67" fmla="*/ 215144 h 331788"/>
                  <a:gd name="connsiteX68" fmla="*/ 273918 w 277813"/>
                  <a:gd name="connsiteY68" fmla="*/ 220328 h 331788"/>
                  <a:gd name="connsiteX69" fmla="*/ 277813 w 277813"/>
                  <a:gd name="connsiteY69" fmla="*/ 291611 h 331788"/>
                  <a:gd name="connsiteX70" fmla="*/ 275217 w 277813"/>
                  <a:gd name="connsiteY70" fmla="*/ 295499 h 331788"/>
                  <a:gd name="connsiteX71" fmla="*/ 271322 w 277813"/>
                  <a:gd name="connsiteY71" fmla="*/ 296795 h 331788"/>
                  <a:gd name="connsiteX72" fmla="*/ 205114 w 277813"/>
                  <a:gd name="connsiteY72" fmla="*/ 296795 h 331788"/>
                  <a:gd name="connsiteX73" fmla="*/ 201220 w 277813"/>
                  <a:gd name="connsiteY73" fmla="*/ 295499 h 331788"/>
                  <a:gd name="connsiteX74" fmla="*/ 199921 w 277813"/>
                  <a:gd name="connsiteY74" fmla="*/ 291611 h 331788"/>
                  <a:gd name="connsiteX75" fmla="*/ 203816 w 277813"/>
                  <a:gd name="connsiteY75" fmla="*/ 220328 h 331788"/>
                  <a:gd name="connsiteX76" fmla="*/ 209009 w 277813"/>
                  <a:gd name="connsiteY76" fmla="*/ 215144 h 331788"/>
                  <a:gd name="connsiteX77" fmla="*/ 218096 w 277813"/>
                  <a:gd name="connsiteY77" fmla="*/ 215144 h 331788"/>
                  <a:gd name="connsiteX78" fmla="*/ 218096 w 277813"/>
                  <a:gd name="connsiteY78" fmla="*/ 207367 h 331788"/>
                  <a:gd name="connsiteX79" fmla="*/ 219394 w 277813"/>
                  <a:gd name="connsiteY79" fmla="*/ 203479 h 331788"/>
                  <a:gd name="connsiteX80" fmla="*/ 206412 w 277813"/>
                  <a:gd name="connsiteY80" fmla="*/ 193111 h 331788"/>
                  <a:gd name="connsiteX81" fmla="*/ 188238 w 277813"/>
                  <a:gd name="connsiteY81" fmla="*/ 152933 h 331788"/>
                  <a:gd name="connsiteX82" fmla="*/ 188238 w 277813"/>
                  <a:gd name="connsiteY82" fmla="*/ 311051 h 331788"/>
                  <a:gd name="connsiteX83" fmla="*/ 181747 w 277813"/>
                  <a:gd name="connsiteY83" fmla="*/ 326604 h 331788"/>
                  <a:gd name="connsiteX84" fmla="*/ 167467 w 277813"/>
                  <a:gd name="connsiteY84" fmla="*/ 331788 h 331788"/>
                  <a:gd name="connsiteX85" fmla="*/ 166168 w 277813"/>
                  <a:gd name="connsiteY85" fmla="*/ 331788 h 331788"/>
                  <a:gd name="connsiteX86" fmla="*/ 146696 w 277813"/>
                  <a:gd name="connsiteY86" fmla="*/ 311051 h 331788"/>
                  <a:gd name="connsiteX87" fmla="*/ 146696 w 277813"/>
                  <a:gd name="connsiteY87" fmla="*/ 215144 h 331788"/>
                  <a:gd name="connsiteX88" fmla="*/ 138906 w 277813"/>
                  <a:gd name="connsiteY88" fmla="*/ 207367 h 331788"/>
                  <a:gd name="connsiteX89" fmla="*/ 131117 w 277813"/>
                  <a:gd name="connsiteY89" fmla="*/ 215144 h 331788"/>
                  <a:gd name="connsiteX90" fmla="*/ 131117 w 277813"/>
                  <a:gd name="connsiteY90" fmla="*/ 311051 h 331788"/>
                  <a:gd name="connsiteX91" fmla="*/ 110346 w 277813"/>
                  <a:gd name="connsiteY91" fmla="*/ 331788 h 331788"/>
                  <a:gd name="connsiteX92" fmla="*/ 89575 w 277813"/>
                  <a:gd name="connsiteY92" fmla="*/ 311051 h 331788"/>
                  <a:gd name="connsiteX93" fmla="*/ 89575 w 277813"/>
                  <a:gd name="connsiteY93" fmla="*/ 152933 h 331788"/>
                  <a:gd name="connsiteX94" fmla="*/ 71401 w 277813"/>
                  <a:gd name="connsiteY94" fmla="*/ 193111 h 331788"/>
                  <a:gd name="connsiteX95" fmla="*/ 58419 w 277813"/>
                  <a:gd name="connsiteY95" fmla="*/ 203479 h 331788"/>
                  <a:gd name="connsiteX96" fmla="*/ 59717 w 277813"/>
                  <a:gd name="connsiteY96" fmla="*/ 207367 h 331788"/>
                  <a:gd name="connsiteX97" fmla="*/ 59717 w 277813"/>
                  <a:gd name="connsiteY97" fmla="*/ 215144 h 331788"/>
                  <a:gd name="connsiteX98" fmla="*/ 68804 w 277813"/>
                  <a:gd name="connsiteY98" fmla="*/ 215144 h 331788"/>
                  <a:gd name="connsiteX99" fmla="*/ 73997 w 277813"/>
                  <a:gd name="connsiteY99" fmla="*/ 220328 h 331788"/>
                  <a:gd name="connsiteX100" fmla="*/ 77891 w 277813"/>
                  <a:gd name="connsiteY100" fmla="*/ 291611 h 331788"/>
                  <a:gd name="connsiteX101" fmla="*/ 76593 w 277813"/>
                  <a:gd name="connsiteY101" fmla="*/ 295499 h 331788"/>
                  <a:gd name="connsiteX102" fmla="*/ 72699 w 277813"/>
                  <a:gd name="connsiteY102" fmla="*/ 296795 h 331788"/>
                  <a:gd name="connsiteX103" fmla="*/ 6491 w 277813"/>
                  <a:gd name="connsiteY103" fmla="*/ 296795 h 331788"/>
                  <a:gd name="connsiteX104" fmla="*/ 2596 w 277813"/>
                  <a:gd name="connsiteY104" fmla="*/ 295499 h 331788"/>
                  <a:gd name="connsiteX105" fmla="*/ 0 w 277813"/>
                  <a:gd name="connsiteY105" fmla="*/ 291611 h 331788"/>
                  <a:gd name="connsiteX106" fmla="*/ 3895 w 277813"/>
                  <a:gd name="connsiteY106" fmla="*/ 220328 h 331788"/>
                  <a:gd name="connsiteX107" fmla="*/ 10386 w 277813"/>
                  <a:gd name="connsiteY107" fmla="*/ 215144 h 331788"/>
                  <a:gd name="connsiteX108" fmla="*/ 19473 w 277813"/>
                  <a:gd name="connsiteY108" fmla="*/ 215144 h 331788"/>
                  <a:gd name="connsiteX109" fmla="*/ 19473 w 277813"/>
                  <a:gd name="connsiteY109" fmla="*/ 207367 h 331788"/>
                  <a:gd name="connsiteX110" fmla="*/ 32455 w 277813"/>
                  <a:gd name="connsiteY110" fmla="*/ 189223 h 331788"/>
                  <a:gd name="connsiteX111" fmla="*/ 33753 w 277813"/>
                  <a:gd name="connsiteY111" fmla="*/ 176262 h 331788"/>
                  <a:gd name="connsiteX112" fmla="*/ 71401 w 277813"/>
                  <a:gd name="connsiteY112" fmla="*/ 95907 h 331788"/>
                  <a:gd name="connsiteX113" fmla="*/ 107750 w 277813"/>
                  <a:gd name="connsiteY113" fmla="*/ 73874 h 331788"/>
                  <a:gd name="connsiteX114" fmla="*/ 110346 w 277813"/>
                  <a:gd name="connsiteY114" fmla="*/ 73874 h 331788"/>
                  <a:gd name="connsiteX115" fmla="*/ 96066 w 277813"/>
                  <a:gd name="connsiteY115" fmla="*/ 42769 h 331788"/>
                  <a:gd name="connsiteX116" fmla="*/ 138906 w 277813"/>
                  <a:gd name="connsiteY116"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277813" h="331788">
                    <a:moveTo>
                      <a:pt x="214313" y="227012"/>
                    </a:moveTo>
                    <a:lnTo>
                      <a:pt x="211138" y="284162"/>
                    </a:lnTo>
                    <a:lnTo>
                      <a:pt x="263526" y="284162"/>
                    </a:lnTo>
                    <a:lnTo>
                      <a:pt x="261939" y="227012"/>
                    </a:lnTo>
                    <a:close/>
                    <a:moveTo>
                      <a:pt x="15875" y="227012"/>
                    </a:moveTo>
                    <a:lnTo>
                      <a:pt x="12700" y="284162"/>
                    </a:lnTo>
                    <a:lnTo>
                      <a:pt x="66675" y="284162"/>
                    </a:lnTo>
                    <a:lnTo>
                      <a:pt x="61912" y="227012"/>
                    </a:lnTo>
                    <a:close/>
                    <a:moveTo>
                      <a:pt x="238003" y="200025"/>
                    </a:moveTo>
                    <a:cubicBezTo>
                      <a:pt x="236660" y="201215"/>
                      <a:pt x="235317" y="202406"/>
                      <a:pt x="232630" y="203597"/>
                    </a:cubicBezTo>
                    <a:cubicBezTo>
                      <a:pt x="232630" y="203597"/>
                      <a:pt x="231287" y="203597"/>
                      <a:pt x="229943" y="203597"/>
                    </a:cubicBezTo>
                    <a:cubicBezTo>
                      <a:pt x="229943" y="204787"/>
                      <a:pt x="228600" y="205978"/>
                      <a:pt x="228600" y="207169"/>
                    </a:cubicBezTo>
                    <a:lnTo>
                      <a:pt x="228600" y="214313"/>
                    </a:lnTo>
                    <a:cubicBezTo>
                      <a:pt x="228600" y="214313"/>
                      <a:pt x="228600" y="214313"/>
                      <a:pt x="246063" y="214313"/>
                    </a:cubicBezTo>
                    <a:cubicBezTo>
                      <a:pt x="246063" y="214313"/>
                      <a:pt x="246063" y="214313"/>
                      <a:pt x="246063" y="207169"/>
                    </a:cubicBezTo>
                    <a:cubicBezTo>
                      <a:pt x="246063" y="203597"/>
                      <a:pt x="242033" y="200025"/>
                      <a:pt x="238003" y="200025"/>
                    </a:cubicBezTo>
                    <a:close/>
                    <a:moveTo>
                      <a:pt x="39077" y="200025"/>
                    </a:moveTo>
                    <a:cubicBezTo>
                      <a:pt x="35413" y="200025"/>
                      <a:pt x="31750" y="203597"/>
                      <a:pt x="31750" y="207169"/>
                    </a:cubicBezTo>
                    <a:cubicBezTo>
                      <a:pt x="31750" y="207169"/>
                      <a:pt x="31750" y="207169"/>
                      <a:pt x="31750" y="214313"/>
                    </a:cubicBezTo>
                    <a:lnTo>
                      <a:pt x="47625" y="214313"/>
                    </a:lnTo>
                    <a:cubicBezTo>
                      <a:pt x="47625" y="214313"/>
                      <a:pt x="47625" y="214313"/>
                      <a:pt x="47625" y="207169"/>
                    </a:cubicBezTo>
                    <a:cubicBezTo>
                      <a:pt x="47625" y="205978"/>
                      <a:pt x="46404" y="204787"/>
                      <a:pt x="46404" y="203597"/>
                    </a:cubicBezTo>
                    <a:cubicBezTo>
                      <a:pt x="45183" y="203597"/>
                      <a:pt x="45183" y="203597"/>
                      <a:pt x="43962" y="203597"/>
                    </a:cubicBezTo>
                    <a:cubicBezTo>
                      <a:pt x="42740" y="202406"/>
                      <a:pt x="40298" y="201215"/>
                      <a:pt x="39077" y="200025"/>
                    </a:cubicBezTo>
                    <a:close/>
                    <a:moveTo>
                      <a:pt x="107758" y="85725"/>
                    </a:moveTo>
                    <a:cubicBezTo>
                      <a:pt x="96077" y="85725"/>
                      <a:pt x="86991" y="90882"/>
                      <a:pt x="81800" y="101196"/>
                    </a:cubicBezTo>
                    <a:cubicBezTo>
                      <a:pt x="81800" y="101196"/>
                      <a:pt x="81800" y="101196"/>
                      <a:pt x="44161" y="179844"/>
                    </a:cubicBezTo>
                    <a:cubicBezTo>
                      <a:pt x="44161" y="182422"/>
                      <a:pt x="42863" y="185001"/>
                      <a:pt x="44161" y="187579"/>
                    </a:cubicBezTo>
                    <a:cubicBezTo>
                      <a:pt x="45459" y="188869"/>
                      <a:pt x="46757" y="191447"/>
                      <a:pt x="49352" y="192737"/>
                    </a:cubicBezTo>
                    <a:cubicBezTo>
                      <a:pt x="53246" y="194026"/>
                      <a:pt x="58438" y="191447"/>
                      <a:pt x="61033" y="187579"/>
                    </a:cubicBezTo>
                    <a:cubicBezTo>
                      <a:pt x="61033" y="187579"/>
                      <a:pt x="61033" y="187579"/>
                      <a:pt x="90885" y="124404"/>
                    </a:cubicBezTo>
                    <a:cubicBezTo>
                      <a:pt x="92183" y="121825"/>
                      <a:pt x="94779" y="120536"/>
                      <a:pt x="97374" y="121825"/>
                    </a:cubicBezTo>
                    <a:cubicBezTo>
                      <a:pt x="99970" y="121825"/>
                      <a:pt x="101268" y="124404"/>
                      <a:pt x="101268" y="126982"/>
                    </a:cubicBezTo>
                    <a:cubicBezTo>
                      <a:pt x="101268" y="126982"/>
                      <a:pt x="101268" y="126982"/>
                      <a:pt x="101268" y="310063"/>
                    </a:cubicBezTo>
                    <a:cubicBezTo>
                      <a:pt x="101268" y="315220"/>
                      <a:pt x="105162" y="319088"/>
                      <a:pt x="110353" y="319088"/>
                    </a:cubicBezTo>
                    <a:cubicBezTo>
                      <a:pt x="115545" y="319088"/>
                      <a:pt x="119439" y="315220"/>
                      <a:pt x="119439" y="310063"/>
                    </a:cubicBezTo>
                    <a:cubicBezTo>
                      <a:pt x="119439" y="310063"/>
                      <a:pt x="119439" y="310063"/>
                      <a:pt x="119439" y="214655"/>
                    </a:cubicBezTo>
                    <a:cubicBezTo>
                      <a:pt x="119439" y="204340"/>
                      <a:pt x="128524" y="195315"/>
                      <a:pt x="138907" y="195315"/>
                    </a:cubicBezTo>
                    <a:cubicBezTo>
                      <a:pt x="149290" y="195315"/>
                      <a:pt x="158375" y="204340"/>
                      <a:pt x="158375" y="214655"/>
                    </a:cubicBezTo>
                    <a:cubicBezTo>
                      <a:pt x="158375" y="214655"/>
                      <a:pt x="158375" y="214655"/>
                      <a:pt x="158375" y="310063"/>
                    </a:cubicBezTo>
                    <a:cubicBezTo>
                      <a:pt x="158375" y="315220"/>
                      <a:pt x="162269" y="319088"/>
                      <a:pt x="166163" y="319088"/>
                    </a:cubicBezTo>
                    <a:cubicBezTo>
                      <a:pt x="168758" y="319088"/>
                      <a:pt x="171354" y="317799"/>
                      <a:pt x="173950" y="316510"/>
                    </a:cubicBezTo>
                    <a:cubicBezTo>
                      <a:pt x="175248" y="315220"/>
                      <a:pt x="176546" y="312642"/>
                      <a:pt x="176546" y="310063"/>
                    </a:cubicBezTo>
                    <a:cubicBezTo>
                      <a:pt x="176546" y="310063"/>
                      <a:pt x="176546" y="310063"/>
                      <a:pt x="176546" y="126982"/>
                    </a:cubicBezTo>
                    <a:cubicBezTo>
                      <a:pt x="176546" y="124404"/>
                      <a:pt x="177844" y="121825"/>
                      <a:pt x="180440" y="121825"/>
                    </a:cubicBezTo>
                    <a:cubicBezTo>
                      <a:pt x="183035" y="120536"/>
                      <a:pt x="185631" y="121825"/>
                      <a:pt x="186929" y="124404"/>
                    </a:cubicBezTo>
                    <a:cubicBezTo>
                      <a:pt x="186929" y="124404"/>
                      <a:pt x="186929" y="124404"/>
                      <a:pt x="216781" y="187579"/>
                    </a:cubicBezTo>
                    <a:cubicBezTo>
                      <a:pt x="219376" y="192737"/>
                      <a:pt x="224568" y="194026"/>
                      <a:pt x="228462" y="192737"/>
                    </a:cubicBezTo>
                    <a:cubicBezTo>
                      <a:pt x="231057" y="191447"/>
                      <a:pt x="232355" y="188869"/>
                      <a:pt x="233653" y="187579"/>
                    </a:cubicBezTo>
                    <a:cubicBezTo>
                      <a:pt x="234951" y="185001"/>
                      <a:pt x="233653" y="182422"/>
                      <a:pt x="233653" y="179844"/>
                    </a:cubicBezTo>
                    <a:cubicBezTo>
                      <a:pt x="233653" y="179844"/>
                      <a:pt x="233653" y="179844"/>
                      <a:pt x="196014" y="101196"/>
                    </a:cubicBezTo>
                    <a:cubicBezTo>
                      <a:pt x="190823" y="90882"/>
                      <a:pt x="181737" y="85725"/>
                      <a:pt x="170056" y="85725"/>
                    </a:cubicBezTo>
                    <a:cubicBezTo>
                      <a:pt x="170056" y="85725"/>
                      <a:pt x="170056" y="85725"/>
                      <a:pt x="107758" y="85725"/>
                    </a:cubicBezTo>
                    <a:close/>
                    <a:moveTo>
                      <a:pt x="138907" y="11112"/>
                    </a:moveTo>
                    <a:cubicBezTo>
                      <a:pt x="121810" y="11112"/>
                      <a:pt x="107950" y="25327"/>
                      <a:pt x="107950" y="42862"/>
                    </a:cubicBezTo>
                    <a:cubicBezTo>
                      <a:pt x="107950" y="60397"/>
                      <a:pt x="121810" y="74612"/>
                      <a:pt x="138907" y="74612"/>
                    </a:cubicBezTo>
                    <a:cubicBezTo>
                      <a:pt x="156004" y="74612"/>
                      <a:pt x="169864" y="60397"/>
                      <a:pt x="169864" y="42862"/>
                    </a:cubicBezTo>
                    <a:cubicBezTo>
                      <a:pt x="169864" y="25327"/>
                      <a:pt x="156004" y="11112"/>
                      <a:pt x="138907" y="11112"/>
                    </a:cubicBezTo>
                    <a:close/>
                    <a:moveTo>
                      <a:pt x="138906" y="0"/>
                    </a:moveTo>
                    <a:cubicBezTo>
                      <a:pt x="162274" y="0"/>
                      <a:pt x="181747" y="19440"/>
                      <a:pt x="181747" y="42769"/>
                    </a:cubicBezTo>
                    <a:cubicBezTo>
                      <a:pt x="181747" y="54434"/>
                      <a:pt x="176554" y="66098"/>
                      <a:pt x="167467" y="73874"/>
                    </a:cubicBezTo>
                    <a:cubicBezTo>
                      <a:pt x="167467" y="73874"/>
                      <a:pt x="167467" y="73874"/>
                      <a:pt x="170063" y="73874"/>
                    </a:cubicBezTo>
                    <a:cubicBezTo>
                      <a:pt x="185641" y="73874"/>
                      <a:pt x="199921" y="82947"/>
                      <a:pt x="206412" y="95907"/>
                    </a:cubicBezTo>
                    <a:cubicBezTo>
                      <a:pt x="206412" y="95907"/>
                      <a:pt x="206412" y="95907"/>
                      <a:pt x="244060" y="176262"/>
                    </a:cubicBezTo>
                    <a:cubicBezTo>
                      <a:pt x="245358" y="180150"/>
                      <a:pt x="246656" y="184038"/>
                      <a:pt x="245358" y="189223"/>
                    </a:cubicBezTo>
                    <a:cubicBezTo>
                      <a:pt x="253147" y="191815"/>
                      <a:pt x="258340" y="199591"/>
                      <a:pt x="258340" y="207367"/>
                    </a:cubicBezTo>
                    <a:cubicBezTo>
                      <a:pt x="258340" y="207367"/>
                      <a:pt x="258340" y="207367"/>
                      <a:pt x="258340" y="215144"/>
                    </a:cubicBezTo>
                    <a:cubicBezTo>
                      <a:pt x="258340" y="215144"/>
                      <a:pt x="258340" y="215144"/>
                      <a:pt x="267428" y="215144"/>
                    </a:cubicBezTo>
                    <a:cubicBezTo>
                      <a:pt x="271322" y="215144"/>
                      <a:pt x="273918" y="217736"/>
                      <a:pt x="273918" y="220328"/>
                    </a:cubicBezTo>
                    <a:cubicBezTo>
                      <a:pt x="273918" y="220328"/>
                      <a:pt x="273918" y="220328"/>
                      <a:pt x="277813" y="291611"/>
                    </a:cubicBezTo>
                    <a:cubicBezTo>
                      <a:pt x="277813" y="292907"/>
                      <a:pt x="276515" y="294203"/>
                      <a:pt x="275217" y="295499"/>
                    </a:cubicBezTo>
                    <a:cubicBezTo>
                      <a:pt x="275217" y="296795"/>
                      <a:pt x="272620" y="296795"/>
                      <a:pt x="271322" y="296795"/>
                    </a:cubicBezTo>
                    <a:cubicBezTo>
                      <a:pt x="271322" y="296795"/>
                      <a:pt x="271322" y="296795"/>
                      <a:pt x="205114" y="296795"/>
                    </a:cubicBezTo>
                    <a:cubicBezTo>
                      <a:pt x="203816" y="296795"/>
                      <a:pt x="202518" y="296795"/>
                      <a:pt x="201220" y="295499"/>
                    </a:cubicBezTo>
                    <a:cubicBezTo>
                      <a:pt x="199921" y="294203"/>
                      <a:pt x="199921" y="292907"/>
                      <a:pt x="199921" y="291611"/>
                    </a:cubicBezTo>
                    <a:cubicBezTo>
                      <a:pt x="199921" y="291611"/>
                      <a:pt x="199921" y="291611"/>
                      <a:pt x="203816" y="220328"/>
                    </a:cubicBezTo>
                    <a:cubicBezTo>
                      <a:pt x="203816" y="217736"/>
                      <a:pt x="206412" y="215144"/>
                      <a:pt x="209009" y="215144"/>
                    </a:cubicBezTo>
                    <a:cubicBezTo>
                      <a:pt x="209009" y="215144"/>
                      <a:pt x="209009" y="215144"/>
                      <a:pt x="218096" y="215144"/>
                    </a:cubicBezTo>
                    <a:cubicBezTo>
                      <a:pt x="218096" y="215144"/>
                      <a:pt x="218096" y="215144"/>
                      <a:pt x="218096" y="207367"/>
                    </a:cubicBezTo>
                    <a:cubicBezTo>
                      <a:pt x="218096" y="206071"/>
                      <a:pt x="219394" y="204775"/>
                      <a:pt x="219394" y="203479"/>
                    </a:cubicBezTo>
                    <a:cubicBezTo>
                      <a:pt x="214202" y="202183"/>
                      <a:pt x="209009" y="198295"/>
                      <a:pt x="206412" y="193111"/>
                    </a:cubicBezTo>
                    <a:cubicBezTo>
                      <a:pt x="206412" y="193111"/>
                      <a:pt x="206412" y="193111"/>
                      <a:pt x="188238" y="152933"/>
                    </a:cubicBezTo>
                    <a:cubicBezTo>
                      <a:pt x="188238" y="152933"/>
                      <a:pt x="188238" y="152933"/>
                      <a:pt x="188238" y="311051"/>
                    </a:cubicBezTo>
                    <a:cubicBezTo>
                      <a:pt x="188238" y="317532"/>
                      <a:pt x="185641" y="322716"/>
                      <a:pt x="181747" y="326604"/>
                    </a:cubicBezTo>
                    <a:cubicBezTo>
                      <a:pt x="177852" y="329196"/>
                      <a:pt x="172659" y="331788"/>
                      <a:pt x="167467" y="331788"/>
                    </a:cubicBezTo>
                    <a:cubicBezTo>
                      <a:pt x="167467" y="331788"/>
                      <a:pt x="166168" y="331788"/>
                      <a:pt x="166168" y="331788"/>
                    </a:cubicBezTo>
                    <a:cubicBezTo>
                      <a:pt x="155783" y="331788"/>
                      <a:pt x="146696" y="322716"/>
                      <a:pt x="146696" y="311051"/>
                    </a:cubicBezTo>
                    <a:cubicBezTo>
                      <a:pt x="146696" y="311051"/>
                      <a:pt x="146696" y="311051"/>
                      <a:pt x="146696" y="215144"/>
                    </a:cubicBezTo>
                    <a:cubicBezTo>
                      <a:pt x="146696" y="211255"/>
                      <a:pt x="142801" y="207367"/>
                      <a:pt x="138906" y="207367"/>
                    </a:cubicBezTo>
                    <a:cubicBezTo>
                      <a:pt x="135012" y="207367"/>
                      <a:pt x="131117" y="211255"/>
                      <a:pt x="131117" y="215144"/>
                    </a:cubicBezTo>
                    <a:cubicBezTo>
                      <a:pt x="131117" y="215144"/>
                      <a:pt x="131117" y="215144"/>
                      <a:pt x="131117" y="311051"/>
                    </a:cubicBezTo>
                    <a:cubicBezTo>
                      <a:pt x="131117" y="322716"/>
                      <a:pt x="122030" y="331788"/>
                      <a:pt x="110346" y="331788"/>
                    </a:cubicBezTo>
                    <a:cubicBezTo>
                      <a:pt x="99961" y="331788"/>
                      <a:pt x="89575" y="322716"/>
                      <a:pt x="89575" y="311051"/>
                    </a:cubicBezTo>
                    <a:cubicBezTo>
                      <a:pt x="89575" y="311051"/>
                      <a:pt x="89575" y="311051"/>
                      <a:pt x="89575" y="152933"/>
                    </a:cubicBezTo>
                    <a:cubicBezTo>
                      <a:pt x="89575" y="152933"/>
                      <a:pt x="89575" y="152933"/>
                      <a:pt x="71401" y="193111"/>
                    </a:cubicBezTo>
                    <a:cubicBezTo>
                      <a:pt x="68804" y="198295"/>
                      <a:pt x="63611" y="202183"/>
                      <a:pt x="58419" y="203479"/>
                    </a:cubicBezTo>
                    <a:cubicBezTo>
                      <a:pt x="58419" y="204775"/>
                      <a:pt x="59717" y="206071"/>
                      <a:pt x="59717" y="207367"/>
                    </a:cubicBezTo>
                    <a:cubicBezTo>
                      <a:pt x="59717" y="207367"/>
                      <a:pt x="59717" y="207367"/>
                      <a:pt x="59717" y="215144"/>
                    </a:cubicBezTo>
                    <a:cubicBezTo>
                      <a:pt x="59717" y="215144"/>
                      <a:pt x="59717" y="215144"/>
                      <a:pt x="68804" y="215144"/>
                    </a:cubicBezTo>
                    <a:cubicBezTo>
                      <a:pt x="71401" y="215144"/>
                      <a:pt x="73997" y="217736"/>
                      <a:pt x="73997" y="220328"/>
                    </a:cubicBezTo>
                    <a:cubicBezTo>
                      <a:pt x="73997" y="220328"/>
                      <a:pt x="73997" y="220328"/>
                      <a:pt x="77891" y="291611"/>
                    </a:cubicBezTo>
                    <a:cubicBezTo>
                      <a:pt x="77891" y="292907"/>
                      <a:pt x="77891" y="294203"/>
                      <a:pt x="76593" y="295499"/>
                    </a:cubicBezTo>
                    <a:cubicBezTo>
                      <a:pt x="75295" y="296795"/>
                      <a:pt x="73997" y="296795"/>
                      <a:pt x="72699" y="296795"/>
                    </a:cubicBezTo>
                    <a:cubicBezTo>
                      <a:pt x="72699" y="296795"/>
                      <a:pt x="72699" y="296795"/>
                      <a:pt x="6491" y="296795"/>
                    </a:cubicBezTo>
                    <a:cubicBezTo>
                      <a:pt x="5193" y="296795"/>
                      <a:pt x="2596" y="296795"/>
                      <a:pt x="2596" y="295499"/>
                    </a:cubicBezTo>
                    <a:cubicBezTo>
                      <a:pt x="1298" y="294203"/>
                      <a:pt x="0" y="292907"/>
                      <a:pt x="0" y="291611"/>
                    </a:cubicBezTo>
                    <a:cubicBezTo>
                      <a:pt x="0" y="291611"/>
                      <a:pt x="0" y="291611"/>
                      <a:pt x="3895" y="220328"/>
                    </a:cubicBezTo>
                    <a:cubicBezTo>
                      <a:pt x="3895" y="217736"/>
                      <a:pt x="6491" y="215144"/>
                      <a:pt x="10386" y="215144"/>
                    </a:cubicBezTo>
                    <a:cubicBezTo>
                      <a:pt x="10386" y="215144"/>
                      <a:pt x="10386" y="215144"/>
                      <a:pt x="19473" y="215144"/>
                    </a:cubicBezTo>
                    <a:cubicBezTo>
                      <a:pt x="19473" y="215144"/>
                      <a:pt x="19473" y="215144"/>
                      <a:pt x="19473" y="207367"/>
                    </a:cubicBezTo>
                    <a:cubicBezTo>
                      <a:pt x="19473" y="199591"/>
                      <a:pt x="24666" y="191815"/>
                      <a:pt x="32455" y="189223"/>
                    </a:cubicBezTo>
                    <a:cubicBezTo>
                      <a:pt x="31157" y="184038"/>
                      <a:pt x="32455" y="180150"/>
                      <a:pt x="33753" y="176262"/>
                    </a:cubicBezTo>
                    <a:cubicBezTo>
                      <a:pt x="33753" y="176262"/>
                      <a:pt x="33753" y="176262"/>
                      <a:pt x="71401" y="95907"/>
                    </a:cubicBezTo>
                    <a:cubicBezTo>
                      <a:pt x="77891" y="82947"/>
                      <a:pt x="92172" y="73874"/>
                      <a:pt x="107750" y="73874"/>
                    </a:cubicBezTo>
                    <a:cubicBezTo>
                      <a:pt x="107750" y="73874"/>
                      <a:pt x="107750" y="73874"/>
                      <a:pt x="110346" y="73874"/>
                    </a:cubicBezTo>
                    <a:cubicBezTo>
                      <a:pt x="101259" y="66098"/>
                      <a:pt x="96066" y="54434"/>
                      <a:pt x="96066" y="42769"/>
                    </a:cubicBezTo>
                    <a:cubicBezTo>
                      <a:pt x="96066" y="19440"/>
                      <a:pt x="115539" y="0"/>
                      <a:pt x="138906" y="0"/>
                    </a:cubicBezTo>
                    <a:close/>
                  </a:path>
                </a:pathLst>
              </a:custGeom>
              <a:solidFill>
                <a:schemeClr val="bg1"/>
              </a:solidFill>
              <a:ln>
                <a:noFill/>
              </a:ln>
            </p:spPr>
            <p:txBody>
              <a:bodyPr/>
              <a:lstStyle/>
              <a:p>
                <a:endParaRPr lang="zh-CN" altLang="en-US"/>
              </a:p>
            </p:txBody>
          </p:sp>
        </p:grpSp>
      </p:grpSp>
      <p:sp>
        <p:nvSpPr>
          <p:cNvPr id="71" name="矩形 70"/>
          <p:cNvSpPr/>
          <p:nvPr/>
        </p:nvSpPr>
        <p:spPr>
          <a:xfrm>
            <a:off x="6876256" y="1428519"/>
            <a:ext cx="2052228" cy="424732"/>
          </a:xfrm>
          <a:prstGeom prst="rect">
            <a:avLst/>
          </a:prstGeom>
        </p:spPr>
        <p:txBody>
          <a:bodyPr wrap="square">
            <a:spAutoFit/>
          </a:bodyPr>
          <a:lstStyle/>
          <a:p>
            <a:pPr>
              <a:lnSpc>
                <a:spcPct val="120000"/>
              </a:lnSpc>
            </a:pPr>
            <a:r>
              <a:rPr lang="zh-CN" altLang="en-US" b="1" dirty="0">
                <a:solidFill>
                  <a:schemeClr val="tx2"/>
                </a:solidFill>
              </a:rPr>
              <a:t>添加标题</a:t>
            </a:r>
            <a:endParaRPr lang="zh-CN" altLang="en-US" sz="1400" dirty="0">
              <a:solidFill>
                <a:schemeClr val="tx1">
                  <a:lumMod val="85000"/>
                  <a:lumOff val="15000"/>
                </a:schemeClr>
              </a:solidFill>
            </a:endParaRPr>
          </a:p>
        </p:txBody>
      </p:sp>
      <p:sp>
        <p:nvSpPr>
          <p:cNvPr id="72" name="矩形 71"/>
          <p:cNvSpPr/>
          <p:nvPr/>
        </p:nvSpPr>
        <p:spPr>
          <a:xfrm>
            <a:off x="7091772" y="2578785"/>
            <a:ext cx="2052228" cy="424732"/>
          </a:xfrm>
          <a:prstGeom prst="rect">
            <a:avLst/>
          </a:prstGeom>
        </p:spPr>
        <p:txBody>
          <a:bodyPr wrap="square">
            <a:spAutoFit/>
          </a:bodyPr>
          <a:lstStyle/>
          <a:p>
            <a:pPr>
              <a:lnSpc>
                <a:spcPct val="120000"/>
              </a:lnSpc>
            </a:pPr>
            <a:r>
              <a:rPr lang="zh-CN" altLang="en-US" b="1" dirty="0">
                <a:solidFill>
                  <a:schemeClr val="tx2"/>
                </a:solidFill>
              </a:rPr>
              <a:t>添加标题</a:t>
            </a:r>
            <a:endParaRPr lang="zh-CN" altLang="en-US" sz="1400" dirty="0">
              <a:solidFill>
                <a:schemeClr val="tx1">
                  <a:lumMod val="85000"/>
                  <a:lumOff val="15000"/>
                </a:schemeClr>
              </a:solidFill>
            </a:endParaRPr>
          </a:p>
        </p:txBody>
      </p:sp>
      <p:sp>
        <p:nvSpPr>
          <p:cNvPr id="73" name="矩形 72"/>
          <p:cNvSpPr/>
          <p:nvPr/>
        </p:nvSpPr>
        <p:spPr>
          <a:xfrm>
            <a:off x="6876256" y="3758562"/>
            <a:ext cx="2052228" cy="424732"/>
          </a:xfrm>
          <a:prstGeom prst="rect">
            <a:avLst/>
          </a:prstGeom>
        </p:spPr>
        <p:txBody>
          <a:bodyPr wrap="square">
            <a:spAutoFit/>
          </a:bodyPr>
          <a:lstStyle/>
          <a:p>
            <a:pPr>
              <a:lnSpc>
                <a:spcPct val="120000"/>
              </a:lnSpc>
            </a:pPr>
            <a:r>
              <a:rPr lang="zh-CN" altLang="en-US" b="1" dirty="0">
                <a:solidFill>
                  <a:schemeClr val="tx2"/>
                </a:solidFill>
              </a:rPr>
              <a:t>添加标题</a:t>
            </a:r>
            <a:endParaRPr lang="zh-CN" altLang="en-US" sz="1400" dirty="0">
              <a:solidFill>
                <a:schemeClr val="tx1">
                  <a:lumMod val="85000"/>
                  <a:lumOff val="15000"/>
                </a:schemeClr>
              </a:solidFill>
            </a:endParaRPr>
          </a:p>
        </p:txBody>
      </p:sp>
      <p:sp>
        <p:nvSpPr>
          <p:cNvPr id="74" name="矩形 73"/>
          <p:cNvSpPr/>
          <p:nvPr/>
        </p:nvSpPr>
        <p:spPr>
          <a:xfrm>
            <a:off x="323528" y="1428519"/>
            <a:ext cx="2052228" cy="424732"/>
          </a:xfrm>
          <a:prstGeom prst="rect">
            <a:avLst/>
          </a:prstGeom>
        </p:spPr>
        <p:txBody>
          <a:bodyPr wrap="square">
            <a:spAutoFit/>
          </a:bodyPr>
          <a:lstStyle/>
          <a:p>
            <a:pPr algn="r">
              <a:lnSpc>
                <a:spcPct val="120000"/>
              </a:lnSpc>
            </a:pPr>
            <a:r>
              <a:rPr lang="zh-CN" altLang="en-US" b="1" dirty="0">
                <a:solidFill>
                  <a:schemeClr val="tx2"/>
                </a:solidFill>
              </a:rPr>
              <a:t>添加标题</a:t>
            </a:r>
            <a:endParaRPr lang="zh-CN" altLang="en-US" sz="1400" dirty="0">
              <a:solidFill>
                <a:schemeClr val="tx1">
                  <a:lumMod val="85000"/>
                  <a:lumOff val="15000"/>
                </a:schemeClr>
              </a:solidFill>
            </a:endParaRPr>
          </a:p>
        </p:txBody>
      </p:sp>
      <p:sp>
        <p:nvSpPr>
          <p:cNvPr id="75" name="矩形 74"/>
          <p:cNvSpPr/>
          <p:nvPr/>
        </p:nvSpPr>
        <p:spPr>
          <a:xfrm>
            <a:off x="0" y="2578785"/>
            <a:ext cx="2052228" cy="424732"/>
          </a:xfrm>
          <a:prstGeom prst="rect">
            <a:avLst/>
          </a:prstGeom>
        </p:spPr>
        <p:txBody>
          <a:bodyPr wrap="square">
            <a:spAutoFit/>
          </a:bodyPr>
          <a:lstStyle/>
          <a:p>
            <a:pPr algn="r">
              <a:lnSpc>
                <a:spcPct val="120000"/>
              </a:lnSpc>
            </a:pPr>
            <a:r>
              <a:rPr lang="zh-CN" altLang="en-US" b="1" dirty="0">
                <a:solidFill>
                  <a:schemeClr val="tx2"/>
                </a:solidFill>
              </a:rPr>
              <a:t>添加标题</a:t>
            </a:r>
            <a:endParaRPr lang="zh-CN" altLang="en-US" sz="1400" dirty="0">
              <a:solidFill>
                <a:schemeClr val="tx1">
                  <a:lumMod val="85000"/>
                  <a:lumOff val="15000"/>
                </a:schemeClr>
              </a:solidFill>
            </a:endParaRPr>
          </a:p>
        </p:txBody>
      </p:sp>
      <p:sp>
        <p:nvSpPr>
          <p:cNvPr id="76" name="矩形 75"/>
          <p:cNvSpPr/>
          <p:nvPr/>
        </p:nvSpPr>
        <p:spPr>
          <a:xfrm>
            <a:off x="323528" y="3758562"/>
            <a:ext cx="2052228" cy="424732"/>
          </a:xfrm>
          <a:prstGeom prst="rect">
            <a:avLst/>
          </a:prstGeom>
        </p:spPr>
        <p:txBody>
          <a:bodyPr wrap="square">
            <a:spAutoFit/>
          </a:bodyPr>
          <a:lstStyle/>
          <a:p>
            <a:pPr algn="r">
              <a:lnSpc>
                <a:spcPct val="120000"/>
              </a:lnSpc>
            </a:pPr>
            <a:r>
              <a:rPr lang="zh-CN" altLang="en-US" b="1" dirty="0">
                <a:solidFill>
                  <a:schemeClr val="tx2"/>
                </a:solidFill>
              </a:rPr>
              <a:t>添加标题</a:t>
            </a:r>
            <a:endParaRPr lang="zh-CN" altLang="en-US" sz="1400" dirty="0">
              <a:solidFill>
                <a:schemeClr val="tx1">
                  <a:lumMod val="85000"/>
                  <a:lumOff val="15000"/>
                </a:schemeClr>
              </a:solidFill>
            </a:endParaRPr>
          </a:p>
        </p:txBody>
      </p:sp>
      <p:grpSp>
        <p:nvGrpSpPr>
          <p:cNvPr id="4" name="组合 3"/>
          <p:cNvGrpSpPr/>
          <p:nvPr/>
        </p:nvGrpSpPr>
        <p:grpSpPr>
          <a:xfrm>
            <a:off x="3581914" y="1619197"/>
            <a:ext cx="2070206" cy="2070206"/>
            <a:chOff x="3581914" y="1619197"/>
            <a:chExt cx="2070206" cy="2070206"/>
          </a:xfrm>
        </p:grpSpPr>
        <p:sp>
          <p:nvSpPr>
            <p:cNvPr id="3" name="椭圆 2"/>
            <p:cNvSpPr/>
            <p:nvPr/>
          </p:nvSpPr>
          <p:spPr>
            <a:xfrm>
              <a:off x="3581914" y="1619197"/>
              <a:ext cx="2070206" cy="207020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7" name="Picture 5" descr="C:\Users\Administrator\Desktop\3.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915356" y="1924050"/>
              <a:ext cx="1403322" cy="140332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750" fill="hold"/>
                                        <p:tgtEl>
                                          <p:spTgt spid="5"/>
                                        </p:tgtEl>
                                        <p:attrNameLst>
                                          <p:attrName>ppt_w</p:attrName>
                                        </p:attrNameLst>
                                      </p:cBhvr>
                                      <p:tavLst>
                                        <p:tav tm="0">
                                          <p:val>
                                            <p:fltVal val="0"/>
                                          </p:val>
                                        </p:tav>
                                        <p:tav tm="100000">
                                          <p:val>
                                            <p:strVal val="#ppt_w"/>
                                          </p:val>
                                        </p:tav>
                                      </p:tavLst>
                                    </p:anim>
                                    <p:anim calcmode="lin" valueType="num">
                                      <p:cBhvr>
                                        <p:cTn id="14" dur="750" fill="hold"/>
                                        <p:tgtEl>
                                          <p:spTgt spid="5"/>
                                        </p:tgtEl>
                                        <p:attrNameLst>
                                          <p:attrName>ppt_h</p:attrName>
                                        </p:attrNameLst>
                                      </p:cBhvr>
                                      <p:tavLst>
                                        <p:tav tm="0">
                                          <p:val>
                                            <p:fltVal val="0"/>
                                          </p:val>
                                        </p:tav>
                                        <p:tav tm="100000">
                                          <p:val>
                                            <p:strVal val="#ppt_h"/>
                                          </p:val>
                                        </p:tav>
                                      </p:tavLst>
                                    </p:anim>
                                    <p:animEffect transition="in" filter="fade">
                                      <p:cBhvr>
                                        <p:cTn id="15" dur="750"/>
                                        <p:tgtEl>
                                          <p:spTgt spid="5"/>
                                        </p:tgtEl>
                                      </p:cBhvr>
                                    </p:animEffect>
                                  </p:childTnLst>
                                </p:cTn>
                              </p:par>
                              <p:par>
                                <p:cTn id="16" presetID="53" presetClass="entr" presetSubtype="16"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750" fill="hold"/>
                                        <p:tgtEl>
                                          <p:spTgt spid="6"/>
                                        </p:tgtEl>
                                        <p:attrNameLst>
                                          <p:attrName>ppt_w</p:attrName>
                                        </p:attrNameLst>
                                      </p:cBhvr>
                                      <p:tavLst>
                                        <p:tav tm="0">
                                          <p:val>
                                            <p:fltVal val="0"/>
                                          </p:val>
                                        </p:tav>
                                        <p:tav tm="100000">
                                          <p:val>
                                            <p:strVal val="#ppt_w"/>
                                          </p:val>
                                        </p:tav>
                                      </p:tavLst>
                                    </p:anim>
                                    <p:anim calcmode="lin" valueType="num">
                                      <p:cBhvr>
                                        <p:cTn id="19" dur="750" fill="hold"/>
                                        <p:tgtEl>
                                          <p:spTgt spid="6"/>
                                        </p:tgtEl>
                                        <p:attrNameLst>
                                          <p:attrName>ppt_h</p:attrName>
                                        </p:attrNameLst>
                                      </p:cBhvr>
                                      <p:tavLst>
                                        <p:tav tm="0">
                                          <p:val>
                                            <p:fltVal val="0"/>
                                          </p:val>
                                        </p:tav>
                                        <p:tav tm="100000">
                                          <p:val>
                                            <p:strVal val="#ppt_h"/>
                                          </p:val>
                                        </p:tav>
                                      </p:tavLst>
                                    </p:anim>
                                    <p:animEffect transition="in" filter="fade">
                                      <p:cBhvr>
                                        <p:cTn id="20" dur="750"/>
                                        <p:tgtEl>
                                          <p:spTgt spid="6"/>
                                        </p:tgtEl>
                                      </p:cBhvr>
                                    </p:animEffect>
                                  </p:childTnLst>
                                </p:cTn>
                              </p:par>
                              <p:par>
                                <p:cTn id="21" presetID="53" presetClass="entr" presetSubtype="16"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750" fill="hold"/>
                                        <p:tgtEl>
                                          <p:spTgt spid="9"/>
                                        </p:tgtEl>
                                        <p:attrNameLst>
                                          <p:attrName>ppt_w</p:attrName>
                                        </p:attrNameLst>
                                      </p:cBhvr>
                                      <p:tavLst>
                                        <p:tav tm="0">
                                          <p:val>
                                            <p:fltVal val="0"/>
                                          </p:val>
                                        </p:tav>
                                        <p:tav tm="100000">
                                          <p:val>
                                            <p:strVal val="#ppt_w"/>
                                          </p:val>
                                        </p:tav>
                                      </p:tavLst>
                                    </p:anim>
                                    <p:anim calcmode="lin" valueType="num">
                                      <p:cBhvr>
                                        <p:cTn id="24" dur="750" fill="hold"/>
                                        <p:tgtEl>
                                          <p:spTgt spid="9"/>
                                        </p:tgtEl>
                                        <p:attrNameLst>
                                          <p:attrName>ppt_h</p:attrName>
                                        </p:attrNameLst>
                                      </p:cBhvr>
                                      <p:tavLst>
                                        <p:tav tm="0">
                                          <p:val>
                                            <p:fltVal val="0"/>
                                          </p:val>
                                        </p:tav>
                                        <p:tav tm="100000">
                                          <p:val>
                                            <p:strVal val="#ppt_h"/>
                                          </p:val>
                                        </p:tav>
                                      </p:tavLst>
                                    </p:anim>
                                    <p:animEffect transition="in" filter="fade">
                                      <p:cBhvr>
                                        <p:cTn id="25" dur="750"/>
                                        <p:tgtEl>
                                          <p:spTgt spid="9"/>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74"/>
                                        </p:tgtEl>
                                        <p:attrNameLst>
                                          <p:attrName>style.visibility</p:attrName>
                                        </p:attrNameLst>
                                      </p:cBhvr>
                                      <p:to>
                                        <p:strVal val="visible"/>
                                      </p:to>
                                    </p:set>
                                    <p:animEffect transition="in" filter="wipe(right)">
                                      <p:cBhvr>
                                        <p:cTn id="29" dur="750"/>
                                        <p:tgtEl>
                                          <p:spTgt spid="74"/>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75"/>
                                        </p:tgtEl>
                                        <p:attrNameLst>
                                          <p:attrName>style.visibility</p:attrName>
                                        </p:attrNameLst>
                                      </p:cBhvr>
                                      <p:to>
                                        <p:strVal val="visible"/>
                                      </p:to>
                                    </p:set>
                                    <p:animEffect transition="in" filter="wipe(right)">
                                      <p:cBhvr>
                                        <p:cTn id="32" dur="750"/>
                                        <p:tgtEl>
                                          <p:spTgt spid="75"/>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wipe(right)">
                                      <p:cBhvr>
                                        <p:cTn id="35" dur="750"/>
                                        <p:tgtEl>
                                          <p:spTgt spid="76"/>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wipe(left)">
                                      <p:cBhvr>
                                        <p:cTn id="38" dur="750"/>
                                        <p:tgtEl>
                                          <p:spTgt spid="7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wipe(left)">
                                      <p:cBhvr>
                                        <p:cTn id="41" dur="750"/>
                                        <p:tgtEl>
                                          <p:spTgt spid="7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71"/>
                                        </p:tgtEl>
                                        <p:attrNameLst>
                                          <p:attrName>style.visibility</p:attrName>
                                        </p:attrNameLst>
                                      </p:cBhvr>
                                      <p:to>
                                        <p:strVal val="visible"/>
                                      </p:to>
                                    </p:set>
                                    <p:animEffect transition="in" filter="wipe(left)">
                                      <p:cBhvr>
                                        <p:cTn id="44" dur="75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2" name="hourglass_1593"/>
          <p:cNvSpPr>
            <a:spLocks noChangeAspect="1"/>
          </p:cNvSpPr>
          <p:nvPr/>
        </p:nvSpPr>
        <p:spPr bwMode="auto">
          <a:xfrm>
            <a:off x="4184706" y="1419622"/>
            <a:ext cx="774588" cy="1066980"/>
          </a:xfrm>
          <a:custGeom>
            <a:avLst/>
            <a:gdLst>
              <a:gd name="connsiteX0" fmla="*/ 70625 w 239713"/>
              <a:gd name="connsiteY0" fmla="*/ 66675 h 330200"/>
              <a:gd name="connsiteX1" fmla="*/ 170676 w 239713"/>
              <a:gd name="connsiteY1" fmla="*/ 66675 h 330200"/>
              <a:gd name="connsiteX2" fmla="*/ 170676 w 239713"/>
              <a:gd name="connsiteY2" fmla="*/ 88167 h 330200"/>
              <a:gd name="connsiteX3" fmla="*/ 129865 w 239713"/>
              <a:gd name="connsiteY3" fmla="*/ 132495 h 330200"/>
              <a:gd name="connsiteX4" fmla="*/ 120650 w 239713"/>
              <a:gd name="connsiteY4" fmla="*/ 136525 h 330200"/>
              <a:gd name="connsiteX5" fmla="*/ 111435 w 239713"/>
              <a:gd name="connsiteY5" fmla="*/ 132495 h 330200"/>
              <a:gd name="connsiteX6" fmla="*/ 70625 w 239713"/>
              <a:gd name="connsiteY6" fmla="*/ 88167 h 330200"/>
              <a:gd name="connsiteX7" fmla="*/ 70625 w 239713"/>
              <a:gd name="connsiteY7" fmla="*/ 66675 h 330200"/>
              <a:gd name="connsiteX8" fmla="*/ 26988 w 239713"/>
              <a:gd name="connsiteY8" fmla="*/ 31750 h 330200"/>
              <a:gd name="connsiteX9" fmla="*/ 110097 w 239713"/>
              <a:gd name="connsiteY9" fmla="*/ 164443 h 330200"/>
              <a:gd name="connsiteX10" fmla="*/ 26988 w 239713"/>
              <a:gd name="connsiteY10" fmla="*/ 298450 h 330200"/>
              <a:gd name="connsiteX11" fmla="*/ 48095 w 239713"/>
              <a:gd name="connsiteY11" fmla="*/ 298450 h 330200"/>
              <a:gd name="connsiteX12" fmla="*/ 52052 w 239713"/>
              <a:gd name="connsiteY12" fmla="*/ 290567 h 330200"/>
              <a:gd name="connsiteX13" fmla="*/ 114055 w 239713"/>
              <a:gd name="connsiteY13" fmla="*/ 241957 h 330200"/>
              <a:gd name="connsiteX14" fmla="*/ 129885 w 239713"/>
              <a:gd name="connsiteY14" fmla="*/ 241957 h 330200"/>
              <a:gd name="connsiteX15" fmla="*/ 189249 w 239713"/>
              <a:gd name="connsiteY15" fmla="*/ 290567 h 330200"/>
              <a:gd name="connsiteX16" fmla="*/ 193206 w 239713"/>
              <a:gd name="connsiteY16" fmla="*/ 298450 h 330200"/>
              <a:gd name="connsiteX17" fmla="*/ 214313 w 239713"/>
              <a:gd name="connsiteY17" fmla="*/ 298450 h 330200"/>
              <a:gd name="connsiteX18" fmla="*/ 131204 w 239713"/>
              <a:gd name="connsiteY18" fmla="*/ 164443 h 330200"/>
              <a:gd name="connsiteX19" fmla="*/ 214313 w 239713"/>
              <a:gd name="connsiteY19" fmla="*/ 31750 h 330200"/>
              <a:gd name="connsiteX20" fmla="*/ 26988 w 239713"/>
              <a:gd name="connsiteY20" fmla="*/ 31750 h 330200"/>
              <a:gd name="connsiteX21" fmla="*/ 0 w 239713"/>
              <a:gd name="connsiteY21" fmla="*/ 0 h 330200"/>
              <a:gd name="connsiteX22" fmla="*/ 239713 w 239713"/>
              <a:gd name="connsiteY22" fmla="*/ 0 h 330200"/>
              <a:gd name="connsiteX23" fmla="*/ 239713 w 239713"/>
              <a:gd name="connsiteY23" fmla="*/ 18417 h 330200"/>
              <a:gd name="connsiteX24" fmla="*/ 227859 w 239713"/>
              <a:gd name="connsiteY24" fmla="*/ 18417 h 330200"/>
              <a:gd name="connsiteX25" fmla="*/ 227859 w 239713"/>
              <a:gd name="connsiteY25" fmla="*/ 31573 h 330200"/>
              <a:gd name="connsiteX26" fmla="*/ 225225 w 239713"/>
              <a:gd name="connsiteY26" fmla="*/ 31573 h 330200"/>
              <a:gd name="connsiteX27" fmla="*/ 146199 w 239713"/>
              <a:gd name="connsiteY27" fmla="*/ 164442 h 330200"/>
              <a:gd name="connsiteX28" fmla="*/ 225225 w 239713"/>
              <a:gd name="connsiteY28" fmla="*/ 298627 h 330200"/>
              <a:gd name="connsiteX29" fmla="*/ 227859 w 239713"/>
              <a:gd name="connsiteY29" fmla="*/ 298627 h 330200"/>
              <a:gd name="connsiteX30" fmla="*/ 227859 w 239713"/>
              <a:gd name="connsiteY30" fmla="*/ 311783 h 330200"/>
              <a:gd name="connsiteX31" fmla="*/ 239713 w 239713"/>
              <a:gd name="connsiteY31" fmla="*/ 311783 h 330200"/>
              <a:gd name="connsiteX32" fmla="*/ 239713 w 239713"/>
              <a:gd name="connsiteY32" fmla="*/ 330200 h 330200"/>
              <a:gd name="connsiteX33" fmla="*/ 0 w 239713"/>
              <a:gd name="connsiteY33" fmla="*/ 330200 h 330200"/>
              <a:gd name="connsiteX34" fmla="*/ 0 w 239713"/>
              <a:gd name="connsiteY34" fmla="*/ 311783 h 330200"/>
              <a:gd name="connsiteX35" fmla="*/ 11854 w 239713"/>
              <a:gd name="connsiteY35" fmla="*/ 311783 h 330200"/>
              <a:gd name="connsiteX36" fmla="*/ 11854 w 239713"/>
              <a:gd name="connsiteY36" fmla="*/ 298627 h 330200"/>
              <a:gd name="connsiteX37" fmla="*/ 14488 w 239713"/>
              <a:gd name="connsiteY37" fmla="*/ 298627 h 330200"/>
              <a:gd name="connsiteX38" fmla="*/ 93515 w 239713"/>
              <a:gd name="connsiteY38" fmla="*/ 164442 h 330200"/>
              <a:gd name="connsiteX39" fmla="*/ 14488 w 239713"/>
              <a:gd name="connsiteY39" fmla="*/ 31573 h 330200"/>
              <a:gd name="connsiteX40" fmla="*/ 11854 w 239713"/>
              <a:gd name="connsiteY40" fmla="*/ 31573 h 330200"/>
              <a:gd name="connsiteX41" fmla="*/ 11854 w 239713"/>
              <a:gd name="connsiteY41" fmla="*/ 18417 h 330200"/>
              <a:gd name="connsiteX42" fmla="*/ 0 w 239713"/>
              <a:gd name="connsiteY42" fmla="*/ 18417 h 330200"/>
              <a:gd name="connsiteX43" fmla="*/ 0 w 239713"/>
              <a:gd name="connsiteY43"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39713" h="330200">
                <a:moveTo>
                  <a:pt x="70625" y="66675"/>
                </a:moveTo>
                <a:cubicBezTo>
                  <a:pt x="70625" y="66675"/>
                  <a:pt x="70625" y="66675"/>
                  <a:pt x="170676" y="66675"/>
                </a:cubicBezTo>
                <a:cubicBezTo>
                  <a:pt x="174625" y="73391"/>
                  <a:pt x="174625" y="81451"/>
                  <a:pt x="170676" y="88167"/>
                </a:cubicBezTo>
                <a:cubicBezTo>
                  <a:pt x="170676" y="88167"/>
                  <a:pt x="170676" y="88167"/>
                  <a:pt x="129865" y="132495"/>
                </a:cubicBezTo>
                <a:cubicBezTo>
                  <a:pt x="127233" y="135182"/>
                  <a:pt x="124600" y="136525"/>
                  <a:pt x="120650" y="136525"/>
                </a:cubicBezTo>
                <a:cubicBezTo>
                  <a:pt x="116701" y="136525"/>
                  <a:pt x="114068" y="135182"/>
                  <a:pt x="111435" y="132495"/>
                </a:cubicBezTo>
                <a:cubicBezTo>
                  <a:pt x="111435" y="132495"/>
                  <a:pt x="111435" y="132495"/>
                  <a:pt x="70625" y="88167"/>
                </a:cubicBezTo>
                <a:cubicBezTo>
                  <a:pt x="66675" y="81451"/>
                  <a:pt x="66675" y="73391"/>
                  <a:pt x="70625" y="66675"/>
                </a:cubicBezTo>
                <a:close/>
                <a:moveTo>
                  <a:pt x="26988" y="31750"/>
                </a:moveTo>
                <a:cubicBezTo>
                  <a:pt x="26988" y="75105"/>
                  <a:pt x="86352" y="140795"/>
                  <a:pt x="110097" y="164443"/>
                </a:cubicBezTo>
                <a:cubicBezTo>
                  <a:pt x="86352" y="189405"/>
                  <a:pt x="26988" y="255095"/>
                  <a:pt x="26988" y="298450"/>
                </a:cubicBezTo>
                <a:cubicBezTo>
                  <a:pt x="26988" y="298450"/>
                  <a:pt x="26988" y="298450"/>
                  <a:pt x="48095" y="298450"/>
                </a:cubicBezTo>
                <a:cubicBezTo>
                  <a:pt x="49414" y="295823"/>
                  <a:pt x="49414" y="293195"/>
                  <a:pt x="52052" y="290567"/>
                </a:cubicBezTo>
                <a:cubicBezTo>
                  <a:pt x="52052" y="290567"/>
                  <a:pt x="95586" y="256409"/>
                  <a:pt x="114055" y="241957"/>
                </a:cubicBezTo>
                <a:cubicBezTo>
                  <a:pt x="119332" y="238016"/>
                  <a:pt x="125928" y="238016"/>
                  <a:pt x="129885" y="241957"/>
                </a:cubicBezTo>
                <a:cubicBezTo>
                  <a:pt x="129885" y="241957"/>
                  <a:pt x="129885" y="241957"/>
                  <a:pt x="189249" y="290567"/>
                </a:cubicBezTo>
                <a:cubicBezTo>
                  <a:pt x="191887" y="293195"/>
                  <a:pt x="191887" y="295823"/>
                  <a:pt x="193206" y="298450"/>
                </a:cubicBezTo>
                <a:cubicBezTo>
                  <a:pt x="193206" y="298450"/>
                  <a:pt x="193206" y="298450"/>
                  <a:pt x="214313" y="298450"/>
                </a:cubicBezTo>
                <a:cubicBezTo>
                  <a:pt x="214313" y="255095"/>
                  <a:pt x="154950" y="189405"/>
                  <a:pt x="131204" y="164443"/>
                </a:cubicBezTo>
                <a:cubicBezTo>
                  <a:pt x="154950" y="140795"/>
                  <a:pt x="214313" y="75105"/>
                  <a:pt x="214313" y="31750"/>
                </a:cubicBezTo>
                <a:cubicBezTo>
                  <a:pt x="214313" y="31750"/>
                  <a:pt x="214313" y="31750"/>
                  <a:pt x="26988" y="31750"/>
                </a:cubicBezTo>
                <a:close/>
                <a:moveTo>
                  <a:pt x="0" y="0"/>
                </a:moveTo>
                <a:cubicBezTo>
                  <a:pt x="0" y="0"/>
                  <a:pt x="0" y="0"/>
                  <a:pt x="239713" y="0"/>
                </a:cubicBezTo>
                <a:cubicBezTo>
                  <a:pt x="239713" y="0"/>
                  <a:pt x="239713" y="0"/>
                  <a:pt x="239713" y="18417"/>
                </a:cubicBezTo>
                <a:cubicBezTo>
                  <a:pt x="239713" y="18417"/>
                  <a:pt x="239713" y="18417"/>
                  <a:pt x="227859" y="18417"/>
                </a:cubicBezTo>
                <a:cubicBezTo>
                  <a:pt x="227859" y="18417"/>
                  <a:pt x="227859" y="18417"/>
                  <a:pt x="227859" y="31573"/>
                </a:cubicBezTo>
                <a:cubicBezTo>
                  <a:pt x="227859" y="31573"/>
                  <a:pt x="227859" y="31573"/>
                  <a:pt x="225225" y="31573"/>
                </a:cubicBezTo>
                <a:cubicBezTo>
                  <a:pt x="225225" y="73670"/>
                  <a:pt x="179126" y="130238"/>
                  <a:pt x="146199" y="164442"/>
                </a:cubicBezTo>
                <a:cubicBezTo>
                  <a:pt x="179126" y="199962"/>
                  <a:pt x="225225" y="256530"/>
                  <a:pt x="225225" y="298627"/>
                </a:cubicBezTo>
                <a:cubicBezTo>
                  <a:pt x="225225" y="298627"/>
                  <a:pt x="225225" y="298627"/>
                  <a:pt x="227859" y="298627"/>
                </a:cubicBezTo>
                <a:cubicBezTo>
                  <a:pt x="227859" y="298627"/>
                  <a:pt x="227859" y="298627"/>
                  <a:pt x="227859" y="311783"/>
                </a:cubicBezTo>
                <a:cubicBezTo>
                  <a:pt x="227859" y="311783"/>
                  <a:pt x="227859" y="311783"/>
                  <a:pt x="239713" y="311783"/>
                </a:cubicBezTo>
                <a:cubicBezTo>
                  <a:pt x="239713" y="311783"/>
                  <a:pt x="239713" y="311783"/>
                  <a:pt x="239713" y="330200"/>
                </a:cubicBezTo>
                <a:cubicBezTo>
                  <a:pt x="239713" y="330200"/>
                  <a:pt x="239713" y="330200"/>
                  <a:pt x="0" y="330200"/>
                </a:cubicBezTo>
                <a:cubicBezTo>
                  <a:pt x="0" y="330200"/>
                  <a:pt x="0" y="330200"/>
                  <a:pt x="0" y="311783"/>
                </a:cubicBezTo>
                <a:cubicBezTo>
                  <a:pt x="0" y="311783"/>
                  <a:pt x="0" y="311783"/>
                  <a:pt x="11854" y="311783"/>
                </a:cubicBezTo>
                <a:cubicBezTo>
                  <a:pt x="11854" y="311783"/>
                  <a:pt x="11854" y="311783"/>
                  <a:pt x="11854" y="298627"/>
                </a:cubicBezTo>
                <a:cubicBezTo>
                  <a:pt x="11854" y="298627"/>
                  <a:pt x="11854" y="298627"/>
                  <a:pt x="14488" y="298627"/>
                </a:cubicBezTo>
                <a:cubicBezTo>
                  <a:pt x="14488" y="256530"/>
                  <a:pt x="60587" y="199962"/>
                  <a:pt x="93515" y="164442"/>
                </a:cubicBezTo>
                <a:cubicBezTo>
                  <a:pt x="60587" y="130238"/>
                  <a:pt x="14488" y="73670"/>
                  <a:pt x="14488" y="31573"/>
                </a:cubicBezTo>
                <a:cubicBezTo>
                  <a:pt x="14488" y="31573"/>
                  <a:pt x="14488" y="31573"/>
                  <a:pt x="11854" y="31573"/>
                </a:cubicBezTo>
                <a:cubicBezTo>
                  <a:pt x="11854" y="31573"/>
                  <a:pt x="11854" y="31573"/>
                  <a:pt x="11854" y="18417"/>
                </a:cubicBezTo>
                <a:cubicBezTo>
                  <a:pt x="11854" y="18417"/>
                  <a:pt x="11854" y="18417"/>
                  <a:pt x="0" y="18417"/>
                </a:cubicBezTo>
                <a:cubicBezTo>
                  <a:pt x="0" y="18417"/>
                  <a:pt x="0" y="18417"/>
                  <a:pt x="0" y="0"/>
                </a:cubicBezTo>
                <a:close/>
              </a:path>
            </a:pathLst>
          </a:custGeom>
          <a:solidFill>
            <a:schemeClr val="bg1"/>
          </a:solidFill>
          <a:ln>
            <a:noFill/>
          </a:ln>
        </p:spPr>
      </p:sp>
      <p:sp>
        <p:nvSpPr>
          <p:cNvPr id="2" name="矩形 1"/>
          <p:cNvSpPr/>
          <p:nvPr/>
        </p:nvSpPr>
        <p:spPr>
          <a:xfrm>
            <a:off x="2987827" y="2871976"/>
            <a:ext cx="3168346" cy="707886"/>
          </a:xfrm>
          <a:prstGeom prst="rect">
            <a:avLst/>
          </a:prstGeom>
        </p:spPr>
        <p:txBody>
          <a:bodyPr wrap="square">
            <a:spAutoFit/>
          </a:bodyPr>
          <a:lstStyle/>
          <a:p>
            <a:pPr algn="ctr"/>
            <a:r>
              <a:rPr lang="zh-CN" altLang="en-US" sz="4000" b="1" dirty="0">
                <a:solidFill>
                  <a:schemeClr val="bg1"/>
                </a:solidFill>
              </a:rPr>
              <a:t>发展历史</a:t>
            </a:r>
          </a:p>
        </p:txBody>
      </p:sp>
      <p:sp>
        <p:nvSpPr>
          <p:cNvPr id="3" name="矩形 2"/>
          <p:cNvSpPr/>
          <p:nvPr/>
        </p:nvSpPr>
        <p:spPr>
          <a:xfrm>
            <a:off x="1547664" y="2733633"/>
            <a:ext cx="6120680" cy="36000"/>
          </a:xfrm>
          <a:prstGeom prst="rect">
            <a:avLst/>
          </a:prstGeom>
          <a:gradFill flip="none" rotWithShape="1">
            <a:gsLst>
              <a:gs pos="0">
                <a:schemeClr val="accent1">
                  <a:tint val="66000"/>
                  <a:satMod val="160000"/>
                  <a:lumMod val="0"/>
                  <a:lumOff val="100000"/>
                  <a:alpha val="0"/>
                </a:schemeClr>
              </a:gs>
              <a:gs pos="50000">
                <a:schemeClr val="bg1"/>
              </a:gs>
              <a:gs pos="100000">
                <a:schemeClr val="accent1">
                  <a:tint val="23500"/>
                  <a:satMod val="160000"/>
                  <a:lumMod val="0"/>
                  <a:lumOff val="100000"/>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anim calcmode="lin" valueType="num">
                                      <p:cBhvr>
                                        <p:cTn id="11" dur="1000" fill="hold"/>
                                        <p:tgtEl>
                                          <p:spTgt spid="22"/>
                                        </p:tgtEl>
                                        <p:attrNameLst>
                                          <p:attrName>ppt_x</p:attrName>
                                        </p:attrNameLst>
                                      </p:cBhvr>
                                      <p:tavLst>
                                        <p:tav tm="0">
                                          <p:val>
                                            <p:strVal val="#ppt_x"/>
                                          </p:val>
                                        </p:tav>
                                        <p:tav tm="100000">
                                          <p:val>
                                            <p:strVal val="#ppt_x"/>
                                          </p:val>
                                        </p:tav>
                                      </p:tavLst>
                                    </p:anim>
                                    <p:anim calcmode="lin" valueType="num">
                                      <p:cBhvr>
                                        <p:cTn id="12" dur="1000" fill="hold"/>
                                        <p:tgtEl>
                                          <p:spTgt spid="22"/>
                                        </p:tgtEl>
                                        <p:attrNameLst>
                                          <p:attrName>ppt_y</p:attrName>
                                        </p:attrNameLst>
                                      </p:cBhvr>
                                      <p:tavLst>
                                        <p:tav tm="0">
                                          <p:val>
                                            <p:strVal val="#ppt_y+.1"/>
                                          </p:val>
                                        </p:tav>
                                        <p:tav tm="100000">
                                          <p:val>
                                            <p:strVal val="#ppt_y"/>
                                          </p:val>
                                        </p:tav>
                                      </p:tavLst>
                                    </p:anim>
                                  </p:childTnLst>
                                </p:cTn>
                              </p:par>
                              <p:par>
                                <p:cTn id="13" presetID="47"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矩形 1"/>
          <p:cNvSpPr/>
          <p:nvPr/>
        </p:nvSpPr>
        <p:spPr>
          <a:xfrm>
            <a:off x="2987827" y="2871976"/>
            <a:ext cx="3168346" cy="707886"/>
          </a:xfrm>
          <a:prstGeom prst="rect">
            <a:avLst/>
          </a:prstGeom>
        </p:spPr>
        <p:txBody>
          <a:bodyPr wrap="square">
            <a:spAutoFit/>
          </a:bodyPr>
          <a:lstStyle/>
          <a:p>
            <a:pPr algn="ctr"/>
            <a:r>
              <a:rPr lang="zh-CN" altLang="en-US" sz="4000" b="1" dirty="0">
                <a:solidFill>
                  <a:prstClr val="white"/>
                </a:solidFill>
              </a:rPr>
              <a:t>活动内容</a:t>
            </a:r>
          </a:p>
        </p:txBody>
      </p:sp>
      <p:sp>
        <p:nvSpPr>
          <p:cNvPr id="3" name="矩形 2"/>
          <p:cNvSpPr/>
          <p:nvPr/>
        </p:nvSpPr>
        <p:spPr>
          <a:xfrm>
            <a:off x="1547664" y="2733633"/>
            <a:ext cx="6120680" cy="36000"/>
          </a:xfrm>
          <a:prstGeom prst="rect">
            <a:avLst/>
          </a:prstGeom>
          <a:gradFill flip="none" rotWithShape="1">
            <a:gsLst>
              <a:gs pos="0">
                <a:schemeClr val="accent1">
                  <a:tint val="66000"/>
                  <a:satMod val="160000"/>
                  <a:lumMod val="0"/>
                  <a:lumOff val="100000"/>
                  <a:alpha val="0"/>
                </a:schemeClr>
              </a:gs>
              <a:gs pos="50000">
                <a:schemeClr val="bg1"/>
              </a:gs>
              <a:gs pos="100000">
                <a:schemeClr val="accent1">
                  <a:tint val="23500"/>
                  <a:satMod val="160000"/>
                  <a:lumMod val="0"/>
                  <a:lumOff val="100000"/>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Group 13"/>
          <p:cNvGrpSpPr/>
          <p:nvPr/>
        </p:nvGrpSpPr>
        <p:grpSpPr>
          <a:xfrm>
            <a:off x="3815908" y="1347614"/>
            <a:ext cx="1512185" cy="1377158"/>
            <a:chOff x="1573530" y="2777697"/>
            <a:chExt cx="1304930" cy="1188720"/>
          </a:xfrm>
        </p:grpSpPr>
        <p:pic>
          <p:nvPicPr>
            <p:cNvPr id="9" name="Picture 3" descr="\\MAGNUM\Projects\Microsoft\Cloud Power FY12\Design\ICONS_PNG\User.png"/>
            <p:cNvPicPr>
              <a:picLocks noChangeAspect="1" noChangeArrowheads="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brightnessContrast bright="100000"/>
                      </a14:imgEffect>
                    </a14:imgLayer>
                  </a14:imgProps>
                </a:ext>
              </a:extLst>
            </a:blip>
            <a:srcRect/>
            <a:stretch>
              <a:fillRect/>
            </a:stretch>
          </p:blipFill>
          <p:spPr bwMode="auto">
            <a:xfrm>
              <a:off x="1573530" y="2777697"/>
              <a:ext cx="1188720" cy="1188720"/>
            </a:xfrm>
            <a:prstGeom prst="rect">
              <a:avLst/>
            </a:prstGeom>
            <a:noFill/>
          </p:spPr>
        </p:pic>
        <p:pic>
          <p:nvPicPr>
            <p:cNvPr id="10" name="Picture 12"/>
            <p:cNvPicPr>
              <a:picLocks noChangeAspect="1"/>
            </p:cNvPicPr>
            <p:nvPr/>
          </p:nvPicPr>
          <p:blipFill>
            <a:blip r:embed="rId5" cstate="print">
              <a:duotone>
                <a:schemeClr val="accent1">
                  <a:shade val="45000"/>
                  <a:satMod val="135000"/>
                </a:schemeClr>
                <a:prstClr val="white"/>
              </a:duotone>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2466980" y="3041789"/>
              <a:ext cx="411480" cy="608143"/>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anim calcmode="lin" valueType="num">
                                      <p:cBhvr>
                                        <p:cTn id="11" dur="1000" fill="hold"/>
                                        <p:tgtEl>
                                          <p:spTgt spid="8"/>
                                        </p:tgtEl>
                                        <p:attrNameLst>
                                          <p:attrName>ppt_x</p:attrName>
                                        </p:attrNameLst>
                                      </p:cBhvr>
                                      <p:tavLst>
                                        <p:tav tm="0">
                                          <p:val>
                                            <p:strVal val="#ppt_x"/>
                                          </p:val>
                                        </p:tav>
                                        <p:tav tm="100000">
                                          <p:val>
                                            <p:strVal val="#ppt_x"/>
                                          </p:val>
                                        </p:tav>
                                      </p:tavLst>
                                    </p:anim>
                                    <p:anim calcmode="lin" valueType="num">
                                      <p:cBhvr>
                                        <p:cTn id="12" dur="1000" fill="hold"/>
                                        <p:tgtEl>
                                          <p:spTgt spid="8"/>
                                        </p:tgtEl>
                                        <p:attrNameLst>
                                          <p:attrName>ppt_y</p:attrName>
                                        </p:attrNameLst>
                                      </p:cBhvr>
                                      <p:tavLst>
                                        <p:tav tm="0">
                                          <p:val>
                                            <p:strVal val="#ppt_y+.1"/>
                                          </p:val>
                                        </p:tav>
                                        <p:tav tm="100000">
                                          <p:val>
                                            <p:strVal val="#ppt_y"/>
                                          </p:val>
                                        </p:tav>
                                      </p:tavLst>
                                    </p:anim>
                                  </p:childTnLst>
                                </p:cTn>
                              </p:par>
                              <p:par>
                                <p:cTn id="13" presetID="47"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活动内容</a:t>
            </a:r>
          </a:p>
        </p:txBody>
      </p:sp>
      <p:sp>
        <p:nvSpPr>
          <p:cNvPr id="40" name="Rectangle 3"/>
          <p:cNvSpPr/>
          <p:nvPr/>
        </p:nvSpPr>
        <p:spPr>
          <a:xfrm>
            <a:off x="683568" y="2954310"/>
            <a:ext cx="7704856" cy="1337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矩形 99"/>
          <p:cNvSpPr/>
          <p:nvPr/>
        </p:nvSpPr>
        <p:spPr>
          <a:xfrm>
            <a:off x="922214" y="3319779"/>
            <a:ext cx="1638424" cy="867930"/>
          </a:xfrm>
          <a:prstGeom prst="rect">
            <a:avLst/>
          </a:prstGeom>
        </p:spPr>
        <p:txBody>
          <a:bodyPr wrap="square">
            <a:spAutoFit/>
          </a:bodyPr>
          <a:lstStyle/>
          <a:p>
            <a:pPr algn="ctr">
              <a:lnSpc>
                <a:spcPct val="120000"/>
              </a:lnSpc>
            </a:pPr>
            <a:r>
              <a:rPr lang="zh-CN" altLang="en-US" b="1" dirty="0">
                <a:solidFill>
                  <a:schemeClr val="bg1"/>
                </a:solidFill>
              </a:rPr>
              <a:t>添加标题</a:t>
            </a:r>
            <a:endParaRPr lang="en-US" altLang="zh-CN" b="1" dirty="0">
              <a:solidFill>
                <a:schemeClr val="bg1"/>
              </a:solidFill>
            </a:endParaRPr>
          </a:p>
          <a:p>
            <a:pPr algn="ct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p>
        </p:txBody>
      </p:sp>
      <p:grpSp>
        <p:nvGrpSpPr>
          <p:cNvPr id="108" name="组合 107"/>
          <p:cNvGrpSpPr/>
          <p:nvPr/>
        </p:nvGrpSpPr>
        <p:grpSpPr>
          <a:xfrm>
            <a:off x="1350819" y="2422636"/>
            <a:ext cx="781214" cy="785697"/>
            <a:chOff x="1350819" y="2422636"/>
            <a:chExt cx="781214" cy="785697"/>
          </a:xfrm>
        </p:grpSpPr>
        <p:sp>
          <p:nvSpPr>
            <p:cNvPr id="41" name="Oval 4"/>
            <p:cNvSpPr/>
            <p:nvPr/>
          </p:nvSpPr>
          <p:spPr>
            <a:xfrm>
              <a:off x="1350819" y="2422636"/>
              <a:ext cx="781214" cy="785697"/>
            </a:xfrm>
            <a:prstGeom prst="ellipse">
              <a:avLst/>
            </a:prstGeom>
            <a:solidFill>
              <a:schemeClr val="bg1">
                <a:lumMod val="65000"/>
              </a:schemeClr>
            </a:solidFill>
            <a:ln w="7620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101" name="money-exchange-symbol-euro-yen_44705"/>
            <p:cNvSpPr>
              <a:spLocks noChangeAspect="1"/>
            </p:cNvSpPr>
            <p:nvPr/>
          </p:nvSpPr>
          <p:spPr bwMode="auto">
            <a:xfrm>
              <a:off x="1571828" y="2670230"/>
              <a:ext cx="339196" cy="290508"/>
            </a:xfrm>
            <a:custGeom>
              <a:avLst/>
              <a:gdLst>
                <a:gd name="connsiteX0" fmla="*/ 65088 w 331788"/>
                <a:gd name="connsiteY0" fmla="*/ 173038 h 284163"/>
                <a:gd name="connsiteX1" fmla="*/ 88900 w 331788"/>
                <a:gd name="connsiteY1" fmla="*/ 173038 h 284163"/>
                <a:gd name="connsiteX2" fmla="*/ 111125 w 331788"/>
                <a:gd name="connsiteY2" fmla="*/ 219076 h 284163"/>
                <a:gd name="connsiteX3" fmla="*/ 136525 w 331788"/>
                <a:gd name="connsiteY3" fmla="*/ 173038 h 284163"/>
                <a:gd name="connsiteX4" fmla="*/ 160338 w 331788"/>
                <a:gd name="connsiteY4" fmla="*/ 173038 h 284163"/>
                <a:gd name="connsiteX5" fmla="*/ 141288 w 331788"/>
                <a:gd name="connsiteY5" fmla="*/ 204788 h 284163"/>
                <a:gd name="connsiteX6" fmla="*/ 155575 w 331788"/>
                <a:gd name="connsiteY6" fmla="*/ 204788 h 284163"/>
                <a:gd name="connsiteX7" fmla="*/ 155575 w 331788"/>
                <a:gd name="connsiteY7" fmla="*/ 219076 h 284163"/>
                <a:gd name="connsiteX8" fmla="*/ 133350 w 331788"/>
                <a:gd name="connsiteY8" fmla="*/ 219076 h 284163"/>
                <a:gd name="connsiteX9" fmla="*/ 125413 w 331788"/>
                <a:gd name="connsiteY9" fmla="*/ 231776 h 284163"/>
                <a:gd name="connsiteX10" fmla="*/ 155575 w 331788"/>
                <a:gd name="connsiteY10" fmla="*/ 231776 h 284163"/>
                <a:gd name="connsiteX11" fmla="*/ 155575 w 331788"/>
                <a:gd name="connsiteY11" fmla="*/ 247651 h 284163"/>
                <a:gd name="connsiteX12" fmla="*/ 122238 w 331788"/>
                <a:gd name="connsiteY12" fmla="*/ 247651 h 284163"/>
                <a:gd name="connsiteX13" fmla="*/ 122238 w 331788"/>
                <a:gd name="connsiteY13" fmla="*/ 280988 h 284163"/>
                <a:gd name="connsiteX14" fmla="*/ 101600 w 331788"/>
                <a:gd name="connsiteY14" fmla="*/ 280988 h 284163"/>
                <a:gd name="connsiteX15" fmla="*/ 101600 w 331788"/>
                <a:gd name="connsiteY15" fmla="*/ 247651 h 284163"/>
                <a:gd name="connsiteX16" fmla="*/ 68263 w 331788"/>
                <a:gd name="connsiteY16" fmla="*/ 247651 h 284163"/>
                <a:gd name="connsiteX17" fmla="*/ 68263 w 331788"/>
                <a:gd name="connsiteY17" fmla="*/ 231776 h 284163"/>
                <a:gd name="connsiteX18" fmla="*/ 96838 w 331788"/>
                <a:gd name="connsiteY18" fmla="*/ 231776 h 284163"/>
                <a:gd name="connsiteX19" fmla="*/ 90488 w 331788"/>
                <a:gd name="connsiteY19" fmla="*/ 219076 h 284163"/>
                <a:gd name="connsiteX20" fmla="*/ 68263 w 331788"/>
                <a:gd name="connsiteY20" fmla="*/ 219076 h 284163"/>
                <a:gd name="connsiteX21" fmla="*/ 68263 w 331788"/>
                <a:gd name="connsiteY21" fmla="*/ 204788 h 284163"/>
                <a:gd name="connsiteX22" fmla="*/ 82550 w 331788"/>
                <a:gd name="connsiteY22" fmla="*/ 204788 h 284163"/>
                <a:gd name="connsiteX23" fmla="*/ 293093 w 331788"/>
                <a:gd name="connsiteY23" fmla="*/ 88900 h 284163"/>
                <a:gd name="connsiteX24" fmla="*/ 331788 w 331788"/>
                <a:gd name="connsiteY24" fmla="*/ 141919 h 284163"/>
                <a:gd name="connsiteX25" fmla="*/ 308571 w 331788"/>
                <a:gd name="connsiteY25" fmla="*/ 141919 h 284163"/>
                <a:gd name="connsiteX26" fmla="*/ 166688 w 331788"/>
                <a:gd name="connsiteY26" fmla="*/ 284163 h 284163"/>
                <a:gd name="connsiteX27" fmla="*/ 166688 w 331788"/>
                <a:gd name="connsiteY27" fmla="*/ 253128 h 284163"/>
                <a:gd name="connsiteX28" fmla="*/ 277615 w 331788"/>
                <a:gd name="connsiteY28" fmla="*/ 141919 h 284163"/>
                <a:gd name="connsiteX29" fmla="*/ 254398 w 331788"/>
                <a:gd name="connsiteY29" fmla="*/ 141919 h 284163"/>
                <a:gd name="connsiteX30" fmla="*/ 293093 w 331788"/>
                <a:gd name="connsiteY30" fmla="*/ 88900 h 284163"/>
                <a:gd name="connsiteX31" fmla="*/ 231896 w 331788"/>
                <a:gd name="connsiteY31" fmla="*/ 3175 h 284163"/>
                <a:gd name="connsiteX32" fmla="*/ 264048 w 331788"/>
                <a:gd name="connsiteY32" fmla="*/ 9561 h 284163"/>
                <a:gd name="connsiteX33" fmla="*/ 271764 w 331788"/>
                <a:gd name="connsiteY33" fmla="*/ 37662 h 284163"/>
                <a:gd name="connsiteX34" fmla="*/ 271764 w 331788"/>
                <a:gd name="connsiteY34" fmla="*/ 40216 h 284163"/>
                <a:gd name="connsiteX35" fmla="*/ 251187 w 331788"/>
                <a:gd name="connsiteY35" fmla="*/ 40216 h 284163"/>
                <a:gd name="connsiteX36" fmla="*/ 251187 w 331788"/>
                <a:gd name="connsiteY36" fmla="*/ 37662 h 284163"/>
                <a:gd name="connsiteX37" fmla="*/ 244756 w 331788"/>
                <a:gd name="connsiteY37" fmla="*/ 22334 h 284163"/>
                <a:gd name="connsiteX38" fmla="*/ 228037 w 331788"/>
                <a:gd name="connsiteY38" fmla="*/ 21057 h 284163"/>
                <a:gd name="connsiteX39" fmla="*/ 206174 w 331788"/>
                <a:gd name="connsiteY39" fmla="*/ 24889 h 284163"/>
                <a:gd name="connsiteX40" fmla="*/ 202316 w 331788"/>
                <a:gd name="connsiteY40" fmla="*/ 38939 h 284163"/>
                <a:gd name="connsiteX41" fmla="*/ 240898 w 331788"/>
                <a:gd name="connsiteY41" fmla="*/ 38939 h 284163"/>
                <a:gd name="connsiteX42" fmla="*/ 238326 w 331788"/>
                <a:gd name="connsiteY42" fmla="*/ 51712 h 284163"/>
                <a:gd name="connsiteX43" fmla="*/ 202316 w 331788"/>
                <a:gd name="connsiteY43" fmla="*/ 51712 h 284163"/>
                <a:gd name="connsiteX44" fmla="*/ 202316 w 331788"/>
                <a:gd name="connsiteY44" fmla="*/ 52989 h 284163"/>
                <a:gd name="connsiteX45" fmla="*/ 202316 w 331788"/>
                <a:gd name="connsiteY45" fmla="*/ 65762 h 284163"/>
                <a:gd name="connsiteX46" fmla="*/ 237040 w 331788"/>
                <a:gd name="connsiteY46" fmla="*/ 65762 h 284163"/>
                <a:gd name="connsiteX47" fmla="*/ 234468 w 331788"/>
                <a:gd name="connsiteY47" fmla="*/ 78535 h 284163"/>
                <a:gd name="connsiteX48" fmla="*/ 203602 w 331788"/>
                <a:gd name="connsiteY48" fmla="*/ 78535 h 284163"/>
                <a:gd name="connsiteX49" fmla="*/ 206174 w 331788"/>
                <a:gd name="connsiteY49" fmla="*/ 91309 h 284163"/>
                <a:gd name="connsiteX50" fmla="*/ 226751 w 331788"/>
                <a:gd name="connsiteY50" fmla="*/ 96418 h 284163"/>
                <a:gd name="connsiteX51" fmla="*/ 247329 w 331788"/>
                <a:gd name="connsiteY51" fmla="*/ 93863 h 284163"/>
                <a:gd name="connsiteX52" fmla="*/ 251187 w 331788"/>
                <a:gd name="connsiteY52" fmla="*/ 79813 h 284163"/>
                <a:gd name="connsiteX53" fmla="*/ 251187 w 331788"/>
                <a:gd name="connsiteY53" fmla="*/ 74703 h 284163"/>
                <a:gd name="connsiteX54" fmla="*/ 273050 w 331788"/>
                <a:gd name="connsiteY54" fmla="*/ 74703 h 284163"/>
                <a:gd name="connsiteX55" fmla="*/ 273050 w 331788"/>
                <a:gd name="connsiteY55" fmla="*/ 78535 h 284163"/>
                <a:gd name="connsiteX56" fmla="*/ 261475 w 331788"/>
                <a:gd name="connsiteY56" fmla="*/ 109191 h 284163"/>
                <a:gd name="connsiteX57" fmla="*/ 226751 w 331788"/>
                <a:gd name="connsiteY57" fmla="*/ 114300 h 284163"/>
                <a:gd name="connsiteX58" fmla="*/ 188169 w 331788"/>
                <a:gd name="connsiteY58" fmla="*/ 104082 h 284163"/>
                <a:gd name="connsiteX59" fmla="*/ 181739 w 331788"/>
                <a:gd name="connsiteY59" fmla="*/ 78535 h 284163"/>
                <a:gd name="connsiteX60" fmla="*/ 172736 w 331788"/>
                <a:gd name="connsiteY60" fmla="*/ 78535 h 284163"/>
                <a:gd name="connsiteX61" fmla="*/ 174022 w 331788"/>
                <a:gd name="connsiteY61" fmla="*/ 65762 h 284163"/>
                <a:gd name="connsiteX62" fmla="*/ 180453 w 331788"/>
                <a:gd name="connsiteY62" fmla="*/ 65762 h 284163"/>
                <a:gd name="connsiteX63" fmla="*/ 180453 w 331788"/>
                <a:gd name="connsiteY63" fmla="*/ 51712 h 284163"/>
                <a:gd name="connsiteX64" fmla="*/ 171450 w 331788"/>
                <a:gd name="connsiteY64" fmla="*/ 51712 h 284163"/>
                <a:gd name="connsiteX65" fmla="*/ 174022 w 331788"/>
                <a:gd name="connsiteY65" fmla="*/ 38939 h 284163"/>
                <a:gd name="connsiteX66" fmla="*/ 180453 w 331788"/>
                <a:gd name="connsiteY66" fmla="*/ 38939 h 284163"/>
                <a:gd name="connsiteX67" fmla="*/ 190741 w 331788"/>
                <a:gd name="connsiteY67" fmla="*/ 10839 h 284163"/>
                <a:gd name="connsiteX68" fmla="*/ 231896 w 331788"/>
                <a:gd name="connsiteY68" fmla="*/ 3175 h 284163"/>
                <a:gd name="connsiteX69" fmla="*/ 166688 w 331788"/>
                <a:gd name="connsiteY69" fmla="*/ 0 h 284163"/>
                <a:gd name="connsiteX70" fmla="*/ 166688 w 331788"/>
                <a:gd name="connsiteY70" fmla="*/ 31035 h 284163"/>
                <a:gd name="connsiteX71" fmla="*/ 54694 w 331788"/>
                <a:gd name="connsiteY71" fmla="*/ 142245 h 284163"/>
                <a:gd name="connsiteX72" fmla="*/ 78135 w 331788"/>
                <a:gd name="connsiteY72" fmla="*/ 142245 h 284163"/>
                <a:gd name="connsiteX73" fmla="*/ 39067 w 331788"/>
                <a:gd name="connsiteY73" fmla="*/ 195263 h 284163"/>
                <a:gd name="connsiteX74" fmla="*/ 0 w 331788"/>
                <a:gd name="connsiteY74" fmla="*/ 142245 h 284163"/>
                <a:gd name="connsiteX75" fmla="*/ 23440 w 331788"/>
                <a:gd name="connsiteY75" fmla="*/ 142245 h 284163"/>
                <a:gd name="connsiteX76" fmla="*/ 166688 w 331788"/>
                <a:gd name="connsiteY76" fmla="*/ 0 h 284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31788" h="284163">
                  <a:moveTo>
                    <a:pt x="65088" y="173038"/>
                  </a:moveTo>
                  <a:lnTo>
                    <a:pt x="88900" y="173038"/>
                  </a:lnTo>
                  <a:lnTo>
                    <a:pt x="111125" y="219076"/>
                  </a:lnTo>
                  <a:lnTo>
                    <a:pt x="136525" y="173038"/>
                  </a:lnTo>
                  <a:lnTo>
                    <a:pt x="160338" y="173038"/>
                  </a:lnTo>
                  <a:lnTo>
                    <a:pt x="141288" y="204788"/>
                  </a:lnTo>
                  <a:lnTo>
                    <a:pt x="155575" y="204788"/>
                  </a:lnTo>
                  <a:lnTo>
                    <a:pt x="155575" y="219076"/>
                  </a:lnTo>
                  <a:lnTo>
                    <a:pt x="133350" y="219076"/>
                  </a:lnTo>
                  <a:lnTo>
                    <a:pt x="125413" y="231776"/>
                  </a:lnTo>
                  <a:lnTo>
                    <a:pt x="155575" y="231776"/>
                  </a:lnTo>
                  <a:lnTo>
                    <a:pt x="155575" y="247651"/>
                  </a:lnTo>
                  <a:lnTo>
                    <a:pt x="122238" y="247651"/>
                  </a:lnTo>
                  <a:lnTo>
                    <a:pt x="122238" y="280988"/>
                  </a:lnTo>
                  <a:lnTo>
                    <a:pt x="101600" y="280988"/>
                  </a:lnTo>
                  <a:lnTo>
                    <a:pt x="101600" y="247651"/>
                  </a:lnTo>
                  <a:lnTo>
                    <a:pt x="68263" y="247651"/>
                  </a:lnTo>
                  <a:lnTo>
                    <a:pt x="68263" y="231776"/>
                  </a:lnTo>
                  <a:lnTo>
                    <a:pt x="96838" y="231776"/>
                  </a:lnTo>
                  <a:lnTo>
                    <a:pt x="90488" y="219076"/>
                  </a:lnTo>
                  <a:lnTo>
                    <a:pt x="68263" y="219076"/>
                  </a:lnTo>
                  <a:lnTo>
                    <a:pt x="68263" y="204788"/>
                  </a:lnTo>
                  <a:lnTo>
                    <a:pt x="82550" y="204788"/>
                  </a:lnTo>
                  <a:close/>
                  <a:moveTo>
                    <a:pt x="293093" y="88900"/>
                  </a:moveTo>
                  <a:lnTo>
                    <a:pt x="331788" y="141919"/>
                  </a:lnTo>
                  <a:cubicBezTo>
                    <a:pt x="331788" y="141919"/>
                    <a:pt x="331788" y="141919"/>
                    <a:pt x="308571" y="141919"/>
                  </a:cubicBezTo>
                  <a:cubicBezTo>
                    <a:pt x="308571" y="219507"/>
                    <a:pt x="244079" y="284163"/>
                    <a:pt x="166688" y="284163"/>
                  </a:cubicBezTo>
                  <a:cubicBezTo>
                    <a:pt x="166688" y="284163"/>
                    <a:pt x="166688" y="284163"/>
                    <a:pt x="166688" y="253128"/>
                  </a:cubicBezTo>
                  <a:cubicBezTo>
                    <a:pt x="228601" y="253128"/>
                    <a:pt x="277615" y="203989"/>
                    <a:pt x="277615" y="141919"/>
                  </a:cubicBezTo>
                  <a:cubicBezTo>
                    <a:pt x="277615" y="141919"/>
                    <a:pt x="277615" y="141919"/>
                    <a:pt x="254398" y="141919"/>
                  </a:cubicBezTo>
                  <a:cubicBezTo>
                    <a:pt x="254398" y="141919"/>
                    <a:pt x="254398" y="141919"/>
                    <a:pt x="293093" y="88900"/>
                  </a:cubicBezTo>
                  <a:close/>
                  <a:moveTo>
                    <a:pt x="231896" y="3175"/>
                  </a:moveTo>
                  <a:cubicBezTo>
                    <a:pt x="247329" y="3175"/>
                    <a:pt x="258903" y="5729"/>
                    <a:pt x="264048" y="9561"/>
                  </a:cubicBezTo>
                  <a:cubicBezTo>
                    <a:pt x="267906" y="14670"/>
                    <a:pt x="270478" y="23612"/>
                    <a:pt x="271764" y="37662"/>
                  </a:cubicBezTo>
                  <a:cubicBezTo>
                    <a:pt x="271764" y="37662"/>
                    <a:pt x="271764" y="37662"/>
                    <a:pt x="271764" y="40216"/>
                  </a:cubicBezTo>
                  <a:cubicBezTo>
                    <a:pt x="271764" y="40216"/>
                    <a:pt x="271764" y="40216"/>
                    <a:pt x="251187" y="40216"/>
                  </a:cubicBezTo>
                  <a:cubicBezTo>
                    <a:pt x="251187" y="40216"/>
                    <a:pt x="251187" y="40216"/>
                    <a:pt x="251187" y="37662"/>
                  </a:cubicBezTo>
                  <a:cubicBezTo>
                    <a:pt x="251187" y="29998"/>
                    <a:pt x="248615" y="24889"/>
                    <a:pt x="244756" y="22334"/>
                  </a:cubicBezTo>
                  <a:cubicBezTo>
                    <a:pt x="242184" y="21057"/>
                    <a:pt x="237040" y="21057"/>
                    <a:pt x="228037" y="21057"/>
                  </a:cubicBezTo>
                  <a:cubicBezTo>
                    <a:pt x="216463" y="21057"/>
                    <a:pt x="208746" y="22334"/>
                    <a:pt x="206174" y="24889"/>
                  </a:cubicBezTo>
                  <a:cubicBezTo>
                    <a:pt x="204888" y="27443"/>
                    <a:pt x="203602" y="31275"/>
                    <a:pt x="202316" y="38939"/>
                  </a:cubicBezTo>
                  <a:cubicBezTo>
                    <a:pt x="202316" y="38939"/>
                    <a:pt x="202316" y="38939"/>
                    <a:pt x="240898" y="38939"/>
                  </a:cubicBezTo>
                  <a:cubicBezTo>
                    <a:pt x="240898" y="38939"/>
                    <a:pt x="240898" y="38939"/>
                    <a:pt x="238326" y="51712"/>
                  </a:cubicBezTo>
                  <a:cubicBezTo>
                    <a:pt x="238326" y="51712"/>
                    <a:pt x="238326" y="51712"/>
                    <a:pt x="202316" y="51712"/>
                  </a:cubicBezTo>
                  <a:cubicBezTo>
                    <a:pt x="202316" y="51712"/>
                    <a:pt x="202316" y="51712"/>
                    <a:pt x="202316" y="52989"/>
                  </a:cubicBezTo>
                  <a:cubicBezTo>
                    <a:pt x="202316" y="58099"/>
                    <a:pt x="202316" y="61930"/>
                    <a:pt x="202316" y="65762"/>
                  </a:cubicBezTo>
                  <a:cubicBezTo>
                    <a:pt x="202316" y="65762"/>
                    <a:pt x="202316" y="65762"/>
                    <a:pt x="237040" y="65762"/>
                  </a:cubicBezTo>
                  <a:cubicBezTo>
                    <a:pt x="237040" y="65762"/>
                    <a:pt x="237040" y="65762"/>
                    <a:pt x="234468" y="78535"/>
                  </a:cubicBezTo>
                  <a:cubicBezTo>
                    <a:pt x="234468" y="78535"/>
                    <a:pt x="234468" y="78535"/>
                    <a:pt x="203602" y="78535"/>
                  </a:cubicBezTo>
                  <a:cubicBezTo>
                    <a:pt x="203602" y="84922"/>
                    <a:pt x="204888" y="88754"/>
                    <a:pt x="206174" y="91309"/>
                  </a:cubicBezTo>
                  <a:cubicBezTo>
                    <a:pt x="207460" y="95141"/>
                    <a:pt x="215177" y="96418"/>
                    <a:pt x="226751" y="96418"/>
                  </a:cubicBezTo>
                  <a:cubicBezTo>
                    <a:pt x="237040" y="96418"/>
                    <a:pt x="243470" y="95141"/>
                    <a:pt x="247329" y="93863"/>
                  </a:cubicBezTo>
                  <a:cubicBezTo>
                    <a:pt x="249901" y="91309"/>
                    <a:pt x="252473" y="86199"/>
                    <a:pt x="251187" y="79813"/>
                  </a:cubicBezTo>
                  <a:cubicBezTo>
                    <a:pt x="251187" y="79813"/>
                    <a:pt x="251187" y="79813"/>
                    <a:pt x="251187" y="74703"/>
                  </a:cubicBezTo>
                  <a:cubicBezTo>
                    <a:pt x="251187" y="74703"/>
                    <a:pt x="251187" y="74703"/>
                    <a:pt x="273050" y="74703"/>
                  </a:cubicBezTo>
                  <a:cubicBezTo>
                    <a:pt x="273050" y="74703"/>
                    <a:pt x="273050" y="74703"/>
                    <a:pt x="273050" y="78535"/>
                  </a:cubicBezTo>
                  <a:cubicBezTo>
                    <a:pt x="273050" y="93863"/>
                    <a:pt x="269192" y="104082"/>
                    <a:pt x="261475" y="109191"/>
                  </a:cubicBezTo>
                  <a:cubicBezTo>
                    <a:pt x="256331" y="113023"/>
                    <a:pt x="244756" y="114300"/>
                    <a:pt x="226751" y="114300"/>
                  </a:cubicBezTo>
                  <a:cubicBezTo>
                    <a:pt x="206174" y="114300"/>
                    <a:pt x="193313" y="110468"/>
                    <a:pt x="188169" y="104082"/>
                  </a:cubicBezTo>
                  <a:cubicBezTo>
                    <a:pt x="185597" y="100250"/>
                    <a:pt x="183025" y="91309"/>
                    <a:pt x="181739" y="78535"/>
                  </a:cubicBezTo>
                  <a:cubicBezTo>
                    <a:pt x="181739" y="78535"/>
                    <a:pt x="181739" y="78535"/>
                    <a:pt x="172736" y="78535"/>
                  </a:cubicBezTo>
                  <a:lnTo>
                    <a:pt x="174022" y="65762"/>
                  </a:lnTo>
                  <a:cubicBezTo>
                    <a:pt x="174022" y="65762"/>
                    <a:pt x="174022" y="65762"/>
                    <a:pt x="180453" y="65762"/>
                  </a:cubicBezTo>
                  <a:cubicBezTo>
                    <a:pt x="180453" y="61930"/>
                    <a:pt x="180453" y="56821"/>
                    <a:pt x="180453" y="51712"/>
                  </a:cubicBezTo>
                  <a:cubicBezTo>
                    <a:pt x="180453" y="51712"/>
                    <a:pt x="180453" y="51712"/>
                    <a:pt x="171450" y="51712"/>
                  </a:cubicBezTo>
                  <a:cubicBezTo>
                    <a:pt x="171450" y="51712"/>
                    <a:pt x="171450" y="51712"/>
                    <a:pt x="174022" y="38939"/>
                  </a:cubicBezTo>
                  <a:cubicBezTo>
                    <a:pt x="174022" y="38939"/>
                    <a:pt x="174022" y="38939"/>
                    <a:pt x="180453" y="38939"/>
                  </a:cubicBezTo>
                  <a:cubicBezTo>
                    <a:pt x="181739" y="24889"/>
                    <a:pt x="185597" y="15948"/>
                    <a:pt x="190741" y="10839"/>
                  </a:cubicBezTo>
                  <a:cubicBezTo>
                    <a:pt x="197172" y="5729"/>
                    <a:pt x="211318" y="3175"/>
                    <a:pt x="231896" y="3175"/>
                  </a:cubicBezTo>
                  <a:close/>
                  <a:moveTo>
                    <a:pt x="166688" y="0"/>
                  </a:moveTo>
                  <a:cubicBezTo>
                    <a:pt x="166688" y="0"/>
                    <a:pt x="166688" y="0"/>
                    <a:pt x="166688" y="31035"/>
                  </a:cubicBezTo>
                  <a:cubicBezTo>
                    <a:pt x="104180" y="31035"/>
                    <a:pt x="54694" y="81467"/>
                    <a:pt x="54694" y="142245"/>
                  </a:cubicBezTo>
                  <a:lnTo>
                    <a:pt x="78135" y="142245"/>
                  </a:lnTo>
                  <a:cubicBezTo>
                    <a:pt x="78135" y="142245"/>
                    <a:pt x="78135" y="142245"/>
                    <a:pt x="39067" y="195263"/>
                  </a:cubicBezTo>
                  <a:cubicBezTo>
                    <a:pt x="39067" y="195263"/>
                    <a:pt x="39067" y="195263"/>
                    <a:pt x="0" y="142245"/>
                  </a:cubicBezTo>
                  <a:cubicBezTo>
                    <a:pt x="0" y="142245"/>
                    <a:pt x="0" y="142245"/>
                    <a:pt x="23440" y="142245"/>
                  </a:cubicBezTo>
                  <a:cubicBezTo>
                    <a:pt x="23440" y="64656"/>
                    <a:pt x="88553" y="0"/>
                    <a:pt x="166688" y="0"/>
                  </a:cubicBezTo>
                  <a:close/>
                </a:path>
              </a:pathLst>
            </a:custGeom>
            <a:solidFill>
              <a:schemeClr val="accent1"/>
            </a:solidFill>
            <a:ln>
              <a:noFill/>
            </a:ln>
          </p:spPr>
        </p:sp>
      </p:grpSp>
      <p:grpSp>
        <p:nvGrpSpPr>
          <p:cNvPr id="109" name="组合 108"/>
          <p:cNvGrpSpPr/>
          <p:nvPr/>
        </p:nvGrpSpPr>
        <p:grpSpPr>
          <a:xfrm>
            <a:off x="3236673" y="2439374"/>
            <a:ext cx="781214" cy="785697"/>
            <a:chOff x="3481655" y="2439374"/>
            <a:chExt cx="781214" cy="785697"/>
          </a:xfrm>
        </p:grpSpPr>
        <p:sp>
          <p:nvSpPr>
            <p:cNvPr id="42" name="Oval 5"/>
            <p:cNvSpPr/>
            <p:nvPr/>
          </p:nvSpPr>
          <p:spPr>
            <a:xfrm>
              <a:off x="3481655" y="2439374"/>
              <a:ext cx="781214" cy="785697"/>
            </a:xfrm>
            <a:prstGeom prst="ellipse">
              <a:avLst/>
            </a:prstGeom>
            <a:solidFill>
              <a:schemeClr val="bg1">
                <a:lumMod val="65000"/>
              </a:schemeClr>
            </a:solidFill>
            <a:ln w="7620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103" name="money-exchange-symbol-euro-yen_44705"/>
            <p:cNvSpPr>
              <a:spLocks noChangeAspect="1"/>
            </p:cNvSpPr>
            <p:nvPr/>
          </p:nvSpPr>
          <p:spPr bwMode="auto">
            <a:xfrm>
              <a:off x="3763525" y="2645886"/>
              <a:ext cx="217474" cy="339196"/>
            </a:xfrm>
            <a:custGeom>
              <a:avLst/>
              <a:gdLst>
                <a:gd name="connsiteX0" fmla="*/ 130175 w 212725"/>
                <a:gd name="connsiteY0" fmla="*/ 201613 h 331788"/>
                <a:gd name="connsiteX1" fmla="*/ 130175 w 212725"/>
                <a:gd name="connsiteY1" fmla="*/ 260351 h 331788"/>
                <a:gd name="connsiteX2" fmla="*/ 138973 w 212725"/>
                <a:gd name="connsiteY2" fmla="*/ 257797 h 331788"/>
                <a:gd name="connsiteX3" fmla="*/ 160338 w 212725"/>
                <a:gd name="connsiteY3" fmla="*/ 228428 h 331788"/>
                <a:gd name="connsiteX4" fmla="*/ 150284 w 212725"/>
                <a:gd name="connsiteY4" fmla="*/ 209275 h 331788"/>
                <a:gd name="connsiteX5" fmla="*/ 130175 w 212725"/>
                <a:gd name="connsiteY5" fmla="*/ 201613 h 331788"/>
                <a:gd name="connsiteX6" fmla="*/ 82550 w 212725"/>
                <a:gd name="connsiteY6" fmla="*/ 80963 h 331788"/>
                <a:gd name="connsiteX7" fmla="*/ 66399 w 212725"/>
                <a:gd name="connsiteY7" fmla="*/ 87457 h 331788"/>
                <a:gd name="connsiteX8" fmla="*/ 53975 w 212725"/>
                <a:gd name="connsiteY8" fmla="*/ 110837 h 331788"/>
                <a:gd name="connsiteX9" fmla="*/ 66399 w 212725"/>
                <a:gd name="connsiteY9" fmla="*/ 131619 h 331788"/>
                <a:gd name="connsiteX10" fmla="*/ 82550 w 212725"/>
                <a:gd name="connsiteY10" fmla="*/ 138113 h 331788"/>
                <a:gd name="connsiteX11" fmla="*/ 83014 w 212725"/>
                <a:gd name="connsiteY11" fmla="*/ 0 h 331788"/>
                <a:gd name="connsiteX12" fmla="*/ 129710 w 212725"/>
                <a:gd name="connsiteY12" fmla="*/ 0 h 331788"/>
                <a:gd name="connsiteX13" fmla="*/ 129710 w 212725"/>
                <a:gd name="connsiteY13" fmla="*/ 36289 h 331788"/>
                <a:gd name="connsiteX14" fmla="*/ 175109 w 212725"/>
                <a:gd name="connsiteY14" fmla="*/ 55730 h 331788"/>
                <a:gd name="connsiteX15" fmla="*/ 204943 w 212725"/>
                <a:gd name="connsiteY15" fmla="*/ 117940 h 331788"/>
                <a:gd name="connsiteX16" fmla="*/ 153058 w 212725"/>
                <a:gd name="connsiteY16" fmla="*/ 117940 h 331788"/>
                <a:gd name="connsiteX17" fmla="*/ 132305 w 212725"/>
                <a:gd name="connsiteY17" fmla="*/ 85539 h 331788"/>
                <a:gd name="connsiteX18" fmla="*/ 132305 w 212725"/>
                <a:gd name="connsiteY18" fmla="*/ 84243 h 331788"/>
                <a:gd name="connsiteX19" fmla="*/ 129710 w 212725"/>
                <a:gd name="connsiteY19" fmla="*/ 84243 h 331788"/>
                <a:gd name="connsiteX20" fmla="*/ 129710 w 212725"/>
                <a:gd name="connsiteY20" fmla="*/ 149045 h 331788"/>
                <a:gd name="connsiteX21" fmla="*/ 145276 w 212725"/>
                <a:gd name="connsiteY21" fmla="*/ 152933 h 331788"/>
                <a:gd name="connsiteX22" fmla="*/ 190674 w 212725"/>
                <a:gd name="connsiteY22" fmla="*/ 171078 h 331788"/>
                <a:gd name="connsiteX23" fmla="*/ 212725 w 212725"/>
                <a:gd name="connsiteY23" fmla="*/ 224216 h 331788"/>
                <a:gd name="connsiteX24" fmla="*/ 186783 w 212725"/>
                <a:gd name="connsiteY24" fmla="*/ 283834 h 331788"/>
                <a:gd name="connsiteX25" fmla="*/ 129710 w 212725"/>
                <a:gd name="connsiteY25" fmla="*/ 305867 h 331788"/>
                <a:gd name="connsiteX26" fmla="*/ 129710 w 212725"/>
                <a:gd name="connsiteY26" fmla="*/ 331788 h 331788"/>
                <a:gd name="connsiteX27" fmla="*/ 83014 w 212725"/>
                <a:gd name="connsiteY27" fmla="*/ 331788 h 331788"/>
                <a:gd name="connsiteX28" fmla="*/ 83014 w 212725"/>
                <a:gd name="connsiteY28" fmla="*/ 304571 h 331788"/>
                <a:gd name="connsiteX29" fmla="*/ 28536 w 212725"/>
                <a:gd name="connsiteY29" fmla="*/ 283834 h 331788"/>
                <a:gd name="connsiteX30" fmla="*/ 0 w 212725"/>
                <a:gd name="connsiteY30" fmla="*/ 221624 h 331788"/>
                <a:gd name="connsiteX31" fmla="*/ 50587 w 212725"/>
                <a:gd name="connsiteY31" fmla="*/ 221624 h 331788"/>
                <a:gd name="connsiteX32" fmla="*/ 60964 w 212725"/>
                <a:gd name="connsiteY32" fmla="*/ 246249 h 331788"/>
                <a:gd name="connsiteX33" fmla="*/ 83014 w 212725"/>
                <a:gd name="connsiteY33" fmla="*/ 259210 h 331788"/>
                <a:gd name="connsiteX34" fmla="*/ 83014 w 212725"/>
                <a:gd name="connsiteY34" fmla="*/ 189223 h 331788"/>
                <a:gd name="connsiteX35" fmla="*/ 29833 w 212725"/>
                <a:gd name="connsiteY35" fmla="*/ 171078 h 331788"/>
                <a:gd name="connsiteX36" fmla="*/ 3891 w 212725"/>
                <a:gd name="connsiteY36" fmla="*/ 114052 h 331788"/>
                <a:gd name="connsiteX37" fmla="*/ 28536 w 212725"/>
                <a:gd name="connsiteY37" fmla="*/ 57026 h 331788"/>
                <a:gd name="connsiteX38" fmla="*/ 83014 w 212725"/>
                <a:gd name="connsiteY38" fmla="*/ 34993 h 331788"/>
                <a:gd name="connsiteX39" fmla="*/ 83014 w 212725"/>
                <a:gd name="connsiteY39"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12725" h="331788">
                  <a:moveTo>
                    <a:pt x="130175" y="201613"/>
                  </a:moveTo>
                  <a:cubicBezTo>
                    <a:pt x="130175" y="201613"/>
                    <a:pt x="130175" y="201613"/>
                    <a:pt x="130175" y="260351"/>
                  </a:cubicBezTo>
                  <a:cubicBezTo>
                    <a:pt x="133946" y="259074"/>
                    <a:pt x="136459" y="259074"/>
                    <a:pt x="138973" y="257797"/>
                  </a:cubicBezTo>
                  <a:cubicBezTo>
                    <a:pt x="154054" y="252690"/>
                    <a:pt x="160338" y="242474"/>
                    <a:pt x="160338" y="228428"/>
                  </a:cubicBezTo>
                  <a:cubicBezTo>
                    <a:pt x="160338" y="220767"/>
                    <a:pt x="156568" y="214382"/>
                    <a:pt x="150284" y="209275"/>
                  </a:cubicBezTo>
                  <a:cubicBezTo>
                    <a:pt x="145257" y="206721"/>
                    <a:pt x="138973" y="204167"/>
                    <a:pt x="130175" y="201613"/>
                  </a:cubicBezTo>
                  <a:close/>
                  <a:moveTo>
                    <a:pt x="82550" y="80963"/>
                  </a:moveTo>
                  <a:cubicBezTo>
                    <a:pt x="76338" y="82262"/>
                    <a:pt x="71368" y="84859"/>
                    <a:pt x="66399" y="87457"/>
                  </a:cubicBezTo>
                  <a:cubicBezTo>
                    <a:pt x="57702" y="92653"/>
                    <a:pt x="53975" y="100446"/>
                    <a:pt x="53975" y="110837"/>
                  </a:cubicBezTo>
                  <a:cubicBezTo>
                    <a:pt x="53975" y="121228"/>
                    <a:pt x="57702" y="127722"/>
                    <a:pt x="66399" y="131619"/>
                  </a:cubicBezTo>
                  <a:cubicBezTo>
                    <a:pt x="68883" y="134216"/>
                    <a:pt x="75095" y="135515"/>
                    <a:pt x="82550" y="138113"/>
                  </a:cubicBezTo>
                  <a:close/>
                  <a:moveTo>
                    <a:pt x="83014" y="0"/>
                  </a:moveTo>
                  <a:cubicBezTo>
                    <a:pt x="83014" y="0"/>
                    <a:pt x="83014" y="0"/>
                    <a:pt x="129710" y="0"/>
                  </a:cubicBezTo>
                  <a:cubicBezTo>
                    <a:pt x="129710" y="0"/>
                    <a:pt x="129710" y="0"/>
                    <a:pt x="129710" y="36289"/>
                  </a:cubicBezTo>
                  <a:cubicBezTo>
                    <a:pt x="147870" y="40177"/>
                    <a:pt x="162138" y="45362"/>
                    <a:pt x="175109" y="55730"/>
                  </a:cubicBezTo>
                  <a:cubicBezTo>
                    <a:pt x="194566" y="69986"/>
                    <a:pt x="204943" y="90723"/>
                    <a:pt x="204943" y="117940"/>
                  </a:cubicBezTo>
                  <a:cubicBezTo>
                    <a:pt x="204943" y="117940"/>
                    <a:pt x="204943" y="117940"/>
                    <a:pt x="153058" y="117940"/>
                  </a:cubicBezTo>
                  <a:cubicBezTo>
                    <a:pt x="151761" y="102388"/>
                    <a:pt x="145276" y="90723"/>
                    <a:pt x="132305" y="85539"/>
                  </a:cubicBezTo>
                  <a:cubicBezTo>
                    <a:pt x="132305" y="84243"/>
                    <a:pt x="132305" y="84243"/>
                    <a:pt x="132305" y="84243"/>
                  </a:cubicBezTo>
                  <a:cubicBezTo>
                    <a:pt x="131008" y="84243"/>
                    <a:pt x="131008" y="84243"/>
                    <a:pt x="129710" y="84243"/>
                  </a:cubicBezTo>
                  <a:cubicBezTo>
                    <a:pt x="129710" y="84243"/>
                    <a:pt x="129710" y="84243"/>
                    <a:pt x="129710" y="149045"/>
                  </a:cubicBezTo>
                  <a:cubicBezTo>
                    <a:pt x="129710" y="149045"/>
                    <a:pt x="129710" y="149045"/>
                    <a:pt x="145276" y="152933"/>
                  </a:cubicBezTo>
                  <a:cubicBezTo>
                    <a:pt x="166030" y="156822"/>
                    <a:pt x="180298" y="163302"/>
                    <a:pt x="190674" y="171078"/>
                  </a:cubicBezTo>
                  <a:cubicBezTo>
                    <a:pt x="206240" y="184039"/>
                    <a:pt x="212725" y="200887"/>
                    <a:pt x="212725" y="224216"/>
                  </a:cubicBezTo>
                  <a:cubicBezTo>
                    <a:pt x="212725" y="247545"/>
                    <a:pt x="204943" y="266986"/>
                    <a:pt x="186783" y="283834"/>
                  </a:cubicBezTo>
                  <a:cubicBezTo>
                    <a:pt x="172515" y="295499"/>
                    <a:pt x="154356" y="301979"/>
                    <a:pt x="129710" y="305867"/>
                  </a:cubicBezTo>
                  <a:cubicBezTo>
                    <a:pt x="129710" y="305867"/>
                    <a:pt x="129710" y="305867"/>
                    <a:pt x="129710" y="331788"/>
                  </a:cubicBezTo>
                  <a:cubicBezTo>
                    <a:pt x="129710" y="331788"/>
                    <a:pt x="129710" y="331788"/>
                    <a:pt x="83014" y="331788"/>
                  </a:cubicBezTo>
                  <a:cubicBezTo>
                    <a:pt x="83014" y="331788"/>
                    <a:pt x="83014" y="331788"/>
                    <a:pt x="83014" y="304571"/>
                  </a:cubicBezTo>
                  <a:cubicBezTo>
                    <a:pt x="60964" y="301979"/>
                    <a:pt x="42804" y="294203"/>
                    <a:pt x="28536" y="283834"/>
                  </a:cubicBezTo>
                  <a:cubicBezTo>
                    <a:pt x="9079" y="268282"/>
                    <a:pt x="0" y="247545"/>
                    <a:pt x="0" y="221624"/>
                  </a:cubicBezTo>
                  <a:cubicBezTo>
                    <a:pt x="0" y="221624"/>
                    <a:pt x="0" y="221624"/>
                    <a:pt x="50587" y="221624"/>
                  </a:cubicBezTo>
                  <a:cubicBezTo>
                    <a:pt x="51884" y="231993"/>
                    <a:pt x="55775" y="241065"/>
                    <a:pt x="60964" y="246249"/>
                  </a:cubicBezTo>
                  <a:cubicBezTo>
                    <a:pt x="66152" y="252729"/>
                    <a:pt x="72638" y="256617"/>
                    <a:pt x="83014" y="259210"/>
                  </a:cubicBezTo>
                  <a:cubicBezTo>
                    <a:pt x="83014" y="259210"/>
                    <a:pt x="83014" y="259210"/>
                    <a:pt x="83014" y="189223"/>
                  </a:cubicBezTo>
                  <a:cubicBezTo>
                    <a:pt x="57072" y="184039"/>
                    <a:pt x="38913" y="177558"/>
                    <a:pt x="29833" y="171078"/>
                  </a:cubicBezTo>
                  <a:cubicBezTo>
                    <a:pt x="11674" y="158118"/>
                    <a:pt x="3891" y="139973"/>
                    <a:pt x="3891" y="114052"/>
                  </a:cubicBezTo>
                  <a:cubicBezTo>
                    <a:pt x="3891" y="90723"/>
                    <a:pt x="11674" y="72578"/>
                    <a:pt x="28536" y="57026"/>
                  </a:cubicBezTo>
                  <a:cubicBezTo>
                    <a:pt x="41507" y="45362"/>
                    <a:pt x="59667" y="37585"/>
                    <a:pt x="83014" y="34993"/>
                  </a:cubicBezTo>
                  <a:cubicBezTo>
                    <a:pt x="83014" y="34993"/>
                    <a:pt x="83014" y="34993"/>
                    <a:pt x="83014" y="0"/>
                  </a:cubicBezTo>
                  <a:close/>
                </a:path>
              </a:pathLst>
            </a:custGeom>
            <a:solidFill>
              <a:schemeClr val="accent1"/>
            </a:solidFill>
            <a:ln>
              <a:noFill/>
            </a:ln>
          </p:spPr>
          <p:txBody>
            <a:bodyPr/>
            <a:lstStyle/>
            <a:p>
              <a:endParaRPr lang="zh-CN" altLang="en-US"/>
            </a:p>
          </p:txBody>
        </p:sp>
      </p:grpSp>
      <p:grpSp>
        <p:nvGrpSpPr>
          <p:cNvPr id="110" name="组合 109"/>
          <p:cNvGrpSpPr/>
          <p:nvPr/>
        </p:nvGrpSpPr>
        <p:grpSpPr>
          <a:xfrm>
            <a:off x="5122527" y="2447250"/>
            <a:ext cx="781214" cy="785697"/>
            <a:chOff x="5076679" y="2447250"/>
            <a:chExt cx="781214" cy="785697"/>
          </a:xfrm>
        </p:grpSpPr>
        <p:sp>
          <p:nvSpPr>
            <p:cNvPr id="43" name="Oval 6"/>
            <p:cNvSpPr/>
            <p:nvPr/>
          </p:nvSpPr>
          <p:spPr>
            <a:xfrm>
              <a:off x="5076679" y="2447250"/>
              <a:ext cx="781214" cy="785697"/>
            </a:xfrm>
            <a:prstGeom prst="ellipse">
              <a:avLst/>
            </a:prstGeom>
            <a:solidFill>
              <a:schemeClr val="bg1">
                <a:lumMod val="65000"/>
              </a:schemeClr>
            </a:solidFill>
            <a:ln w="7620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105" name="money-exchange-symbol-euro-yen_44705"/>
            <p:cNvSpPr>
              <a:spLocks noChangeAspect="1"/>
            </p:cNvSpPr>
            <p:nvPr/>
          </p:nvSpPr>
          <p:spPr bwMode="auto">
            <a:xfrm>
              <a:off x="5297687" y="2677784"/>
              <a:ext cx="339196" cy="275400"/>
            </a:xfrm>
            <a:custGeom>
              <a:avLst/>
              <a:gdLst>
                <a:gd name="connsiteX0" fmla="*/ 215701 w 327025"/>
                <a:gd name="connsiteY0" fmla="*/ 211544 h 265519"/>
                <a:gd name="connsiteX1" fmla="*/ 207962 w 327025"/>
                <a:gd name="connsiteY1" fmla="*/ 218081 h 265519"/>
                <a:gd name="connsiteX2" fmla="*/ 259556 w 327025"/>
                <a:gd name="connsiteY2" fmla="*/ 233769 h 265519"/>
                <a:gd name="connsiteX3" fmla="*/ 311150 w 327025"/>
                <a:gd name="connsiteY3" fmla="*/ 219388 h 265519"/>
                <a:gd name="connsiteX4" fmla="*/ 303411 w 327025"/>
                <a:gd name="connsiteY4" fmla="*/ 212851 h 265519"/>
                <a:gd name="connsiteX5" fmla="*/ 259556 w 327025"/>
                <a:gd name="connsiteY5" fmla="*/ 219388 h 265519"/>
                <a:gd name="connsiteX6" fmla="*/ 215701 w 327025"/>
                <a:gd name="connsiteY6" fmla="*/ 211544 h 265519"/>
                <a:gd name="connsiteX7" fmla="*/ 58448 w 327025"/>
                <a:gd name="connsiteY7" fmla="*/ 208369 h 265519"/>
                <a:gd name="connsiteX8" fmla="*/ 42862 w 327025"/>
                <a:gd name="connsiteY8" fmla="*/ 218529 h 265519"/>
                <a:gd name="connsiteX9" fmla="*/ 93518 w 327025"/>
                <a:gd name="connsiteY9" fmla="*/ 233769 h 265519"/>
                <a:gd name="connsiteX10" fmla="*/ 142875 w 327025"/>
                <a:gd name="connsiteY10" fmla="*/ 223609 h 265519"/>
                <a:gd name="connsiteX11" fmla="*/ 118196 w 327025"/>
                <a:gd name="connsiteY11" fmla="*/ 224879 h 265519"/>
                <a:gd name="connsiteX12" fmla="*/ 58448 w 327025"/>
                <a:gd name="connsiteY12" fmla="*/ 208369 h 265519"/>
                <a:gd name="connsiteX13" fmla="*/ 142587 w 327025"/>
                <a:gd name="connsiteY13" fmla="*/ 165506 h 265519"/>
                <a:gd name="connsiteX14" fmla="*/ 81540 w 327025"/>
                <a:gd name="connsiteY14" fmla="*/ 180746 h 265519"/>
                <a:gd name="connsiteX15" fmla="*/ 69850 w 327025"/>
                <a:gd name="connsiteY15" fmla="*/ 180746 h 265519"/>
                <a:gd name="connsiteX16" fmla="*/ 91931 w 327025"/>
                <a:gd name="connsiteY16" fmla="*/ 188366 h 265519"/>
                <a:gd name="connsiteX17" fmla="*/ 94529 w 327025"/>
                <a:gd name="connsiteY17" fmla="*/ 188366 h 265519"/>
                <a:gd name="connsiteX18" fmla="*/ 121805 w 327025"/>
                <a:gd name="connsiteY18" fmla="*/ 190906 h 265519"/>
                <a:gd name="connsiteX19" fmla="*/ 169863 w 327025"/>
                <a:gd name="connsiteY19" fmla="*/ 178206 h 265519"/>
                <a:gd name="connsiteX20" fmla="*/ 142587 w 327025"/>
                <a:gd name="connsiteY20" fmla="*/ 165506 h 265519"/>
                <a:gd name="connsiteX21" fmla="*/ 218281 w 327025"/>
                <a:gd name="connsiteY21" fmla="*/ 163919 h 265519"/>
                <a:gd name="connsiteX22" fmla="*/ 207962 w 327025"/>
                <a:gd name="connsiteY22" fmla="*/ 170534 h 265519"/>
                <a:gd name="connsiteX23" fmla="*/ 259556 w 327025"/>
                <a:gd name="connsiteY23" fmla="*/ 186409 h 265519"/>
                <a:gd name="connsiteX24" fmla="*/ 311150 w 327025"/>
                <a:gd name="connsiteY24" fmla="*/ 171857 h 265519"/>
                <a:gd name="connsiteX25" fmla="*/ 300831 w 327025"/>
                <a:gd name="connsiteY25" fmla="*/ 165242 h 265519"/>
                <a:gd name="connsiteX26" fmla="*/ 259556 w 327025"/>
                <a:gd name="connsiteY26" fmla="*/ 170534 h 265519"/>
                <a:gd name="connsiteX27" fmla="*/ 218281 w 327025"/>
                <a:gd name="connsiteY27" fmla="*/ 163919 h 265519"/>
                <a:gd name="connsiteX28" fmla="*/ 49588 w 327025"/>
                <a:gd name="connsiteY28" fmla="*/ 122644 h 265519"/>
                <a:gd name="connsiteX29" fmla="*/ 30162 w 327025"/>
                <a:gd name="connsiteY29" fmla="*/ 132804 h 265519"/>
                <a:gd name="connsiteX30" fmla="*/ 80670 w 327025"/>
                <a:gd name="connsiteY30" fmla="*/ 148044 h 265519"/>
                <a:gd name="connsiteX31" fmla="*/ 128587 w 327025"/>
                <a:gd name="connsiteY31" fmla="*/ 139154 h 265519"/>
                <a:gd name="connsiteX32" fmla="*/ 109161 w 327025"/>
                <a:gd name="connsiteY32" fmla="*/ 139154 h 265519"/>
                <a:gd name="connsiteX33" fmla="*/ 49588 w 327025"/>
                <a:gd name="connsiteY33" fmla="*/ 122644 h 265519"/>
                <a:gd name="connsiteX34" fmla="*/ 219571 w 327025"/>
                <a:gd name="connsiteY34" fmla="*/ 114706 h 265519"/>
                <a:gd name="connsiteX35" fmla="*/ 207962 w 327025"/>
                <a:gd name="connsiteY35" fmla="*/ 122644 h 265519"/>
                <a:gd name="connsiteX36" fmla="*/ 259556 w 327025"/>
                <a:gd name="connsiteY36" fmla="*/ 137196 h 265519"/>
                <a:gd name="connsiteX37" fmla="*/ 311150 w 327025"/>
                <a:gd name="connsiteY37" fmla="*/ 123967 h 265519"/>
                <a:gd name="connsiteX38" fmla="*/ 299541 w 327025"/>
                <a:gd name="connsiteY38" fmla="*/ 114706 h 265519"/>
                <a:gd name="connsiteX39" fmla="*/ 259556 w 327025"/>
                <a:gd name="connsiteY39" fmla="*/ 119998 h 265519"/>
                <a:gd name="connsiteX40" fmla="*/ 219571 w 327025"/>
                <a:gd name="connsiteY40" fmla="*/ 114706 h 265519"/>
                <a:gd name="connsiteX41" fmla="*/ 128253 w 327025"/>
                <a:gd name="connsiteY41" fmla="*/ 78194 h 265519"/>
                <a:gd name="connsiteX42" fmla="*/ 66090 w 327025"/>
                <a:gd name="connsiteY42" fmla="*/ 96378 h 265519"/>
                <a:gd name="connsiteX43" fmla="*/ 63500 w 327025"/>
                <a:gd name="connsiteY43" fmla="*/ 96378 h 265519"/>
                <a:gd name="connsiteX44" fmla="*/ 82926 w 327025"/>
                <a:gd name="connsiteY44" fmla="*/ 104171 h 265519"/>
                <a:gd name="connsiteX45" fmla="*/ 111417 w 327025"/>
                <a:gd name="connsiteY45" fmla="*/ 106769 h 265519"/>
                <a:gd name="connsiteX46" fmla="*/ 161925 w 327025"/>
                <a:gd name="connsiteY46" fmla="*/ 92481 h 265519"/>
                <a:gd name="connsiteX47" fmla="*/ 128253 w 327025"/>
                <a:gd name="connsiteY47" fmla="*/ 78194 h 265519"/>
                <a:gd name="connsiteX48" fmla="*/ 211832 w 327025"/>
                <a:gd name="connsiteY48" fmla="*/ 68669 h 265519"/>
                <a:gd name="connsiteX49" fmla="*/ 207962 w 327025"/>
                <a:gd name="connsiteY49" fmla="*/ 72479 h 265519"/>
                <a:gd name="connsiteX50" fmla="*/ 259556 w 327025"/>
                <a:gd name="connsiteY50" fmla="*/ 87719 h 265519"/>
                <a:gd name="connsiteX51" fmla="*/ 311150 w 327025"/>
                <a:gd name="connsiteY51" fmla="*/ 73749 h 265519"/>
                <a:gd name="connsiteX52" fmla="*/ 307280 w 327025"/>
                <a:gd name="connsiteY52" fmla="*/ 68669 h 265519"/>
                <a:gd name="connsiteX53" fmla="*/ 259556 w 327025"/>
                <a:gd name="connsiteY53" fmla="*/ 76289 h 265519"/>
                <a:gd name="connsiteX54" fmla="*/ 211832 w 327025"/>
                <a:gd name="connsiteY54" fmla="*/ 68669 h 265519"/>
                <a:gd name="connsiteX55" fmla="*/ 67318 w 327025"/>
                <a:gd name="connsiteY55" fmla="*/ 34986 h 265519"/>
                <a:gd name="connsiteX56" fmla="*/ 15875 w 327025"/>
                <a:gd name="connsiteY56" fmla="*/ 47410 h 265519"/>
                <a:gd name="connsiteX57" fmla="*/ 67318 w 327025"/>
                <a:gd name="connsiteY57" fmla="*/ 62319 h 265519"/>
                <a:gd name="connsiteX58" fmla="*/ 117475 w 327025"/>
                <a:gd name="connsiteY58" fmla="*/ 48653 h 265519"/>
                <a:gd name="connsiteX59" fmla="*/ 67318 w 327025"/>
                <a:gd name="connsiteY59" fmla="*/ 34986 h 265519"/>
                <a:gd name="connsiteX60" fmla="*/ 66964 w 327025"/>
                <a:gd name="connsiteY60" fmla="*/ 19159 h 265519"/>
                <a:gd name="connsiteX61" fmla="*/ 132639 w 327025"/>
                <a:gd name="connsiteY61" fmla="*/ 46245 h 265519"/>
                <a:gd name="connsiteX62" fmla="*/ 132639 w 327025"/>
                <a:gd name="connsiteY62" fmla="*/ 64303 h 265519"/>
                <a:gd name="connsiteX63" fmla="*/ 176423 w 327025"/>
                <a:gd name="connsiteY63" fmla="*/ 90100 h 265519"/>
                <a:gd name="connsiteX64" fmla="*/ 176423 w 327025"/>
                <a:gd name="connsiteY64" fmla="*/ 110738 h 265519"/>
                <a:gd name="connsiteX65" fmla="*/ 148093 w 327025"/>
                <a:gd name="connsiteY65" fmla="*/ 135245 h 265519"/>
                <a:gd name="connsiteX66" fmla="*/ 148093 w 327025"/>
                <a:gd name="connsiteY66" fmla="*/ 150723 h 265519"/>
                <a:gd name="connsiteX67" fmla="*/ 184150 w 327025"/>
                <a:gd name="connsiteY67" fmla="*/ 173940 h 265519"/>
                <a:gd name="connsiteX68" fmla="*/ 184150 w 327025"/>
                <a:gd name="connsiteY68" fmla="*/ 194578 h 265519"/>
                <a:gd name="connsiteX69" fmla="*/ 159682 w 327025"/>
                <a:gd name="connsiteY69" fmla="*/ 217795 h 265519"/>
                <a:gd name="connsiteX70" fmla="*/ 159682 w 327025"/>
                <a:gd name="connsiteY70" fmla="*/ 237143 h 265519"/>
                <a:gd name="connsiteX71" fmla="*/ 92719 w 327025"/>
                <a:gd name="connsiteY71" fmla="*/ 265519 h 265519"/>
                <a:gd name="connsiteX72" fmla="*/ 27043 w 327025"/>
                <a:gd name="connsiteY72" fmla="*/ 234563 h 265519"/>
                <a:gd name="connsiteX73" fmla="*/ 27043 w 327025"/>
                <a:gd name="connsiteY73" fmla="*/ 216505 h 265519"/>
                <a:gd name="connsiteX74" fmla="*/ 51510 w 327025"/>
                <a:gd name="connsiteY74" fmla="*/ 194578 h 265519"/>
                <a:gd name="connsiteX75" fmla="*/ 51510 w 327025"/>
                <a:gd name="connsiteY75" fmla="*/ 193288 h 265519"/>
                <a:gd name="connsiteX76" fmla="*/ 51510 w 327025"/>
                <a:gd name="connsiteY76" fmla="*/ 177810 h 265519"/>
                <a:gd name="connsiteX77" fmla="*/ 15453 w 327025"/>
                <a:gd name="connsiteY77" fmla="*/ 150723 h 265519"/>
                <a:gd name="connsiteX78" fmla="*/ 15453 w 327025"/>
                <a:gd name="connsiteY78" fmla="*/ 131375 h 265519"/>
                <a:gd name="connsiteX79" fmla="*/ 43784 w 327025"/>
                <a:gd name="connsiteY79" fmla="*/ 108158 h 265519"/>
                <a:gd name="connsiteX80" fmla="*/ 43784 w 327025"/>
                <a:gd name="connsiteY80" fmla="*/ 93970 h 265519"/>
                <a:gd name="connsiteX81" fmla="*/ 0 w 327025"/>
                <a:gd name="connsiteY81" fmla="*/ 65593 h 265519"/>
                <a:gd name="connsiteX82" fmla="*/ 0 w 327025"/>
                <a:gd name="connsiteY82" fmla="*/ 47535 h 265519"/>
                <a:gd name="connsiteX83" fmla="*/ 66964 w 327025"/>
                <a:gd name="connsiteY83" fmla="*/ 19159 h 265519"/>
                <a:gd name="connsiteX84" fmla="*/ 259556 w 327025"/>
                <a:gd name="connsiteY84" fmla="*/ 13106 h 265519"/>
                <a:gd name="connsiteX85" fmla="*/ 207962 w 327025"/>
                <a:gd name="connsiteY85" fmla="*/ 27532 h 265519"/>
                <a:gd name="connsiteX86" fmla="*/ 247947 w 327025"/>
                <a:gd name="connsiteY86" fmla="*/ 43269 h 265519"/>
                <a:gd name="connsiteX87" fmla="*/ 259556 w 327025"/>
                <a:gd name="connsiteY87" fmla="*/ 41957 h 265519"/>
                <a:gd name="connsiteX88" fmla="*/ 271165 w 327025"/>
                <a:gd name="connsiteY88" fmla="*/ 43269 h 265519"/>
                <a:gd name="connsiteX89" fmla="*/ 311150 w 327025"/>
                <a:gd name="connsiteY89" fmla="*/ 28843 h 265519"/>
                <a:gd name="connsiteX90" fmla="*/ 259556 w 327025"/>
                <a:gd name="connsiteY90" fmla="*/ 13106 h 265519"/>
                <a:gd name="connsiteX91" fmla="*/ 259556 w 327025"/>
                <a:gd name="connsiteY91" fmla="*/ 107 h 265519"/>
                <a:gd name="connsiteX92" fmla="*/ 325728 w 327025"/>
                <a:gd name="connsiteY92" fmla="*/ 27164 h 265519"/>
                <a:gd name="connsiteX93" fmla="*/ 327025 w 327025"/>
                <a:gd name="connsiteY93" fmla="*/ 27164 h 265519"/>
                <a:gd name="connsiteX94" fmla="*/ 325728 w 327025"/>
                <a:gd name="connsiteY94" fmla="*/ 47778 h 265519"/>
                <a:gd name="connsiteX95" fmla="*/ 320538 w 327025"/>
                <a:gd name="connsiteY95" fmla="*/ 60662 h 265519"/>
                <a:gd name="connsiteX96" fmla="*/ 325728 w 327025"/>
                <a:gd name="connsiteY96" fmla="*/ 70970 h 265519"/>
                <a:gd name="connsiteX97" fmla="*/ 327025 w 327025"/>
                <a:gd name="connsiteY97" fmla="*/ 70970 h 265519"/>
                <a:gd name="connsiteX98" fmla="*/ 325728 w 327025"/>
                <a:gd name="connsiteY98" fmla="*/ 91584 h 265519"/>
                <a:gd name="connsiteX99" fmla="*/ 316645 w 327025"/>
                <a:gd name="connsiteY99" fmla="*/ 107045 h 265519"/>
                <a:gd name="connsiteX100" fmla="*/ 325728 w 327025"/>
                <a:gd name="connsiteY100" fmla="*/ 119929 h 265519"/>
                <a:gd name="connsiteX101" fmla="*/ 327025 w 327025"/>
                <a:gd name="connsiteY101" fmla="*/ 119929 h 265519"/>
                <a:gd name="connsiteX102" fmla="*/ 325728 w 327025"/>
                <a:gd name="connsiteY102" fmla="*/ 141832 h 265519"/>
                <a:gd name="connsiteX103" fmla="*/ 317943 w 327025"/>
                <a:gd name="connsiteY103" fmla="*/ 156005 h 265519"/>
                <a:gd name="connsiteX104" fmla="*/ 325728 w 327025"/>
                <a:gd name="connsiteY104" fmla="*/ 168889 h 265519"/>
                <a:gd name="connsiteX105" fmla="*/ 327025 w 327025"/>
                <a:gd name="connsiteY105" fmla="*/ 168889 h 265519"/>
                <a:gd name="connsiteX106" fmla="*/ 325728 w 327025"/>
                <a:gd name="connsiteY106" fmla="*/ 189503 h 265519"/>
                <a:gd name="connsiteX107" fmla="*/ 319240 w 327025"/>
                <a:gd name="connsiteY107" fmla="*/ 203676 h 265519"/>
                <a:gd name="connsiteX108" fmla="*/ 325728 w 327025"/>
                <a:gd name="connsiteY108" fmla="*/ 216560 h 265519"/>
                <a:gd name="connsiteX109" fmla="*/ 327025 w 327025"/>
                <a:gd name="connsiteY109" fmla="*/ 216560 h 265519"/>
                <a:gd name="connsiteX110" fmla="*/ 325728 w 327025"/>
                <a:gd name="connsiteY110" fmla="*/ 237174 h 265519"/>
                <a:gd name="connsiteX111" fmla="*/ 259556 w 327025"/>
                <a:gd name="connsiteY111" fmla="*/ 265519 h 265519"/>
                <a:gd name="connsiteX112" fmla="*/ 192087 w 327025"/>
                <a:gd name="connsiteY112" fmla="*/ 234597 h 265519"/>
                <a:gd name="connsiteX113" fmla="*/ 193384 w 327025"/>
                <a:gd name="connsiteY113" fmla="*/ 216560 h 265519"/>
                <a:gd name="connsiteX114" fmla="*/ 199872 w 327025"/>
                <a:gd name="connsiteY114" fmla="*/ 203676 h 265519"/>
                <a:gd name="connsiteX115" fmla="*/ 192087 w 327025"/>
                <a:gd name="connsiteY115" fmla="*/ 188215 h 265519"/>
                <a:gd name="connsiteX116" fmla="*/ 193384 w 327025"/>
                <a:gd name="connsiteY116" fmla="*/ 170177 h 265519"/>
                <a:gd name="connsiteX117" fmla="*/ 201169 w 327025"/>
                <a:gd name="connsiteY117" fmla="*/ 156005 h 265519"/>
                <a:gd name="connsiteX118" fmla="*/ 192087 w 327025"/>
                <a:gd name="connsiteY118" fmla="*/ 139255 h 265519"/>
                <a:gd name="connsiteX119" fmla="*/ 193384 w 327025"/>
                <a:gd name="connsiteY119" fmla="*/ 121218 h 265519"/>
                <a:gd name="connsiteX120" fmla="*/ 202467 w 327025"/>
                <a:gd name="connsiteY120" fmla="*/ 105757 h 265519"/>
                <a:gd name="connsiteX121" fmla="*/ 192087 w 327025"/>
                <a:gd name="connsiteY121" fmla="*/ 89007 h 265519"/>
                <a:gd name="connsiteX122" fmla="*/ 193384 w 327025"/>
                <a:gd name="connsiteY122" fmla="*/ 70970 h 265519"/>
                <a:gd name="connsiteX123" fmla="*/ 198574 w 327025"/>
                <a:gd name="connsiteY123" fmla="*/ 59374 h 265519"/>
                <a:gd name="connsiteX124" fmla="*/ 192087 w 327025"/>
                <a:gd name="connsiteY124" fmla="*/ 46490 h 265519"/>
                <a:gd name="connsiteX125" fmla="*/ 193384 w 327025"/>
                <a:gd name="connsiteY125" fmla="*/ 27164 h 265519"/>
                <a:gd name="connsiteX126" fmla="*/ 259556 w 327025"/>
                <a:gd name="connsiteY126" fmla="*/ 107 h 265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Lst>
              <a:rect l="l" t="t" r="r" b="b"/>
              <a:pathLst>
                <a:path w="327025" h="265519">
                  <a:moveTo>
                    <a:pt x="215701" y="211544"/>
                  </a:moveTo>
                  <a:cubicBezTo>
                    <a:pt x="210542" y="214159"/>
                    <a:pt x="207962" y="216774"/>
                    <a:pt x="207962" y="218081"/>
                  </a:cubicBezTo>
                  <a:cubicBezTo>
                    <a:pt x="207962" y="222003"/>
                    <a:pt x="226020" y="232462"/>
                    <a:pt x="259556" y="233769"/>
                  </a:cubicBezTo>
                  <a:cubicBezTo>
                    <a:pt x="293092" y="233769"/>
                    <a:pt x="311150" y="223310"/>
                    <a:pt x="311150" y="219388"/>
                  </a:cubicBezTo>
                  <a:cubicBezTo>
                    <a:pt x="311150" y="218081"/>
                    <a:pt x="308570" y="215466"/>
                    <a:pt x="303411" y="212851"/>
                  </a:cubicBezTo>
                  <a:cubicBezTo>
                    <a:pt x="290512" y="216774"/>
                    <a:pt x="275034" y="219388"/>
                    <a:pt x="259556" y="219388"/>
                  </a:cubicBezTo>
                  <a:cubicBezTo>
                    <a:pt x="244078" y="219388"/>
                    <a:pt x="227310" y="216774"/>
                    <a:pt x="215701" y="211544"/>
                  </a:cubicBezTo>
                  <a:close/>
                  <a:moveTo>
                    <a:pt x="58448" y="208369"/>
                  </a:moveTo>
                  <a:cubicBezTo>
                    <a:pt x="48057" y="212179"/>
                    <a:pt x="42862" y="215989"/>
                    <a:pt x="42862" y="218529"/>
                  </a:cubicBezTo>
                  <a:cubicBezTo>
                    <a:pt x="42862" y="222339"/>
                    <a:pt x="59747" y="232499"/>
                    <a:pt x="93518" y="233769"/>
                  </a:cubicBezTo>
                  <a:cubicBezTo>
                    <a:pt x="119495" y="233769"/>
                    <a:pt x="136381" y="227419"/>
                    <a:pt x="142875" y="223609"/>
                  </a:cubicBezTo>
                  <a:cubicBezTo>
                    <a:pt x="135082" y="224879"/>
                    <a:pt x="125990" y="224879"/>
                    <a:pt x="118196" y="224879"/>
                  </a:cubicBezTo>
                  <a:cubicBezTo>
                    <a:pt x="94817" y="224879"/>
                    <a:pt x="70138" y="218529"/>
                    <a:pt x="58448" y="208369"/>
                  </a:cubicBezTo>
                  <a:close/>
                  <a:moveTo>
                    <a:pt x="142587" y="165506"/>
                  </a:moveTo>
                  <a:cubicBezTo>
                    <a:pt x="132196" y="175666"/>
                    <a:pt x="106218" y="182016"/>
                    <a:pt x="81540" y="180746"/>
                  </a:cubicBezTo>
                  <a:cubicBezTo>
                    <a:pt x="77643" y="180746"/>
                    <a:pt x="73747" y="180746"/>
                    <a:pt x="69850" y="180746"/>
                  </a:cubicBezTo>
                  <a:cubicBezTo>
                    <a:pt x="73747" y="183286"/>
                    <a:pt x="81540" y="187096"/>
                    <a:pt x="91931" y="188366"/>
                  </a:cubicBezTo>
                  <a:cubicBezTo>
                    <a:pt x="91931" y="188366"/>
                    <a:pt x="91931" y="188366"/>
                    <a:pt x="94529" y="188366"/>
                  </a:cubicBezTo>
                  <a:cubicBezTo>
                    <a:pt x="103621" y="188366"/>
                    <a:pt x="112713" y="189636"/>
                    <a:pt x="121805" y="190906"/>
                  </a:cubicBezTo>
                  <a:cubicBezTo>
                    <a:pt x="152978" y="190906"/>
                    <a:pt x="169863" y="182016"/>
                    <a:pt x="169863" y="178206"/>
                  </a:cubicBezTo>
                  <a:cubicBezTo>
                    <a:pt x="169863" y="174396"/>
                    <a:pt x="160771" y="168046"/>
                    <a:pt x="142587" y="165506"/>
                  </a:cubicBezTo>
                  <a:close/>
                  <a:moveTo>
                    <a:pt x="218281" y="163919"/>
                  </a:moveTo>
                  <a:cubicBezTo>
                    <a:pt x="211832" y="166565"/>
                    <a:pt x="207962" y="169211"/>
                    <a:pt x="207962" y="170534"/>
                  </a:cubicBezTo>
                  <a:cubicBezTo>
                    <a:pt x="207962" y="175826"/>
                    <a:pt x="226020" y="186409"/>
                    <a:pt x="259556" y="186409"/>
                  </a:cubicBezTo>
                  <a:cubicBezTo>
                    <a:pt x="293092" y="187732"/>
                    <a:pt x="311150" y="177149"/>
                    <a:pt x="311150" y="171857"/>
                  </a:cubicBezTo>
                  <a:cubicBezTo>
                    <a:pt x="311150" y="170534"/>
                    <a:pt x="307280" y="167888"/>
                    <a:pt x="300831" y="165242"/>
                  </a:cubicBezTo>
                  <a:cubicBezTo>
                    <a:pt x="289223" y="169211"/>
                    <a:pt x="273744" y="170534"/>
                    <a:pt x="259556" y="170534"/>
                  </a:cubicBezTo>
                  <a:cubicBezTo>
                    <a:pt x="244078" y="170534"/>
                    <a:pt x="229889" y="167888"/>
                    <a:pt x="218281" y="163919"/>
                  </a:cubicBezTo>
                  <a:close/>
                  <a:moveTo>
                    <a:pt x="49588" y="122644"/>
                  </a:moveTo>
                  <a:cubicBezTo>
                    <a:pt x="36637" y="126454"/>
                    <a:pt x="30162" y="130264"/>
                    <a:pt x="30162" y="132804"/>
                  </a:cubicBezTo>
                  <a:cubicBezTo>
                    <a:pt x="30162" y="136614"/>
                    <a:pt x="48293" y="148044"/>
                    <a:pt x="80670" y="148044"/>
                  </a:cubicBezTo>
                  <a:cubicBezTo>
                    <a:pt x="105276" y="148044"/>
                    <a:pt x="122112" y="142964"/>
                    <a:pt x="128587" y="139154"/>
                  </a:cubicBezTo>
                  <a:cubicBezTo>
                    <a:pt x="122112" y="139154"/>
                    <a:pt x="115636" y="139154"/>
                    <a:pt x="109161" y="139154"/>
                  </a:cubicBezTo>
                  <a:cubicBezTo>
                    <a:pt x="84555" y="139154"/>
                    <a:pt x="59948" y="134074"/>
                    <a:pt x="49588" y="122644"/>
                  </a:cubicBezTo>
                  <a:close/>
                  <a:moveTo>
                    <a:pt x="219571" y="114706"/>
                  </a:moveTo>
                  <a:cubicBezTo>
                    <a:pt x="211832" y="117352"/>
                    <a:pt x="207962" y="119998"/>
                    <a:pt x="207962" y="122644"/>
                  </a:cubicBezTo>
                  <a:cubicBezTo>
                    <a:pt x="207962" y="126613"/>
                    <a:pt x="226020" y="137196"/>
                    <a:pt x="259556" y="137196"/>
                  </a:cubicBezTo>
                  <a:cubicBezTo>
                    <a:pt x="293092" y="138519"/>
                    <a:pt x="311150" y="127936"/>
                    <a:pt x="311150" y="123967"/>
                  </a:cubicBezTo>
                  <a:cubicBezTo>
                    <a:pt x="311150" y="121321"/>
                    <a:pt x="307280" y="118675"/>
                    <a:pt x="299541" y="114706"/>
                  </a:cubicBezTo>
                  <a:cubicBezTo>
                    <a:pt x="287933" y="118675"/>
                    <a:pt x="273744" y="119998"/>
                    <a:pt x="259556" y="119998"/>
                  </a:cubicBezTo>
                  <a:cubicBezTo>
                    <a:pt x="245368" y="119998"/>
                    <a:pt x="231179" y="117352"/>
                    <a:pt x="219571" y="114706"/>
                  </a:cubicBezTo>
                  <a:close/>
                  <a:moveTo>
                    <a:pt x="128253" y="78194"/>
                  </a:moveTo>
                  <a:cubicBezTo>
                    <a:pt x="117893" y="89884"/>
                    <a:pt x="91991" y="96378"/>
                    <a:pt x="66090" y="96378"/>
                  </a:cubicBezTo>
                  <a:cubicBezTo>
                    <a:pt x="64795" y="96378"/>
                    <a:pt x="64795" y="96378"/>
                    <a:pt x="63500" y="96378"/>
                  </a:cubicBezTo>
                  <a:cubicBezTo>
                    <a:pt x="67385" y="98976"/>
                    <a:pt x="73860" y="101573"/>
                    <a:pt x="82926" y="104171"/>
                  </a:cubicBezTo>
                  <a:cubicBezTo>
                    <a:pt x="93286" y="104171"/>
                    <a:pt x="102352" y="104171"/>
                    <a:pt x="111417" y="106769"/>
                  </a:cubicBezTo>
                  <a:cubicBezTo>
                    <a:pt x="143794" y="106769"/>
                    <a:pt x="161925" y="96378"/>
                    <a:pt x="161925" y="92481"/>
                  </a:cubicBezTo>
                  <a:cubicBezTo>
                    <a:pt x="161925" y="88585"/>
                    <a:pt x="150269" y="82090"/>
                    <a:pt x="128253" y="78194"/>
                  </a:cubicBezTo>
                  <a:close/>
                  <a:moveTo>
                    <a:pt x="211832" y="68669"/>
                  </a:moveTo>
                  <a:cubicBezTo>
                    <a:pt x="209252" y="69939"/>
                    <a:pt x="207962" y="71209"/>
                    <a:pt x="207962" y="72479"/>
                  </a:cubicBezTo>
                  <a:cubicBezTo>
                    <a:pt x="207962" y="76289"/>
                    <a:pt x="226020" y="86449"/>
                    <a:pt x="259556" y="87719"/>
                  </a:cubicBezTo>
                  <a:cubicBezTo>
                    <a:pt x="293092" y="87719"/>
                    <a:pt x="311150" y="77559"/>
                    <a:pt x="311150" y="73749"/>
                  </a:cubicBezTo>
                  <a:cubicBezTo>
                    <a:pt x="311150" y="72479"/>
                    <a:pt x="309860" y="71209"/>
                    <a:pt x="307280" y="68669"/>
                  </a:cubicBezTo>
                  <a:cubicBezTo>
                    <a:pt x="294382" y="75019"/>
                    <a:pt x="276324" y="77559"/>
                    <a:pt x="259556" y="76289"/>
                  </a:cubicBezTo>
                  <a:cubicBezTo>
                    <a:pt x="241498" y="76289"/>
                    <a:pt x="224730" y="73749"/>
                    <a:pt x="211832" y="68669"/>
                  </a:cubicBezTo>
                  <a:close/>
                  <a:moveTo>
                    <a:pt x="67318" y="34986"/>
                  </a:moveTo>
                  <a:cubicBezTo>
                    <a:pt x="33880" y="33744"/>
                    <a:pt x="15875" y="43683"/>
                    <a:pt x="15875" y="47410"/>
                  </a:cubicBezTo>
                  <a:cubicBezTo>
                    <a:pt x="15875" y="52380"/>
                    <a:pt x="33880" y="62319"/>
                    <a:pt x="67318" y="62319"/>
                  </a:cubicBezTo>
                  <a:cubicBezTo>
                    <a:pt x="99470" y="62319"/>
                    <a:pt x="117475" y="53622"/>
                    <a:pt x="117475" y="48653"/>
                  </a:cubicBezTo>
                  <a:cubicBezTo>
                    <a:pt x="117475" y="44925"/>
                    <a:pt x="100756" y="34986"/>
                    <a:pt x="67318" y="34986"/>
                  </a:cubicBezTo>
                  <a:close/>
                  <a:moveTo>
                    <a:pt x="66964" y="19159"/>
                  </a:moveTo>
                  <a:cubicBezTo>
                    <a:pt x="97870" y="19159"/>
                    <a:pt x="130064" y="29477"/>
                    <a:pt x="132639" y="46245"/>
                  </a:cubicBezTo>
                  <a:cubicBezTo>
                    <a:pt x="132639" y="46245"/>
                    <a:pt x="132639" y="46245"/>
                    <a:pt x="132639" y="64303"/>
                  </a:cubicBezTo>
                  <a:cubicBezTo>
                    <a:pt x="155819" y="68173"/>
                    <a:pt x="173848" y="77202"/>
                    <a:pt x="176423" y="90100"/>
                  </a:cubicBezTo>
                  <a:cubicBezTo>
                    <a:pt x="176423" y="90100"/>
                    <a:pt x="176423" y="90100"/>
                    <a:pt x="176423" y="110738"/>
                  </a:cubicBezTo>
                  <a:cubicBezTo>
                    <a:pt x="176423" y="122346"/>
                    <a:pt x="164834" y="130086"/>
                    <a:pt x="148093" y="135245"/>
                  </a:cubicBezTo>
                  <a:cubicBezTo>
                    <a:pt x="148093" y="135245"/>
                    <a:pt x="148093" y="135245"/>
                    <a:pt x="148093" y="150723"/>
                  </a:cubicBezTo>
                  <a:cubicBezTo>
                    <a:pt x="167409" y="154593"/>
                    <a:pt x="181574" y="162332"/>
                    <a:pt x="184150" y="173940"/>
                  </a:cubicBezTo>
                  <a:cubicBezTo>
                    <a:pt x="184150" y="173940"/>
                    <a:pt x="184150" y="173940"/>
                    <a:pt x="184150" y="194578"/>
                  </a:cubicBezTo>
                  <a:cubicBezTo>
                    <a:pt x="184150" y="206186"/>
                    <a:pt x="173848" y="213925"/>
                    <a:pt x="159682" y="217795"/>
                  </a:cubicBezTo>
                  <a:cubicBezTo>
                    <a:pt x="159682" y="217795"/>
                    <a:pt x="159682" y="217795"/>
                    <a:pt x="159682" y="237143"/>
                  </a:cubicBezTo>
                  <a:cubicBezTo>
                    <a:pt x="159682" y="256490"/>
                    <a:pt x="126201" y="265519"/>
                    <a:pt x="92719" y="265519"/>
                  </a:cubicBezTo>
                  <a:cubicBezTo>
                    <a:pt x="59237" y="265519"/>
                    <a:pt x="25755" y="255200"/>
                    <a:pt x="27043" y="234563"/>
                  </a:cubicBezTo>
                  <a:cubicBezTo>
                    <a:pt x="27043" y="234563"/>
                    <a:pt x="27043" y="234563"/>
                    <a:pt x="27043" y="216505"/>
                  </a:cubicBezTo>
                  <a:cubicBezTo>
                    <a:pt x="27043" y="206186"/>
                    <a:pt x="37345" y="198447"/>
                    <a:pt x="51510" y="194578"/>
                  </a:cubicBezTo>
                  <a:cubicBezTo>
                    <a:pt x="51510" y="194578"/>
                    <a:pt x="51510" y="193288"/>
                    <a:pt x="51510" y="193288"/>
                  </a:cubicBezTo>
                  <a:cubicBezTo>
                    <a:pt x="51510" y="193288"/>
                    <a:pt x="51510" y="193288"/>
                    <a:pt x="51510" y="177810"/>
                  </a:cubicBezTo>
                  <a:cubicBezTo>
                    <a:pt x="30906" y="172650"/>
                    <a:pt x="15453" y="163621"/>
                    <a:pt x="15453" y="150723"/>
                  </a:cubicBezTo>
                  <a:cubicBezTo>
                    <a:pt x="15453" y="150723"/>
                    <a:pt x="15453" y="150723"/>
                    <a:pt x="15453" y="131375"/>
                  </a:cubicBezTo>
                  <a:cubicBezTo>
                    <a:pt x="16741" y="121057"/>
                    <a:pt x="27043" y="113317"/>
                    <a:pt x="43784" y="108158"/>
                  </a:cubicBezTo>
                  <a:cubicBezTo>
                    <a:pt x="43784" y="108158"/>
                    <a:pt x="43784" y="108158"/>
                    <a:pt x="43784" y="93970"/>
                  </a:cubicBezTo>
                  <a:cubicBezTo>
                    <a:pt x="19316" y="90100"/>
                    <a:pt x="0" y="79781"/>
                    <a:pt x="0" y="65593"/>
                  </a:cubicBezTo>
                  <a:cubicBezTo>
                    <a:pt x="0" y="65593"/>
                    <a:pt x="0" y="65593"/>
                    <a:pt x="0" y="47535"/>
                  </a:cubicBezTo>
                  <a:cubicBezTo>
                    <a:pt x="1288" y="28188"/>
                    <a:pt x="34770" y="17869"/>
                    <a:pt x="66964" y="19159"/>
                  </a:cubicBezTo>
                  <a:close/>
                  <a:moveTo>
                    <a:pt x="259556" y="13106"/>
                  </a:moveTo>
                  <a:cubicBezTo>
                    <a:pt x="226020" y="13106"/>
                    <a:pt x="207962" y="23597"/>
                    <a:pt x="207962" y="27532"/>
                  </a:cubicBezTo>
                  <a:cubicBezTo>
                    <a:pt x="207962" y="31466"/>
                    <a:pt x="222150" y="40646"/>
                    <a:pt x="247947" y="43269"/>
                  </a:cubicBezTo>
                  <a:cubicBezTo>
                    <a:pt x="251817" y="41957"/>
                    <a:pt x="255686" y="41957"/>
                    <a:pt x="259556" y="41957"/>
                  </a:cubicBezTo>
                  <a:cubicBezTo>
                    <a:pt x="263426" y="41957"/>
                    <a:pt x="267295" y="41957"/>
                    <a:pt x="271165" y="43269"/>
                  </a:cubicBezTo>
                  <a:cubicBezTo>
                    <a:pt x="296962" y="40646"/>
                    <a:pt x="311150" y="32777"/>
                    <a:pt x="311150" y="28843"/>
                  </a:cubicBezTo>
                  <a:cubicBezTo>
                    <a:pt x="311150" y="24909"/>
                    <a:pt x="293092" y="14417"/>
                    <a:pt x="259556" y="13106"/>
                  </a:cubicBezTo>
                  <a:close/>
                  <a:moveTo>
                    <a:pt x="259556" y="107"/>
                  </a:moveTo>
                  <a:cubicBezTo>
                    <a:pt x="291993" y="107"/>
                    <a:pt x="323133" y="9126"/>
                    <a:pt x="325728" y="27164"/>
                  </a:cubicBezTo>
                  <a:cubicBezTo>
                    <a:pt x="325728" y="27164"/>
                    <a:pt x="325728" y="27164"/>
                    <a:pt x="327025" y="27164"/>
                  </a:cubicBezTo>
                  <a:cubicBezTo>
                    <a:pt x="327025" y="27164"/>
                    <a:pt x="327025" y="27164"/>
                    <a:pt x="325728" y="47778"/>
                  </a:cubicBezTo>
                  <a:cubicBezTo>
                    <a:pt x="325728" y="52932"/>
                    <a:pt x="324430" y="56797"/>
                    <a:pt x="320538" y="60662"/>
                  </a:cubicBezTo>
                  <a:cubicBezTo>
                    <a:pt x="323133" y="63239"/>
                    <a:pt x="325728" y="67104"/>
                    <a:pt x="325728" y="70970"/>
                  </a:cubicBezTo>
                  <a:cubicBezTo>
                    <a:pt x="325728" y="70970"/>
                    <a:pt x="325728" y="70970"/>
                    <a:pt x="327025" y="70970"/>
                  </a:cubicBezTo>
                  <a:cubicBezTo>
                    <a:pt x="327025" y="70970"/>
                    <a:pt x="327025" y="70970"/>
                    <a:pt x="325728" y="91584"/>
                  </a:cubicBezTo>
                  <a:cubicBezTo>
                    <a:pt x="325728" y="98026"/>
                    <a:pt x="323133" y="103180"/>
                    <a:pt x="316645" y="107045"/>
                  </a:cubicBezTo>
                  <a:cubicBezTo>
                    <a:pt x="321835" y="110910"/>
                    <a:pt x="325728" y="114776"/>
                    <a:pt x="325728" y="119929"/>
                  </a:cubicBezTo>
                  <a:cubicBezTo>
                    <a:pt x="325728" y="119929"/>
                    <a:pt x="325728" y="119929"/>
                    <a:pt x="327025" y="119929"/>
                  </a:cubicBezTo>
                  <a:cubicBezTo>
                    <a:pt x="327025" y="119929"/>
                    <a:pt x="327025" y="119929"/>
                    <a:pt x="325728" y="141832"/>
                  </a:cubicBezTo>
                  <a:cubicBezTo>
                    <a:pt x="325728" y="146986"/>
                    <a:pt x="323133" y="152139"/>
                    <a:pt x="317943" y="156005"/>
                  </a:cubicBezTo>
                  <a:cubicBezTo>
                    <a:pt x="321835" y="159870"/>
                    <a:pt x="325728" y="163735"/>
                    <a:pt x="325728" y="168889"/>
                  </a:cubicBezTo>
                  <a:cubicBezTo>
                    <a:pt x="325728" y="168889"/>
                    <a:pt x="325728" y="168889"/>
                    <a:pt x="327025" y="168889"/>
                  </a:cubicBezTo>
                  <a:cubicBezTo>
                    <a:pt x="327025" y="168889"/>
                    <a:pt x="327025" y="168889"/>
                    <a:pt x="325728" y="189503"/>
                  </a:cubicBezTo>
                  <a:cubicBezTo>
                    <a:pt x="325728" y="195945"/>
                    <a:pt x="323133" y="199810"/>
                    <a:pt x="319240" y="203676"/>
                  </a:cubicBezTo>
                  <a:cubicBezTo>
                    <a:pt x="323133" y="207541"/>
                    <a:pt x="325728" y="211406"/>
                    <a:pt x="325728" y="216560"/>
                  </a:cubicBezTo>
                  <a:cubicBezTo>
                    <a:pt x="325728" y="216560"/>
                    <a:pt x="325728" y="216560"/>
                    <a:pt x="327025" y="216560"/>
                  </a:cubicBezTo>
                  <a:cubicBezTo>
                    <a:pt x="327025" y="216560"/>
                    <a:pt x="327025" y="216560"/>
                    <a:pt x="325728" y="237174"/>
                  </a:cubicBezTo>
                  <a:cubicBezTo>
                    <a:pt x="325728" y="256500"/>
                    <a:pt x="291993" y="265519"/>
                    <a:pt x="259556" y="265519"/>
                  </a:cubicBezTo>
                  <a:cubicBezTo>
                    <a:pt x="225822" y="265519"/>
                    <a:pt x="192087" y="255212"/>
                    <a:pt x="192087" y="234597"/>
                  </a:cubicBezTo>
                  <a:cubicBezTo>
                    <a:pt x="192087" y="234597"/>
                    <a:pt x="192087" y="234597"/>
                    <a:pt x="193384" y="216560"/>
                  </a:cubicBezTo>
                  <a:cubicBezTo>
                    <a:pt x="193384" y="211406"/>
                    <a:pt x="195979" y="207541"/>
                    <a:pt x="199872" y="203676"/>
                  </a:cubicBezTo>
                  <a:cubicBezTo>
                    <a:pt x="195979" y="198522"/>
                    <a:pt x="192087" y="193368"/>
                    <a:pt x="192087" y="188215"/>
                  </a:cubicBezTo>
                  <a:cubicBezTo>
                    <a:pt x="192087" y="188215"/>
                    <a:pt x="192087" y="188215"/>
                    <a:pt x="193384" y="170177"/>
                  </a:cubicBezTo>
                  <a:cubicBezTo>
                    <a:pt x="193384" y="163735"/>
                    <a:pt x="195979" y="159870"/>
                    <a:pt x="201169" y="156005"/>
                  </a:cubicBezTo>
                  <a:cubicBezTo>
                    <a:pt x="195979" y="150851"/>
                    <a:pt x="192087" y="145697"/>
                    <a:pt x="192087" y="139255"/>
                  </a:cubicBezTo>
                  <a:cubicBezTo>
                    <a:pt x="192087" y="139255"/>
                    <a:pt x="192087" y="139255"/>
                    <a:pt x="193384" y="121218"/>
                  </a:cubicBezTo>
                  <a:cubicBezTo>
                    <a:pt x="193384" y="114776"/>
                    <a:pt x="197277" y="109622"/>
                    <a:pt x="202467" y="105757"/>
                  </a:cubicBezTo>
                  <a:cubicBezTo>
                    <a:pt x="195979" y="101891"/>
                    <a:pt x="192087" y="95449"/>
                    <a:pt x="192087" y="89007"/>
                  </a:cubicBezTo>
                  <a:cubicBezTo>
                    <a:pt x="192087" y="89007"/>
                    <a:pt x="192087" y="89007"/>
                    <a:pt x="193384" y="70970"/>
                  </a:cubicBezTo>
                  <a:cubicBezTo>
                    <a:pt x="193384" y="67104"/>
                    <a:pt x="194682" y="63239"/>
                    <a:pt x="198574" y="59374"/>
                  </a:cubicBezTo>
                  <a:cubicBezTo>
                    <a:pt x="194682" y="55509"/>
                    <a:pt x="192087" y="51644"/>
                    <a:pt x="192087" y="46490"/>
                  </a:cubicBezTo>
                  <a:cubicBezTo>
                    <a:pt x="192087" y="46490"/>
                    <a:pt x="192087" y="46490"/>
                    <a:pt x="193384" y="27164"/>
                  </a:cubicBezTo>
                  <a:cubicBezTo>
                    <a:pt x="193384" y="9126"/>
                    <a:pt x="227119" y="-1181"/>
                    <a:pt x="259556" y="107"/>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111" name="组合 110"/>
          <p:cNvGrpSpPr/>
          <p:nvPr/>
        </p:nvGrpSpPr>
        <p:grpSpPr>
          <a:xfrm>
            <a:off x="7008380" y="2463988"/>
            <a:ext cx="781214" cy="785697"/>
            <a:chOff x="7008380" y="2463988"/>
            <a:chExt cx="781214" cy="785697"/>
          </a:xfrm>
        </p:grpSpPr>
        <p:sp>
          <p:nvSpPr>
            <p:cNvPr id="44" name="Oval 7"/>
            <p:cNvSpPr/>
            <p:nvPr/>
          </p:nvSpPr>
          <p:spPr>
            <a:xfrm>
              <a:off x="7008380" y="2463988"/>
              <a:ext cx="781214" cy="785697"/>
            </a:xfrm>
            <a:prstGeom prst="ellipse">
              <a:avLst/>
            </a:prstGeom>
            <a:solidFill>
              <a:schemeClr val="bg1">
                <a:lumMod val="65000"/>
              </a:schemeClr>
            </a:solidFill>
            <a:ln w="7620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107" name="money-exchange-symbol-euro-yen_44705"/>
            <p:cNvSpPr>
              <a:spLocks noChangeAspect="1"/>
            </p:cNvSpPr>
            <p:nvPr/>
          </p:nvSpPr>
          <p:spPr bwMode="auto">
            <a:xfrm>
              <a:off x="7240805" y="2645886"/>
              <a:ext cx="316364" cy="339196"/>
            </a:xfrm>
            <a:custGeom>
              <a:avLst/>
              <a:gdLst>
                <a:gd name="connsiteX0" fmla="*/ 188912 w 307975"/>
                <a:gd name="connsiteY0" fmla="*/ 180975 h 330200"/>
                <a:gd name="connsiteX1" fmla="*/ 293687 w 307975"/>
                <a:gd name="connsiteY1" fmla="*/ 180975 h 330200"/>
                <a:gd name="connsiteX2" fmla="*/ 293687 w 307975"/>
                <a:gd name="connsiteY2" fmla="*/ 295467 h 330200"/>
                <a:gd name="connsiteX3" fmla="*/ 254077 w 307975"/>
                <a:gd name="connsiteY3" fmla="*/ 330200 h 330200"/>
                <a:gd name="connsiteX4" fmla="*/ 188912 w 307975"/>
                <a:gd name="connsiteY4" fmla="*/ 330200 h 330200"/>
                <a:gd name="connsiteX5" fmla="*/ 14287 w 307975"/>
                <a:gd name="connsiteY5" fmla="*/ 180975 h 330200"/>
                <a:gd name="connsiteX6" fmla="*/ 128587 w 307975"/>
                <a:gd name="connsiteY6" fmla="*/ 180975 h 330200"/>
                <a:gd name="connsiteX7" fmla="*/ 128587 w 307975"/>
                <a:gd name="connsiteY7" fmla="*/ 330200 h 330200"/>
                <a:gd name="connsiteX8" fmla="*/ 54552 w 307975"/>
                <a:gd name="connsiteY8" fmla="*/ 330200 h 330200"/>
                <a:gd name="connsiteX9" fmla="*/ 14287 w 307975"/>
                <a:gd name="connsiteY9" fmla="*/ 295467 h 330200"/>
                <a:gd name="connsiteX10" fmla="*/ 227320 w 307975"/>
                <a:gd name="connsiteY10" fmla="*/ 90487 h 330200"/>
                <a:gd name="connsiteX11" fmla="*/ 268288 w 307975"/>
                <a:gd name="connsiteY11" fmla="*/ 90487 h 330200"/>
                <a:gd name="connsiteX12" fmla="*/ 307975 w 307975"/>
                <a:gd name="connsiteY12" fmla="*/ 124964 h 330200"/>
                <a:gd name="connsiteX13" fmla="*/ 307975 w 307975"/>
                <a:gd name="connsiteY13" fmla="*/ 139010 h 330200"/>
                <a:gd name="connsiteX14" fmla="*/ 292612 w 307975"/>
                <a:gd name="connsiteY14" fmla="*/ 149225 h 330200"/>
                <a:gd name="connsiteX15" fmla="*/ 188912 w 307975"/>
                <a:gd name="connsiteY15" fmla="*/ 149225 h 330200"/>
                <a:gd name="connsiteX16" fmla="*/ 188912 w 307975"/>
                <a:gd name="connsiteY16" fmla="*/ 128795 h 330200"/>
                <a:gd name="connsiteX17" fmla="*/ 199154 w 307975"/>
                <a:gd name="connsiteY17" fmla="*/ 116025 h 330200"/>
                <a:gd name="connsiteX18" fmla="*/ 205555 w 307975"/>
                <a:gd name="connsiteY18" fmla="*/ 108364 h 330200"/>
                <a:gd name="connsiteX19" fmla="*/ 213237 w 307975"/>
                <a:gd name="connsiteY19" fmla="*/ 103256 h 330200"/>
                <a:gd name="connsiteX20" fmla="*/ 227320 w 307975"/>
                <a:gd name="connsiteY20" fmla="*/ 90487 h 330200"/>
                <a:gd name="connsiteX21" fmla="*/ 40265 w 307975"/>
                <a:gd name="connsiteY21" fmla="*/ 90487 h 330200"/>
                <a:gd name="connsiteX22" fmla="*/ 85725 w 307975"/>
                <a:gd name="connsiteY22" fmla="*/ 90487 h 330200"/>
                <a:gd name="connsiteX23" fmla="*/ 101312 w 307975"/>
                <a:gd name="connsiteY23" fmla="*/ 103256 h 330200"/>
                <a:gd name="connsiteX24" fmla="*/ 107806 w 307975"/>
                <a:gd name="connsiteY24" fmla="*/ 108364 h 330200"/>
                <a:gd name="connsiteX25" fmla="*/ 114300 w 307975"/>
                <a:gd name="connsiteY25" fmla="*/ 116025 h 330200"/>
                <a:gd name="connsiteX26" fmla="*/ 128588 w 307975"/>
                <a:gd name="connsiteY26" fmla="*/ 131348 h 330200"/>
                <a:gd name="connsiteX27" fmla="*/ 128588 w 307975"/>
                <a:gd name="connsiteY27" fmla="*/ 149225 h 330200"/>
                <a:gd name="connsiteX28" fmla="*/ 15586 w 307975"/>
                <a:gd name="connsiteY28" fmla="*/ 149225 h 330200"/>
                <a:gd name="connsiteX29" fmla="*/ 0 w 307975"/>
                <a:gd name="connsiteY29" fmla="*/ 139010 h 330200"/>
                <a:gd name="connsiteX30" fmla="*/ 0 w 307975"/>
                <a:gd name="connsiteY30" fmla="*/ 124964 h 330200"/>
                <a:gd name="connsiteX31" fmla="*/ 40265 w 307975"/>
                <a:gd name="connsiteY31" fmla="*/ 90487 h 330200"/>
                <a:gd name="connsiteX32" fmla="*/ 156369 w 307975"/>
                <a:gd name="connsiteY32" fmla="*/ 44450 h 330200"/>
                <a:gd name="connsiteX33" fmla="*/ 139700 w 307975"/>
                <a:gd name="connsiteY33" fmla="*/ 60325 h 330200"/>
                <a:gd name="connsiteX34" fmla="*/ 156369 w 307975"/>
                <a:gd name="connsiteY34" fmla="*/ 76200 h 330200"/>
                <a:gd name="connsiteX35" fmla="*/ 173038 w 307975"/>
                <a:gd name="connsiteY35" fmla="*/ 60325 h 330200"/>
                <a:gd name="connsiteX36" fmla="*/ 156369 w 307975"/>
                <a:gd name="connsiteY36" fmla="*/ 44450 h 330200"/>
                <a:gd name="connsiteX37" fmla="*/ 157162 w 307975"/>
                <a:gd name="connsiteY37" fmla="*/ 0 h 330200"/>
                <a:gd name="connsiteX38" fmla="*/ 189250 w 307975"/>
                <a:gd name="connsiteY38" fmla="*/ 28237 h 330200"/>
                <a:gd name="connsiteX39" fmla="*/ 217487 w 307975"/>
                <a:gd name="connsiteY39" fmla="*/ 60325 h 330200"/>
                <a:gd name="connsiteX40" fmla="*/ 191817 w 307975"/>
                <a:gd name="connsiteY40" fmla="*/ 89846 h 330200"/>
                <a:gd name="connsiteX41" fmla="*/ 189250 w 307975"/>
                <a:gd name="connsiteY41" fmla="*/ 92413 h 330200"/>
                <a:gd name="connsiteX42" fmla="*/ 172564 w 307975"/>
                <a:gd name="connsiteY42" fmla="*/ 111666 h 330200"/>
                <a:gd name="connsiteX43" fmla="*/ 157162 w 307975"/>
                <a:gd name="connsiteY43" fmla="*/ 120650 h 330200"/>
                <a:gd name="connsiteX44" fmla="*/ 140477 w 307975"/>
                <a:gd name="connsiteY44" fmla="*/ 111666 h 330200"/>
                <a:gd name="connsiteX45" fmla="*/ 125074 w 307975"/>
                <a:gd name="connsiteY45" fmla="*/ 92413 h 330200"/>
                <a:gd name="connsiteX46" fmla="*/ 121223 w 307975"/>
                <a:gd name="connsiteY46" fmla="*/ 89846 h 330200"/>
                <a:gd name="connsiteX47" fmla="*/ 96837 w 307975"/>
                <a:gd name="connsiteY47" fmla="*/ 60325 h 330200"/>
                <a:gd name="connsiteX48" fmla="*/ 125074 w 307975"/>
                <a:gd name="connsiteY48" fmla="*/ 28237 h 330200"/>
                <a:gd name="connsiteX49" fmla="*/ 157162 w 307975"/>
                <a:gd name="connsiteY49"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07975" h="330200">
                  <a:moveTo>
                    <a:pt x="188912" y="180975"/>
                  </a:moveTo>
                  <a:cubicBezTo>
                    <a:pt x="188912" y="180975"/>
                    <a:pt x="188912" y="180975"/>
                    <a:pt x="293687" y="180975"/>
                  </a:cubicBezTo>
                  <a:cubicBezTo>
                    <a:pt x="293687" y="180975"/>
                    <a:pt x="293687" y="180975"/>
                    <a:pt x="293687" y="295467"/>
                  </a:cubicBezTo>
                  <a:cubicBezTo>
                    <a:pt x="293687" y="316049"/>
                    <a:pt x="275799" y="330200"/>
                    <a:pt x="254077" y="330200"/>
                  </a:cubicBezTo>
                  <a:cubicBezTo>
                    <a:pt x="254077" y="330200"/>
                    <a:pt x="254077" y="330200"/>
                    <a:pt x="188912" y="330200"/>
                  </a:cubicBezTo>
                  <a:close/>
                  <a:moveTo>
                    <a:pt x="14287" y="180975"/>
                  </a:moveTo>
                  <a:cubicBezTo>
                    <a:pt x="14287" y="180975"/>
                    <a:pt x="14287" y="180975"/>
                    <a:pt x="128587" y="180975"/>
                  </a:cubicBezTo>
                  <a:cubicBezTo>
                    <a:pt x="128587" y="180975"/>
                    <a:pt x="128587" y="180975"/>
                    <a:pt x="128587" y="330200"/>
                  </a:cubicBezTo>
                  <a:cubicBezTo>
                    <a:pt x="128587" y="330200"/>
                    <a:pt x="128587" y="330200"/>
                    <a:pt x="54552" y="330200"/>
                  </a:cubicBezTo>
                  <a:cubicBezTo>
                    <a:pt x="32471" y="330200"/>
                    <a:pt x="14287" y="316049"/>
                    <a:pt x="14287" y="295467"/>
                  </a:cubicBezTo>
                  <a:close/>
                  <a:moveTo>
                    <a:pt x="227320" y="90487"/>
                  </a:moveTo>
                  <a:cubicBezTo>
                    <a:pt x="227320" y="90487"/>
                    <a:pt x="227320" y="90487"/>
                    <a:pt x="268288" y="90487"/>
                  </a:cubicBezTo>
                  <a:cubicBezTo>
                    <a:pt x="291332" y="90487"/>
                    <a:pt x="307975" y="100702"/>
                    <a:pt x="307975" y="124964"/>
                  </a:cubicBezTo>
                  <a:cubicBezTo>
                    <a:pt x="307975" y="124964"/>
                    <a:pt x="307975" y="124964"/>
                    <a:pt x="307975" y="139010"/>
                  </a:cubicBezTo>
                  <a:cubicBezTo>
                    <a:pt x="307975" y="146671"/>
                    <a:pt x="302854" y="149225"/>
                    <a:pt x="292612" y="149225"/>
                  </a:cubicBezTo>
                  <a:cubicBezTo>
                    <a:pt x="292612" y="149225"/>
                    <a:pt x="292612" y="149225"/>
                    <a:pt x="188912" y="149225"/>
                  </a:cubicBezTo>
                  <a:cubicBezTo>
                    <a:pt x="188912" y="149225"/>
                    <a:pt x="188912" y="149225"/>
                    <a:pt x="188912" y="128795"/>
                  </a:cubicBezTo>
                  <a:cubicBezTo>
                    <a:pt x="192753" y="123687"/>
                    <a:pt x="196594" y="119856"/>
                    <a:pt x="199154" y="116025"/>
                  </a:cubicBezTo>
                  <a:cubicBezTo>
                    <a:pt x="201715" y="113472"/>
                    <a:pt x="204275" y="109641"/>
                    <a:pt x="205555" y="108364"/>
                  </a:cubicBezTo>
                  <a:cubicBezTo>
                    <a:pt x="206836" y="107087"/>
                    <a:pt x="209396" y="104533"/>
                    <a:pt x="213237" y="103256"/>
                  </a:cubicBezTo>
                  <a:cubicBezTo>
                    <a:pt x="217078" y="99426"/>
                    <a:pt x="222199" y="95595"/>
                    <a:pt x="227320" y="90487"/>
                  </a:cubicBezTo>
                  <a:close/>
                  <a:moveTo>
                    <a:pt x="40265" y="90487"/>
                  </a:moveTo>
                  <a:cubicBezTo>
                    <a:pt x="85725" y="90487"/>
                    <a:pt x="85725" y="90487"/>
                    <a:pt x="85725" y="90487"/>
                  </a:cubicBezTo>
                  <a:cubicBezTo>
                    <a:pt x="90921" y="95595"/>
                    <a:pt x="96116" y="99426"/>
                    <a:pt x="101312" y="103256"/>
                  </a:cubicBezTo>
                  <a:cubicBezTo>
                    <a:pt x="103909" y="104533"/>
                    <a:pt x="106507" y="107087"/>
                    <a:pt x="107806" y="108364"/>
                  </a:cubicBezTo>
                  <a:cubicBezTo>
                    <a:pt x="110404" y="109641"/>
                    <a:pt x="111702" y="113472"/>
                    <a:pt x="114300" y="116025"/>
                  </a:cubicBezTo>
                  <a:cubicBezTo>
                    <a:pt x="118197" y="121133"/>
                    <a:pt x="122093" y="126241"/>
                    <a:pt x="128588" y="131348"/>
                  </a:cubicBezTo>
                  <a:cubicBezTo>
                    <a:pt x="128588" y="149225"/>
                    <a:pt x="128588" y="149225"/>
                    <a:pt x="128588" y="149225"/>
                  </a:cubicBezTo>
                  <a:cubicBezTo>
                    <a:pt x="15586" y="149225"/>
                    <a:pt x="15586" y="149225"/>
                    <a:pt x="15586" y="149225"/>
                  </a:cubicBezTo>
                  <a:cubicBezTo>
                    <a:pt x="5195" y="149225"/>
                    <a:pt x="0" y="146671"/>
                    <a:pt x="0" y="139010"/>
                  </a:cubicBezTo>
                  <a:cubicBezTo>
                    <a:pt x="0" y="124964"/>
                    <a:pt x="0" y="124964"/>
                    <a:pt x="0" y="124964"/>
                  </a:cubicBezTo>
                  <a:cubicBezTo>
                    <a:pt x="0" y="100702"/>
                    <a:pt x="16885" y="90487"/>
                    <a:pt x="40265" y="90487"/>
                  </a:cubicBezTo>
                  <a:close/>
                  <a:moveTo>
                    <a:pt x="156369" y="44450"/>
                  </a:moveTo>
                  <a:cubicBezTo>
                    <a:pt x="147163" y="44450"/>
                    <a:pt x="139700" y="51557"/>
                    <a:pt x="139700" y="60325"/>
                  </a:cubicBezTo>
                  <a:cubicBezTo>
                    <a:pt x="139700" y="69093"/>
                    <a:pt x="147163" y="76200"/>
                    <a:pt x="156369" y="76200"/>
                  </a:cubicBezTo>
                  <a:cubicBezTo>
                    <a:pt x="165575" y="76200"/>
                    <a:pt x="173038" y="69093"/>
                    <a:pt x="173038" y="60325"/>
                  </a:cubicBezTo>
                  <a:cubicBezTo>
                    <a:pt x="173038" y="51557"/>
                    <a:pt x="165575" y="44450"/>
                    <a:pt x="156369" y="44450"/>
                  </a:cubicBezTo>
                  <a:close/>
                  <a:moveTo>
                    <a:pt x="157162" y="0"/>
                  </a:moveTo>
                  <a:cubicBezTo>
                    <a:pt x="171281" y="0"/>
                    <a:pt x="178982" y="19253"/>
                    <a:pt x="189250" y="28237"/>
                  </a:cubicBezTo>
                  <a:cubicBezTo>
                    <a:pt x="198235" y="37222"/>
                    <a:pt x="217487" y="46207"/>
                    <a:pt x="217487" y="60325"/>
                  </a:cubicBezTo>
                  <a:cubicBezTo>
                    <a:pt x="217487" y="73160"/>
                    <a:pt x="202085" y="80861"/>
                    <a:pt x="191817" y="89846"/>
                  </a:cubicBezTo>
                  <a:cubicBezTo>
                    <a:pt x="190534" y="89846"/>
                    <a:pt x="189250" y="91129"/>
                    <a:pt x="189250" y="92413"/>
                  </a:cubicBezTo>
                  <a:cubicBezTo>
                    <a:pt x="182832" y="97547"/>
                    <a:pt x="178982" y="105248"/>
                    <a:pt x="172564" y="111666"/>
                  </a:cubicBezTo>
                  <a:cubicBezTo>
                    <a:pt x="168714" y="116800"/>
                    <a:pt x="163580" y="120650"/>
                    <a:pt x="157162" y="120650"/>
                  </a:cubicBezTo>
                  <a:cubicBezTo>
                    <a:pt x="150745" y="120650"/>
                    <a:pt x="145611" y="116800"/>
                    <a:pt x="140477" y="111666"/>
                  </a:cubicBezTo>
                  <a:cubicBezTo>
                    <a:pt x="135342" y="105248"/>
                    <a:pt x="130208" y="97547"/>
                    <a:pt x="125074" y="92413"/>
                  </a:cubicBezTo>
                  <a:cubicBezTo>
                    <a:pt x="123790" y="91129"/>
                    <a:pt x="122507" y="89846"/>
                    <a:pt x="121223" y="89846"/>
                  </a:cubicBezTo>
                  <a:cubicBezTo>
                    <a:pt x="112239" y="80861"/>
                    <a:pt x="96837" y="73160"/>
                    <a:pt x="96837" y="60325"/>
                  </a:cubicBezTo>
                  <a:cubicBezTo>
                    <a:pt x="96837" y="46207"/>
                    <a:pt x="114806" y="37222"/>
                    <a:pt x="125074" y="28237"/>
                  </a:cubicBezTo>
                  <a:cubicBezTo>
                    <a:pt x="134059" y="19253"/>
                    <a:pt x="141760" y="0"/>
                    <a:pt x="157162" y="0"/>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112" name="矩形 111"/>
          <p:cNvSpPr/>
          <p:nvPr/>
        </p:nvSpPr>
        <p:spPr>
          <a:xfrm>
            <a:off x="2808068" y="3319779"/>
            <a:ext cx="1638424" cy="867930"/>
          </a:xfrm>
          <a:prstGeom prst="rect">
            <a:avLst/>
          </a:prstGeom>
        </p:spPr>
        <p:txBody>
          <a:bodyPr wrap="square">
            <a:spAutoFit/>
          </a:bodyPr>
          <a:lstStyle/>
          <a:p>
            <a:pPr algn="ctr">
              <a:lnSpc>
                <a:spcPct val="120000"/>
              </a:lnSpc>
            </a:pPr>
            <a:r>
              <a:rPr lang="zh-CN" altLang="en-US" b="1" dirty="0">
                <a:solidFill>
                  <a:schemeClr val="bg1"/>
                </a:solidFill>
              </a:rPr>
              <a:t>添加标题</a:t>
            </a:r>
            <a:endParaRPr lang="en-US" altLang="zh-CN" b="1" dirty="0">
              <a:solidFill>
                <a:schemeClr val="bg1"/>
              </a:solidFill>
            </a:endParaRPr>
          </a:p>
          <a:p>
            <a:pPr algn="ct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p>
        </p:txBody>
      </p:sp>
      <p:sp>
        <p:nvSpPr>
          <p:cNvPr id="113" name="矩形 112"/>
          <p:cNvSpPr/>
          <p:nvPr/>
        </p:nvSpPr>
        <p:spPr>
          <a:xfrm>
            <a:off x="4693921" y="3319779"/>
            <a:ext cx="1638424" cy="867930"/>
          </a:xfrm>
          <a:prstGeom prst="rect">
            <a:avLst/>
          </a:prstGeom>
        </p:spPr>
        <p:txBody>
          <a:bodyPr wrap="square">
            <a:spAutoFit/>
          </a:bodyPr>
          <a:lstStyle/>
          <a:p>
            <a:pPr algn="ctr">
              <a:lnSpc>
                <a:spcPct val="120000"/>
              </a:lnSpc>
            </a:pPr>
            <a:r>
              <a:rPr lang="zh-CN" altLang="en-US" b="1" dirty="0">
                <a:solidFill>
                  <a:schemeClr val="bg1"/>
                </a:solidFill>
              </a:rPr>
              <a:t>添加标题</a:t>
            </a:r>
            <a:endParaRPr lang="en-US" altLang="zh-CN" b="1" dirty="0">
              <a:solidFill>
                <a:schemeClr val="bg1"/>
              </a:solidFill>
            </a:endParaRPr>
          </a:p>
          <a:p>
            <a:pPr algn="ct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p>
        </p:txBody>
      </p:sp>
      <p:sp>
        <p:nvSpPr>
          <p:cNvPr id="114" name="矩形 113"/>
          <p:cNvSpPr/>
          <p:nvPr/>
        </p:nvSpPr>
        <p:spPr>
          <a:xfrm>
            <a:off x="6579775" y="3319779"/>
            <a:ext cx="1638424" cy="867930"/>
          </a:xfrm>
          <a:prstGeom prst="rect">
            <a:avLst/>
          </a:prstGeom>
        </p:spPr>
        <p:txBody>
          <a:bodyPr wrap="square">
            <a:spAutoFit/>
          </a:bodyPr>
          <a:lstStyle/>
          <a:p>
            <a:pPr algn="ctr">
              <a:lnSpc>
                <a:spcPct val="120000"/>
              </a:lnSpc>
            </a:pPr>
            <a:r>
              <a:rPr lang="zh-CN" altLang="en-US" b="1" dirty="0">
                <a:solidFill>
                  <a:schemeClr val="bg1"/>
                </a:solidFill>
              </a:rPr>
              <a:t>添加标题</a:t>
            </a:r>
            <a:endParaRPr lang="en-US" altLang="zh-CN" b="1" dirty="0">
              <a:solidFill>
                <a:schemeClr val="bg1"/>
              </a:solidFill>
            </a:endParaRPr>
          </a:p>
          <a:p>
            <a:pPr algn="ctr">
              <a:lnSpc>
                <a:spcPct val="120000"/>
              </a:lnSpc>
            </a:pPr>
            <a:r>
              <a:rPr lang="en-US" altLang="zh-CN" sz="1200" dirty="0">
                <a:solidFill>
                  <a:schemeClr val="bg1"/>
                </a:solidFill>
              </a:rPr>
              <a:t>PPT</a:t>
            </a:r>
            <a:r>
              <a:rPr lang="zh-CN" altLang="en-US" sz="1200" dirty="0">
                <a:solidFill>
                  <a:schemeClr val="bg1"/>
                </a:solidFill>
              </a:rPr>
              <a:t>在现代商务交流中被愈来愈多的运用</a:t>
            </a:r>
          </a:p>
        </p:txBody>
      </p:sp>
      <p:grpSp>
        <p:nvGrpSpPr>
          <p:cNvPr id="133" name="组合 132"/>
          <p:cNvGrpSpPr/>
          <p:nvPr/>
        </p:nvGrpSpPr>
        <p:grpSpPr>
          <a:xfrm>
            <a:off x="4031105" y="1057472"/>
            <a:ext cx="1122424" cy="1128864"/>
            <a:chOff x="4031105" y="1057472"/>
            <a:chExt cx="1122424" cy="1128864"/>
          </a:xfrm>
        </p:grpSpPr>
        <p:sp>
          <p:nvSpPr>
            <p:cNvPr id="45" name="Oval 12"/>
            <p:cNvSpPr/>
            <p:nvPr/>
          </p:nvSpPr>
          <p:spPr>
            <a:xfrm>
              <a:off x="4031105" y="1057472"/>
              <a:ext cx="1122424" cy="1128864"/>
            </a:xfrm>
            <a:prstGeom prst="ellipse">
              <a:avLst/>
            </a:prstGeom>
            <a:solidFill>
              <a:schemeClr val="accent1"/>
            </a:solidFill>
            <a:ln w="76200">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pic>
          <p:nvPicPr>
            <p:cNvPr id="115" name="Picture 5" descr="C:\Users\Administrator\Desktop\3.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158096" y="1162328"/>
              <a:ext cx="867360" cy="86736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17" name="曲线连接符 116"/>
          <p:cNvCxnSpPr>
            <a:stCxn id="45" idx="2"/>
            <a:endCxn id="41" idx="0"/>
          </p:cNvCxnSpPr>
          <p:nvPr/>
        </p:nvCxnSpPr>
        <p:spPr>
          <a:xfrm rot="10800000" flipV="1">
            <a:off x="1741427" y="1621904"/>
            <a:ext cx="2289679" cy="800732"/>
          </a:xfrm>
          <a:prstGeom prst="curved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曲线连接符 119"/>
          <p:cNvCxnSpPr>
            <a:stCxn id="45" idx="6"/>
            <a:endCxn id="44" idx="0"/>
          </p:cNvCxnSpPr>
          <p:nvPr/>
        </p:nvCxnSpPr>
        <p:spPr>
          <a:xfrm>
            <a:off x="5153529" y="1621904"/>
            <a:ext cx="2245458" cy="842084"/>
          </a:xfrm>
          <a:prstGeom prst="curved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曲线连接符 122"/>
          <p:cNvCxnSpPr>
            <a:stCxn id="45" idx="3"/>
            <a:endCxn id="42" idx="0"/>
          </p:cNvCxnSpPr>
          <p:nvPr/>
        </p:nvCxnSpPr>
        <p:spPr>
          <a:xfrm rot="5400000">
            <a:off x="3702202" y="1946096"/>
            <a:ext cx="418356" cy="568200"/>
          </a:xfrm>
          <a:prstGeom prst="curvedConnector3">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曲线连接符 124"/>
          <p:cNvCxnSpPr>
            <a:stCxn id="45" idx="5"/>
            <a:endCxn id="43" idx="0"/>
          </p:cNvCxnSpPr>
          <p:nvPr/>
        </p:nvCxnSpPr>
        <p:spPr>
          <a:xfrm rot="16200000" flipH="1">
            <a:off x="5038028" y="1972144"/>
            <a:ext cx="426232" cy="523980"/>
          </a:xfrm>
          <a:prstGeom prst="curvedConnector3">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1"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132"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21</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3"/>
                                        </p:tgtEl>
                                        <p:attrNameLst>
                                          <p:attrName>style.visibility</p:attrName>
                                        </p:attrNameLst>
                                      </p:cBhvr>
                                      <p:to>
                                        <p:strVal val="visible"/>
                                      </p:to>
                                    </p:set>
                                    <p:anim calcmode="lin" valueType="num">
                                      <p:cBhvr>
                                        <p:cTn id="7" dur="750" fill="hold"/>
                                        <p:tgtEl>
                                          <p:spTgt spid="133"/>
                                        </p:tgtEl>
                                        <p:attrNameLst>
                                          <p:attrName>ppt_w</p:attrName>
                                        </p:attrNameLst>
                                      </p:cBhvr>
                                      <p:tavLst>
                                        <p:tav tm="0">
                                          <p:val>
                                            <p:fltVal val="0"/>
                                          </p:val>
                                        </p:tav>
                                        <p:tav tm="100000">
                                          <p:val>
                                            <p:strVal val="#ppt_w"/>
                                          </p:val>
                                        </p:tav>
                                      </p:tavLst>
                                    </p:anim>
                                    <p:anim calcmode="lin" valueType="num">
                                      <p:cBhvr>
                                        <p:cTn id="8" dur="750" fill="hold"/>
                                        <p:tgtEl>
                                          <p:spTgt spid="133"/>
                                        </p:tgtEl>
                                        <p:attrNameLst>
                                          <p:attrName>ppt_h</p:attrName>
                                        </p:attrNameLst>
                                      </p:cBhvr>
                                      <p:tavLst>
                                        <p:tav tm="0">
                                          <p:val>
                                            <p:fltVal val="0"/>
                                          </p:val>
                                        </p:tav>
                                        <p:tav tm="100000">
                                          <p:val>
                                            <p:strVal val="#ppt_h"/>
                                          </p:val>
                                        </p:tav>
                                      </p:tavLst>
                                    </p:anim>
                                    <p:animEffect transition="in" filter="fade">
                                      <p:cBhvr>
                                        <p:cTn id="9" dur="750"/>
                                        <p:tgtEl>
                                          <p:spTgt spid="133"/>
                                        </p:tgtEl>
                                      </p:cBhvr>
                                    </p:animEffect>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117"/>
                                        </p:tgtEl>
                                        <p:attrNameLst>
                                          <p:attrName>style.visibility</p:attrName>
                                        </p:attrNameLst>
                                      </p:cBhvr>
                                      <p:to>
                                        <p:strVal val="visible"/>
                                      </p:to>
                                    </p:set>
                                    <p:animEffect transition="in" filter="wipe(up)">
                                      <p:cBhvr>
                                        <p:cTn id="13" dur="750"/>
                                        <p:tgtEl>
                                          <p:spTgt spid="117"/>
                                        </p:tgtEl>
                                      </p:cBhvr>
                                    </p:animEffect>
                                  </p:childTnLst>
                                </p:cTn>
                              </p:par>
                              <p:par>
                                <p:cTn id="14" presetID="22" presetClass="entr" presetSubtype="1" fill="hold" nodeType="withEffect">
                                  <p:stCondLst>
                                    <p:cond delay="0"/>
                                  </p:stCondLst>
                                  <p:childTnLst>
                                    <p:set>
                                      <p:cBhvr>
                                        <p:cTn id="15" dur="1" fill="hold">
                                          <p:stCondLst>
                                            <p:cond delay="0"/>
                                          </p:stCondLst>
                                        </p:cTn>
                                        <p:tgtEl>
                                          <p:spTgt spid="123"/>
                                        </p:tgtEl>
                                        <p:attrNameLst>
                                          <p:attrName>style.visibility</p:attrName>
                                        </p:attrNameLst>
                                      </p:cBhvr>
                                      <p:to>
                                        <p:strVal val="visible"/>
                                      </p:to>
                                    </p:set>
                                    <p:animEffect transition="in" filter="wipe(up)">
                                      <p:cBhvr>
                                        <p:cTn id="16" dur="750"/>
                                        <p:tgtEl>
                                          <p:spTgt spid="123"/>
                                        </p:tgtEl>
                                      </p:cBhvr>
                                    </p:animEffect>
                                  </p:childTnLst>
                                </p:cTn>
                              </p:par>
                              <p:par>
                                <p:cTn id="17" presetID="22" presetClass="entr" presetSubtype="1" fill="hold" nodeType="withEffect">
                                  <p:stCondLst>
                                    <p:cond delay="0"/>
                                  </p:stCondLst>
                                  <p:childTnLst>
                                    <p:set>
                                      <p:cBhvr>
                                        <p:cTn id="18" dur="1" fill="hold">
                                          <p:stCondLst>
                                            <p:cond delay="0"/>
                                          </p:stCondLst>
                                        </p:cTn>
                                        <p:tgtEl>
                                          <p:spTgt spid="125"/>
                                        </p:tgtEl>
                                        <p:attrNameLst>
                                          <p:attrName>style.visibility</p:attrName>
                                        </p:attrNameLst>
                                      </p:cBhvr>
                                      <p:to>
                                        <p:strVal val="visible"/>
                                      </p:to>
                                    </p:set>
                                    <p:animEffect transition="in" filter="wipe(up)">
                                      <p:cBhvr>
                                        <p:cTn id="19" dur="750"/>
                                        <p:tgtEl>
                                          <p:spTgt spid="125"/>
                                        </p:tgtEl>
                                      </p:cBhvr>
                                    </p:animEffect>
                                  </p:childTnLst>
                                </p:cTn>
                              </p:par>
                              <p:par>
                                <p:cTn id="20" presetID="22" presetClass="entr" presetSubtype="1" fill="hold" nodeType="withEffect">
                                  <p:stCondLst>
                                    <p:cond delay="0"/>
                                  </p:stCondLst>
                                  <p:childTnLst>
                                    <p:set>
                                      <p:cBhvr>
                                        <p:cTn id="21" dur="1" fill="hold">
                                          <p:stCondLst>
                                            <p:cond delay="0"/>
                                          </p:stCondLst>
                                        </p:cTn>
                                        <p:tgtEl>
                                          <p:spTgt spid="120"/>
                                        </p:tgtEl>
                                        <p:attrNameLst>
                                          <p:attrName>style.visibility</p:attrName>
                                        </p:attrNameLst>
                                      </p:cBhvr>
                                      <p:to>
                                        <p:strVal val="visible"/>
                                      </p:to>
                                    </p:set>
                                    <p:animEffect transition="in" filter="wipe(up)">
                                      <p:cBhvr>
                                        <p:cTn id="22" dur="750"/>
                                        <p:tgtEl>
                                          <p:spTgt spid="120"/>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09"/>
                                        </p:tgtEl>
                                        <p:attrNameLst>
                                          <p:attrName>style.visibility</p:attrName>
                                        </p:attrNameLst>
                                      </p:cBhvr>
                                      <p:to>
                                        <p:strVal val="visible"/>
                                      </p:to>
                                    </p:set>
                                    <p:anim calcmode="lin" valueType="num">
                                      <p:cBhvr>
                                        <p:cTn id="26" dur="750" fill="hold"/>
                                        <p:tgtEl>
                                          <p:spTgt spid="109"/>
                                        </p:tgtEl>
                                        <p:attrNameLst>
                                          <p:attrName>ppt_w</p:attrName>
                                        </p:attrNameLst>
                                      </p:cBhvr>
                                      <p:tavLst>
                                        <p:tav tm="0">
                                          <p:val>
                                            <p:fltVal val="0"/>
                                          </p:val>
                                        </p:tav>
                                        <p:tav tm="100000">
                                          <p:val>
                                            <p:strVal val="#ppt_w"/>
                                          </p:val>
                                        </p:tav>
                                      </p:tavLst>
                                    </p:anim>
                                    <p:anim calcmode="lin" valueType="num">
                                      <p:cBhvr>
                                        <p:cTn id="27" dur="750" fill="hold"/>
                                        <p:tgtEl>
                                          <p:spTgt spid="109"/>
                                        </p:tgtEl>
                                        <p:attrNameLst>
                                          <p:attrName>ppt_h</p:attrName>
                                        </p:attrNameLst>
                                      </p:cBhvr>
                                      <p:tavLst>
                                        <p:tav tm="0">
                                          <p:val>
                                            <p:fltVal val="0"/>
                                          </p:val>
                                        </p:tav>
                                        <p:tav tm="100000">
                                          <p:val>
                                            <p:strVal val="#ppt_h"/>
                                          </p:val>
                                        </p:tav>
                                      </p:tavLst>
                                    </p:anim>
                                    <p:animEffect transition="in" filter="fade">
                                      <p:cBhvr>
                                        <p:cTn id="28" dur="750"/>
                                        <p:tgtEl>
                                          <p:spTgt spid="109"/>
                                        </p:tgtEl>
                                      </p:cBhvr>
                                    </p:animEffect>
                                  </p:childTnLst>
                                </p:cTn>
                              </p:par>
                              <p:par>
                                <p:cTn id="29" presetID="53" presetClass="entr" presetSubtype="16" fill="hold" nodeType="with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p:cTn id="31" dur="750" fill="hold"/>
                                        <p:tgtEl>
                                          <p:spTgt spid="110"/>
                                        </p:tgtEl>
                                        <p:attrNameLst>
                                          <p:attrName>ppt_w</p:attrName>
                                        </p:attrNameLst>
                                      </p:cBhvr>
                                      <p:tavLst>
                                        <p:tav tm="0">
                                          <p:val>
                                            <p:fltVal val="0"/>
                                          </p:val>
                                        </p:tav>
                                        <p:tav tm="100000">
                                          <p:val>
                                            <p:strVal val="#ppt_w"/>
                                          </p:val>
                                        </p:tav>
                                      </p:tavLst>
                                    </p:anim>
                                    <p:anim calcmode="lin" valueType="num">
                                      <p:cBhvr>
                                        <p:cTn id="32" dur="750" fill="hold"/>
                                        <p:tgtEl>
                                          <p:spTgt spid="110"/>
                                        </p:tgtEl>
                                        <p:attrNameLst>
                                          <p:attrName>ppt_h</p:attrName>
                                        </p:attrNameLst>
                                      </p:cBhvr>
                                      <p:tavLst>
                                        <p:tav tm="0">
                                          <p:val>
                                            <p:fltVal val="0"/>
                                          </p:val>
                                        </p:tav>
                                        <p:tav tm="100000">
                                          <p:val>
                                            <p:strVal val="#ppt_h"/>
                                          </p:val>
                                        </p:tav>
                                      </p:tavLst>
                                    </p:anim>
                                    <p:animEffect transition="in" filter="fade">
                                      <p:cBhvr>
                                        <p:cTn id="33" dur="750"/>
                                        <p:tgtEl>
                                          <p:spTgt spid="110"/>
                                        </p:tgtEl>
                                      </p:cBhvr>
                                    </p:animEffect>
                                  </p:childTnLst>
                                </p:cTn>
                              </p:par>
                              <p:par>
                                <p:cTn id="34" presetID="53" presetClass="entr" presetSubtype="16" fill="hold" nodeType="withEffect">
                                  <p:stCondLst>
                                    <p:cond delay="0"/>
                                  </p:stCondLst>
                                  <p:childTnLst>
                                    <p:set>
                                      <p:cBhvr>
                                        <p:cTn id="35" dur="1" fill="hold">
                                          <p:stCondLst>
                                            <p:cond delay="0"/>
                                          </p:stCondLst>
                                        </p:cTn>
                                        <p:tgtEl>
                                          <p:spTgt spid="111"/>
                                        </p:tgtEl>
                                        <p:attrNameLst>
                                          <p:attrName>style.visibility</p:attrName>
                                        </p:attrNameLst>
                                      </p:cBhvr>
                                      <p:to>
                                        <p:strVal val="visible"/>
                                      </p:to>
                                    </p:set>
                                    <p:anim calcmode="lin" valueType="num">
                                      <p:cBhvr>
                                        <p:cTn id="36" dur="750" fill="hold"/>
                                        <p:tgtEl>
                                          <p:spTgt spid="111"/>
                                        </p:tgtEl>
                                        <p:attrNameLst>
                                          <p:attrName>ppt_w</p:attrName>
                                        </p:attrNameLst>
                                      </p:cBhvr>
                                      <p:tavLst>
                                        <p:tav tm="0">
                                          <p:val>
                                            <p:fltVal val="0"/>
                                          </p:val>
                                        </p:tav>
                                        <p:tav tm="100000">
                                          <p:val>
                                            <p:strVal val="#ppt_w"/>
                                          </p:val>
                                        </p:tav>
                                      </p:tavLst>
                                    </p:anim>
                                    <p:anim calcmode="lin" valueType="num">
                                      <p:cBhvr>
                                        <p:cTn id="37" dur="750" fill="hold"/>
                                        <p:tgtEl>
                                          <p:spTgt spid="111"/>
                                        </p:tgtEl>
                                        <p:attrNameLst>
                                          <p:attrName>ppt_h</p:attrName>
                                        </p:attrNameLst>
                                      </p:cBhvr>
                                      <p:tavLst>
                                        <p:tav tm="0">
                                          <p:val>
                                            <p:fltVal val="0"/>
                                          </p:val>
                                        </p:tav>
                                        <p:tav tm="100000">
                                          <p:val>
                                            <p:strVal val="#ppt_h"/>
                                          </p:val>
                                        </p:tav>
                                      </p:tavLst>
                                    </p:anim>
                                    <p:animEffect transition="in" filter="fade">
                                      <p:cBhvr>
                                        <p:cTn id="38" dur="750"/>
                                        <p:tgtEl>
                                          <p:spTgt spid="111"/>
                                        </p:tgtEl>
                                      </p:cBhvr>
                                    </p:animEffect>
                                  </p:childTnLst>
                                </p:cTn>
                              </p:par>
                              <p:par>
                                <p:cTn id="39" presetID="53" presetClass="entr" presetSubtype="16" fill="hold" nodeType="withEffect">
                                  <p:stCondLst>
                                    <p:cond delay="0"/>
                                  </p:stCondLst>
                                  <p:childTnLst>
                                    <p:set>
                                      <p:cBhvr>
                                        <p:cTn id="40" dur="1" fill="hold">
                                          <p:stCondLst>
                                            <p:cond delay="0"/>
                                          </p:stCondLst>
                                        </p:cTn>
                                        <p:tgtEl>
                                          <p:spTgt spid="108"/>
                                        </p:tgtEl>
                                        <p:attrNameLst>
                                          <p:attrName>style.visibility</p:attrName>
                                        </p:attrNameLst>
                                      </p:cBhvr>
                                      <p:to>
                                        <p:strVal val="visible"/>
                                      </p:to>
                                    </p:set>
                                    <p:anim calcmode="lin" valueType="num">
                                      <p:cBhvr>
                                        <p:cTn id="41" dur="750" fill="hold"/>
                                        <p:tgtEl>
                                          <p:spTgt spid="108"/>
                                        </p:tgtEl>
                                        <p:attrNameLst>
                                          <p:attrName>ppt_w</p:attrName>
                                        </p:attrNameLst>
                                      </p:cBhvr>
                                      <p:tavLst>
                                        <p:tav tm="0">
                                          <p:val>
                                            <p:fltVal val="0"/>
                                          </p:val>
                                        </p:tav>
                                        <p:tav tm="100000">
                                          <p:val>
                                            <p:strVal val="#ppt_w"/>
                                          </p:val>
                                        </p:tav>
                                      </p:tavLst>
                                    </p:anim>
                                    <p:anim calcmode="lin" valueType="num">
                                      <p:cBhvr>
                                        <p:cTn id="42" dur="750" fill="hold"/>
                                        <p:tgtEl>
                                          <p:spTgt spid="108"/>
                                        </p:tgtEl>
                                        <p:attrNameLst>
                                          <p:attrName>ppt_h</p:attrName>
                                        </p:attrNameLst>
                                      </p:cBhvr>
                                      <p:tavLst>
                                        <p:tav tm="0">
                                          <p:val>
                                            <p:fltVal val="0"/>
                                          </p:val>
                                        </p:tav>
                                        <p:tav tm="100000">
                                          <p:val>
                                            <p:strVal val="#ppt_h"/>
                                          </p:val>
                                        </p:tav>
                                      </p:tavLst>
                                    </p:anim>
                                    <p:animEffect transition="in" filter="fade">
                                      <p:cBhvr>
                                        <p:cTn id="43" dur="750"/>
                                        <p:tgtEl>
                                          <p:spTgt spid="108"/>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100"/>
                                        </p:tgtEl>
                                        <p:attrNameLst>
                                          <p:attrName>style.visibility</p:attrName>
                                        </p:attrNameLst>
                                      </p:cBhvr>
                                      <p:to>
                                        <p:strVal val="visible"/>
                                      </p:to>
                                    </p:set>
                                    <p:animEffect transition="in" filter="wipe(up)">
                                      <p:cBhvr>
                                        <p:cTn id="47" dur="1000"/>
                                        <p:tgtEl>
                                          <p:spTgt spid="100"/>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up)">
                                      <p:cBhvr>
                                        <p:cTn id="50" dur="1000"/>
                                        <p:tgtEl>
                                          <p:spTgt spid="40"/>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wipe(up)">
                                      <p:cBhvr>
                                        <p:cTn id="53" dur="1000"/>
                                        <p:tgtEl>
                                          <p:spTgt spid="112"/>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13"/>
                                        </p:tgtEl>
                                        <p:attrNameLst>
                                          <p:attrName>style.visibility</p:attrName>
                                        </p:attrNameLst>
                                      </p:cBhvr>
                                      <p:to>
                                        <p:strVal val="visible"/>
                                      </p:to>
                                    </p:set>
                                    <p:animEffect transition="in" filter="wipe(up)">
                                      <p:cBhvr>
                                        <p:cTn id="56" dur="1000"/>
                                        <p:tgtEl>
                                          <p:spTgt spid="113"/>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14"/>
                                        </p:tgtEl>
                                        <p:attrNameLst>
                                          <p:attrName>style.visibility</p:attrName>
                                        </p:attrNameLst>
                                      </p:cBhvr>
                                      <p:to>
                                        <p:strVal val="visible"/>
                                      </p:to>
                                    </p:set>
                                    <p:animEffect transition="in" filter="wipe(up)">
                                      <p:cBhvr>
                                        <p:cTn id="59"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100" grpId="0"/>
      <p:bldP spid="112" grpId="0"/>
      <p:bldP spid="113" grpId="0"/>
      <p:bldP spid="1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活动内容</a:t>
            </a:r>
          </a:p>
        </p:txBody>
      </p:sp>
      <p:grpSp>
        <p:nvGrpSpPr>
          <p:cNvPr id="56" name="组合 55"/>
          <p:cNvGrpSpPr/>
          <p:nvPr/>
        </p:nvGrpSpPr>
        <p:grpSpPr>
          <a:xfrm>
            <a:off x="838239" y="1629988"/>
            <a:ext cx="1903642" cy="1903642"/>
            <a:chOff x="838239" y="1629988"/>
            <a:chExt cx="1903642" cy="1903642"/>
          </a:xfrm>
        </p:grpSpPr>
        <p:sp>
          <p:nvSpPr>
            <p:cNvPr id="19" name="Arc 7"/>
            <p:cNvSpPr/>
            <p:nvPr/>
          </p:nvSpPr>
          <p:spPr>
            <a:xfrm>
              <a:off x="838239" y="1629988"/>
              <a:ext cx="1903642" cy="1903642"/>
            </a:xfrm>
            <a:prstGeom prst="arc">
              <a:avLst>
                <a:gd name="adj1" fmla="val 10782369"/>
                <a:gd name="adj2" fmla="val 0"/>
              </a:avLst>
            </a:prstGeom>
            <a:solidFill>
              <a:schemeClr val="accent1"/>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yen-currency-sign-in-a-circle_56532"/>
            <p:cNvSpPr>
              <a:spLocks noChangeAspect="1"/>
            </p:cNvSpPr>
            <p:nvPr/>
          </p:nvSpPr>
          <p:spPr bwMode="auto">
            <a:xfrm>
              <a:off x="1547665" y="1923533"/>
              <a:ext cx="484790" cy="484790"/>
            </a:xfrm>
            <a:custGeom>
              <a:avLst/>
              <a:gdLst>
                <a:gd name="connsiteX0" fmla="*/ 100012 w 331788"/>
                <a:gd name="connsiteY0" fmla="*/ 82550 h 331788"/>
                <a:gd name="connsiteX1" fmla="*/ 133599 w 331788"/>
                <a:gd name="connsiteY1" fmla="*/ 82550 h 331788"/>
                <a:gd name="connsiteX2" fmla="*/ 155559 w 331788"/>
                <a:gd name="connsiteY2" fmla="*/ 128985 h 331788"/>
                <a:gd name="connsiteX3" fmla="*/ 165894 w 331788"/>
                <a:gd name="connsiteY3" fmla="*/ 154781 h 331788"/>
                <a:gd name="connsiteX4" fmla="*/ 176228 w 331788"/>
                <a:gd name="connsiteY4" fmla="*/ 127695 h 331788"/>
                <a:gd name="connsiteX5" fmla="*/ 199480 w 331788"/>
                <a:gd name="connsiteY5" fmla="*/ 82550 h 331788"/>
                <a:gd name="connsiteX6" fmla="*/ 231775 w 331788"/>
                <a:gd name="connsiteY6" fmla="*/ 82550 h 331788"/>
                <a:gd name="connsiteX7" fmla="*/ 187854 w 331788"/>
                <a:gd name="connsiteY7" fmla="*/ 157361 h 331788"/>
                <a:gd name="connsiteX8" fmla="*/ 218857 w 331788"/>
                <a:gd name="connsiteY8" fmla="*/ 157361 h 331788"/>
                <a:gd name="connsiteX9" fmla="*/ 218857 w 331788"/>
                <a:gd name="connsiteY9" fmla="*/ 172839 h 331788"/>
                <a:gd name="connsiteX10" fmla="*/ 178812 w 331788"/>
                <a:gd name="connsiteY10" fmla="*/ 172839 h 331788"/>
                <a:gd name="connsiteX11" fmla="*/ 178812 w 331788"/>
                <a:gd name="connsiteY11" fmla="*/ 189607 h 331788"/>
                <a:gd name="connsiteX12" fmla="*/ 218857 w 331788"/>
                <a:gd name="connsiteY12" fmla="*/ 189607 h 331788"/>
                <a:gd name="connsiteX13" fmla="*/ 218857 w 331788"/>
                <a:gd name="connsiteY13" fmla="*/ 205085 h 331788"/>
                <a:gd name="connsiteX14" fmla="*/ 178812 w 331788"/>
                <a:gd name="connsiteY14" fmla="*/ 205085 h 331788"/>
                <a:gd name="connsiteX15" fmla="*/ 178812 w 331788"/>
                <a:gd name="connsiteY15" fmla="*/ 247650 h 331788"/>
                <a:gd name="connsiteX16" fmla="*/ 149100 w 331788"/>
                <a:gd name="connsiteY16" fmla="*/ 247650 h 331788"/>
                <a:gd name="connsiteX17" fmla="*/ 149100 w 331788"/>
                <a:gd name="connsiteY17" fmla="*/ 205085 h 331788"/>
                <a:gd name="connsiteX18" fmla="*/ 110346 w 331788"/>
                <a:gd name="connsiteY18" fmla="*/ 205085 h 331788"/>
                <a:gd name="connsiteX19" fmla="*/ 110346 w 331788"/>
                <a:gd name="connsiteY19" fmla="*/ 189607 h 331788"/>
                <a:gd name="connsiteX20" fmla="*/ 149100 w 331788"/>
                <a:gd name="connsiteY20" fmla="*/ 189607 h 331788"/>
                <a:gd name="connsiteX21" fmla="*/ 149100 w 331788"/>
                <a:gd name="connsiteY21" fmla="*/ 172839 h 331788"/>
                <a:gd name="connsiteX22" fmla="*/ 110346 w 331788"/>
                <a:gd name="connsiteY22" fmla="*/ 172839 h 331788"/>
                <a:gd name="connsiteX23" fmla="*/ 110346 w 331788"/>
                <a:gd name="connsiteY23" fmla="*/ 157361 h 331788"/>
                <a:gd name="connsiteX24" fmla="*/ 141350 w 331788"/>
                <a:gd name="connsiteY24" fmla="*/ 157361 h 331788"/>
                <a:gd name="connsiteX25" fmla="*/ 100012 w 331788"/>
                <a:gd name="connsiteY25" fmla="*/ 82550 h 331788"/>
                <a:gd name="connsiteX26" fmla="*/ 166687 w 331788"/>
                <a:gd name="connsiteY26" fmla="*/ 25400 h 331788"/>
                <a:gd name="connsiteX27" fmla="*/ 26987 w 331788"/>
                <a:gd name="connsiteY27" fmla="*/ 165100 h 331788"/>
                <a:gd name="connsiteX28" fmla="*/ 166687 w 331788"/>
                <a:gd name="connsiteY28" fmla="*/ 304800 h 331788"/>
                <a:gd name="connsiteX29" fmla="*/ 306387 w 331788"/>
                <a:gd name="connsiteY29" fmla="*/ 165100 h 331788"/>
                <a:gd name="connsiteX30" fmla="*/ 166687 w 331788"/>
                <a:gd name="connsiteY30" fmla="*/ 25400 h 331788"/>
                <a:gd name="connsiteX31" fmla="*/ 165894 w 331788"/>
                <a:gd name="connsiteY31" fmla="*/ 0 h 331788"/>
                <a:gd name="connsiteX32" fmla="*/ 331788 w 331788"/>
                <a:gd name="connsiteY32" fmla="*/ 165894 h 331788"/>
                <a:gd name="connsiteX33" fmla="*/ 165894 w 331788"/>
                <a:gd name="connsiteY33" fmla="*/ 331788 h 331788"/>
                <a:gd name="connsiteX34" fmla="*/ 0 w 331788"/>
                <a:gd name="connsiteY34" fmla="*/ 165894 h 331788"/>
                <a:gd name="connsiteX35" fmla="*/ 165894 w 331788"/>
                <a:gd name="connsiteY35"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31788">
                  <a:moveTo>
                    <a:pt x="100012" y="82550"/>
                  </a:moveTo>
                  <a:cubicBezTo>
                    <a:pt x="133599" y="82550"/>
                    <a:pt x="133599" y="82550"/>
                    <a:pt x="133599" y="82550"/>
                  </a:cubicBezTo>
                  <a:cubicBezTo>
                    <a:pt x="155559" y="128985"/>
                    <a:pt x="155559" y="128985"/>
                    <a:pt x="155559" y="128985"/>
                  </a:cubicBezTo>
                  <a:cubicBezTo>
                    <a:pt x="159435" y="138014"/>
                    <a:pt x="162018" y="145753"/>
                    <a:pt x="165894" y="154781"/>
                  </a:cubicBezTo>
                  <a:cubicBezTo>
                    <a:pt x="168477" y="147042"/>
                    <a:pt x="172353" y="138014"/>
                    <a:pt x="176228" y="127695"/>
                  </a:cubicBezTo>
                  <a:cubicBezTo>
                    <a:pt x="199480" y="82550"/>
                    <a:pt x="199480" y="82550"/>
                    <a:pt x="199480" y="82550"/>
                  </a:cubicBezTo>
                  <a:cubicBezTo>
                    <a:pt x="231775" y="82550"/>
                    <a:pt x="231775" y="82550"/>
                    <a:pt x="231775" y="82550"/>
                  </a:cubicBezTo>
                  <a:cubicBezTo>
                    <a:pt x="187854" y="157361"/>
                    <a:pt x="187854" y="157361"/>
                    <a:pt x="187854" y="157361"/>
                  </a:cubicBezTo>
                  <a:lnTo>
                    <a:pt x="218857" y="157361"/>
                  </a:lnTo>
                  <a:cubicBezTo>
                    <a:pt x="218857" y="172839"/>
                    <a:pt x="218857" y="172839"/>
                    <a:pt x="218857" y="172839"/>
                  </a:cubicBezTo>
                  <a:cubicBezTo>
                    <a:pt x="178812" y="172839"/>
                    <a:pt x="178812" y="172839"/>
                    <a:pt x="178812" y="172839"/>
                  </a:cubicBezTo>
                  <a:cubicBezTo>
                    <a:pt x="178812" y="189607"/>
                    <a:pt x="178812" y="189607"/>
                    <a:pt x="178812" y="189607"/>
                  </a:cubicBezTo>
                  <a:cubicBezTo>
                    <a:pt x="218857" y="189607"/>
                    <a:pt x="218857" y="189607"/>
                    <a:pt x="218857" y="189607"/>
                  </a:cubicBezTo>
                  <a:cubicBezTo>
                    <a:pt x="218857" y="205085"/>
                    <a:pt x="218857" y="205085"/>
                    <a:pt x="218857" y="205085"/>
                  </a:cubicBezTo>
                  <a:cubicBezTo>
                    <a:pt x="178812" y="205085"/>
                    <a:pt x="178812" y="205085"/>
                    <a:pt x="178812" y="205085"/>
                  </a:cubicBezTo>
                  <a:cubicBezTo>
                    <a:pt x="178812" y="247650"/>
                    <a:pt x="178812" y="247650"/>
                    <a:pt x="178812" y="247650"/>
                  </a:cubicBezTo>
                  <a:cubicBezTo>
                    <a:pt x="149100" y="247650"/>
                    <a:pt x="149100" y="247650"/>
                    <a:pt x="149100" y="247650"/>
                  </a:cubicBezTo>
                  <a:cubicBezTo>
                    <a:pt x="149100" y="205085"/>
                    <a:pt x="149100" y="205085"/>
                    <a:pt x="149100" y="205085"/>
                  </a:cubicBezTo>
                  <a:cubicBezTo>
                    <a:pt x="110346" y="205085"/>
                    <a:pt x="110346" y="205085"/>
                    <a:pt x="110346" y="205085"/>
                  </a:cubicBezTo>
                  <a:cubicBezTo>
                    <a:pt x="110346" y="189607"/>
                    <a:pt x="110346" y="189607"/>
                    <a:pt x="110346" y="189607"/>
                  </a:cubicBezTo>
                  <a:cubicBezTo>
                    <a:pt x="149100" y="189607"/>
                    <a:pt x="149100" y="189607"/>
                    <a:pt x="149100" y="189607"/>
                  </a:cubicBezTo>
                  <a:cubicBezTo>
                    <a:pt x="149100" y="172839"/>
                    <a:pt x="149100" y="172839"/>
                    <a:pt x="149100" y="172839"/>
                  </a:cubicBezTo>
                  <a:cubicBezTo>
                    <a:pt x="110346" y="172839"/>
                    <a:pt x="110346" y="172839"/>
                    <a:pt x="110346" y="172839"/>
                  </a:cubicBezTo>
                  <a:cubicBezTo>
                    <a:pt x="110346" y="157361"/>
                    <a:pt x="110346" y="157361"/>
                    <a:pt x="110346" y="157361"/>
                  </a:cubicBezTo>
                  <a:cubicBezTo>
                    <a:pt x="141350" y="157361"/>
                    <a:pt x="141350" y="157361"/>
                    <a:pt x="141350" y="157361"/>
                  </a:cubicBezTo>
                  <a:cubicBezTo>
                    <a:pt x="100012" y="82550"/>
                    <a:pt x="100012" y="82550"/>
                    <a:pt x="100012" y="82550"/>
                  </a:cubicBezTo>
                  <a:close/>
                  <a:moveTo>
                    <a:pt x="166687" y="25400"/>
                  </a:moveTo>
                  <a:cubicBezTo>
                    <a:pt x="89533" y="25400"/>
                    <a:pt x="26987" y="87946"/>
                    <a:pt x="26987" y="165100"/>
                  </a:cubicBezTo>
                  <a:cubicBezTo>
                    <a:pt x="26987" y="242254"/>
                    <a:pt x="89533" y="304800"/>
                    <a:pt x="166687" y="304800"/>
                  </a:cubicBezTo>
                  <a:cubicBezTo>
                    <a:pt x="243841" y="304800"/>
                    <a:pt x="306387" y="242254"/>
                    <a:pt x="306387" y="165100"/>
                  </a:cubicBezTo>
                  <a:cubicBezTo>
                    <a:pt x="306387" y="87946"/>
                    <a:pt x="243841" y="25400"/>
                    <a:pt x="166687" y="25400"/>
                  </a:cubicBezTo>
                  <a:close/>
                  <a:moveTo>
                    <a:pt x="165894" y="0"/>
                  </a:moveTo>
                  <a:cubicBezTo>
                    <a:pt x="257515" y="0"/>
                    <a:pt x="331788" y="74273"/>
                    <a:pt x="331788" y="165894"/>
                  </a:cubicBezTo>
                  <a:cubicBezTo>
                    <a:pt x="331788" y="257515"/>
                    <a:pt x="257515" y="331788"/>
                    <a:pt x="165894" y="331788"/>
                  </a:cubicBezTo>
                  <a:cubicBezTo>
                    <a:pt x="74273" y="331788"/>
                    <a:pt x="0" y="257515"/>
                    <a:pt x="0" y="165894"/>
                  </a:cubicBezTo>
                  <a:cubicBezTo>
                    <a:pt x="0" y="74273"/>
                    <a:pt x="74273" y="0"/>
                    <a:pt x="165894" y="0"/>
                  </a:cubicBezTo>
                  <a:close/>
                </a:path>
              </a:pathLst>
            </a:custGeom>
            <a:solidFill>
              <a:schemeClr val="bg1"/>
            </a:solidFill>
            <a:ln>
              <a:noFill/>
            </a:ln>
          </p:spPr>
        </p:sp>
      </p:grpSp>
      <p:sp>
        <p:nvSpPr>
          <p:cNvPr id="43" name="左右箭头 42"/>
          <p:cNvSpPr/>
          <p:nvPr/>
        </p:nvSpPr>
        <p:spPr>
          <a:xfrm>
            <a:off x="539552" y="2387303"/>
            <a:ext cx="8208912" cy="389012"/>
          </a:xfrm>
          <a:prstGeom prst="leftRightArrow">
            <a:avLst>
              <a:gd name="adj1" fmla="val 55804"/>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838238" y="2776315"/>
            <a:ext cx="1878537" cy="867930"/>
          </a:xfrm>
          <a:prstGeom prst="rect">
            <a:avLst/>
          </a:prstGeom>
        </p:spPr>
        <p:txBody>
          <a:bodyPr wrap="square">
            <a:spAutoFit/>
          </a:bodyPr>
          <a:lstStyle/>
          <a:p>
            <a:pPr algn="ctr">
              <a:lnSpc>
                <a:spcPct val="120000"/>
              </a:lnSpc>
            </a:pPr>
            <a:r>
              <a:rPr lang="zh-CN" altLang="en-US" b="1" dirty="0">
                <a:solidFill>
                  <a:schemeClr val="tx2"/>
                </a:solidFill>
              </a:rPr>
              <a:t>添加标题</a:t>
            </a:r>
            <a:endParaRPr lang="en-US" altLang="zh-CN" b="1" dirty="0">
              <a:solidFill>
                <a:schemeClr val="tx2"/>
              </a:solidFill>
            </a:endParaRPr>
          </a:p>
          <a:p>
            <a:pPr algn="ctr">
              <a:lnSpc>
                <a:spcPct val="12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45" name="矩形 44"/>
          <p:cNvSpPr/>
          <p:nvPr/>
        </p:nvSpPr>
        <p:spPr>
          <a:xfrm>
            <a:off x="4720996" y="2776315"/>
            <a:ext cx="1878537" cy="867930"/>
          </a:xfrm>
          <a:prstGeom prst="rect">
            <a:avLst/>
          </a:prstGeom>
        </p:spPr>
        <p:txBody>
          <a:bodyPr wrap="square">
            <a:spAutoFit/>
          </a:bodyPr>
          <a:lstStyle/>
          <a:p>
            <a:pPr algn="ctr">
              <a:lnSpc>
                <a:spcPct val="120000"/>
              </a:lnSpc>
            </a:pPr>
            <a:r>
              <a:rPr lang="zh-CN" altLang="en-US" b="1" dirty="0">
                <a:solidFill>
                  <a:schemeClr val="tx2"/>
                </a:solidFill>
              </a:rPr>
              <a:t>添加标题</a:t>
            </a:r>
            <a:endParaRPr lang="en-US" altLang="zh-CN" b="1" dirty="0">
              <a:solidFill>
                <a:schemeClr val="tx2"/>
              </a:solidFill>
            </a:endParaRPr>
          </a:p>
          <a:p>
            <a:pPr algn="ctr">
              <a:lnSpc>
                <a:spcPct val="12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46" name="矩形 45"/>
          <p:cNvSpPr/>
          <p:nvPr/>
        </p:nvSpPr>
        <p:spPr>
          <a:xfrm>
            <a:off x="2769305" y="1540393"/>
            <a:ext cx="1878537" cy="867930"/>
          </a:xfrm>
          <a:prstGeom prst="rect">
            <a:avLst/>
          </a:prstGeom>
        </p:spPr>
        <p:txBody>
          <a:bodyPr wrap="square">
            <a:spAutoFit/>
          </a:bodyPr>
          <a:lstStyle/>
          <a:p>
            <a:pPr algn="ctr">
              <a:lnSpc>
                <a:spcPct val="120000"/>
              </a:lnSpc>
            </a:pPr>
            <a:r>
              <a:rPr lang="zh-CN" altLang="en-US" b="1" dirty="0">
                <a:solidFill>
                  <a:schemeClr val="tx2"/>
                </a:solidFill>
              </a:rPr>
              <a:t>添加标题</a:t>
            </a:r>
            <a:endParaRPr lang="en-US" altLang="zh-CN" b="1" dirty="0">
              <a:solidFill>
                <a:schemeClr val="tx2"/>
              </a:solidFill>
            </a:endParaRPr>
          </a:p>
          <a:p>
            <a:pPr algn="ctr">
              <a:lnSpc>
                <a:spcPct val="12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47" name="矩形 46"/>
          <p:cNvSpPr/>
          <p:nvPr/>
        </p:nvSpPr>
        <p:spPr>
          <a:xfrm>
            <a:off x="6652063" y="1540393"/>
            <a:ext cx="1878537" cy="867930"/>
          </a:xfrm>
          <a:prstGeom prst="rect">
            <a:avLst/>
          </a:prstGeom>
        </p:spPr>
        <p:txBody>
          <a:bodyPr wrap="square">
            <a:spAutoFit/>
          </a:bodyPr>
          <a:lstStyle/>
          <a:p>
            <a:pPr algn="ctr">
              <a:lnSpc>
                <a:spcPct val="120000"/>
              </a:lnSpc>
            </a:pPr>
            <a:r>
              <a:rPr lang="zh-CN" altLang="en-US" b="1" dirty="0">
                <a:solidFill>
                  <a:schemeClr val="tx2"/>
                </a:solidFill>
              </a:rPr>
              <a:t>添加标题</a:t>
            </a:r>
            <a:endParaRPr lang="en-US" altLang="zh-CN" b="1" dirty="0">
              <a:solidFill>
                <a:schemeClr val="tx2"/>
              </a:solidFill>
            </a:endParaRPr>
          </a:p>
          <a:p>
            <a:pPr algn="ctr">
              <a:lnSpc>
                <a:spcPct val="12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grpSp>
        <p:nvGrpSpPr>
          <p:cNvPr id="58" name="组合 57"/>
          <p:cNvGrpSpPr/>
          <p:nvPr/>
        </p:nvGrpSpPr>
        <p:grpSpPr>
          <a:xfrm>
            <a:off x="4695891" y="1629988"/>
            <a:ext cx="1903642" cy="1903642"/>
            <a:chOff x="4695891" y="1629988"/>
            <a:chExt cx="1903642" cy="1903642"/>
          </a:xfrm>
        </p:grpSpPr>
        <p:sp>
          <p:nvSpPr>
            <p:cNvPr id="14" name="Arc 9"/>
            <p:cNvSpPr/>
            <p:nvPr/>
          </p:nvSpPr>
          <p:spPr>
            <a:xfrm>
              <a:off x="4695891" y="1629988"/>
              <a:ext cx="1903642" cy="1903642"/>
            </a:xfrm>
            <a:prstGeom prst="arc">
              <a:avLst>
                <a:gd name="adj1" fmla="val 10782369"/>
                <a:gd name="adj2" fmla="val 0"/>
              </a:avLst>
            </a:prstGeom>
            <a:solidFill>
              <a:schemeClr val="accent1"/>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yen-currency-sign-in-a-circle_56532"/>
            <p:cNvSpPr>
              <a:spLocks noChangeAspect="1"/>
            </p:cNvSpPr>
            <p:nvPr/>
          </p:nvSpPr>
          <p:spPr bwMode="auto">
            <a:xfrm>
              <a:off x="5417869" y="1939770"/>
              <a:ext cx="484790" cy="452316"/>
            </a:xfrm>
            <a:custGeom>
              <a:avLst/>
              <a:gdLst>
                <a:gd name="connsiteX0" fmla="*/ 259557 w 331788"/>
                <a:gd name="connsiteY0" fmla="*/ 280988 h 309563"/>
                <a:gd name="connsiteX1" fmla="*/ 254000 w 331788"/>
                <a:gd name="connsiteY1" fmla="*/ 286545 h 309563"/>
                <a:gd name="connsiteX2" fmla="*/ 259557 w 331788"/>
                <a:gd name="connsiteY2" fmla="*/ 292102 h 309563"/>
                <a:gd name="connsiteX3" fmla="*/ 265114 w 331788"/>
                <a:gd name="connsiteY3" fmla="*/ 286545 h 309563"/>
                <a:gd name="connsiteX4" fmla="*/ 259557 w 331788"/>
                <a:gd name="connsiteY4" fmla="*/ 280988 h 309563"/>
                <a:gd name="connsiteX5" fmla="*/ 151607 w 331788"/>
                <a:gd name="connsiteY5" fmla="*/ 280988 h 309563"/>
                <a:gd name="connsiteX6" fmla="*/ 146050 w 331788"/>
                <a:gd name="connsiteY6" fmla="*/ 286545 h 309563"/>
                <a:gd name="connsiteX7" fmla="*/ 151607 w 331788"/>
                <a:gd name="connsiteY7" fmla="*/ 292102 h 309563"/>
                <a:gd name="connsiteX8" fmla="*/ 157164 w 331788"/>
                <a:gd name="connsiteY8" fmla="*/ 286545 h 309563"/>
                <a:gd name="connsiteX9" fmla="*/ 151607 w 331788"/>
                <a:gd name="connsiteY9" fmla="*/ 280988 h 309563"/>
                <a:gd name="connsiteX10" fmla="*/ 259557 w 331788"/>
                <a:gd name="connsiteY10" fmla="*/ 265113 h 309563"/>
                <a:gd name="connsiteX11" fmla="*/ 282576 w 331788"/>
                <a:gd name="connsiteY11" fmla="*/ 287338 h 309563"/>
                <a:gd name="connsiteX12" fmla="*/ 259557 w 331788"/>
                <a:gd name="connsiteY12" fmla="*/ 309563 h 309563"/>
                <a:gd name="connsiteX13" fmla="*/ 236538 w 331788"/>
                <a:gd name="connsiteY13" fmla="*/ 287338 h 309563"/>
                <a:gd name="connsiteX14" fmla="*/ 259557 w 331788"/>
                <a:gd name="connsiteY14" fmla="*/ 265113 h 309563"/>
                <a:gd name="connsiteX15" fmla="*/ 150813 w 331788"/>
                <a:gd name="connsiteY15" fmla="*/ 265113 h 309563"/>
                <a:gd name="connsiteX16" fmla="*/ 173038 w 331788"/>
                <a:gd name="connsiteY16" fmla="*/ 287338 h 309563"/>
                <a:gd name="connsiteX17" fmla="*/ 150813 w 331788"/>
                <a:gd name="connsiteY17" fmla="*/ 309563 h 309563"/>
                <a:gd name="connsiteX18" fmla="*/ 128588 w 331788"/>
                <a:gd name="connsiteY18" fmla="*/ 287338 h 309563"/>
                <a:gd name="connsiteX19" fmla="*/ 150813 w 331788"/>
                <a:gd name="connsiteY19" fmla="*/ 265113 h 309563"/>
                <a:gd name="connsiteX20" fmla="*/ 115442 w 331788"/>
                <a:gd name="connsiteY20" fmla="*/ 238125 h 309563"/>
                <a:gd name="connsiteX21" fmla="*/ 295722 w 331788"/>
                <a:gd name="connsiteY21" fmla="*/ 238125 h 309563"/>
                <a:gd name="connsiteX22" fmla="*/ 304801 w 331788"/>
                <a:gd name="connsiteY22" fmla="*/ 247650 h 309563"/>
                <a:gd name="connsiteX23" fmla="*/ 295722 w 331788"/>
                <a:gd name="connsiteY23" fmla="*/ 257175 h 309563"/>
                <a:gd name="connsiteX24" fmla="*/ 115442 w 331788"/>
                <a:gd name="connsiteY24" fmla="*/ 257175 h 309563"/>
                <a:gd name="connsiteX25" fmla="*/ 106363 w 331788"/>
                <a:gd name="connsiteY25" fmla="*/ 247650 h 309563"/>
                <a:gd name="connsiteX26" fmla="*/ 115442 w 331788"/>
                <a:gd name="connsiteY26" fmla="*/ 238125 h 309563"/>
                <a:gd name="connsiteX27" fmla="*/ 274955 w 331788"/>
                <a:gd name="connsiteY27" fmla="*/ 155575 h 309563"/>
                <a:gd name="connsiteX28" fmla="*/ 274955 w 331788"/>
                <a:gd name="connsiteY28" fmla="*/ 156860 h 309563"/>
                <a:gd name="connsiteX29" fmla="*/ 263525 w 331788"/>
                <a:gd name="connsiteY29" fmla="*/ 209550 h 309563"/>
                <a:gd name="connsiteX30" fmla="*/ 264795 w 331788"/>
                <a:gd name="connsiteY30" fmla="*/ 209550 h 309563"/>
                <a:gd name="connsiteX31" fmla="*/ 285115 w 331788"/>
                <a:gd name="connsiteY31" fmla="*/ 209550 h 309563"/>
                <a:gd name="connsiteX32" fmla="*/ 292735 w 331788"/>
                <a:gd name="connsiteY32" fmla="*/ 203124 h 309563"/>
                <a:gd name="connsiteX33" fmla="*/ 301625 w 331788"/>
                <a:gd name="connsiteY33" fmla="*/ 156860 h 309563"/>
                <a:gd name="connsiteX34" fmla="*/ 301625 w 331788"/>
                <a:gd name="connsiteY34" fmla="*/ 155575 h 309563"/>
                <a:gd name="connsiteX35" fmla="*/ 274955 w 331788"/>
                <a:gd name="connsiteY35" fmla="*/ 155575 h 309563"/>
                <a:gd name="connsiteX36" fmla="*/ 215612 w 331788"/>
                <a:gd name="connsiteY36" fmla="*/ 155575 h 309563"/>
                <a:gd name="connsiteX37" fmla="*/ 214313 w 331788"/>
                <a:gd name="connsiteY37" fmla="*/ 156860 h 309563"/>
                <a:gd name="connsiteX38" fmla="*/ 214313 w 331788"/>
                <a:gd name="connsiteY38" fmla="*/ 209550 h 309563"/>
                <a:gd name="connsiteX39" fmla="*/ 215612 w 331788"/>
                <a:gd name="connsiteY39" fmla="*/ 209550 h 309563"/>
                <a:gd name="connsiteX40" fmla="*/ 245486 w 331788"/>
                <a:gd name="connsiteY40" fmla="*/ 209550 h 309563"/>
                <a:gd name="connsiteX41" fmla="*/ 257176 w 331788"/>
                <a:gd name="connsiteY41" fmla="*/ 156860 h 309563"/>
                <a:gd name="connsiteX42" fmla="*/ 255877 w 331788"/>
                <a:gd name="connsiteY42" fmla="*/ 155575 h 309563"/>
                <a:gd name="connsiteX43" fmla="*/ 215612 w 331788"/>
                <a:gd name="connsiteY43" fmla="*/ 155575 h 309563"/>
                <a:gd name="connsiteX44" fmla="*/ 155287 w 331788"/>
                <a:gd name="connsiteY44" fmla="*/ 155575 h 309563"/>
                <a:gd name="connsiteX45" fmla="*/ 153988 w 331788"/>
                <a:gd name="connsiteY45" fmla="*/ 156860 h 309563"/>
                <a:gd name="connsiteX46" fmla="*/ 164379 w 331788"/>
                <a:gd name="connsiteY46" fmla="*/ 209550 h 309563"/>
                <a:gd name="connsiteX47" fmla="*/ 165678 w 331788"/>
                <a:gd name="connsiteY47" fmla="*/ 209550 h 309563"/>
                <a:gd name="connsiteX48" fmla="*/ 195552 w 331788"/>
                <a:gd name="connsiteY48" fmla="*/ 209550 h 309563"/>
                <a:gd name="connsiteX49" fmla="*/ 196851 w 331788"/>
                <a:gd name="connsiteY49" fmla="*/ 209550 h 309563"/>
                <a:gd name="connsiteX50" fmla="*/ 196851 w 331788"/>
                <a:gd name="connsiteY50" fmla="*/ 156860 h 309563"/>
                <a:gd name="connsiteX51" fmla="*/ 195552 w 331788"/>
                <a:gd name="connsiteY51" fmla="*/ 155575 h 309563"/>
                <a:gd name="connsiteX52" fmla="*/ 155287 w 331788"/>
                <a:gd name="connsiteY52" fmla="*/ 155575 h 309563"/>
                <a:gd name="connsiteX53" fmla="*/ 103188 w 331788"/>
                <a:gd name="connsiteY53" fmla="*/ 155575 h 309563"/>
                <a:gd name="connsiteX54" fmla="*/ 103188 w 331788"/>
                <a:gd name="connsiteY54" fmla="*/ 156860 h 309563"/>
                <a:gd name="connsiteX55" fmla="*/ 111032 w 331788"/>
                <a:gd name="connsiteY55" fmla="*/ 197984 h 309563"/>
                <a:gd name="connsiteX56" fmla="*/ 111032 w 331788"/>
                <a:gd name="connsiteY56" fmla="*/ 199269 h 309563"/>
                <a:gd name="connsiteX57" fmla="*/ 112340 w 331788"/>
                <a:gd name="connsiteY57" fmla="*/ 203124 h 309563"/>
                <a:gd name="connsiteX58" fmla="*/ 120184 w 331788"/>
                <a:gd name="connsiteY58" fmla="*/ 209550 h 309563"/>
                <a:gd name="connsiteX59" fmla="*/ 146331 w 331788"/>
                <a:gd name="connsiteY59" fmla="*/ 209550 h 309563"/>
                <a:gd name="connsiteX60" fmla="*/ 135872 w 331788"/>
                <a:gd name="connsiteY60" fmla="*/ 156860 h 309563"/>
                <a:gd name="connsiteX61" fmla="*/ 134564 w 331788"/>
                <a:gd name="connsiteY61" fmla="*/ 155575 h 309563"/>
                <a:gd name="connsiteX62" fmla="*/ 103188 w 331788"/>
                <a:gd name="connsiteY62" fmla="*/ 155575 h 309563"/>
                <a:gd name="connsiteX63" fmla="*/ 286884 w 331788"/>
                <a:gd name="connsiteY63" fmla="*/ 93663 h 309563"/>
                <a:gd name="connsiteX64" fmla="*/ 279400 w 331788"/>
                <a:gd name="connsiteY64" fmla="*/ 138113 h 309563"/>
                <a:gd name="connsiteX65" fmla="*/ 304346 w 331788"/>
                <a:gd name="connsiteY65" fmla="*/ 138113 h 309563"/>
                <a:gd name="connsiteX66" fmla="*/ 305594 w 331788"/>
                <a:gd name="connsiteY66" fmla="*/ 138113 h 309563"/>
                <a:gd name="connsiteX67" fmla="*/ 313078 w 331788"/>
                <a:gd name="connsiteY67" fmla="*/ 96278 h 309563"/>
                <a:gd name="connsiteX68" fmla="*/ 314325 w 331788"/>
                <a:gd name="connsiteY68" fmla="*/ 94970 h 309563"/>
                <a:gd name="connsiteX69" fmla="*/ 313078 w 331788"/>
                <a:gd name="connsiteY69" fmla="*/ 93663 h 309563"/>
                <a:gd name="connsiteX70" fmla="*/ 310583 w 331788"/>
                <a:gd name="connsiteY70" fmla="*/ 93663 h 309563"/>
                <a:gd name="connsiteX71" fmla="*/ 288131 w 331788"/>
                <a:gd name="connsiteY71" fmla="*/ 93663 h 309563"/>
                <a:gd name="connsiteX72" fmla="*/ 286884 w 331788"/>
                <a:gd name="connsiteY72" fmla="*/ 93663 h 309563"/>
                <a:gd name="connsiteX73" fmla="*/ 214313 w 331788"/>
                <a:gd name="connsiteY73" fmla="*/ 93663 h 309563"/>
                <a:gd name="connsiteX74" fmla="*/ 214313 w 331788"/>
                <a:gd name="connsiteY74" fmla="*/ 138113 h 309563"/>
                <a:gd name="connsiteX75" fmla="*/ 215598 w 331788"/>
                <a:gd name="connsiteY75" fmla="*/ 138113 h 309563"/>
                <a:gd name="connsiteX76" fmla="*/ 259292 w 331788"/>
                <a:gd name="connsiteY76" fmla="*/ 138113 h 309563"/>
                <a:gd name="connsiteX77" fmla="*/ 260577 w 331788"/>
                <a:gd name="connsiteY77" fmla="*/ 138113 h 309563"/>
                <a:gd name="connsiteX78" fmla="*/ 268288 w 331788"/>
                <a:gd name="connsiteY78" fmla="*/ 93663 h 309563"/>
                <a:gd name="connsiteX79" fmla="*/ 215598 w 331788"/>
                <a:gd name="connsiteY79" fmla="*/ 93663 h 309563"/>
                <a:gd name="connsiteX80" fmla="*/ 214313 w 331788"/>
                <a:gd name="connsiteY80" fmla="*/ 93663 h 309563"/>
                <a:gd name="connsiteX81" fmla="*/ 142580 w 331788"/>
                <a:gd name="connsiteY81" fmla="*/ 93663 h 309563"/>
                <a:gd name="connsiteX82" fmla="*/ 150333 w 331788"/>
                <a:gd name="connsiteY82" fmla="*/ 138113 h 309563"/>
                <a:gd name="connsiteX83" fmla="*/ 151625 w 331788"/>
                <a:gd name="connsiteY83" fmla="*/ 138113 h 309563"/>
                <a:gd name="connsiteX84" fmla="*/ 195559 w 331788"/>
                <a:gd name="connsiteY84" fmla="*/ 138113 h 309563"/>
                <a:gd name="connsiteX85" fmla="*/ 196851 w 331788"/>
                <a:gd name="connsiteY85" fmla="*/ 138113 h 309563"/>
                <a:gd name="connsiteX86" fmla="*/ 196851 w 331788"/>
                <a:gd name="connsiteY86" fmla="*/ 93663 h 309563"/>
                <a:gd name="connsiteX87" fmla="*/ 195559 w 331788"/>
                <a:gd name="connsiteY87" fmla="*/ 93663 h 309563"/>
                <a:gd name="connsiteX88" fmla="*/ 142580 w 331788"/>
                <a:gd name="connsiteY88" fmla="*/ 93663 h 309563"/>
                <a:gd name="connsiteX89" fmla="*/ 90488 w 331788"/>
                <a:gd name="connsiteY89" fmla="*/ 93663 h 309563"/>
                <a:gd name="connsiteX90" fmla="*/ 90488 w 331788"/>
                <a:gd name="connsiteY90" fmla="*/ 94970 h 309563"/>
                <a:gd name="connsiteX91" fmla="*/ 99517 w 331788"/>
                <a:gd name="connsiteY91" fmla="*/ 138113 h 309563"/>
                <a:gd name="connsiteX92" fmla="*/ 100807 w 331788"/>
                <a:gd name="connsiteY92" fmla="*/ 138113 h 309563"/>
                <a:gd name="connsiteX93" fmla="*/ 131763 w 331788"/>
                <a:gd name="connsiteY93" fmla="*/ 138113 h 309563"/>
                <a:gd name="connsiteX94" fmla="*/ 124024 w 331788"/>
                <a:gd name="connsiteY94" fmla="*/ 93663 h 309563"/>
                <a:gd name="connsiteX95" fmla="*/ 122734 w 331788"/>
                <a:gd name="connsiteY95" fmla="*/ 93663 h 309563"/>
                <a:gd name="connsiteX96" fmla="*/ 93068 w 331788"/>
                <a:gd name="connsiteY96" fmla="*/ 93663 h 309563"/>
                <a:gd name="connsiteX97" fmla="*/ 91778 w 331788"/>
                <a:gd name="connsiteY97" fmla="*/ 93663 h 309563"/>
                <a:gd name="connsiteX98" fmla="*/ 90488 w 331788"/>
                <a:gd name="connsiteY98" fmla="*/ 93663 h 309563"/>
                <a:gd name="connsiteX99" fmla="*/ 9072 w 331788"/>
                <a:gd name="connsiteY99" fmla="*/ 0 h 309563"/>
                <a:gd name="connsiteX100" fmla="*/ 50546 w 331788"/>
                <a:gd name="connsiteY100" fmla="*/ 0 h 309563"/>
                <a:gd name="connsiteX101" fmla="*/ 76467 w 331788"/>
                <a:gd name="connsiteY101" fmla="*/ 20664 h 309563"/>
                <a:gd name="connsiteX102" fmla="*/ 86835 w 331788"/>
                <a:gd name="connsiteY102" fmla="*/ 73617 h 309563"/>
                <a:gd name="connsiteX103" fmla="*/ 88131 w 331788"/>
                <a:gd name="connsiteY103" fmla="*/ 74909 h 309563"/>
                <a:gd name="connsiteX104" fmla="*/ 89427 w 331788"/>
                <a:gd name="connsiteY104" fmla="*/ 76200 h 309563"/>
                <a:gd name="connsiteX105" fmla="*/ 90723 w 331788"/>
                <a:gd name="connsiteY105" fmla="*/ 76200 h 309563"/>
                <a:gd name="connsiteX106" fmla="*/ 311051 w 331788"/>
                <a:gd name="connsiteY106" fmla="*/ 76200 h 309563"/>
                <a:gd name="connsiteX107" fmla="*/ 313643 w 331788"/>
                <a:gd name="connsiteY107" fmla="*/ 76200 h 309563"/>
                <a:gd name="connsiteX108" fmla="*/ 327900 w 331788"/>
                <a:gd name="connsiteY108" fmla="*/ 83949 h 309563"/>
                <a:gd name="connsiteX109" fmla="*/ 331788 w 331788"/>
                <a:gd name="connsiteY109" fmla="*/ 99447 h 309563"/>
                <a:gd name="connsiteX110" fmla="*/ 331788 w 331788"/>
                <a:gd name="connsiteY110" fmla="*/ 100739 h 309563"/>
                <a:gd name="connsiteX111" fmla="*/ 311051 w 331788"/>
                <a:gd name="connsiteY111" fmla="*/ 207936 h 309563"/>
                <a:gd name="connsiteX112" fmla="*/ 285130 w 331788"/>
                <a:gd name="connsiteY112" fmla="*/ 228600 h 309563"/>
                <a:gd name="connsiteX113" fmla="*/ 120532 w 331788"/>
                <a:gd name="connsiteY113" fmla="*/ 228600 h 309563"/>
                <a:gd name="connsiteX114" fmla="*/ 94611 w 331788"/>
                <a:gd name="connsiteY114" fmla="*/ 207936 h 309563"/>
                <a:gd name="connsiteX115" fmla="*/ 72579 w 331788"/>
                <a:gd name="connsiteY115" fmla="*/ 96864 h 309563"/>
                <a:gd name="connsiteX116" fmla="*/ 72579 w 331788"/>
                <a:gd name="connsiteY116" fmla="*/ 95573 h 309563"/>
                <a:gd name="connsiteX117" fmla="*/ 58322 w 331788"/>
                <a:gd name="connsiteY117" fmla="*/ 24539 h 309563"/>
                <a:gd name="connsiteX118" fmla="*/ 50546 w 331788"/>
                <a:gd name="connsiteY118" fmla="*/ 18081 h 309563"/>
                <a:gd name="connsiteX119" fmla="*/ 9072 w 331788"/>
                <a:gd name="connsiteY119" fmla="*/ 18081 h 309563"/>
                <a:gd name="connsiteX120" fmla="*/ 0 w 331788"/>
                <a:gd name="connsiteY120" fmla="*/ 9041 h 309563"/>
                <a:gd name="connsiteX121" fmla="*/ 9072 w 331788"/>
                <a:gd name="connsiteY121"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1788" h="309563">
                  <a:moveTo>
                    <a:pt x="259557" y="280988"/>
                  </a:moveTo>
                  <a:cubicBezTo>
                    <a:pt x="256488" y="280988"/>
                    <a:pt x="254000" y="283476"/>
                    <a:pt x="254000" y="286545"/>
                  </a:cubicBezTo>
                  <a:cubicBezTo>
                    <a:pt x="254000" y="289614"/>
                    <a:pt x="256488" y="292102"/>
                    <a:pt x="259557" y="292102"/>
                  </a:cubicBezTo>
                  <a:cubicBezTo>
                    <a:pt x="262626" y="292102"/>
                    <a:pt x="265114" y="289614"/>
                    <a:pt x="265114" y="286545"/>
                  </a:cubicBezTo>
                  <a:cubicBezTo>
                    <a:pt x="265114" y="283476"/>
                    <a:pt x="262626" y="280988"/>
                    <a:pt x="259557" y="280988"/>
                  </a:cubicBezTo>
                  <a:close/>
                  <a:moveTo>
                    <a:pt x="151607" y="280988"/>
                  </a:moveTo>
                  <a:cubicBezTo>
                    <a:pt x="148538" y="280988"/>
                    <a:pt x="146050" y="283476"/>
                    <a:pt x="146050" y="286545"/>
                  </a:cubicBezTo>
                  <a:cubicBezTo>
                    <a:pt x="146050" y="289614"/>
                    <a:pt x="148538" y="292102"/>
                    <a:pt x="151607" y="292102"/>
                  </a:cubicBezTo>
                  <a:cubicBezTo>
                    <a:pt x="154676" y="292102"/>
                    <a:pt x="157164" y="289614"/>
                    <a:pt x="157164" y="286545"/>
                  </a:cubicBezTo>
                  <a:cubicBezTo>
                    <a:pt x="157164" y="283476"/>
                    <a:pt x="154676" y="280988"/>
                    <a:pt x="151607" y="280988"/>
                  </a:cubicBezTo>
                  <a:close/>
                  <a:moveTo>
                    <a:pt x="259557" y="265113"/>
                  </a:moveTo>
                  <a:cubicBezTo>
                    <a:pt x="272270" y="265113"/>
                    <a:pt x="282576" y="275063"/>
                    <a:pt x="282576" y="287338"/>
                  </a:cubicBezTo>
                  <a:cubicBezTo>
                    <a:pt x="282576" y="299613"/>
                    <a:pt x="272270" y="309563"/>
                    <a:pt x="259557" y="309563"/>
                  </a:cubicBezTo>
                  <a:cubicBezTo>
                    <a:pt x="246844" y="309563"/>
                    <a:pt x="236538" y="299613"/>
                    <a:pt x="236538" y="287338"/>
                  </a:cubicBezTo>
                  <a:cubicBezTo>
                    <a:pt x="236538" y="275063"/>
                    <a:pt x="246844" y="265113"/>
                    <a:pt x="259557" y="265113"/>
                  </a:cubicBezTo>
                  <a:close/>
                  <a:moveTo>
                    <a:pt x="150813" y="265113"/>
                  </a:moveTo>
                  <a:cubicBezTo>
                    <a:pt x="163088" y="265113"/>
                    <a:pt x="173038" y="275063"/>
                    <a:pt x="173038" y="287338"/>
                  </a:cubicBezTo>
                  <a:cubicBezTo>
                    <a:pt x="173038" y="299613"/>
                    <a:pt x="163088" y="309563"/>
                    <a:pt x="150813" y="309563"/>
                  </a:cubicBezTo>
                  <a:cubicBezTo>
                    <a:pt x="138538" y="309563"/>
                    <a:pt x="128588" y="299613"/>
                    <a:pt x="128588" y="287338"/>
                  </a:cubicBezTo>
                  <a:cubicBezTo>
                    <a:pt x="128588" y="275063"/>
                    <a:pt x="138538" y="265113"/>
                    <a:pt x="150813" y="265113"/>
                  </a:cubicBezTo>
                  <a:close/>
                  <a:moveTo>
                    <a:pt x="115442" y="238125"/>
                  </a:moveTo>
                  <a:cubicBezTo>
                    <a:pt x="115442" y="238125"/>
                    <a:pt x="115442" y="238125"/>
                    <a:pt x="295722" y="238125"/>
                  </a:cubicBezTo>
                  <a:cubicBezTo>
                    <a:pt x="300910" y="238125"/>
                    <a:pt x="304801" y="242207"/>
                    <a:pt x="304801" y="247650"/>
                  </a:cubicBezTo>
                  <a:cubicBezTo>
                    <a:pt x="304801" y="253093"/>
                    <a:pt x="300910" y="257175"/>
                    <a:pt x="295722" y="257175"/>
                  </a:cubicBezTo>
                  <a:cubicBezTo>
                    <a:pt x="295722" y="257175"/>
                    <a:pt x="295722" y="257175"/>
                    <a:pt x="115442" y="257175"/>
                  </a:cubicBezTo>
                  <a:cubicBezTo>
                    <a:pt x="110254" y="257175"/>
                    <a:pt x="106363" y="253093"/>
                    <a:pt x="106363" y="247650"/>
                  </a:cubicBezTo>
                  <a:cubicBezTo>
                    <a:pt x="106363" y="242207"/>
                    <a:pt x="110254" y="238125"/>
                    <a:pt x="115442" y="238125"/>
                  </a:cubicBezTo>
                  <a:close/>
                  <a:moveTo>
                    <a:pt x="274955" y="155575"/>
                  </a:moveTo>
                  <a:cubicBezTo>
                    <a:pt x="274955" y="155575"/>
                    <a:pt x="274955" y="155575"/>
                    <a:pt x="274955" y="156860"/>
                  </a:cubicBezTo>
                  <a:cubicBezTo>
                    <a:pt x="274955" y="156860"/>
                    <a:pt x="274955" y="156860"/>
                    <a:pt x="263525" y="209550"/>
                  </a:cubicBezTo>
                  <a:cubicBezTo>
                    <a:pt x="263525" y="209550"/>
                    <a:pt x="264795" y="209550"/>
                    <a:pt x="264795" y="209550"/>
                  </a:cubicBezTo>
                  <a:cubicBezTo>
                    <a:pt x="264795" y="209550"/>
                    <a:pt x="264795" y="209550"/>
                    <a:pt x="285115" y="209550"/>
                  </a:cubicBezTo>
                  <a:cubicBezTo>
                    <a:pt x="291465" y="209550"/>
                    <a:pt x="292735" y="203124"/>
                    <a:pt x="292735" y="203124"/>
                  </a:cubicBezTo>
                  <a:cubicBezTo>
                    <a:pt x="295275" y="191558"/>
                    <a:pt x="301625" y="156860"/>
                    <a:pt x="301625" y="156860"/>
                  </a:cubicBezTo>
                  <a:cubicBezTo>
                    <a:pt x="301625" y="155575"/>
                    <a:pt x="301625" y="155575"/>
                    <a:pt x="301625" y="155575"/>
                  </a:cubicBezTo>
                  <a:cubicBezTo>
                    <a:pt x="301625" y="155575"/>
                    <a:pt x="301625" y="155575"/>
                    <a:pt x="274955" y="155575"/>
                  </a:cubicBezTo>
                  <a:close/>
                  <a:moveTo>
                    <a:pt x="215612" y="155575"/>
                  </a:moveTo>
                  <a:cubicBezTo>
                    <a:pt x="215612" y="155575"/>
                    <a:pt x="214313" y="155575"/>
                    <a:pt x="214313" y="156860"/>
                  </a:cubicBezTo>
                  <a:cubicBezTo>
                    <a:pt x="214313" y="156860"/>
                    <a:pt x="214313" y="156860"/>
                    <a:pt x="214313" y="209550"/>
                  </a:cubicBezTo>
                  <a:cubicBezTo>
                    <a:pt x="214313" y="209550"/>
                    <a:pt x="215612" y="209550"/>
                    <a:pt x="215612" y="209550"/>
                  </a:cubicBezTo>
                  <a:cubicBezTo>
                    <a:pt x="215612" y="209550"/>
                    <a:pt x="215612" y="209550"/>
                    <a:pt x="245486" y="209550"/>
                  </a:cubicBezTo>
                  <a:lnTo>
                    <a:pt x="257176" y="156860"/>
                  </a:lnTo>
                  <a:cubicBezTo>
                    <a:pt x="257176" y="155575"/>
                    <a:pt x="257176" y="155575"/>
                    <a:pt x="255877" y="155575"/>
                  </a:cubicBezTo>
                  <a:cubicBezTo>
                    <a:pt x="255877" y="155575"/>
                    <a:pt x="255877" y="155575"/>
                    <a:pt x="215612" y="155575"/>
                  </a:cubicBezTo>
                  <a:close/>
                  <a:moveTo>
                    <a:pt x="155287" y="155575"/>
                  </a:moveTo>
                  <a:cubicBezTo>
                    <a:pt x="153988" y="155575"/>
                    <a:pt x="153988" y="155575"/>
                    <a:pt x="153988" y="156860"/>
                  </a:cubicBezTo>
                  <a:cubicBezTo>
                    <a:pt x="153988" y="156860"/>
                    <a:pt x="153988" y="156860"/>
                    <a:pt x="164379" y="209550"/>
                  </a:cubicBezTo>
                  <a:cubicBezTo>
                    <a:pt x="165678" y="209550"/>
                    <a:pt x="165678" y="209550"/>
                    <a:pt x="165678" y="209550"/>
                  </a:cubicBezTo>
                  <a:cubicBezTo>
                    <a:pt x="165678" y="209550"/>
                    <a:pt x="165678" y="209550"/>
                    <a:pt x="195552" y="209550"/>
                  </a:cubicBezTo>
                  <a:cubicBezTo>
                    <a:pt x="195552" y="209550"/>
                    <a:pt x="196851" y="209550"/>
                    <a:pt x="196851" y="209550"/>
                  </a:cubicBezTo>
                  <a:lnTo>
                    <a:pt x="196851" y="156860"/>
                  </a:lnTo>
                  <a:cubicBezTo>
                    <a:pt x="196851" y="155575"/>
                    <a:pt x="195552" y="155575"/>
                    <a:pt x="195552" y="155575"/>
                  </a:cubicBezTo>
                  <a:cubicBezTo>
                    <a:pt x="195552" y="155575"/>
                    <a:pt x="195552" y="155575"/>
                    <a:pt x="155287" y="155575"/>
                  </a:cubicBezTo>
                  <a:close/>
                  <a:moveTo>
                    <a:pt x="103188" y="155575"/>
                  </a:moveTo>
                  <a:cubicBezTo>
                    <a:pt x="103188" y="155575"/>
                    <a:pt x="103188" y="155575"/>
                    <a:pt x="103188" y="156860"/>
                  </a:cubicBezTo>
                  <a:cubicBezTo>
                    <a:pt x="103188" y="156860"/>
                    <a:pt x="103188" y="156860"/>
                    <a:pt x="111032" y="197984"/>
                  </a:cubicBezTo>
                  <a:cubicBezTo>
                    <a:pt x="111032" y="197984"/>
                    <a:pt x="111032" y="199269"/>
                    <a:pt x="111032" y="199269"/>
                  </a:cubicBezTo>
                  <a:cubicBezTo>
                    <a:pt x="111032" y="199269"/>
                    <a:pt x="111032" y="199269"/>
                    <a:pt x="112340" y="203124"/>
                  </a:cubicBezTo>
                  <a:cubicBezTo>
                    <a:pt x="112340" y="203124"/>
                    <a:pt x="113647" y="209550"/>
                    <a:pt x="120184" y="209550"/>
                  </a:cubicBezTo>
                  <a:cubicBezTo>
                    <a:pt x="120184" y="209550"/>
                    <a:pt x="120184" y="209550"/>
                    <a:pt x="146331" y="209550"/>
                  </a:cubicBezTo>
                  <a:cubicBezTo>
                    <a:pt x="146331" y="209550"/>
                    <a:pt x="146331" y="209550"/>
                    <a:pt x="135872" y="156860"/>
                  </a:cubicBezTo>
                  <a:cubicBezTo>
                    <a:pt x="135872" y="155575"/>
                    <a:pt x="135872" y="155575"/>
                    <a:pt x="134564" y="155575"/>
                  </a:cubicBezTo>
                  <a:cubicBezTo>
                    <a:pt x="134564" y="155575"/>
                    <a:pt x="134564" y="155575"/>
                    <a:pt x="103188" y="155575"/>
                  </a:cubicBezTo>
                  <a:close/>
                  <a:moveTo>
                    <a:pt x="286884" y="93663"/>
                  </a:moveTo>
                  <a:cubicBezTo>
                    <a:pt x="286884" y="93663"/>
                    <a:pt x="286884" y="93663"/>
                    <a:pt x="279400" y="138113"/>
                  </a:cubicBezTo>
                  <a:cubicBezTo>
                    <a:pt x="279400" y="138113"/>
                    <a:pt x="279400" y="138113"/>
                    <a:pt x="304346" y="138113"/>
                  </a:cubicBezTo>
                  <a:cubicBezTo>
                    <a:pt x="305594" y="138113"/>
                    <a:pt x="305594" y="138113"/>
                    <a:pt x="305594" y="138113"/>
                  </a:cubicBezTo>
                  <a:cubicBezTo>
                    <a:pt x="305594" y="138113"/>
                    <a:pt x="305594" y="138113"/>
                    <a:pt x="313078" y="96278"/>
                  </a:cubicBezTo>
                  <a:cubicBezTo>
                    <a:pt x="313078" y="96278"/>
                    <a:pt x="314325" y="94970"/>
                    <a:pt x="314325" y="94970"/>
                  </a:cubicBezTo>
                  <a:cubicBezTo>
                    <a:pt x="314325" y="94970"/>
                    <a:pt x="314325" y="94970"/>
                    <a:pt x="313078" y="93663"/>
                  </a:cubicBezTo>
                  <a:cubicBezTo>
                    <a:pt x="311830" y="93663"/>
                    <a:pt x="311830" y="93663"/>
                    <a:pt x="310583" y="93663"/>
                  </a:cubicBezTo>
                  <a:cubicBezTo>
                    <a:pt x="310583" y="93663"/>
                    <a:pt x="310583" y="93663"/>
                    <a:pt x="288131" y="93663"/>
                  </a:cubicBezTo>
                  <a:cubicBezTo>
                    <a:pt x="288131" y="93663"/>
                    <a:pt x="286884" y="93663"/>
                    <a:pt x="286884" y="93663"/>
                  </a:cubicBezTo>
                  <a:close/>
                  <a:moveTo>
                    <a:pt x="214313" y="93663"/>
                  </a:moveTo>
                  <a:cubicBezTo>
                    <a:pt x="214313" y="93663"/>
                    <a:pt x="214313" y="93663"/>
                    <a:pt x="214313" y="138113"/>
                  </a:cubicBezTo>
                  <a:cubicBezTo>
                    <a:pt x="214313" y="138113"/>
                    <a:pt x="215598" y="138113"/>
                    <a:pt x="215598" y="138113"/>
                  </a:cubicBezTo>
                  <a:cubicBezTo>
                    <a:pt x="215598" y="138113"/>
                    <a:pt x="215598" y="138113"/>
                    <a:pt x="259292" y="138113"/>
                  </a:cubicBezTo>
                  <a:cubicBezTo>
                    <a:pt x="259292" y="138113"/>
                    <a:pt x="260577" y="138113"/>
                    <a:pt x="260577" y="138113"/>
                  </a:cubicBezTo>
                  <a:cubicBezTo>
                    <a:pt x="260577" y="138113"/>
                    <a:pt x="260577" y="138113"/>
                    <a:pt x="268288" y="93663"/>
                  </a:cubicBezTo>
                  <a:cubicBezTo>
                    <a:pt x="268288" y="93663"/>
                    <a:pt x="268288" y="93663"/>
                    <a:pt x="215598" y="93663"/>
                  </a:cubicBezTo>
                  <a:cubicBezTo>
                    <a:pt x="215598" y="93663"/>
                    <a:pt x="214313" y="93663"/>
                    <a:pt x="214313" y="93663"/>
                  </a:cubicBezTo>
                  <a:close/>
                  <a:moveTo>
                    <a:pt x="142580" y="93663"/>
                  </a:moveTo>
                  <a:cubicBezTo>
                    <a:pt x="142580" y="93663"/>
                    <a:pt x="142580" y="93663"/>
                    <a:pt x="150333" y="138113"/>
                  </a:cubicBezTo>
                  <a:cubicBezTo>
                    <a:pt x="150333" y="138113"/>
                    <a:pt x="151625" y="138113"/>
                    <a:pt x="151625" y="138113"/>
                  </a:cubicBezTo>
                  <a:cubicBezTo>
                    <a:pt x="151625" y="138113"/>
                    <a:pt x="151625" y="138113"/>
                    <a:pt x="195559" y="138113"/>
                  </a:cubicBezTo>
                  <a:cubicBezTo>
                    <a:pt x="195559" y="138113"/>
                    <a:pt x="196851" y="138113"/>
                    <a:pt x="196851" y="138113"/>
                  </a:cubicBezTo>
                  <a:lnTo>
                    <a:pt x="196851" y="93663"/>
                  </a:lnTo>
                  <a:cubicBezTo>
                    <a:pt x="196851" y="93663"/>
                    <a:pt x="195559" y="93663"/>
                    <a:pt x="195559" y="93663"/>
                  </a:cubicBezTo>
                  <a:cubicBezTo>
                    <a:pt x="195559" y="93663"/>
                    <a:pt x="195559" y="93663"/>
                    <a:pt x="142580" y="93663"/>
                  </a:cubicBezTo>
                  <a:close/>
                  <a:moveTo>
                    <a:pt x="90488" y="93663"/>
                  </a:moveTo>
                  <a:cubicBezTo>
                    <a:pt x="90488" y="93663"/>
                    <a:pt x="90488" y="94970"/>
                    <a:pt x="90488" y="94970"/>
                  </a:cubicBezTo>
                  <a:cubicBezTo>
                    <a:pt x="90488" y="94970"/>
                    <a:pt x="90488" y="94970"/>
                    <a:pt x="99517" y="138113"/>
                  </a:cubicBezTo>
                  <a:cubicBezTo>
                    <a:pt x="99517" y="138113"/>
                    <a:pt x="99517" y="138113"/>
                    <a:pt x="100807" y="138113"/>
                  </a:cubicBezTo>
                  <a:lnTo>
                    <a:pt x="131763" y="138113"/>
                  </a:lnTo>
                  <a:cubicBezTo>
                    <a:pt x="131763" y="138113"/>
                    <a:pt x="131763" y="138113"/>
                    <a:pt x="124024" y="93663"/>
                  </a:cubicBezTo>
                  <a:cubicBezTo>
                    <a:pt x="122734" y="93663"/>
                    <a:pt x="122734" y="93663"/>
                    <a:pt x="122734" y="93663"/>
                  </a:cubicBezTo>
                  <a:cubicBezTo>
                    <a:pt x="122734" y="93663"/>
                    <a:pt x="122734" y="93663"/>
                    <a:pt x="93068" y="93663"/>
                  </a:cubicBezTo>
                  <a:cubicBezTo>
                    <a:pt x="93068" y="93663"/>
                    <a:pt x="91778" y="93663"/>
                    <a:pt x="91778" y="93663"/>
                  </a:cubicBezTo>
                  <a:cubicBezTo>
                    <a:pt x="91778" y="93663"/>
                    <a:pt x="90488" y="93663"/>
                    <a:pt x="90488" y="93663"/>
                  </a:cubicBezTo>
                  <a:close/>
                  <a:moveTo>
                    <a:pt x="9072" y="0"/>
                  </a:moveTo>
                  <a:cubicBezTo>
                    <a:pt x="9072" y="0"/>
                    <a:pt x="9072" y="0"/>
                    <a:pt x="50546" y="0"/>
                  </a:cubicBezTo>
                  <a:cubicBezTo>
                    <a:pt x="73875" y="0"/>
                    <a:pt x="76467" y="20664"/>
                    <a:pt x="76467" y="20664"/>
                  </a:cubicBezTo>
                  <a:cubicBezTo>
                    <a:pt x="76467" y="20664"/>
                    <a:pt x="76467" y="20664"/>
                    <a:pt x="86835" y="73617"/>
                  </a:cubicBezTo>
                  <a:cubicBezTo>
                    <a:pt x="86835" y="74909"/>
                    <a:pt x="86835" y="74909"/>
                    <a:pt x="88131" y="74909"/>
                  </a:cubicBezTo>
                  <a:cubicBezTo>
                    <a:pt x="88131" y="74909"/>
                    <a:pt x="88131" y="74909"/>
                    <a:pt x="89427" y="76200"/>
                  </a:cubicBezTo>
                  <a:cubicBezTo>
                    <a:pt x="89427" y="76200"/>
                    <a:pt x="90723" y="76200"/>
                    <a:pt x="90723" y="76200"/>
                  </a:cubicBezTo>
                  <a:cubicBezTo>
                    <a:pt x="90723" y="76200"/>
                    <a:pt x="90723" y="76200"/>
                    <a:pt x="311051" y="76200"/>
                  </a:cubicBezTo>
                  <a:cubicBezTo>
                    <a:pt x="312347" y="76200"/>
                    <a:pt x="312347" y="76200"/>
                    <a:pt x="313643" y="76200"/>
                  </a:cubicBezTo>
                  <a:cubicBezTo>
                    <a:pt x="313643" y="76200"/>
                    <a:pt x="324012" y="78783"/>
                    <a:pt x="327900" y="83949"/>
                  </a:cubicBezTo>
                  <a:cubicBezTo>
                    <a:pt x="331788" y="87824"/>
                    <a:pt x="331788" y="99447"/>
                    <a:pt x="331788" y="99447"/>
                  </a:cubicBezTo>
                  <a:cubicBezTo>
                    <a:pt x="331788" y="99447"/>
                    <a:pt x="331788" y="100739"/>
                    <a:pt x="331788" y="100739"/>
                  </a:cubicBezTo>
                  <a:cubicBezTo>
                    <a:pt x="331788" y="100739"/>
                    <a:pt x="314939" y="180814"/>
                    <a:pt x="311051" y="207936"/>
                  </a:cubicBezTo>
                  <a:cubicBezTo>
                    <a:pt x="309755" y="210519"/>
                    <a:pt x="308459" y="228600"/>
                    <a:pt x="285130" y="228600"/>
                  </a:cubicBezTo>
                  <a:cubicBezTo>
                    <a:pt x="285130" y="228600"/>
                    <a:pt x="285130" y="228600"/>
                    <a:pt x="120532" y="228600"/>
                  </a:cubicBezTo>
                  <a:cubicBezTo>
                    <a:pt x="95907" y="228600"/>
                    <a:pt x="94611" y="207936"/>
                    <a:pt x="94611" y="207936"/>
                  </a:cubicBezTo>
                  <a:cubicBezTo>
                    <a:pt x="89427" y="179522"/>
                    <a:pt x="72579" y="96864"/>
                    <a:pt x="72579" y="96864"/>
                  </a:cubicBezTo>
                  <a:cubicBezTo>
                    <a:pt x="72579" y="96864"/>
                    <a:pt x="72579" y="95573"/>
                    <a:pt x="72579" y="95573"/>
                  </a:cubicBezTo>
                  <a:cubicBezTo>
                    <a:pt x="72579" y="95573"/>
                    <a:pt x="72579" y="95573"/>
                    <a:pt x="58322" y="24539"/>
                  </a:cubicBezTo>
                  <a:cubicBezTo>
                    <a:pt x="58322" y="23247"/>
                    <a:pt x="57026" y="18081"/>
                    <a:pt x="50546" y="18081"/>
                  </a:cubicBezTo>
                  <a:cubicBezTo>
                    <a:pt x="50546" y="18081"/>
                    <a:pt x="50546" y="18081"/>
                    <a:pt x="9072" y="18081"/>
                  </a:cubicBezTo>
                  <a:cubicBezTo>
                    <a:pt x="3888" y="18081"/>
                    <a:pt x="0" y="12915"/>
                    <a:pt x="0" y="9041"/>
                  </a:cubicBezTo>
                  <a:cubicBezTo>
                    <a:pt x="0" y="3875"/>
                    <a:pt x="3888" y="0"/>
                    <a:pt x="9072" y="0"/>
                  </a:cubicBezTo>
                  <a:close/>
                </a:path>
              </a:pathLst>
            </a:custGeom>
            <a:solidFill>
              <a:schemeClr val="bg1"/>
            </a:solidFill>
            <a:ln>
              <a:noFill/>
            </a:ln>
          </p:spPr>
          <p:txBody>
            <a:bodyPr/>
            <a:lstStyle/>
            <a:p>
              <a:endParaRPr lang="zh-CN" altLang="en-US"/>
            </a:p>
          </p:txBody>
        </p:sp>
      </p:grpSp>
      <p:grpSp>
        <p:nvGrpSpPr>
          <p:cNvPr id="57" name="组合 56"/>
          <p:cNvGrpSpPr/>
          <p:nvPr/>
        </p:nvGrpSpPr>
        <p:grpSpPr>
          <a:xfrm>
            <a:off x="2767065" y="1629988"/>
            <a:ext cx="1903642" cy="1903642"/>
            <a:chOff x="2767065" y="1629988"/>
            <a:chExt cx="1903642" cy="1903642"/>
          </a:xfrm>
        </p:grpSpPr>
        <p:sp>
          <p:nvSpPr>
            <p:cNvPr id="23" name="Arc 8"/>
            <p:cNvSpPr/>
            <p:nvPr/>
          </p:nvSpPr>
          <p:spPr>
            <a:xfrm>
              <a:off x="2767065" y="1629988"/>
              <a:ext cx="1903642" cy="1903642"/>
            </a:xfrm>
            <a:prstGeom prst="arc">
              <a:avLst>
                <a:gd name="adj1" fmla="val 21571566"/>
                <a:gd name="adj2" fmla="val 10822907"/>
              </a:avLst>
            </a:prstGeom>
            <a:solidFill>
              <a:schemeClr val="accent1"/>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yen-currency-sign-in-a-circle_56532"/>
            <p:cNvSpPr>
              <a:spLocks noChangeAspect="1"/>
            </p:cNvSpPr>
            <p:nvPr/>
          </p:nvSpPr>
          <p:spPr bwMode="auto">
            <a:xfrm>
              <a:off x="3476491" y="2795321"/>
              <a:ext cx="484790" cy="293670"/>
            </a:xfrm>
            <a:custGeom>
              <a:avLst/>
              <a:gdLst>
                <a:gd name="connsiteX0" fmla="*/ 238919 w 330200"/>
                <a:gd name="connsiteY0" fmla="*/ 92075 h 200025"/>
                <a:gd name="connsiteX1" fmla="*/ 231775 w 330200"/>
                <a:gd name="connsiteY1" fmla="*/ 100013 h 200025"/>
                <a:gd name="connsiteX2" fmla="*/ 238919 w 330200"/>
                <a:gd name="connsiteY2" fmla="*/ 107951 h 200025"/>
                <a:gd name="connsiteX3" fmla="*/ 246063 w 330200"/>
                <a:gd name="connsiteY3" fmla="*/ 100013 h 200025"/>
                <a:gd name="connsiteX4" fmla="*/ 238919 w 330200"/>
                <a:gd name="connsiteY4" fmla="*/ 92075 h 200025"/>
                <a:gd name="connsiteX5" fmla="*/ 238919 w 330200"/>
                <a:gd name="connsiteY5" fmla="*/ 71438 h 200025"/>
                <a:gd name="connsiteX6" fmla="*/ 266701 w 330200"/>
                <a:gd name="connsiteY6" fmla="*/ 100013 h 200025"/>
                <a:gd name="connsiteX7" fmla="*/ 238919 w 330200"/>
                <a:gd name="connsiteY7" fmla="*/ 128588 h 200025"/>
                <a:gd name="connsiteX8" fmla="*/ 211137 w 330200"/>
                <a:gd name="connsiteY8" fmla="*/ 100013 h 200025"/>
                <a:gd name="connsiteX9" fmla="*/ 238919 w 330200"/>
                <a:gd name="connsiteY9" fmla="*/ 71438 h 200025"/>
                <a:gd name="connsiteX10" fmla="*/ 128966 w 330200"/>
                <a:gd name="connsiteY10" fmla="*/ 44450 h 200025"/>
                <a:gd name="connsiteX11" fmla="*/ 150813 w 330200"/>
                <a:gd name="connsiteY11" fmla="*/ 49605 h 200025"/>
                <a:gd name="connsiteX12" fmla="*/ 145672 w 330200"/>
                <a:gd name="connsiteY12" fmla="*/ 68935 h 200025"/>
                <a:gd name="connsiteX13" fmla="*/ 127680 w 330200"/>
                <a:gd name="connsiteY13" fmla="*/ 62492 h 200025"/>
                <a:gd name="connsiteX14" fmla="*/ 108404 w 330200"/>
                <a:gd name="connsiteY14" fmla="*/ 71512 h 200025"/>
                <a:gd name="connsiteX15" fmla="*/ 103263 w 330200"/>
                <a:gd name="connsiteY15" fmla="*/ 83110 h 200025"/>
                <a:gd name="connsiteX16" fmla="*/ 143102 w 330200"/>
                <a:gd name="connsiteY16" fmla="*/ 83110 h 200025"/>
                <a:gd name="connsiteX17" fmla="*/ 140532 w 330200"/>
                <a:gd name="connsiteY17" fmla="*/ 94709 h 200025"/>
                <a:gd name="connsiteX18" fmla="*/ 101978 w 330200"/>
                <a:gd name="connsiteY18" fmla="*/ 94709 h 200025"/>
                <a:gd name="connsiteX19" fmla="*/ 101978 w 330200"/>
                <a:gd name="connsiteY19" fmla="*/ 98575 h 200025"/>
                <a:gd name="connsiteX20" fmla="*/ 101978 w 330200"/>
                <a:gd name="connsiteY20" fmla="*/ 103729 h 200025"/>
                <a:gd name="connsiteX21" fmla="*/ 137961 w 330200"/>
                <a:gd name="connsiteY21" fmla="*/ 103729 h 200025"/>
                <a:gd name="connsiteX22" fmla="*/ 136676 w 330200"/>
                <a:gd name="connsiteY22" fmla="*/ 115328 h 200025"/>
                <a:gd name="connsiteX23" fmla="*/ 103263 w 330200"/>
                <a:gd name="connsiteY23" fmla="*/ 115328 h 200025"/>
                <a:gd name="connsiteX24" fmla="*/ 108404 w 330200"/>
                <a:gd name="connsiteY24" fmla="*/ 128214 h 200025"/>
                <a:gd name="connsiteX25" fmla="*/ 127680 w 330200"/>
                <a:gd name="connsiteY25" fmla="*/ 135946 h 200025"/>
                <a:gd name="connsiteX26" fmla="*/ 149528 w 330200"/>
                <a:gd name="connsiteY26" fmla="*/ 128214 h 200025"/>
                <a:gd name="connsiteX27" fmla="*/ 149528 w 330200"/>
                <a:gd name="connsiteY27" fmla="*/ 150122 h 200025"/>
                <a:gd name="connsiteX28" fmla="*/ 127680 w 330200"/>
                <a:gd name="connsiteY28" fmla="*/ 153988 h 200025"/>
                <a:gd name="connsiteX29" fmla="*/ 92982 w 330200"/>
                <a:gd name="connsiteY29" fmla="*/ 139813 h 200025"/>
                <a:gd name="connsiteX30" fmla="*/ 81416 w 330200"/>
                <a:gd name="connsiteY30" fmla="*/ 115328 h 200025"/>
                <a:gd name="connsiteX31" fmla="*/ 69850 w 330200"/>
                <a:gd name="connsiteY31" fmla="*/ 115328 h 200025"/>
                <a:gd name="connsiteX32" fmla="*/ 72420 w 330200"/>
                <a:gd name="connsiteY32" fmla="*/ 103729 h 200025"/>
                <a:gd name="connsiteX33" fmla="*/ 80131 w 330200"/>
                <a:gd name="connsiteY33" fmla="*/ 103729 h 200025"/>
                <a:gd name="connsiteX34" fmla="*/ 78846 w 330200"/>
                <a:gd name="connsiteY34" fmla="*/ 101152 h 200025"/>
                <a:gd name="connsiteX35" fmla="*/ 80131 w 330200"/>
                <a:gd name="connsiteY35" fmla="*/ 94709 h 200025"/>
                <a:gd name="connsiteX36" fmla="*/ 69850 w 330200"/>
                <a:gd name="connsiteY36" fmla="*/ 94709 h 200025"/>
                <a:gd name="connsiteX37" fmla="*/ 72420 w 330200"/>
                <a:gd name="connsiteY37" fmla="*/ 83110 h 200025"/>
                <a:gd name="connsiteX38" fmla="*/ 81416 w 330200"/>
                <a:gd name="connsiteY38" fmla="*/ 83110 h 200025"/>
                <a:gd name="connsiteX39" fmla="*/ 92982 w 330200"/>
                <a:gd name="connsiteY39" fmla="*/ 59914 h 200025"/>
                <a:gd name="connsiteX40" fmla="*/ 128966 w 330200"/>
                <a:gd name="connsiteY40" fmla="*/ 44450 h 200025"/>
                <a:gd name="connsiteX41" fmla="*/ 20637 w 330200"/>
                <a:gd name="connsiteY41" fmla="*/ 20638 h 200025"/>
                <a:gd name="connsiteX42" fmla="*/ 20637 w 330200"/>
                <a:gd name="connsiteY42" fmla="*/ 179388 h 200025"/>
                <a:gd name="connsiteX43" fmla="*/ 238125 w 330200"/>
                <a:gd name="connsiteY43" fmla="*/ 179388 h 200025"/>
                <a:gd name="connsiteX44" fmla="*/ 303212 w 330200"/>
                <a:gd name="connsiteY44" fmla="*/ 100013 h 200025"/>
                <a:gd name="connsiteX45" fmla="*/ 238125 w 330200"/>
                <a:gd name="connsiteY45" fmla="*/ 20638 h 200025"/>
                <a:gd name="connsiteX46" fmla="*/ 0 w 330200"/>
                <a:gd name="connsiteY46" fmla="*/ 0 h 200025"/>
                <a:gd name="connsiteX47" fmla="*/ 249238 w 330200"/>
                <a:gd name="connsiteY47" fmla="*/ 0 h 200025"/>
                <a:gd name="connsiteX48" fmla="*/ 330200 w 330200"/>
                <a:gd name="connsiteY48" fmla="*/ 100013 h 200025"/>
                <a:gd name="connsiteX49" fmla="*/ 249238 w 330200"/>
                <a:gd name="connsiteY49" fmla="*/ 200025 h 200025"/>
                <a:gd name="connsiteX50" fmla="*/ 0 w 330200"/>
                <a:gd name="connsiteY50" fmla="*/ 20002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0200" h="200025">
                  <a:moveTo>
                    <a:pt x="238919" y="92075"/>
                  </a:moveTo>
                  <a:cubicBezTo>
                    <a:pt x="234973" y="92075"/>
                    <a:pt x="231775" y="95629"/>
                    <a:pt x="231775" y="100013"/>
                  </a:cubicBezTo>
                  <a:cubicBezTo>
                    <a:pt x="231775" y="104397"/>
                    <a:pt x="234973" y="107951"/>
                    <a:pt x="238919" y="107951"/>
                  </a:cubicBezTo>
                  <a:cubicBezTo>
                    <a:pt x="242865" y="107951"/>
                    <a:pt x="246063" y="104397"/>
                    <a:pt x="246063" y="100013"/>
                  </a:cubicBezTo>
                  <a:cubicBezTo>
                    <a:pt x="246063" y="95629"/>
                    <a:pt x="242865" y="92075"/>
                    <a:pt x="238919" y="92075"/>
                  </a:cubicBezTo>
                  <a:close/>
                  <a:moveTo>
                    <a:pt x="238919" y="71438"/>
                  </a:moveTo>
                  <a:cubicBezTo>
                    <a:pt x="254263" y="71438"/>
                    <a:pt x="266701" y="84231"/>
                    <a:pt x="266701" y="100013"/>
                  </a:cubicBezTo>
                  <a:cubicBezTo>
                    <a:pt x="266701" y="115795"/>
                    <a:pt x="254263" y="128588"/>
                    <a:pt x="238919" y="128588"/>
                  </a:cubicBezTo>
                  <a:cubicBezTo>
                    <a:pt x="223575" y="128588"/>
                    <a:pt x="211137" y="115795"/>
                    <a:pt x="211137" y="100013"/>
                  </a:cubicBezTo>
                  <a:cubicBezTo>
                    <a:pt x="211137" y="84231"/>
                    <a:pt x="223575" y="71438"/>
                    <a:pt x="238919" y="71438"/>
                  </a:cubicBezTo>
                  <a:close/>
                  <a:moveTo>
                    <a:pt x="128966" y="44450"/>
                  </a:moveTo>
                  <a:cubicBezTo>
                    <a:pt x="136676" y="44450"/>
                    <a:pt x="144387" y="45739"/>
                    <a:pt x="150813" y="49605"/>
                  </a:cubicBezTo>
                  <a:cubicBezTo>
                    <a:pt x="150813" y="49605"/>
                    <a:pt x="150813" y="49605"/>
                    <a:pt x="145672" y="68935"/>
                  </a:cubicBezTo>
                  <a:cubicBezTo>
                    <a:pt x="141817" y="65069"/>
                    <a:pt x="135391" y="62492"/>
                    <a:pt x="127680" y="62492"/>
                  </a:cubicBezTo>
                  <a:cubicBezTo>
                    <a:pt x="119970" y="62492"/>
                    <a:pt x="113544" y="66358"/>
                    <a:pt x="108404" y="71512"/>
                  </a:cubicBezTo>
                  <a:cubicBezTo>
                    <a:pt x="105833" y="74090"/>
                    <a:pt x="104548" y="79244"/>
                    <a:pt x="103263" y="83110"/>
                  </a:cubicBezTo>
                  <a:cubicBezTo>
                    <a:pt x="103263" y="83110"/>
                    <a:pt x="103263" y="83110"/>
                    <a:pt x="143102" y="83110"/>
                  </a:cubicBezTo>
                  <a:cubicBezTo>
                    <a:pt x="143102" y="83110"/>
                    <a:pt x="143102" y="83110"/>
                    <a:pt x="140532" y="94709"/>
                  </a:cubicBezTo>
                  <a:cubicBezTo>
                    <a:pt x="140532" y="94709"/>
                    <a:pt x="140532" y="94709"/>
                    <a:pt x="101978" y="94709"/>
                  </a:cubicBezTo>
                  <a:cubicBezTo>
                    <a:pt x="101978" y="95997"/>
                    <a:pt x="101978" y="97286"/>
                    <a:pt x="101978" y="98575"/>
                  </a:cubicBezTo>
                  <a:cubicBezTo>
                    <a:pt x="101978" y="101152"/>
                    <a:pt x="101978" y="102441"/>
                    <a:pt x="101978" y="103729"/>
                  </a:cubicBezTo>
                  <a:cubicBezTo>
                    <a:pt x="101978" y="103729"/>
                    <a:pt x="101978" y="103729"/>
                    <a:pt x="137961" y="103729"/>
                  </a:cubicBezTo>
                  <a:cubicBezTo>
                    <a:pt x="137961" y="103729"/>
                    <a:pt x="137961" y="103729"/>
                    <a:pt x="136676" y="115328"/>
                  </a:cubicBezTo>
                  <a:cubicBezTo>
                    <a:pt x="136676" y="115328"/>
                    <a:pt x="136676" y="115328"/>
                    <a:pt x="103263" y="115328"/>
                  </a:cubicBezTo>
                  <a:cubicBezTo>
                    <a:pt x="104548" y="120482"/>
                    <a:pt x="105833" y="124348"/>
                    <a:pt x="108404" y="128214"/>
                  </a:cubicBezTo>
                  <a:cubicBezTo>
                    <a:pt x="113544" y="133369"/>
                    <a:pt x="119970" y="135946"/>
                    <a:pt x="127680" y="135946"/>
                  </a:cubicBezTo>
                  <a:cubicBezTo>
                    <a:pt x="136676" y="135946"/>
                    <a:pt x="144387" y="133369"/>
                    <a:pt x="149528" y="128214"/>
                  </a:cubicBezTo>
                  <a:cubicBezTo>
                    <a:pt x="149528" y="128214"/>
                    <a:pt x="149528" y="128214"/>
                    <a:pt x="149528" y="150122"/>
                  </a:cubicBezTo>
                  <a:cubicBezTo>
                    <a:pt x="143102" y="152699"/>
                    <a:pt x="136676" y="153988"/>
                    <a:pt x="127680" y="153988"/>
                  </a:cubicBezTo>
                  <a:cubicBezTo>
                    <a:pt x="113544" y="153988"/>
                    <a:pt x="101978" y="150122"/>
                    <a:pt x="92982" y="139813"/>
                  </a:cubicBezTo>
                  <a:cubicBezTo>
                    <a:pt x="86556" y="133369"/>
                    <a:pt x="82701" y="125637"/>
                    <a:pt x="81416" y="115328"/>
                  </a:cubicBezTo>
                  <a:cubicBezTo>
                    <a:pt x="81416" y="115328"/>
                    <a:pt x="81416" y="115328"/>
                    <a:pt x="69850" y="115328"/>
                  </a:cubicBezTo>
                  <a:cubicBezTo>
                    <a:pt x="69850" y="115328"/>
                    <a:pt x="69850" y="115328"/>
                    <a:pt x="72420" y="103729"/>
                  </a:cubicBezTo>
                  <a:cubicBezTo>
                    <a:pt x="72420" y="103729"/>
                    <a:pt x="72420" y="103729"/>
                    <a:pt x="80131" y="103729"/>
                  </a:cubicBezTo>
                  <a:cubicBezTo>
                    <a:pt x="80131" y="103729"/>
                    <a:pt x="78846" y="102441"/>
                    <a:pt x="78846" y="101152"/>
                  </a:cubicBezTo>
                  <a:cubicBezTo>
                    <a:pt x="78846" y="98575"/>
                    <a:pt x="80131" y="95997"/>
                    <a:pt x="80131" y="94709"/>
                  </a:cubicBezTo>
                  <a:cubicBezTo>
                    <a:pt x="80131" y="94709"/>
                    <a:pt x="80131" y="94709"/>
                    <a:pt x="69850" y="94709"/>
                  </a:cubicBezTo>
                  <a:cubicBezTo>
                    <a:pt x="69850" y="94709"/>
                    <a:pt x="69850" y="94709"/>
                    <a:pt x="72420" y="83110"/>
                  </a:cubicBezTo>
                  <a:cubicBezTo>
                    <a:pt x="72420" y="83110"/>
                    <a:pt x="72420" y="83110"/>
                    <a:pt x="81416" y="83110"/>
                  </a:cubicBezTo>
                  <a:cubicBezTo>
                    <a:pt x="82701" y="74090"/>
                    <a:pt x="86556" y="66358"/>
                    <a:pt x="92982" y="59914"/>
                  </a:cubicBezTo>
                  <a:cubicBezTo>
                    <a:pt x="101978" y="49605"/>
                    <a:pt x="114829" y="44450"/>
                    <a:pt x="128966" y="44450"/>
                  </a:cubicBezTo>
                  <a:close/>
                  <a:moveTo>
                    <a:pt x="20637" y="20638"/>
                  </a:moveTo>
                  <a:lnTo>
                    <a:pt x="20637" y="179388"/>
                  </a:lnTo>
                  <a:lnTo>
                    <a:pt x="238125" y="179388"/>
                  </a:lnTo>
                  <a:lnTo>
                    <a:pt x="303212" y="100013"/>
                  </a:lnTo>
                  <a:lnTo>
                    <a:pt x="238125" y="20638"/>
                  </a:lnTo>
                  <a:close/>
                  <a:moveTo>
                    <a:pt x="0" y="0"/>
                  </a:moveTo>
                  <a:lnTo>
                    <a:pt x="249238" y="0"/>
                  </a:lnTo>
                  <a:lnTo>
                    <a:pt x="330200" y="100013"/>
                  </a:lnTo>
                  <a:lnTo>
                    <a:pt x="249238" y="200025"/>
                  </a:lnTo>
                  <a:lnTo>
                    <a:pt x="0" y="200025"/>
                  </a:lnTo>
                  <a:close/>
                </a:path>
              </a:pathLst>
            </a:custGeom>
            <a:solidFill>
              <a:schemeClr val="bg1"/>
            </a:solidFill>
            <a:ln>
              <a:noFill/>
            </a:ln>
          </p:spPr>
          <p:txBody>
            <a:bodyPr/>
            <a:lstStyle/>
            <a:p>
              <a:endParaRPr lang="zh-CN" altLang="en-US"/>
            </a:p>
          </p:txBody>
        </p:sp>
      </p:grpSp>
      <p:grpSp>
        <p:nvGrpSpPr>
          <p:cNvPr id="59" name="组合 58"/>
          <p:cNvGrpSpPr/>
          <p:nvPr/>
        </p:nvGrpSpPr>
        <p:grpSpPr>
          <a:xfrm>
            <a:off x="6624717" y="1629988"/>
            <a:ext cx="1903642" cy="1903642"/>
            <a:chOff x="6624717" y="1629988"/>
            <a:chExt cx="1903642" cy="1903642"/>
          </a:xfrm>
        </p:grpSpPr>
        <p:sp>
          <p:nvSpPr>
            <p:cNvPr id="3" name="Arc 10"/>
            <p:cNvSpPr/>
            <p:nvPr/>
          </p:nvSpPr>
          <p:spPr>
            <a:xfrm>
              <a:off x="6624717" y="1629988"/>
              <a:ext cx="1903642" cy="1903642"/>
            </a:xfrm>
            <a:prstGeom prst="arc">
              <a:avLst>
                <a:gd name="adj1" fmla="val 21571566"/>
                <a:gd name="adj2" fmla="val 10822907"/>
              </a:avLst>
            </a:prstGeom>
            <a:solidFill>
              <a:schemeClr val="accent1"/>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yen-currency-sign-in-a-circle_56532"/>
            <p:cNvSpPr>
              <a:spLocks noChangeAspect="1"/>
            </p:cNvSpPr>
            <p:nvPr/>
          </p:nvSpPr>
          <p:spPr bwMode="auto">
            <a:xfrm>
              <a:off x="7386128" y="2699761"/>
              <a:ext cx="405924" cy="484790"/>
            </a:xfrm>
            <a:custGeom>
              <a:avLst/>
              <a:gdLst>
                <a:gd name="connsiteX0" fmla="*/ 132196 w 277813"/>
                <a:gd name="connsiteY0" fmla="*/ 133350 h 331788"/>
                <a:gd name="connsiteX1" fmla="*/ 132196 w 277813"/>
                <a:gd name="connsiteY1" fmla="*/ 152673 h 331788"/>
                <a:gd name="connsiteX2" fmla="*/ 99724 w 277813"/>
                <a:gd name="connsiteY2" fmla="*/ 186167 h 331788"/>
                <a:gd name="connsiteX3" fmla="*/ 134793 w 277813"/>
                <a:gd name="connsiteY3" fmla="*/ 220949 h 331788"/>
                <a:gd name="connsiteX4" fmla="*/ 154276 w 277813"/>
                <a:gd name="connsiteY4" fmla="*/ 237696 h 331788"/>
                <a:gd name="connsiteX5" fmla="*/ 136092 w 277813"/>
                <a:gd name="connsiteY5" fmla="*/ 249290 h 331788"/>
                <a:gd name="connsiteX6" fmla="*/ 104920 w 277813"/>
                <a:gd name="connsiteY6" fmla="*/ 241561 h 331788"/>
                <a:gd name="connsiteX7" fmla="*/ 98425 w 277813"/>
                <a:gd name="connsiteY7" fmla="*/ 263460 h 331788"/>
                <a:gd name="connsiteX8" fmla="*/ 130897 w 277813"/>
                <a:gd name="connsiteY8" fmla="*/ 272478 h 331788"/>
                <a:gd name="connsiteX9" fmla="*/ 130897 w 277813"/>
                <a:gd name="connsiteY9" fmla="*/ 290513 h 331788"/>
                <a:gd name="connsiteX10" fmla="*/ 150380 w 277813"/>
                <a:gd name="connsiteY10" fmla="*/ 290513 h 331788"/>
                <a:gd name="connsiteX11" fmla="*/ 150380 w 277813"/>
                <a:gd name="connsiteY11" fmla="*/ 271190 h 331788"/>
                <a:gd name="connsiteX12" fmla="*/ 184150 w 277813"/>
                <a:gd name="connsiteY12" fmla="*/ 235120 h 331788"/>
                <a:gd name="connsiteX13" fmla="*/ 152978 w 277813"/>
                <a:gd name="connsiteY13" fmla="*/ 199049 h 331788"/>
                <a:gd name="connsiteX14" fmla="*/ 129598 w 277813"/>
                <a:gd name="connsiteY14" fmla="*/ 182303 h 331788"/>
                <a:gd name="connsiteX15" fmla="*/ 146483 w 277813"/>
                <a:gd name="connsiteY15" fmla="*/ 171997 h 331788"/>
                <a:gd name="connsiteX16" fmla="*/ 173759 w 277813"/>
                <a:gd name="connsiteY16" fmla="*/ 178438 h 331788"/>
                <a:gd name="connsiteX17" fmla="*/ 178955 w 277813"/>
                <a:gd name="connsiteY17" fmla="*/ 156538 h 331788"/>
                <a:gd name="connsiteX18" fmla="*/ 151679 w 277813"/>
                <a:gd name="connsiteY18" fmla="*/ 151385 h 331788"/>
                <a:gd name="connsiteX19" fmla="*/ 151679 w 277813"/>
                <a:gd name="connsiteY19" fmla="*/ 133350 h 331788"/>
                <a:gd name="connsiteX20" fmla="*/ 132196 w 277813"/>
                <a:gd name="connsiteY20" fmla="*/ 133350 h 331788"/>
                <a:gd name="connsiteX21" fmla="*/ 136310 w 277813"/>
                <a:gd name="connsiteY21" fmla="*/ 0 h 331788"/>
                <a:gd name="connsiteX22" fmla="*/ 167467 w 277813"/>
                <a:gd name="connsiteY22" fmla="*/ 3888 h 331788"/>
                <a:gd name="connsiteX23" fmla="*/ 158380 w 277813"/>
                <a:gd name="connsiteY23" fmla="*/ 25921 h 331788"/>
                <a:gd name="connsiteX24" fmla="*/ 184343 w 277813"/>
                <a:gd name="connsiteY24" fmla="*/ 6480 h 331788"/>
                <a:gd name="connsiteX25" fmla="*/ 214202 w 277813"/>
                <a:gd name="connsiteY25" fmla="*/ 9072 h 331788"/>
                <a:gd name="connsiteX26" fmla="*/ 188238 w 277813"/>
                <a:gd name="connsiteY26" fmla="*/ 62210 h 331788"/>
                <a:gd name="connsiteX27" fmla="*/ 215500 w 277813"/>
                <a:gd name="connsiteY27" fmla="*/ 62210 h 331788"/>
                <a:gd name="connsiteX28" fmla="*/ 215500 w 277813"/>
                <a:gd name="connsiteY28" fmla="*/ 81651 h 331788"/>
                <a:gd name="connsiteX29" fmla="*/ 183045 w 277813"/>
                <a:gd name="connsiteY29" fmla="*/ 81651 h 331788"/>
                <a:gd name="connsiteX30" fmla="*/ 277813 w 277813"/>
                <a:gd name="connsiteY30" fmla="*/ 243657 h 331788"/>
                <a:gd name="connsiteX31" fmla="*/ 138907 w 277813"/>
                <a:gd name="connsiteY31" fmla="*/ 331788 h 331788"/>
                <a:gd name="connsiteX32" fmla="*/ 0 w 277813"/>
                <a:gd name="connsiteY32" fmla="*/ 243657 h 331788"/>
                <a:gd name="connsiteX33" fmla="*/ 94768 w 277813"/>
                <a:gd name="connsiteY33" fmla="*/ 81651 h 331788"/>
                <a:gd name="connsiteX34" fmla="*/ 68804 w 277813"/>
                <a:gd name="connsiteY34" fmla="*/ 81651 h 331788"/>
                <a:gd name="connsiteX35" fmla="*/ 68804 w 277813"/>
                <a:gd name="connsiteY35" fmla="*/ 60914 h 331788"/>
                <a:gd name="connsiteX36" fmla="*/ 96066 w 277813"/>
                <a:gd name="connsiteY36" fmla="*/ 62210 h 331788"/>
                <a:gd name="connsiteX37" fmla="*/ 66208 w 277813"/>
                <a:gd name="connsiteY37" fmla="*/ 5184 h 331788"/>
                <a:gd name="connsiteX38" fmla="*/ 110347 w 277813"/>
                <a:gd name="connsiteY38" fmla="*/ 6480 h 331788"/>
                <a:gd name="connsiteX39" fmla="*/ 127223 w 277813"/>
                <a:gd name="connsiteY39" fmla="*/ 28513 h 331788"/>
                <a:gd name="connsiteX40" fmla="*/ 136310 w 277813"/>
                <a:gd name="connsiteY4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77813" h="331788">
                  <a:moveTo>
                    <a:pt x="132196" y="133350"/>
                  </a:moveTo>
                  <a:cubicBezTo>
                    <a:pt x="132196" y="133350"/>
                    <a:pt x="132196" y="133350"/>
                    <a:pt x="132196" y="152673"/>
                  </a:cubicBezTo>
                  <a:cubicBezTo>
                    <a:pt x="111414" y="156538"/>
                    <a:pt x="99724" y="169420"/>
                    <a:pt x="99724" y="186167"/>
                  </a:cubicBezTo>
                  <a:cubicBezTo>
                    <a:pt x="99724" y="204202"/>
                    <a:pt x="114012" y="214508"/>
                    <a:pt x="134793" y="220949"/>
                  </a:cubicBezTo>
                  <a:cubicBezTo>
                    <a:pt x="149081" y="226102"/>
                    <a:pt x="154276" y="231255"/>
                    <a:pt x="154276" y="237696"/>
                  </a:cubicBezTo>
                  <a:cubicBezTo>
                    <a:pt x="154276" y="245425"/>
                    <a:pt x="147782" y="249290"/>
                    <a:pt x="136092" y="249290"/>
                  </a:cubicBezTo>
                  <a:cubicBezTo>
                    <a:pt x="124403" y="249290"/>
                    <a:pt x="112713" y="245425"/>
                    <a:pt x="104920" y="241561"/>
                  </a:cubicBezTo>
                  <a:cubicBezTo>
                    <a:pt x="104920" y="241561"/>
                    <a:pt x="104920" y="241561"/>
                    <a:pt x="98425" y="263460"/>
                  </a:cubicBezTo>
                  <a:cubicBezTo>
                    <a:pt x="106218" y="267325"/>
                    <a:pt x="117908" y="271190"/>
                    <a:pt x="130897" y="272478"/>
                  </a:cubicBezTo>
                  <a:cubicBezTo>
                    <a:pt x="130897" y="272478"/>
                    <a:pt x="130897" y="272478"/>
                    <a:pt x="130897" y="290513"/>
                  </a:cubicBezTo>
                  <a:cubicBezTo>
                    <a:pt x="130897" y="290513"/>
                    <a:pt x="130897" y="290513"/>
                    <a:pt x="150380" y="290513"/>
                  </a:cubicBezTo>
                  <a:cubicBezTo>
                    <a:pt x="150380" y="290513"/>
                    <a:pt x="150380" y="290513"/>
                    <a:pt x="150380" y="271190"/>
                  </a:cubicBezTo>
                  <a:cubicBezTo>
                    <a:pt x="172460" y="267325"/>
                    <a:pt x="184150" y="251866"/>
                    <a:pt x="184150" y="235120"/>
                  </a:cubicBezTo>
                  <a:cubicBezTo>
                    <a:pt x="184150" y="218373"/>
                    <a:pt x="175058" y="208067"/>
                    <a:pt x="152978" y="199049"/>
                  </a:cubicBezTo>
                  <a:cubicBezTo>
                    <a:pt x="136092" y="193897"/>
                    <a:pt x="129598" y="188744"/>
                    <a:pt x="129598" y="182303"/>
                  </a:cubicBezTo>
                  <a:cubicBezTo>
                    <a:pt x="129598" y="177150"/>
                    <a:pt x="133495" y="171997"/>
                    <a:pt x="146483" y="171997"/>
                  </a:cubicBezTo>
                  <a:cubicBezTo>
                    <a:pt x="159472" y="171997"/>
                    <a:pt x="168564" y="177150"/>
                    <a:pt x="173759" y="178438"/>
                  </a:cubicBezTo>
                  <a:cubicBezTo>
                    <a:pt x="173759" y="178438"/>
                    <a:pt x="173759" y="178438"/>
                    <a:pt x="178955" y="156538"/>
                  </a:cubicBezTo>
                  <a:cubicBezTo>
                    <a:pt x="172460" y="153962"/>
                    <a:pt x="164667" y="151385"/>
                    <a:pt x="151679" y="151385"/>
                  </a:cubicBezTo>
                  <a:cubicBezTo>
                    <a:pt x="151679" y="151385"/>
                    <a:pt x="151679" y="151385"/>
                    <a:pt x="151679" y="133350"/>
                  </a:cubicBezTo>
                  <a:cubicBezTo>
                    <a:pt x="151679" y="133350"/>
                    <a:pt x="151679" y="133350"/>
                    <a:pt x="132196" y="133350"/>
                  </a:cubicBezTo>
                  <a:close/>
                  <a:moveTo>
                    <a:pt x="136310" y="0"/>
                  </a:moveTo>
                  <a:cubicBezTo>
                    <a:pt x="136310" y="0"/>
                    <a:pt x="136310" y="0"/>
                    <a:pt x="167467" y="3888"/>
                  </a:cubicBezTo>
                  <a:cubicBezTo>
                    <a:pt x="167467" y="3888"/>
                    <a:pt x="167467" y="3888"/>
                    <a:pt x="158380" y="25921"/>
                  </a:cubicBezTo>
                  <a:cubicBezTo>
                    <a:pt x="158380" y="25921"/>
                    <a:pt x="158380" y="25921"/>
                    <a:pt x="184343" y="6480"/>
                  </a:cubicBezTo>
                  <a:cubicBezTo>
                    <a:pt x="184343" y="6480"/>
                    <a:pt x="184343" y="6480"/>
                    <a:pt x="214202" y="9072"/>
                  </a:cubicBezTo>
                  <a:cubicBezTo>
                    <a:pt x="214202" y="9072"/>
                    <a:pt x="214202" y="9072"/>
                    <a:pt x="188238" y="62210"/>
                  </a:cubicBezTo>
                  <a:cubicBezTo>
                    <a:pt x="188238" y="62210"/>
                    <a:pt x="188238" y="62210"/>
                    <a:pt x="215500" y="62210"/>
                  </a:cubicBezTo>
                  <a:cubicBezTo>
                    <a:pt x="215500" y="62210"/>
                    <a:pt x="215500" y="62210"/>
                    <a:pt x="215500" y="81651"/>
                  </a:cubicBezTo>
                  <a:cubicBezTo>
                    <a:pt x="215500" y="81651"/>
                    <a:pt x="215500" y="81651"/>
                    <a:pt x="183045" y="81651"/>
                  </a:cubicBezTo>
                  <a:cubicBezTo>
                    <a:pt x="237569" y="114052"/>
                    <a:pt x="277813" y="198295"/>
                    <a:pt x="277813" y="243657"/>
                  </a:cubicBezTo>
                  <a:cubicBezTo>
                    <a:pt x="277813" y="299387"/>
                    <a:pt x="215500" y="331788"/>
                    <a:pt x="138907" y="331788"/>
                  </a:cubicBezTo>
                  <a:cubicBezTo>
                    <a:pt x="62313" y="331788"/>
                    <a:pt x="0" y="299387"/>
                    <a:pt x="0" y="243657"/>
                  </a:cubicBezTo>
                  <a:cubicBezTo>
                    <a:pt x="0" y="198295"/>
                    <a:pt x="40244" y="114052"/>
                    <a:pt x="94768" y="81651"/>
                  </a:cubicBezTo>
                  <a:cubicBezTo>
                    <a:pt x="94768" y="81651"/>
                    <a:pt x="94768" y="81651"/>
                    <a:pt x="68804" y="81651"/>
                  </a:cubicBezTo>
                  <a:cubicBezTo>
                    <a:pt x="68804" y="81651"/>
                    <a:pt x="68804" y="81651"/>
                    <a:pt x="68804" y="60914"/>
                  </a:cubicBezTo>
                  <a:cubicBezTo>
                    <a:pt x="68804" y="60914"/>
                    <a:pt x="68804" y="60914"/>
                    <a:pt x="96066" y="62210"/>
                  </a:cubicBezTo>
                  <a:cubicBezTo>
                    <a:pt x="96066" y="62210"/>
                    <a:pt x="96066" y="62210"/>
                    <a:pt x="66208" y="5184"/>
                  </a:cubicBezTo>
                  <a:cubicBezTo>
                    <a:pt x="66208" y="5184"/>
                    <a:pt x="66208" y="5184"/>
                    <a:pt x="110347" y="6480"/>
                  </a:cubicBezTo>
                  <a:cubicBezTo>
                    <a:pt x="110347" y="6480"/>
                    <a:pt x="110347" y="6480"/>
                    <a:pt x="127223" y="28513"/>
                  </a:cubicBezTo>
                  <a:cubicBezTo>
                    <a:pt x="127223" y="28513"/>
                    <a:pt x="127223" y="28513"/>
                    <a:pt x="136310"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54"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55"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22</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outVertical)">
                                      <p:cBhvr>
                                        <p:cTn id="7" dur="750"/>
                                        <p:tgtEl>
                                          <p:spTgt spid="4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p:cTn id="11" dur="750" fill="hold"/>
                                        <p:tgtEl>
                                          <p:spTgt spid="59"/>
                                        </p:tgtEl>
                                        <p:attrNameLst>
                                          <p:attrName>ppt_w</p:attrName>
                                        </p:attrNameLst>
                                      </p:cBhvr>
                                      <p:tavLst>
                                        <p:tav tm="0">
                                          <p:val>
                                            <p:fltVal val="0"/>
                                          </p:val>
                                        </p:tav>
                                        <p:tav tm="100000">
                                          <p:val>
                                            <p:strVal val="#ppt_w"/>
                                          </p:val>
                                        </p:tav>
                                      </p:tavLst>
                                    </p:anim>
                                    <p:anim calcmode="lin" valueType="num">
                                      <p:cBhvr>
                                        <p:cTn id="12" dur="750" fill="hold"/>
                                        <p:tgtEl>
                                          <p:spTgt spid="59"/>
                                        </p:tgtEl>
                                        <p:attrNameLst>
                                          <p:attrName>ppt_h</p:attrName>
                                        </p:attrNameLst>
                                      </p:cBhvr>
                                      <p:tavLst>
                                        <p:tav tm="0">
                                          <p:val>
                                            <p:fltVal val="0"/>
                                          </p:val>
                                        </p:tav>
                                        <p:tav tm="100000">
                                          <p:val>
                                            <p:strVal val="#ppt_h"/>
                                          </p:val>
                                        </p:tav>
                                      </p:tavLst>
                                    </p:anim>
                                    <p:animEffect transition="in" filter="fade">
                                      <p:cBhvr>
                                        <p:cTn id="13" dur="750"/>
                                        <p:tgtEl>
                                          <p:spTgt spid="59"/>
                                        </p:tgtEl>
                                      </p:cBhvr>
                                    </p:animEffect>
                                  </p:childTnLst>
                                </p:cTn>
                              </p:par>
                              <p:par>
                                <p:cTn id="14" presetID="53" presetClass="entr" presetSubtype="16" fill="hold" nodeType="with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750" fill="hold"/>
                                        <p:tgtEl>
                                          <p:spTgt spid="58"/>
                                        </p:tgtEl>
                                        <p:attrNameLst>
                                          <p:attrName>ppt_w</p:attrName>
                                        </p:attrNameLst>
                                      </p:cBhvr>
                                      <p:tavLst>
                                        <p:tav tm="0">
                                          <p:val>
                                            <p:fltVal val="0"/>
                                          </p:val>
                                        </p:tav>
                                        <p:tav tm="100000">
                                          <p:val>
                                            <p:strVal val="#ppt_w"/>
                                          </p:val>
                                        </p:tav>
                                      </p:tavLst>
                                    </p:anim>
                                    <p:anim calcmode="lin" valueType="num">
                                      <p:cBhvr>
                                        <p:cTn id="17" dur="750" fill="hold"/>
                                        <p:tgtEl>
                                          <p:spTgt spid="58"/>
                                        </p:tgtEl>
                                        <p:attrNameLst>
                                          <p:attrName>ppt_h</p:attrName>
                                        </p:attrNameLst>
                                      </p:cBhvr>
                                      <p:tavLst>
                                        <p:tav tm="0">
                                          <p:val>
                                            <p:fltVal val="0"/>
                                          </p:val>
                                        </p:tav>
                                        <p:tav tm="100000">
                                          <p:val>
                                            <p:strVal val="#ppt_h"/>
                                          </p:val>
                                        </p:tav>
                                      </p:tavLst>
                                    </p:anim>
                                    <p:animEffect transition="in" filter="fade">
                                      <p:cBhvr>
                                        <p:cTn id="18" dur="750"/>
                                        <p:tgtEl>
                                          <p:spTgt spid="58"/>
                                        </p:tgtEl>
                                      </p:cBhvr>
                                    </p:animEffect>
                                  </p:childTnLst>
                                </p:cTn>
                              </p:par>
                              <p:par>
                                <p:cTn id="19" presetID="53" presetClass="entr" presetSubtype="16"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750" fill="hold"/>
                                        <p:tgtEl>
                                          <p:spTgt spid="57"/>
                                        </p:tgtEl>
                                        <p:attrNameLst>
                                          <p:attrName>ppt_w</p:attrName>
                                        </p:attrNameLst>
                                      </p:cBhvr>
                                      <p:tavLst>
                                        <p:tav tm="0">
                                          <p:val>
                                            <p:fltVal val="0"/>
                                          </p:val>
                                        </p:tav>
                                        <p:tav tm="100000">
                                          <p:val>
                                            <p:strVal val="#ppt_w"/>
                                          </p:val>
                                        </p:tav>
                                      </p:tavLst>
                                    </p:anim>
                                    <p:anim calcmode="lin" valueType="num">
                                      <p:cBhvr>
                                        <p:cTn id="22" dur="750" fill="hold"/>
                                        <p:tgtEl>
                                          <p:spTgt spid="57"/>
                                        </p:tgtEl>
                                        <p:attrNameLst>
                                          <p:attrName>ppt_h</p:attrName>
                                        </p:attrNameLst>
                                      </p:cBhvr>
                                      <p:tavLst>
                                        <p:tav tm="0">
                                          <p:val>
                                            <p:fltVal val="0"/>
                                          </p:val>
                                        </p:tav>
                                        <p:tav tm="100000">
                                          <p:val>
                                            <p:strVal val="#ppt_h"/>
                                          </p:val>
                                        </p:tav>
                                      </p:tavLst>
                                    </p:anim>
                                    <p:animEffect transition="in" filter="fade">
                                      <p:cBhvr>
                                        <p:cTn id="23" dur="750"/>
                                        <p:tgtEl>
                                          <p:spTgt spid="57"/>
                                        </p:tgtEl>
                                      </p:cBhvr>
                                    </p:animEffect>
                                  </p:childTnLst>
                                </p:cTn>
                              </p:par>
                              <p:par>
                                <p:cTn id="24" presetID="53" presetClass="entr" presetSubtype="16"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p:cTn id="26" dur="750" fill="hold"/>
                                        <p:tgtEl>
                                          <p:spTgt spid="56"/>
                                        </p:tgtEl>
                                        <p:attrNameLst>
                                          <p:attrName>ppt_w</p:attrName>
                                        </p:attrNameLst>
                                      </p:cBhvr>
                                      <p:tavLst>
                                        <p:tav tm="0">
                                          <p:val>
                                            <p:fltVal val="0"/>
                                          </p:val>
                                        </p:tav>
                                        <p:tav tm="100000">
                                          <p:val>
                                            <p:strVal val="#ppt_w"/>
                                          </p:val>
                                        </p:tav>
                                      </p:tavLst>
                                    </p:anim>
                                    <p:anim calcmode="lin" valueType="num">
                                      <p:cBhvr>
                                        <p:cTn id="27" dur="750" fill="hold"/>
                                        <p:tgtEl>
                                          <p:spTgt spid="56"/>
                                        </p:tgtEl>
                                        <p:attrNameLst>
                                          <p:attrName>ppt_h</p:attrName>
                                        </p:attrNameLst>
                                      </p:cBhvr>
                                      <p:tavLst>
                                        <p:tav tm="0">
                                          <p:val>
                                            <p:fltVal val="0"/>
                                          </p:val>
                                        </p:tav>
                                        <p:tav tm="100000">
                                          <p:val>
                                            <p:strVal val="#ppt_h"/>
                                          </p:val>
                                        </p:tav>
                                      </p:tavLst>
                                    </p:anim>
                                    <p:animEffect transition="in" filter="fade">
                                      <p:cBhvr>
                                        <p:cTn id="28" dur="750"/>
                                        <p:tgtEl>
                                          <p:spTgt spid="56"/>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up)">
                                      <p:cBhvr>
                                        <p:cTn id="32" dur="1000"/>
                                        <p:tgtEl>
                                          <p:spTgt spid="44"/>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wipe(up)">
                                      <p:cBhvr>
                                        <p:cTn id="35" dur="1000"/>
                                        <p:tgtEl>
                                          <p:spTgt spid="45"/>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wipe(up)">
                                      <p:cBhvr>
                                        <p:cTn id="38" dur="1000"/>
                                        <p:tgtEl>
                                          <p:spTgt spid="46"/>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up)">
                                      <p:cBhvr>
                                        <p:cTn id="41"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p:bldP spid="45" grpId="0"/>
      <p:bldP spid="46" grpId="0"/>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0" y="2103598"/>
            <a:ext cx="9144000" cy="3039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2" name="Picture 2" descr="D:\在线模版\网上下载\网自下素材\1440379663444.jpg"/>
          <p:cNvPicPr>
            <a:picLocks noChangeAspect="1" noChangeArrowheads="1"/>
          </p:cNvPicPr>
          <p:nvPr/>
        </p:nvPicPr>
        <p:blipFill rotWithShape="1">
          <a:blip r:embed="rId3">
            <a:extLst>
              <a:ext uri="{28A0092B-C50C-407E-A947-70E740481C1C}">
                <a14:useLocalDpi xmlns:a14="http://schemas.microsoft.com/office/drawing/2010/main" val="0"/>
              </a:ext>
            </a:extLst>
          </a:blip>
          <a:srcRect r="44444"/>
          <a:stretch>
            <a:fillRect/>
          </a:stretch>
        </p:blipFill>
        <p:spPr bwMode="auto">
          <a:xfrm>
            <a:off x="3770548" y="1203598"/>
            <a:ext cx="1800000" cy="1800000"/>
          </a:xfrm>
          <a:prstGeom prst="roundRect">
            <a:avLst>
              <a:gd name="adj" fmla="val 3967"/>
            </a:avLst>
          </a:prstGeom>
          <a:noFill/>
          <a:extLst>
            <a:ext uri="{909E8E84-426E-40DD-AFC4-6F175D3DCCD1}">
              <a14:hiddenFill xmlns:a14="http://schemas.microsoft.com/office/drawing/2010/main">
                <a:solidFill>
                  <a:srgbClr val="FFFFFF"/>
                </a:solidFill>
              </a14:hiddenFill>
            </a:ext>
          </a:extLst>
        </p:spPr>
      </p:pic>
      <p:pic>
        <p:nvPicPr>
          <p:cNvPr id="5123" name="Picture 3" descr="D:\在线模版\网上下载\网自下素材\timg (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650" r="16650"/>
          <a:stretch>
            <a:fillRect/>
          </a:stretch>
        </p:blipFill>
        <p:spPr bwMode="auto">
          <a:xfrm>
            <a:off x="6470848" y="1203598"/>
            <a:ext cx="1800000" cy="1800000"/>
          </a:xfrm>
          <a:prstGeom prst="roundRect">
            <a:avLst>
              <a:gd name="adj" fmla="val 3438"/>
            </a:avLst>
          </a:prstGeom>
          <a:noFill/>
          <a:extLst>
            <a:ext uri="{909E8E84-426E-40DD-AFC4-6F175D3DCCD1}">
              <a14:hiddenFill xmlns:a14="http://schemas.microsoft.com/office/drawing/2010/main">
                <a:solidFill>
                  <a:srgbClr val="FFFFFF"/>
                </a:solidFill>
              </a14:hiddenFill>
            </a:ext>
          </a:extLst>
        </p:spPr>
      </p:pic>
      <p:pic>
        <p:nvPicPr>
          <p:cNvPr id="5124" name="Picture 4" descr="D:\在线模版\网上下载\网自下素材\timg (2).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6650" r="16650"/>
          <a:stretch>
            <a:fillRect/>
          </a:stretch>
        </p:blipFill>
        <p:spPr bwMode="auto">
          <a:xfrm>
            <a:off x="1070248" y="1203598"/>
            <a:ext cx="1800000" cy="1800000"/>
          </a:xfrm>
          <a:prstGeom prst="roundRect">
            <a:avLst>
              <a:gd name="adj" fmla="val 4496"/>
            </a:avLst>
          </a:prstGeom>
          <a:noFill/>
          <a:ln>
            <a:noFill/>
          </a:ln>
          <a:extLst>
            <a:ext uri="{909E8E84-426E-40DD-AFC4-6F175D3DCCD1}">
              <a14:hiddenFill xmlns:a14="http://schemas.microsoft.com/office/drawing/2010/main">
                <a:solidFill>
                  <a:srgbClr val="FFFFFF"/>
                </a:solidFill>
              </a14:hiddenFill>
            </a:ext>
          </a:extLst>
        </p:spPr>
      </p:pic>
      <p:sp>
        <p:nvSpPr>
          <p:cNvPr id="19" name="矩形 18"/>
          <p:cNvSpPr/>
          <p:nvPr/>
        </p:nvSpPr>
        <p:spPr>
          <a:xfrm>
            <a:off x="1148823" y="3003598"/>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2"/>
                </a:solidFill>
              </a:rPr>
              <a:t>PPT</a:t>
            </a:r>
            <a:r>
              <a:rPr lang="zh-CN" altLang="en-US" sz="1200" dirty="0">
                <a:solidFill>
                  <a:schemeClr val="tx2"/>
                </a:solidFill>
              </a:rPr>
              <a:t>在现代商务交流中被愈来愈多的运用</a:t>
            </a:r>
          </a:p>
        </p:txBody>
      </p:sp>
      <p:sp>
        <p:nvSpPr>
          <p:cNvPr id="20" name="矩形 19"/>
          <p:cNvSpPr/>
          <p:nvPr/>
        </p:nvSpPr>
        <p:spPr>
          <a:xfrm>
            <a:off x="3849123" y="3003598"/>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2"/>
                </a:solidFill>
              </a:rPr>
              <a:t>PPT</a:t>
            </a:r>
            <a:r>
              <a:rPr lang="zh-CN" altLang="en-US" sz="1200" dirty="0">
                <a:solidFill>
                  <a:schemeClr val="tx2"/>
                </a:solidFill>
              </a:rPr>
              <a:t>在现代商务交流中被愈来愈多的运用</a:t>
            </a:r>
          </a:p>
        </p:txBody>
      </p:sp>
      <p:sp>
        <p:nvSpPr>
          <p:cNvPr id="21" name="矩形 20"/>
          <p:cNvSpPr/>
          <p:nvPr/>
        </p:nvSpPr>
        <p:spPr>
          <a:xfrm>
            <a:off x="6549423" y="3003598"/>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2"/>
                </a:solidFill>
              </a:rPr>
              <a:t>PPT</a:t>
            </a:r>
            <a:r>
              <a:rPr lang="zh-CN" altLang="en-US" sz="1200" dirty="0">
                <a:solidFill>
                  <a:schemeClr val="tx2"/>
                </a:solidFill>
              </a:rPr>
              <a:t>在现代商务交流中被愈来愈多的运用</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750" fill="hold"/>
                                        <p:tgtEl>
                                          <p:spTgt spid="5124"/>
                                        </p:tgtEl>
                                        <p:attrNameLst>
                                          <p:attrName>ppt_w</p:attrName>
                                        </p:attrNameLst>
                                      </p:cBhvr>
                                      <p:tavLst>
                                        <p:tav tm="0">
                                          <p:val>
                                            <p:fltVal val="0"/>
                                          </p:val>
                                        </p:tav>
                                        <p:tav tm="100000">
                                          <p:val>
                                            <p:strVal val="#ppt_w"/>
                                          </p:val>
                                        </p:tav>
                                      </p:tavLst>
                                    </p:anim>
                                    <p:anim calcmode="lin" valueType="num">
                                      <p:cBhvr>
                                        <p:cTn id="8" dur="750" fill="hold"/>
                                        <p:tgtEl>
                                          <p:spTgt spid="5124"/>
                                        </p:tgtEl>
                                        <p:attrNameLst>
                                          <p:attrName>ppt_h</p:attrName>
                                        </p:attrNameLst>
                                      </p:cBhvr>
                                      <p:tavLst>
                                        <p:tav tm="0">
                                          <p:val>
                                            <p:fltVal val="0"/>
                                          </p:val>
                                        </p:tav>
                                        <p:tav tm="100000">
                                          <p:val>
                                            <p:strVal val="#ppt_h"/>
                                          </p:val>
                                        </p:tav>
                                      </p:tavLst>
                                    </p:anim>
                                    <p:animEffect transition="in" filter="fade">
                                      <p:cBhvr>
                                        <p:cTn id="9" dur="750"/>
                                        <p:tgtEl>
                                          <p:spTgt spid="5124"/>
                                        </p:tgtEl>
                                      </p:cBhvr>
                                    </p:animEffect>
                                  </p:childTnLst>
                                </p:cTn>
                              </p:par>
                              <p:par>
                                <p:cTn id="10" presetID="53" presetClass="entr" presetSubtype="16" fill="hold" nodeType="withEffect">
                                  <p:stCondLst>
                                    <p:cond delay="0"/>
                                  </p:stCondLst>
                                  <p:childTnLst>
                                    <p:set>
                                      <p:cBhvr>
                                        <p:cTn id="11" dur="1" fill="hold">
                                          <p:stCondLst>
                                            <p:cond delay="0"/>
                                          </p:stCondLst>
                                        </p:cTn>
                                        <p:tgtEl>
                                          <p:spTgt spid="5122"/>
                                        </p:tgtEl>
                                        <p:attrNameLst>
                                          <p:attrName>style.visibility</p:attrName>
                                        </p:attrNameLst>
                                      </p:cBhvr>
                                      <p:to>
                                        <p:strVal val="visible"/>
                                      </p:to>
                                    </p:set>
                                    <p:anim calcmode="lin" valueType="num">
                                      <p:cBhvr>
                                        <p:cTn id="12" dur="750" fill="hold"/>
                                        <p:tgtEl>
                                          <p:spTgt spid="5122"/>
                                        </p:tgtEl>
                                        <p:attrNameLst>
                                          <p:attrName>ppt_w</p:attrName>
                                        </p:attrNameLst>
                                      </p:cBhvr>
                                      <p:tavLst>
                                        <p:tav tm="0">
                                          <p:val>
                                            <p:fltVal val="0"/>
                                          </p:val>
                                        </p:tav>
                                        <p:tav tm="100000">
                                          <p:val>
                                            <p:strVal val="#ppt_w"/>
                                          </p:val>
                                        </p:tav>
                                      </p:tavLst>
                                    </p:anim>
                                    <p:anim calcmode="lin" valueType="num">
                                      <p:cBhvr>
                                        <p:cTn id="13" dur="750" fill="hold"/>
                                        <p:tgtEl>
                                          <p:spTgt spid="5122"/>
                                        </p:tgtEl>
                                        <p:attrNameLst>
                                          <p:attrName>ppt_h</p:attrName>
                                        </p:attrNameLst>
                                      </p:cBhvr>
                                      <p:tavLst>
                                        <p:tav tm="0">
                                          <p:val>
                                            <p:fltVal val="0"/>
                                          </p:val>
                                        </p:tav>
                                        <p:tav tm="100000">
                                          <p:val>
                                            <p:strVal val="#ppt_h"/>
                                          </p:val>
                                        </p:tav>
                                      </p:tavLst>
                                    </p:anim>
                                    <p:animEffect transition="in" filter="fade">
                                      <p:cBhvr>
                                        <p:cTn id="14" dur="750"/>
                                        <p:tgtEl>
                                          <p:spTgt spid="5122"/>
                                        </p:tgtEl>
                                      </p:cBhvr>
                                    </p:animEffect>
                                  </p:childTnLst>
                                </p:cTn>
                              </p:par>
                              <p:par>
                                <p:cTn id="15" presetID="53" presetClass="entr" presetSubtype="16" fill="hold" nodeType="withEffect">
                                  <p:stCondLst>
                                    <p:cond delay="0"/>
                                  </p:stCondLst>
                                  <p:childTnLst>
                                    <p:set>
                                      <p:cBhvr>
                                        <p:cTn id="16" dur="1" fill="hold">
                                          <p:stCondLst>
                                            <p:cond delay="0"/>
                                          </p:stCondLst>
                                        </p:cTn>
                                        <p:tgtEl>
                                          <p:spTgt spid="5123"/>
                                        </p:tgtEl>
                                        <p:attrNameLst>
                                          <p:attrName>style.visibility</p:attrName>
                                        </p:attrNameLst>
                                      </p:cBhvr>
                                      <p:to>
                                        <p:strVal val="visible"/>
                                      </p:to>
                                    </p:set>
                                    <p:anim calcmode="lin" valueType="num">
                                      <p:cBhvr>
                                        <p:cTn id="17" dur="750" fill="hold"/>
                                        <p:tgtEl>
                                          <p:spTgt spid="5123"/>
                                        </p:tgtEl>
                                        <p:attrNameLst>
                                          <p:attrName>ppt_w</p:attrName>
                                        </p:attrNameLst>
                                      </p:cBhvr>
                                      <p:tavLst>
                                        <p:tav tm="0">
                                          <p:val>
                                            <p:fltVal val="0"/>
                                          </p:val>
                                        </p:tav>
                                        <p:tav tm="100000">
                                          <p:val>
                                            <p:strVal val="#ppt_w"/>
                                          </p:val>
                                        </p:tav>
                                      </p:tavLst>
                                    </p:anim>
                                    <p:anim calcmode="lin" valueType="num">
                                      <p:cBhvr>
                                        <p:cTn id="18" dur="750" fill="hold"/>
                                        <p:tgtEl>
                                          <p:spTgt spid="5123"/>
                                        </p:tgtEl>
                                        <p:attrNameLst>
                                          <p:attrName>ppt_h</p:attrName>
                                        </p:attrNameLst>
                                      </p:cBhvr>
                                      <p:tavLst>
                                        <p:tav tm="0">
                                          <p:val>
                                            <p:fltVal val="0"/>
                                          </p:val>
                                        </p:tav>
                                        <p:tav tm="100000">
                                          <p:val>
                                            <p:strVal val="#ppt_h"/>
                                          </p:val>
                                        </p:tav>
                                      </p:tavLst>
                                    </p:anim>
                                    <p:animEffect transition="in" filter="fade">
                                      <p:cBhvr>
                                        <p:cTn id="19" dur="750"/>
                                        <p:tgtEl>
                                          <p:spTgt spid="5123"/>
                                        </p:tgtEl>
                                      </p:cBhvr>
                                    </p:animEffect>
                                  </p:childTnLst>
                                </p:cTn>
                              </p:par>
                            </p:childTnLst>
                          </p:cTn>
                        </p:par>
                        <p:par>
                          <p:cTn id="20" fill="hold">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1000"/>
                                        <p:tgtEl>
                                          <p:spTgt spid="19"/>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up)">
                                      <p:cBhvr>
                                        <p:cTn id="26" dur="1000"/>
                                        <p:tgtEl>
                                          <p:spTgt spid="20"/>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up)">
                                      <p:cBhvr>
                                        <p:cTn id="2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活动内容</a:t>
            </a:r>
          </a:p>
        </p:txBody>
      </p:sp>
      <p:sp>
        <p:nvSpPr>
          <p:cNvPr id="4" name="Rectangle 31"/>
          <p:cNvSpPr/>
          <p:nvPr/>
        </p:nvSpPr>
        <p:spPr>
          <a:xfrm>
            <a:off x="2148817" y="2329043"/>
            <a:ext cx="1571636" cy="2857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6"/>
          <p:cNvSpPr/>
          <p:nvPr/>
        </p:nvSpPr>
        <p:spPr>
          <a:xfrm>
            <a:off x="505743" y="2686233"/>
            <a:ext cx="1571636" cy="2857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34"/>
          <p:cNvSpPr/>
          <p:nvPr/>
        </p:nvSpPr>
        <p:spPr>
          <a:xfrm>
            <a:off x="3791891" y="1971853"/>
            <a:ext cx="1571636" cy="2857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35"/>
          <p:cNvSpPr/>
          <p:nvPr/>
        </p:nvSpPr>
        <p:spPr>
          <a:xfrm>
            <a:off x="5434965" y="1614663"/>
            <a:ext cx="1571636" cy="2857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7"/>
          <p:cNvSpPr/>
          <p:nvPr/>
        </p:nvSpPr>
        <p:spPr>
          <a:xfrm>
            <a:off x="7078039" y="1257473"/>
            <a:ext cx="1571636" cy="2857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ommercial-machine_57425"/>
          <p:cNvSpPr>
            <a:spLocks noChangeAspect="1"/>
          </p:cNvSpPr>
          <p:nvPr/>
        </p:nvSpPr>
        <p:spPr bwMode="auto">
          <a:xfrm>
            <a:off x="1071461" y="2076299"/>
            <a:ext cx="440199" cy="479175"/>
          </a:xfrm>
          <a:custGeom>
            <a:avLst/>
            <a:gdLst>
              <a:gd name="connsiteX0" fmla="*/ 121675 w 304800"/>
              <a:gd name="connsiteY0" fmla="*/ 277813 h 331788"/>
              <a:gd name="connsiteX1" fmla="*/ 112713 w 304800"/>
              <a:gd name="connsiteY1" fmla="*/ 286703 h 331788"/>
              <a:gd name="connsiteX2" fmla="*/ 121675 w 304800"/>
              <a:gd name="connsiteY2" fmla="*/ 296863 h 331788"/>
              <a:gd name="connsiteX3" fmla="*/ 183126 w 304800"/>
              <a:gd name="connsiteY3" fmla="*/ 296863 h 331788"/>
              <a:gd name="connsiteX4" fmla="*/ 192088 w 304800"/>
              <a:gd name="connsiteY4" fmla="*/ 286703 h 331788"/>
              <a:gd name="connsiteX5" fmla="*/ 183126 w 304800"/>
              <a:gd name="connsiteY5" fmla="*/ 277813 h 331788"/>
              <a:gd name="connsiteX6" fmla="*/ 121675 w 304800"/>
              <a:gd name="connsiteY6" fmla="*/ 277813 h 331788"/>
              <a:gd name="connsiteX7" fmla="*/ 6458 w 304800"/>
              <a:gd name="connsiteY7" fmla="*/ 266700 h 331788"/>
              <a:gd name="connsiteX8" fmla="*/ 298342 w 304800"/>
              <a:gd name="connsiteY8" fmla="*/ 266700 h 331788"/>
              <a:gd name="connsiteX9" fmla="*/ 304800 w 304800"/>
              <a:gd name="connsiteY9" fmla="*/ 273209 h 331788"/>
              <a:gd name="connsiteX10" fmla="*/ 304800 w 304800"/>
              <a:gd name="connsiteY10" fmla="*/ 325279 h 331788"/>
              <a:gd name="connsiteX11" fmla="*/ 298342 w 304800"/>
              <a:gd name="connsiteY11" fmla="*/ 331788 h 331788"/>
              <a:gd name="connsiteX12" fmla="*/ 6458 w 304800"/>
              <a:gd name="connsiteY12" fmla="*/ 331788 h 331788"/>
              <a:gd name="connsiteX13" fmla="*/ 0 w 304800"/>
              <a:gd name="connsiteY13" fmla="*/ 325279 h 331788"/>
              <a:gd name="connsiteX14" fmla="*/ 0 w 304800"/>
              <a:gd name="connsiteY14" fmla="*/ 273209 h 331788"/>
              <a:gd name="connsiteX15" fmla="*/ 6458 w 304800"/>
              <a:gd name="connsiteY15" fmla="*/ 266700 h 331788"/>
              <a:gd name="connsiteX16" fmla="*/ 247968 w 304800"/>
              <a:gd name="connsiteY16" fmla="*/ 220663 h 331788"/>
              <a:gd name="connsiteX17" fmla="*/ 242888 w 304800"/>
              <a:gd name="connsiteY17" fmla="*/ 224585 h 331788"/>
              <a:gd name="connsiteX18" fmla="*/ 244158 w 304800"/>
              <a:gd name="connsiteY18" fmla="*/ 237659 h 331788"/>
              <a:gd name="connsiteX19" fmla="*/ 250508 w 304800"/>
              <a:gd name="connsiteY19" fmla="*/ 242888 h 331788"/>
              <a:gd name="connsiteX20" fmla="*/ 269558 w 304800"/>
              <a:gd name="connsiteY20" fmla="*/ 242888 h 331788"/>
              <a:gd name="connsiteX21" fmla="*/ 273368 w 304800"/>
              <a:gd name="connsiteY21" fmla="*/ 237659 h 331788"/>
              <a:gd name="connsiteX22" fmla="*/ 272098 w 304800"/>
              <a:gd name="connsiteY22" fmla="*/ 224585 h 331788"/>
              <a:gd name="connsiteX23" fmla="*/ 265748 w 304800"/>
              <a:gd name="connsiteY23" fmla="*/ 220663 h 331788"/>
              <a:gd name="connsiteX24" fmla="*/ 247968 w 304800"/>
              <a:gd name="connsiteY24" fmla="*/ 220663 h 331788"/>
              <a:gd name="connsiteX25" fmla="*/ 206640 w 304800"/>
              <a:gd name="connsiteY25" fmla="*/ 220663 h 331788"/>
              <a:gd name="connsiteX26" fmla="*/ 201348 w 304800"/>
              <a:gd name="connsiteY26" fmla="*/ 224585 h 331788"/>
              <a:gd name="connsiteX27" fmla="*/ 201348 w 304800"/>
              <a:gd name="connsiteY27" fmla="*/ 237659 h 331788"/>
              <a:gd name="connsiteX28" fmla="*/ 206640 w 304800"/>
              <a:gd name="connsiteY28" fmla="*/ 242888 h 331788"/>
              <a:gd name="connsiteX29" fmla="*/ 226483 w 304800"/>
              <a:gd name="connsiteY29" fmla="*/ 242888 h 331788"/>
              <a:gd name="connsiteX30" fmla="*/ 231775 w 304800"/>
              <a:gd name="connsiteY30" fmla="*/ 237659 h 331788"/>
              <a:gd name="connsiteX31" fmla="*/ 230452 w 304800"/>
              <a:gd name="connsiteY31" fmla="*/ 224585 h 331788"/>
              <a:gd name="connsiteX32" fmla="*/ 225160 w 304800"/>
              <a:gd name="connsiteY32" fmla="*/ 220663 h 331788"/>
              <a:gd name="connsiteX33" fmla="*/ 206640 w 304800"/>
              <a:gd name="connsiteY33" fmla="*/ 220663 h 331788"/>
              <a:gd name="connsiteX34" fmla="*/ 165101 w 304800"/>
              <a:gd name="connsiteY34" fmla="*/ 220663 h 331788"/>
              <a:gd name="connsiteX35" fmla="*/ 159809 w 304800"/>
              <a:gd name="connsiteY35" fmla="*/ 224585 h 331788"/>
              <a:gd name="connsiteX36" fmla="*/ 157163 w 304800"/>
              <a:gd name="connsiteY36" fmla="*/ 237659 h 331788"/>
              <a:gd name="connsiteX37" fmla="*/ 162455 w 304800"/>
              <a:gd name="connsiteY37" fmla="*/ 242888 h 331788"/>
              <a:gd name="connsiteX38" fmla="*/ 182298 w 304800"/>
              <a:gd name="connsiteY38" fmla="*/ 242888 h 331788"/>
              <a:gd name="connsiteX39" fmla="*/ 188913 w 304800"/>
              <a:gd name="connsiteY39" fmla="*/ 237659 h 331788"/>
              <a:gd name="connsiteX40" fmla="*/ 188913 w 304800"/>
              <a:gd name="connsiteY40" fmla="*/ 224585 h 331788"/>
              <a:gd name="connsiteX41" fmla="*/ 184944 w 304800"/>
              <a:gd name="connsiteY41" fmla="*/ 220663 h 331788"/>
              <a:gd name="connsiteX42" fmla="*/ 165101 w 304800"/>
              <a:gd name="connsiteY42" fmla="*/ 220663 h 331788"/>
              <a:gd name="connsiteX43" fmla="*/ 243610 w 304800"/>
              <a:gd name="connsiteY43" fmla="*/ 187325 h 331788"/>
              <a:gd name="connsiteX44" fmla="*/ 239713 w 304800"/>
              <a:gd name="connsiteY44" fmla="*/ 191247 h 331788"/>
              <a:gd name="connsiteX45" fmla="*/ 241012 w 304800"/>
              <a:gd name="connsiteY45" fmla="*/ 204321 h 331788"/>
              <a:gd name="connsiteX46" fmla="*/ 246207 w 304800"/>
              <a:gd name="connsiteY46" fmla="*/ 209550 h 331788"/>
              <a:gd name="connsiteX47" fmla="*/ 264391 w 304800"/>
              <a:gd name="connsiteY47" fmla="*/ 209550 h 331788"/>
              <a:gd name="connsiteX48" fmla="*/ 268288 w 304800"/>
              <a:gd name="connsiteY48" fmla="*/ 204321 h 331788"/>
              <a:gd name="connsiteX49" fmla="*/ 265690 w 304800"/>
              <a:gd name="connsiteY49" fmla="*/ 191247 h 331788"/>
              <a:gd name="connsiteX50" fmla="*/ 260495 w 304800"/>
              <a:gd name="connsiteY50" fmla="*/ 187325 h 331788"/>
              <a:gd name="connsiteX51" fmla="*/ 243610 w 304800"/>
              <a:gd name="connsiteY51" fmla="*/ 187325 h 331788"/>
              <a:gd name="connsiteX52" fmla="*/ 208341 w 304800"/>
              <a:gd name="connsiteY52" fmla="*/ 187325 h 331788"/>
              <a:gd name="connsiteX53" fmla="*/ 203200 w 304800"/>
              <a:gd name="connsiteY53" fmla="*/ 191247 h 331788"/>
              <a:gd name="connsiteX54" fmla="*/ 203200 w 304800"/>
              <a:gd name="connsiteY54" fmla="*/ 204321 h 331788"/>
              <a:gd name="connsiteX55" fmla="*/ 207055 w 304800"/>
              <a:gd name="connsiteY55" fmla="*/ 209550 h 331788"/>
              <a:gd name="connsiteX56" fmla="*/ 225047 w 304800"/>
              <a:gd name="connsiteY56" fmla="*/ 209550 h 331788"/>
              <a:gd name="connsiteX57" fmla="*/ 230188 w 304800"/>
              <a:gd name="connsiteY57" fmla="*/ 204321 h 331788"/>
              <a:gd name="connsiteX58" fmla="*/ 228903 w 304800"/>
              <a:gd name="connsiteY58" fmla="*/ 191247 h 331788"/>
              <a:gd name="connsiteX59" fmla="*/ 225047 w 304800"/>
              <a:gd name="connsiteY59" fmla="*/ 187325 h 331788"/>
              <a:gd name="connsiteX60" fmla="*/ 208341 w 304800"/>
              <a:gd name="connsiteY60" fmla="*/ 187325 h 331788"/>
              <a:gd name="connsiteX61" fmla="*/ 169718 w 304800"/>
              <a:gd name="connsiteY61" fmla="*/ 187325 h 331788"/>
              <a:gd name="connsiteX62" fmla="*/ 164523 w 304800"/>
              <a:gd name="connsiteY62" fmla="*/ 191247 h 331788"/>
              <a:gd name="connsiteX63" fmla="*/ 161925 w 304800"/>
              <a:gd name="connsiteY63" fmla="*/ 204321 h 331788"/>
              <a:gd name="connsiteX64" fmla="*/ 167121 w 304800"/>
              <a:gd name="connsiteY64" fmla="*/ 209550 h 331788"/>
              <a:gd name="connsiteX65" fmla="*/ 184006 w 304800"/>
              <a:gd name="connsiteY65" fmla="*/ 209550 h 331788"/>
              <a:gd name="connsiteX66" fmla="*/ 190500 w 304800"/>
              <a:gd name="connsiteY66" fmla="*/ 204321 h 331788"/>
              <a:gd name="connsiteX67" fmla="*/ 190500 w 304800"/>
              <a:gd name="connsiteY67" fmla="*/ 191247 h 331788"/>
              <a:gd name="connsiteX68" fmla="*/ 186603 w 304800"/>
              <a:gd name="connsiteY68" fmla="*/ 187325 h 331788"/>
              <a:gd name="connsiteX69" fmla="*/ 169718 w 304800"/>
              <a:gd name="connsiteY69" fmla="*/ 187325 h 331788"/>
              <a:gd name="connsiteX70" fmla="*/ 241935 w 304800"/>
              <a:gd name="connsiteY70" fmla="*/ 155575 h 331788"/>
              <a:gd name="connsiteX71" fmla="*/ 238125 w 304800"/>
              <a:gd name="connsiteY71" fmla="*/ 159497 h 331788"/>
              <a:gd name="connsiteX72" fmla="*/ 239395 w 304800"/>
              <a:gd name="connsiteY72" fmla="*/ 172571 h 331788"/>
              <a:gd name="connsiteX73" fmla="*/ 244475 w 304800"/>
              <a:gd name="connsiteY73" fmla="*/ 177800 h 331788"/>
              <a:gd name="connsiteX74" fmla="*/ 259715 w 304800"/>
              <a:gd name="connsiteY74" fmla="*/ 177800 h 331788"/>
              <a:gd name="connsiteX75" fmla="*/ 263525 w 304800"/>
              <a:gd name="connsiteY75" fmla="*/ 172571 h 331788"/>
              <a:gd name="connsiteX76" fmla="*/ 260985 w 304800"/>
              <a:gd name="connsiteY76" fmla="*/ 159497 h 331788"/>
              <a:gd name="connsiteX77" fmla="*/ 255905 w 304800"/>
              <a:gd name="connsiteY77" fmla="*/ 155575 h 331788"/>
              <a:gd name="connsiteX78" fmla="*/ 241935 w 304800"/>
              <a:gd name="connsiteY78" fmla="*/ 155575 h 331788"/>
              <a:gd name="connsiteX79" fmla="*/ 209801 w 304800"/>
              <a:gd name="connsiteY79" fmla="*/ 155575 h 331788"/>
              <a:gd name="connsiteX80" fmla="*/ 204788 w 304800"/>
              <a:gd name="connsiteY80" fmla="*/ 159497 h 331788"/>
              <a:gd name="connsiteX81" fmla="*/ 204788 w 304800"/>
              <a:gd name="connsiteY81" fmla="*/ 172571 h 331788"/>
              <a:gd name="connsiteX82" fmla="*/ 208548 w 304800"/>
              <a:gd name="connsiteY82" fmla="*/ 177800 h 331788"/>
              <a:gd name="connsiteX83" fmla="*/ 223588 w 304800"/>
              <a:gd name="connsiteY83" fmla="*/ 177800 h 331788"/>
              <a:gd name="connsiteX84" fmla="*/ 228601 w 304800"/>
              <a:gd name="connsiteY84" fmla="*/ 172571 h 331788"/>
              <a:gd name="connsiteX85" fmla="*/ 227348 w 304800"/>
              <a:gd name="connsiteY85" fmla="*/ 159497 h 331788"/>
              <a:gd name="connsiteX86" fmla="*/ 223588 w 304800"/>
              <a:gd name="connsiteY86" fmla="*/ 155575 h 331788"/>
              <a:gd name="connsiteX87" fmla="*/ 209801 w 304800"/>
              <a:gd name="connsiteY87" fmla="*/ 155575 h 331788"/>
              <a:gd name="connsiteX88" fmla="*/ 175895 w 304800"/>
              <a:gd name="connsiteY88" fmla="*/ 155575 h 331788"/>
              <a:gd name="connsiteX89" fmla="*/ 170815 w 304800"/>
              <a:gd name="connsiteY89" fmla="*/ 159497 h 331788"/>
              <a:gd name="connsiteX90" fmla="*/ 168275 w 304800"/>
              <a:gd name="connsiteY90" fmla="*/ 172571 h 331788"/>
              <a:gd name="connsiteX91" fmla="*/ 172085 w 304800"/>
              <a:gd name="connsiteY91" fmla="*/ 177800 h 331788"/>
              <a:gd name="connsiteX92" fmla="*/ 188595 w 304800"/>
              <a:gd name="connsiteY92" fmla="*/ 177800 h 331788"/>
              <a:gd name="connsiteX93" fmla="*/ 193675 w 304800"/>
              <a:gd name="connsiteY93" fmla="*/ 172571 h 331788"/>
              <a:gd name="connsiteX94" fmla="*/ 193675 w 304800"/>
              <a:gd name="connsiteY94" fmla="*/ 159497 h 331788"/>
              <a:gd name="connsiteX95" fmla="*/ 189865 w 304800"/>
              <a:gd name="connsiteY95" fmla="*/ 155575 h 331788"/>
              <a:gd name="connsiteX96" fmla="*/ 175895 w 304800"/>
              <a:gd name="connsiteY96" fmla="*/ 155575 h 331788"/>
              <a:gd name="connsiteX97" fmla="*/ 166125 w 304800"/>
              <a:gd name="connsiteY97" fmla="*/ 71438 h 331788"/>
              <a:gd name="connsiteX98" fmla="*/ 163513 w 304800"/>
              <a:gd name="connsiteY98" fmla="*/ 75285 h 331788"/>
              <a:gd name="connsiteX99" fmla="*/ 163513 w 304800"/>
              <a:gd name="connsiteY99" fmla="*/ 134267 h 331788"/>
              <a:gd name="connsiteX100" fmla="*/ 166125 w 304800"/>
              <a:gd name="connsiteY100" fmla="*/ 138113 h 331788"/>
              <a:gd name="connsiteX101" fmla="*/ 264089 w 304800"/>
              <a:gd name="connsiteY101" fmla="*/ 138113 h 331788"/>
              <a:gd name="connsiteX102" fmla="*/ 266701 w 304800"/>
              <a:gd name="connsiteY102" fmla="*/ 134267 h 331788"/>
              <a:gd name="connsiteX103" fmla="*/ 266701 w 304800"/>
              <a:gd name="connsiteY103" fmla="*/ 75285 h 331788"/>
              <a:gd name="connsiteX104" fmla="*/ 264089 w 304800"/>
              <a:gd name="connsiteY104" fmla="*/ 71438 h 331788"/>
              <a:gd name="connsiteX105" fmla="*/ 166125 w 304800"/>
              <a:gd name="connsiteY105" fmla="*/ 71438 h 331788"/>
              <a:gd name="connsiteX106" fmla="*/ 91282 w 304800"/>
              <a:gd name="connsiteY106" fmla="*/ 71438 h 331788"/>
              <a:gd name="connsiteX107" fmla="*/ 87313 w 304800"/>
              <a:gd name="connsiteY107" fmla="*/ 75285 h 331788"/>
              <a:gd name="connsiteX108" fmla="*/ 87313 w 304800"/>
              <a:gd name="connsiteY108" fmla="*/ 134267 h 331788"/>
              <a:gd name="connsiteX109" fmla="*/ 91282 w 304800"/>
              <a:gd name="connsiteY109" fmla="*/ 138113 h 331788"/>
              <a:gd name="connsiteX110" fmla="*/ 124355 w 304800"/>
              <a:gd name="connsiteY110" fmla="*/ 138113 h 331788"/>
              <a:gd name="connsiteX111" fmla="*/ 127001 w 304800"/>
              <a:gd name="connsiteY111" fmla="*/ 134267 h 331788"/>
              <a:gd name="connsiteX112" fmla="*/ 127001 w 304800"/>
              <a:gd name="connsiteY112" fmla="*/ 75285 h 331788"/>
              <a:gd name="connsiteX113" fmla="*/ 124355 w 304800"/>
              <a:gd name="connsiteY113" fmla="*/ 71438 h 331788"/>
              <a:gd name="connsiteX114" fmla="*/ 91282 w 304800"/>
              <a:gd name="connsiteY114" fmla="*/ 71438 h 331788"/>
              <a:gd name="connsiteX115" fmla="*/ 40746 w 304800"/>
              <a:gd name="connsiteY115" fmla="*/ 71438 h 331788"/>
              <a:gd name="connsiteX116" fmla="*/ 38100 w 304800"/>
              <a:gd name="connsiteY116" fmla="*/ 75285 h 331788"/>
              <a:gd name="connsiteX117" fmla="*/ 38100 w 304800"/>
              <a:gd name="connsiteY117" fmla="*/ 134267 h 331788"/>
              <a:gd name="connsiteX118" fmla="*/ 40746 w 304800"/>
              <a:gd name="connsiteY118" fmla="*/ 138113 h 331788"/>
              <a:gd name="connsiteX119" fmla="*/ 73819 w 304800"/>
              <a:gd name="connsiteY119" fmla="*/ 138113 h 331788"/>
              <a:gd name="connsiteX120" fmla="*/ 77788 w 304800"/>
              <a:gd name="connsiteY120" fmla="*/ 134267 h 331788"/>
              <a:gd name="connsiteX121" fmla="*/ 77788 w 304800"/>
              <a:gd name="connsiteY121" fmla="*/ 75285 h 331788"/>
              <a:gd name="connsiteX122" fmla="*/ 73819 w 304800"/>
              <a:gd name="connsiteY122" fmla="*/ 71438 h 331788"/>
              <a:gd name="connsiteX123" fmla="*/ 40746 w 304800"/>
              <a:gd name="connsiteY123" fmla="*/ 71438 h 331788"/>
              <a:gd name="connsiteX124" fmla="*/ 160201 w 304800"/>
              <a:gd name="connsiteY124" fmla="*/ 0 h 331788"/>
              <a:gd name="connsiteX125" fmla="*/ 255109 w 304800"/>
              <a:gd name="connsiteY125" fmla="*/ 0 h 331788"/>
              <a:gd name="connsiteX126" fmla="*/ 260310 w 304800"/>
              <a:gd name="connsiteY126" fmla="*/ 6469 h 331788"/>
              <a:gd name="connsiteX127" fmla="*/ 260310 w 304800"/>
              <a:gd name="connsiteY127" fmla="*/ 38814 h 331788"/>
              <a:gd name="connsiteX128" fmla="*/ 255109 w 304800"/>
              <a:gd name="connsiteY128" fmla="*/ 45283 h 331788"/>
              <a:gd name="connsiteX129" fmla="*/ 223906 w 304800"/>
              <a:gd name="connsiteY129" fmla="*/ 45283 h 331788"/>
              <a:gd name="connsiteX130" fmla="*/ 223906 w 304800"/>
              <a:gd name="connsiteY130" fmla="*/ 55634 h 331788"/>
              <a:gd name="connsiteX131" fmla="*/ 281111 w 304800"/>
              <a:gd name="connsiteY131" fmla="*/ 55634 h 331788"/>
              <a:gd name="connsiteX132" fmla="*/ 290212 w 304800"/>
              <a:gd name="connsiteY132" fmla="*/ 65984 h 331788"/>
              <a:gd name="connsiteX133" fmla="*/ 303213 w 304800"/>
              <a:gd name="connsiteY133" fmla="*/ 249707 h 331788"/>
              <a:gd name="connsiteX134" fmla="*/ 294112 w 304800"/>
              <a:gd name="connsiteY134" fmla="*/ 258763 h 331788"/>
              <a:gd name="connsiteX135" fmla="*/ 10689 w 304800"/>
              <a:gd name="connsiteY135" fmla="*/ 258763 h 331788"/>
              <a:gd name="connsiteX136" fmla="*/ 1588 w 304800"/>
              <a:gd name="connsiteY136" fmla="*/ 249707 h 331788"/>
              <a:gd name="connsiteX137" fmla="*/ 14589 w 304800"/>
              <a:gd name="connsiteY137" fmla="*/ 65984 h 331788"/>
              <a:gd name="connsiteX138" fmla="*/ 23690 w 304800"/>
              <a:gd name="connsiteY138" fmla="*/ 55634 h 331788"/>
              <a:gd name="connsiteX139" fmla="*/ 190104 w 304800"/>
              <a:gd name="connsiteY139" fmla="*/ 55634 h 331788"/>
              <a:gd name="connsiteX140" fmla="*/ 190104 w 304800"/>
              <a:gd name="connsiteY140" fmla="*/ 45283 h 331788"/>
              <a:gd name="connsiteX141" fmla="*/ 160201 w 304800"/>
              <a:gd name="connsiteY141" fmla="*/ 45283 h 331788"/>
              <a:gd name="connsiteX142" fmla="*/ 153701 w 304800"/>
              <a:gd name="connsiteY142" fmla="*/ 38814 h 331788"/>
              <a:gd name="connsiteX143" fmla="*/ 153701 w 304800"/>
              <a:gd name="connsiteY143" fmla="*/ 6469 h 331788"/>
              <a:gd name="connsiteX144" fmla="*/ 160201 w 304800"/>
              <a:gd name="connsiteY144"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304800" h="331788">
                <a:moveTo>
                  <a:pt x="121675" y="277813"/>
                </a:moveTo>
                <a:cubicBezTo>
                  <a:pt x="116554" y="277813"/>
                  <a:pt x="112713" y="281623"/>
                  <a:pt x="112713" y="286703"/>
                </a:cubicBezTo>
                <a:cubicBezTo>
                  <a:pt x="112713" y="291783"/>
                  <a:pt x="116554" y="296863"/>
                  <a:pt x="121675" y="296863"/>
                </a:cubicBezTo>
                <a:cubicBezTo>
                  <a:pt x="121675" y="296863"/>
                  <a:pt x="121675" y="296863"/>
                  <a:pt x="183126" y="296863"/>
                </a:cubicBezTo>
                <a:cubicBezTo>
                  <a:pt x="188247" y="296863"/>
                  <a:pt x="192088" y="291783"/>
                  <a:pt x="192088" y="286703"/>
                </a:cubicBezTo>
                <a:cubicBezTo>
                  <a:pt x="192088" y="281623"/>
                  <a:pt x="188247" y="277813"/>
                  <a:pt x="183126" y="277813"/>
                </a:cubicBezTo>
                <a:cubicBezTo>
                  <a:pt x="183126" y="277813"/>
                  <a:pt x="183126" y="277813"/>
                  <a:pt x="121675" y="277813"/>
                </a:cubicBezTo>
                <a:close/>
                <a:moveTo>
                  <a:pt x="6458" y="266700"/>
                </a:moveTo>
                <a:cubicBezTo>
                  <a:pt x="6458" y="266700"/>
                  <a:pt x="6458" y="266700"/>
                  <a:pt x="298342" y="266700"/>
                </a:cubicBezTo>
                <a:cubicBezTo>
                  <a:pt x="302217" y="266700"/>
                  <a:pt x="304800" y="269304"/>
                  <a:pt x="304800" y="273209"/>
                </a:cubicBezTo>
                <a:cubicBezTo>
                  <a:pt x="304800" y="273209"/>
                  <a:pt x="304800" y="273209"/>
                  <a:pt x="304800" y="325279"/>
                </a:cubicBezTo>
                <a:cubicBezTo>
                  <a:pt x="304800" y="329185"/>
                  <a:pt x="302217" y="331788"/>
                  <a:pt x="298342" y="331788"/>
                </a:cubicBezTo>
                <a:cubicBezTo>
                  <a:pt x="298342" y="331788"/>
                  <a:pt x="298342" y="331788"/>
                  <a:pt x="6458" y="331788"/>
                </a:cubicBezTo>
                <a:cubicBezTo>
                  <a:pt x="2583" y="331788"/>
                  <a:pt x="0" y="329185"/>
                  <a:pt x="0" y="325279"/>
                </a:cubicBezTo>
                <a:cubicBezTo>
                  <a:pt x="0" y="325279"/>
                  <a:pt x="0" y="325279"/>
                  <a:pt x="0" y="273209"/>
                </a:cubicBezTo>
                <a:cubicBezTo>
                  <a:pt x="0" y="269304"/>
                  <a:pt x="2583" y="266700"/>
                  <a:pt x="6458" y="266700"/>
                </a:cubicBezTo>
                <a:close/>
                <a:moveTo>
                  <a:pt x="247968" y="220663"/>
                </a:moveTo>
                <a:cubicBezTo>
                  <a:pt x="245428" y="220663"/>
                  <a:pt x="242888" y="221971"/>
                  <a:pt x="242888" y="224585"/>
                </a:cubicBezTo>
                <a:cubicBezTo>
                  <a:pt x="242888" y="229815"/>
                  <a:pt x="244158" y="232429"/>
                  <a:pt x="244158" y="237659"/>
                </a:cubicBezTo>
                <a:cubicBezTo>
                  <a:pt x="244158" y="240274"/>
                  <a:pt x="246698" y="242888"/>
                  <a:pt x="250508" y="242888"/>
                </a:cubicBezTo>
                <a:cubicBezTo>
                  <a:pt x="250508" y="242888"/>
                  <a:pt x="250508" y="242888"/>
                  <a:pt x="269558" y="242888"/>
                </a:cubicBezTo>
                <a:cubicBezTo>
                  <a:pt x="272098" y="242888"/>
                  <a:pt x="274638" y="240274"/>
                  <a:pt x="273368" y="237659"/>
                </a:cubicBezTo>
                <a:cubicBezTo>
                  <a:pt x="273368" y="232429"/>
                  <a:pt x="272098" y="229815"/>
                  <a:pt x="272098" y="224585"/>
                </a:cubicBezTo>
                <a:cubicBezTo>
                  <a:pt x="270828" y="221971"/>
                  <a:pt x="268288" y="220663"/>
                  <a:pt x="265748" y="220663"/>
                </a:cubicBezTo>
                <a:cubicBezTo>
                  <a:pt x="259398" y="220663"/>
                  <a:pt x="254318" y="220663"/>
                  <a:pt x="247968" y="220663"/>
                </a:cubicBezTo>
                <a:close/>
                <a:moveTo>
                  <a:pt x="206640" y="220663"/>
                </a:moveTo>
                <a:cubicBezTo>
                  <a:pt x="203994" y="220663"/>
                  <a:pt x="201348" y="221971"/>
                  <a:pt x="201348" y="224585"/>
                </a:cubicBezTo>
                <a:cubicBezTo>
                  <a:pt x="201348" y="229815"/>
                  <a:pt x="201348" y="232429"/>
                  <a:pt x="201348" y="237659"/>
                </a:cubicBezTo>
                <a:cubicBezTo>
                  <a:pt x="200025" y="240274"/>
                  <a:pt x="202671" y="242888"/>
                  <a:pt x="206640" y="242888"/>
                </a:cubicBezTo>
                <a:cubicBezTo>
                  <a:pt x="213254" y="242888"/>
                  <a:pt x="219869" y="242888"/>
                  <a:pt x="226483" y="242888"/>
                </a:cubicBezTo>
                <a:cubicBezTo>
                  <a:pt x="229129" y="242888"/>
                  <a:pt x="231775" y="240274"/>
                  <a:pt x="231775" y="237659"/>
                </a:cubicBezTo>
                <a:cubicBezTo>
                  <a:pt x="231775" y="232429"/>
                  <a:pt x="231775" y="229815"/>
                  <a:pt x="230452" y="224585"/>
                </a:cubicBezTo>
                <a:cubicBezTo>
                  <a:pt x="230452" y="221971"/>
                  <a:pt x="227806" y="220663"/>
                  <a:pt x="225160" y="220663"/>
                </a:cubicBezTo>
                <a:cubicBezTo>
                  <a:pt x="225160" y="220663"/>
                  <a:pt x="225160" y="220663"/>
                  <a:pt x="206640" y="220663"/>
                </a:cubicBezTo>
                <a:close/>
                <a:moveTo>
                  <a:pt x="165101" y="220663"/>
                </a:moveTo>
                <a:cubicBezTo>
                  <a:pt x="162455" y="220663"/>
                  <a:pt x="159809" y="221971"/>
                  <a:pt x="159809" y="224585"/>
                </a:cubicBezTo>
                <a:cubicBezTo>
                  <a:pt x="158486" y="229815"/>
                  <a:pt x="158486" y="232429"/>
                  <a:pt x="157163" y="237659"/>
                </a:cubicBezTo>
                <a:cubicBezTo>
                  <a:pt x="157163" y="240274"/>
                  <a:pt x="158486" y="242888"/>
                  <a:pt x="162455" y="242888"/>
                </a:cubicBezTo>
                <a:cubicBezTo>
                  <a:pt x="162455" y="242888"/>
                  <a:pt x="162455" y="242888"/>
                  <a:pt x="182298" y="242888"/>
                </a:cubicBezTo>
                <a:cubicBezTo>
                  <a:pt x="184944" y="242888"/>
                  <a:pt x="187590" y="240274"/>
                  <a:pt x="188913" y="237659"/>
                </a:cubicBezTo>
                <a:cubicBezTo>
                  <a:pt x="188913" y="232429"/>
                  <a:pt x="188913" y="229815"/>
                  <a:pt x="188913" y="224585"/>
                </a:cubicBezTo>
                <a:cubicBezTo>
                  <a:pt x="188913" y="221971"/>
                  <a:pt x="187590" y="220663"/>
                  <a:pt x="184944" y="220663"/>
                </a:cubicBezTo>
                <a:cubicBezTo>
                  <a:pt x="178330" y="220663"/>
                  <a:pt x="171715" y="220663"/>
                  <a:pt x="165101" y="220663"/>
                </a:cubicBezTo>
                <a:close/>
                <a:moveTo>
                  <a:pt x="243610" y="187325"/>
                </a:moveTo>
                <a:cubicBezTo>
                  <a:pt x="241012" y="187325"/>
                  <a:pt x="239713" y="188633"/>
                  <a:pt x="239713" y="191247"/>
                </a:cubicBezTo>
                <a:cubicBezTo>
                  <a:pt x="239713" y="196477"/>
                  <a:pt x="241012" y="199091"/>
                  <a:pt x="241012" y="204321"/>
                </a:cubicBezTo>
                <a:cubicBezTo>
                  <a:pt x="241012" y="206936"/>
                  <a:pt x="243610" y="209550"/>
                  <a:pt x="246207" y="209550"/>
                </a:cubicBezTo>
                <a:cubicBezTo>
                  <a:pt x="246207" y="209550"/>
                  <a:pt x="246207" y="209550"/>
                  <a:pt x="264391" y="209550"/>
                </a:cubicBezTo>
                <a:cubicBezTo>
                  <a:pt x="266989" y="209550"/>
                  <a:pt x="268288" y="206936"/>
                  <a:pt x="268288" y="204321"/>
                </a:cubicBezTo>
                <a:cubicBezTo>
                  <a:pt x="266989" y="199091"/>
                  <a:pt x="266989" y="196477"/>
                  <a:pt x="265690" y="191247"/>
                </a:cubicBezTo>
                <a:cubicBezTo>
                  <a:pt x="265690" y="188633"/>
                  <a:pt x="263093" y="187325"/>
                  <a:pt x="260495" y="187325"/>
                </a:cubicBezTo>
                <a:cubicBezTo>
                  <a:pt x="260495" y="187325"/>
                  <a:pt x="260495" y="187325"/>
                  <a:pt x="243610" y="187325"/>
                </a:cubicBezTo>
                <a:close/>
                <a:moveTo>
                  <a:pt x="208341" y="187325"/>
                </a:moveTo>
                <a:cubicBezTo>
                  <a:pt x="205770" y="187325"/>
                  <a:pt x="203200" y="188633"/>
                  <a:pt x="203200" y="191247"/>
                </a:cubicBezTo>
                <a:cubicBezTo>
                  <a:pt x="203200" y="196477"/>
                  <a:pt x="203200" y="199091"/>
                  <a:pt x="203200" y="204321"/>
                </a:cubicBezTo>
                <a:cubicBezTo>
                  <a:pt x="203200" y="206936"/>
                  <a:pt x="204485" y="209550"/>
                  <a:pt x="207055" y="209550"/>
                </a:cubicBezTo>
                <a:cubicBezTo>
                  <a:pt x="207055" y="209550"/>
                  <a:pt x="207055" y="209550"/>
                  <a:pt x="225047" y="209550"/>
                </a:cubicBezTo>
                <a:cubicBezTo>
                  <a:pt x="227618" y="209550"/>
                  <a:pt x="230188" y="206936"/>
                  <a:pt x="230188" y="204321"/>
                </a:cubicBezTo>
                <a:cubicBezTo>
                  <a:pt x="230188" y="204321"/>
                  <a:pt x="230188" y="204321"/>
                  <a:pt x="228903" y="191247"/>
                </a:cubicBezTo>
                <a:cubicBezTo>
                  <a:pt x="228903" y="188633"/>
                  <a:pt x="227618" y="187325"/>
                  <a:pt x="225047" y="187325"/>
                </a:cubicBezTo>
                <a:cubicBezTo>
                  <a:pt x="225047" y="187325"/>
                  <a:pt x="225047" y="187325"/>
                  <a:pt x="208341" y="187325"/>
                </a:cubicBezTo>
                <a:close/>
                <a:moveTo>
                  <a:pt x="169718" y="187325"/>
                </a:moveTo>
                <a:cubicBezTo>
                  <a:pt x="167121" y="187325"/>
                  <a:pt x="164523" y="188633"/>
                  <a:pt x="164523" y="191247"/>
                </a:cubicBezTo>
                <a:cubicBezTo>
                  <a:pt x="163224" y="196477"/>
                  <a:pt x="163224" y="199091"/>
                  <a:pt x="161925" y="204321"/>
                </a:cubicBezTo>
                <a:cubicBezTo>
                  <a:pt x="161925" y="206936"/>
                  <a:pt x="163224" y="209550"/>
                  <a:pt x="167121" y="209550"/>
                </a:cubicBezTo>
                <a:cubicBezTo>
                  <a:pt x="172316" y="209550"/>
                  <a:pt x="178810" y="209550"/>
                  <a:pt x="184006" y="209550"/>
                </a:cubicBezTo>
                <a:cubicBezTo>
                  <a:pt x="186603" y="209550"/>
                  <a:pt x="189201" y="206936"/>
                  <a:pt x="190500" y="204321"/>
                </a:cubicBezTo>
                <a:cubicBezTo>
                  <a:pt x="190500" y="199091"/>
                  <a:pt x="190500" y="196477"/>
                  <a:pt x="190500" y="191247"/>
                </a:cubicBezTo>
                <a:cubicBezTo>
                  <a:pt x="190500" y="188633"/>
                  <a:pt x="189201" y="187325"/>
                  <a:pt x="186603" y="187325"/>
                </a:cubicBezTo>
                <a:cubicBezTo>
                  <a:pt x="186603" y="187325"/>
                  <a:pt x="186603" y="187325"/>
                  <a:pt x="169718" y="187325"/>
                </a:cubicBezTo>
                <a:close/>
                <a:moveTo>
                  <a:pt x="241935" y="155575"/>
                </a:moveTo>
                <a:cubicBezTo>
                  <a:pt x="239395" y="155575"/>
                  <a:pt x="238125" y="156883"/>
                  <a:pt x="238125" y="159497"/>
                </a:cubicBezTo>
                <a:cubicBezTo>
                  <a:pt x="238125" y="164727"/>
                  <a:pt x="239395" y="167341"/>
                  <a:pt x="239395" y="172571"/>
                </a:cubicBezTo>
                <a:cubicBezTo>
                  <a:pt x="239395" y="175186"/>
                  <a:pt x="241935" y="177800"/>
                  <a:pt x="244475" y="177800"/>
                </a:cubicBezTo>
                <a:cubicBezTo>
                  <a:pt x="244475" y="177800"/>
                  <a:pt x="244475" y="177800"/>
                  <a:pt x="259715" y="177800"/>
                </a:cubicBezTo>
                <a:cubicBezTo>
                  <a:pt x="262255" y="177800"/>
                  <a:pt x="263525" y="175186"/>
                  <a:pt x="263525" y="172571"/>
                </a:cubicBezTo>
                <a:cubicBezTo>
                  <a:pt x="262255" y="167341"/>
                  <a:pt x="262255" y="164727"/>
                  <a:pt x="260985" y="159497"/>
                </a:cubicBezTo>
                <a:cubicBezTo>
                  <a:pt x="260985" y="156883"/>
                  <a:pt x="258445" y="155575"/>
                  <a:pt x="255905" y="155575"/>
                </a:cubicBezTo>
                <a:cubicBezTo>
                  <a:pt x="255905" y="155575"/>
                  <a:pt x="255905" y="155575"/>
                  <a:pt x="241935" y="155575"/>
                </a:cubicBezTo>
                <a:close/>
                <a:moveTo>
                  <a:pt x="209801" y="155575"/>
                </a:moveTo>
                <a:cubicBezTo>
                  <a:pt x="207295" y="155575"/>
                  <a:pt x="204788" y="156883"/>
                  <a:pt x="204788" y="159497"/>
                </a:cubicBezTo>
                <a:cubicBezTo>
                  <a:pt x="204788" y="164727"/>
                  <a:pt x="204788" y="167341"/>
                  <a:pt x="204788" y="172571"/>
                </a:cubicBezTo>
                <a:cubicBezTo>
                  <a:pt x="204788" y="175186"/>
                  <a:pt x="206041" y="177800"/>
                  <a:pt x="208548" y="177800"/>
                </a:cubicBezTo>
                <a:cubicBezTo>
                  <a:pt x="208548" y="177800"/>
                  <a:pt x="208548" y="177800"/>
                  <a:pt x="223588" y="177800"/>
                </a:cubicBezTo>
                <a:cubicBezTo>
                  <a:pt x="226094" y="177800"/>
                  <a:pt x="228601" y="175186"/>
                  <a:pt x="228601" y="172571"/>
                </a:cubicBezTo>
                <a:cubicBezTo>
                  <a:pt x="228601" y="167341"/>
                  <a:pt x="227348" y="164727"/>
                  <a:pt x="227348" y="159497"/>
                </a:cubicBezTo>
                <a:cubicBezTo>
                  <a:pt x="227348" y="156883"/>
                  <a:pt x="226094" y="155575"/>
                  <a:pt x="223588" y="155575"/>
                </a:cubicBezTo>
                <a:cubicBezTo>
                  <a:pt x="223588" y="155575"/>
                  <a:pt x="223588" y="155575"/>
                  <a:pt x="209801" y="155575"/>
                </a:cubicBezTo>
                <a:close/>
                <a:moveTo>
                  <a:pt x="175895" y="155575"/>
                </a:moveTo>
                <a:cubicBezTo>
                  <a:pt x="173355" y="155575"/>
                  <a:pt x="170815" y="156883"/>
                  <a:pt x="170815" y="159497"/>
                </a:cubicBezTo>
                <a:cubicBezTo>
                  <a:pt x="169545" y="164727"/>
                  <a:pt x="169545" y="167341"/>
                  <a:pt x="168275" y="172571"/>
                </a:cubicBezTo>
                <a:cubicBezTo>
                  <a:pt x="168275" y="175186"/>
                  <a:pt x="169545" y="177800"/>
                  <a:pt x="172085" y="177800"/>
                </a:cubicBezTo>
                <a:cubicBezTo>
                  <a:pt x="177165" y="177800"/>
                  <a:pt x="183515" y="177800"/>
                  <a:pt x="188595" y="177800"/>
                </a:cubicBezTo>
                <a:cubicBezTo>
                  <a:pt x="191135" y="177800"/>
                  <a:pt x="192405" y="175186"/>
                  <a:pt x="193675" y="172571"/>
                </a:cubicBezTo>
                <a:cubicBezTo>
                  <a:pt x="193675" y="167341"/>
                  <a:pt x="193675" y="164727"/>
                  <a:pt x="193675" y="159497"/>
                </a:cubicBezTo>
                <a:cubicBezTo>
                  <a:pt x="193675" y="156883"/>
                  <a:pt x="192405" y="155575"/>
                  <a:pt x="189865" y="155575"/>
                </a:cubicBezTo>
                <a:cubicBezTo>
                  <a:pt x="189865" y="155575"/>
                  <a:pt x="189865" y="155575"/>
                  <a:pt x="175895" y="155575"/>
                </a:cubicBezTo>
                <a:close/>
                <a:moveTo>
                  <a:pt x="166125" y="71438"/>
                </a:moveTo>
                <a:cubicBezTo>
                  <a:pt x="164819" y="71438"/>
                  <a:pt x="163513" y="72720"/>
                  <a:pt x="163513" y="75285"/>
                </a:cubicBezTo>
                <a:lnTo>
                  <a:pt x="163513" y="134267"/>
                </a:lnTo>
                <a:cubicBezTo>
                  <a:pt x="163513" y="135549"/>
                  <a:pt x="164819" y="138113"/>
                  <a:pt x="166125" y="138113"/>
                </a:cubicBezTo>
                <a:cubicBezTo>
                  <a:pt x="166125" y="138113"/>
                  <a:pt x="166125" y="138113"/>
                  <a:pt x="264089" y="138113"/>
                </a:cubicBezTo>
                <a:cubicBezTo>
                  <a:pt x="265395" y="138113"/>
                  <a:pt x="266701" y="135549"/>
                  <a:pt x="266701" y="134267"/>
                </a:cubicBezTo>
                <a:cubicBezTo>
                  <a:pt x="266701" y="134267"/>
                  <a:pt x="266701" y="134267"/>
                  <a:pt x="266701" y="75285"/>
                </a:cubicBezTo>
                <a:cubicBezTo>
                  <a:pt x="266701" y="72720"/>
                  <a:pt x="265395" y="71438"/>
                  <a:pt x="264089" y="71438"/>
                </a:cubicBezTo>
                <a:cubicBezTo>
                  <a:pt x="264089" y="71438"/>
                  <a:pt x="264089" y="71438"/>
                  <a:pt x="166125" y="71438"/>
                </a:cubicBezTo>
                <a:close/>
                <a:moveTo>
                  <a:pt x="91282" y="71438"/>
                </a:moveTo>
                <a:cubicBezTo>
                  <a:pt x="88636" y="71438"/>
                  <a:pt x="87313" y="72720"/>
                  <a:pt x="87313" y="75285"/>
                </a:cubicBezTo>
                <a:lnTo>
                  <a:pt x="87313" y="134267"/>
                </a:lnTo>
                <a:cubicBezTo>
                  <a:pt x="87313" y="135549"/>
                  <a:pt x="88636" y="138113"/>
                  <a:pt x="91282" y="138113"/>
                </a:cubicBezTo>
                <a:cubicBezTo>
                  <a:pt x="91282" y="138113"/>
                  <a:pt x="91282" y="138113"/>
                  <a:pt x="124355" y="138113"/>
                </a:cubicBezTo>
                <a:cubicBezTo>
                  <a:pt x="125678" y="138113"/>
                  <a:pt x="127001" y="135549"/>
                  <a:pt x="127001" y="134267"/>
                </a:cubicBezTo>
                <a:cubicBezTo>
                  <a:pt x="127001" y="134267"/>
                  <a:pt x="127001" y="134267"/>
                  <a:pt x="127001" y="75285"/>
                </a:cubicBezTo>
                <a:cubicBezTo>
                  <a:pt x="127001" y="72720"/>
                  <a:pt x="125678" y="71438"/>
                  <a:pt x="124355" y="71438"/>
                </a:cubicBezTo>
                <a:cubicBezTo>
                  <a:pt x="124355" y="71438"/>
                  <a:pt x="124355" y="71438"/>
                  <a:pt x="91282" y="71438"/>
                </a:cubicBezTo>
                <a:close/>
                <a:moveTo>
                  <a:pt x="40746" y="71438"/>
                </a:moveTo>
                <a:cubicBezTo>
                  <a:pt x="39423" y="71438"/>
                  <a:pt x="38100" y="72720"/>
                  <a:pt x="38100" y="75285"/>
                </a:cubicBezTo>
                <a:lnTo>
                  <a:pt x="38100" y="134267"/>
                </a:lnTo>
                <a:cubicBezTo>
                  <a:pt x="38100" y="135549"/>
                  <a:pt x="39423" y="138113"/>
                  <a:pt x="40746" y="138113"/>
                </a:cubicBezTo>
                <a:cubicBezTo>
                  <a:pt x="40746" y="138113"/>
                  <a:pt x="40746" y="138113"/>
                  <a:pt x="73819" y="138113"/>
                </a:cubicBezTo>
                <a:cubicBezTo>
                  <a:pt x="76465" y="138113"/>
                  <a:pt x="77788" y="135549"/>
                  <a:pt x="77788" y="134267"/>
                </a:cubicBezTo>
                <a:cubicBezTo>
                  <a:pt x="77788" y="134267"/>
                  <a:pt x="77788" y="134267"/>
                  <a:pt x="77788" y="75285"/>
                </a:cubicBezTo>
                <a:cubicBezTo>
                  <a:pt x="77788" y="72720"/>
                  <a:pt x="76465" y="71438"/>
                  <a:pt x="73819" y="71438"/>
                </a:cubicBezTo>
                <a:cubicBezTo>
                  <a:pt x="73819" y="71438"/>
                  <a:pt x="73819" y="71438"/>
                  <a:pt x="40746" y="71438"/>
                </a:cubicBezTo>
                <a:close/>
                <a:moveTo>
                  <a:pt x="160201" y="0"/>
                </a:moveTo>
                <a:cubicBezTo>
                  <a:pt x="160201" y="0"/>
                  <a:pt x="160201" y="0"/>
                  <a:pt x="255109" y="0"/>
                </a:cubicBezTo>
                <a:cubicBezTo>
                  <a:pt x="257709" y="0"/>
                  <a:pt x="260310" y="2587"/>
                  <a:pt x="260310" y="6469"/>
                </a:cubicBezTo>
                <a:cubicBezTo>
                  <a:pt x="260310" y="6469"/>
                  <a:pt x="260310" y="6469"/>
                  <a:pt x="260310" y="38814"/>
                </a:cubicBezTo>
                <a:cubicBezTo>
                  <a:pt x="260310" y="42696"/>
                  <a:pt x="257709" y="45283"/>
                  <a:pt x="255109" y="45283"/>
                </a:cubicBezTo>
                <a:cubicBezTo>
                  <a:pt x="255109" y="45283"/>
                  <a:pt x="255109" y="45283"/>
                  <a:pt x="223906" y="45283"/>
                </a:cubicBezTo>
                <a:cubicBezTo>
                  <a:pt x="223906" y="45283"/>
                  <a:pt x="223906" y="45283"/>
                  <a:pt x="223906" y="55634"/>
                </a:cubicBezTo>
                <a:cubicBezTo>
                  <a:pt x="223906" y="55634"/>
                  <a:pt x="223906" y="55634"/>
                  <a:pt x="281111" y="55634"/>
                </a:cubicBezTo>
                <a:cubicBezTo>
                  <a:pt x="286312" y="55634"/>
                  <a:pt x="290212" y="60809"/>
                  <a:pt x="290212" y="65984"/>
                </a:cubicBezTo>
                <a:cubicBezTo>
                  <a:pt x="290212" y="65984"/>
                  <a:pt x="290212" y="65984"/>
                  <a:pt x="303213" y="249707"/>
                </a:cubicBezTo>
                <a:cubicBezTo>
                  <a:pt x="303213" y="254882"/>
                  <a:pt x="299313" y="258763"/>
                  <a:pt x="294112" y="258763"/>
                </a:cubicBezTo>
                <a:cubicBezTo>
                  <a:pt x="294112" y="258763"/>
                  <a:pt x="294112" y="258763"/>
                  <a:pt x="10689" y="258763"/>
                </a:cubicBezTo>
                <a:cubicBezTo>
                  <a:pt x="5488" y="258763"/>
                  <a:pt x="1588" y="254882"/>
                  <a:pt x="1588" y="249707"/>
                </a:cubicBezTo>
                <a:cubicBezTo>
                  <a:pt x="1588" y="249707"/>
                  <a:pt x="1588" y="249707"/>
                  <a:pt x="14589" y="65984"/>
                </a:cubicBezTo>
                <a:cubicBezTo>
                  <a:pt x="14589" y="60809"/>
                  <a:pt x="18489" y="55634"/>
                  <a:pt x="23690" y="55634"/>
                </a:cubicBezTo>
                <a:cubicBezTo>
                  <a:pt x="23690" y="55634"/>
                  <a:pt x="23690" y="55634"/>
                  <a:pt x="190104" y="55634"/>
                </a:cubicBezTo>
                <a:cubicBezTo>
                  <a:pt x="190104" y="55634"/>
                  <a:pt x="190104" y="55634"/>
                  <a:pt x="190104" y="45283"/>
                </a:cubicBezTo>
                <a:cubicBezTo>
                  <a:pt x="190104" y="45283"/>
                  <a:pt x="190104" y="45283"/>
                  <a:pt x="160201" y="45283"/>
                </a:cubicBezTo>
                <a:cubicBezTo>
                  <a:pt x="156301" y="45283"/>
                  <a:pt x="153701" y="42696"/>
                  <a:pt x="153701" y="38814"/>
                </a:cubicBezTo>
                <a:cubicBezTo>
                  <a:pt x="153701" y="38814"/>
                  <a:pt x="153701" y="38814"/>
                  <a:pt x="153701" y="6469"/>
                </a:cubicBezTo>
                <a:cubicBezTo>
                  <a:pt x="153701" y="2587"/>
                  <a:pt x="156301" y="0"/>
                  <a:pt x="160201" y="0"/>
                </a:cubicBezTo>
                <a:close/>
              </a:path>
            </a:pathLst>
          </a:custGeom>
          <a:solidFill>
            <a:schemeClr val="accent1"/>
          </a:solidFill>
          <a:ln>
            <a:noFill/>
          </a:ln>
        </p:spPr>
      </p:sp>
      <p:sp>
        <p:nvSpPr>
          <p:cNvPr id="57" name="矩形 56"/>
          <p:cNvSpPr/>
          <p:nvPr/>
        </p:nvSpPr>
        <p:spPr>
          <a:xfrm>
            <a:off x="487809" y="2971985"/>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58" name="矩形 57"/>
          <p:cNvSpPr/>
          <p:nvPr/>
        </p:nvSpPr>
        <p:spPr>
          <a:xfrm>
            <a:off x="2139850" y="2634246"/>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59" name="矩形 58"/>
          <p:cNvSpPr/>
          <p:nvPr/>
        </p:nvSpPr>
        <p:spPr>
          <a:xfrm>
            <a:off x="3773957" y="2274510"/>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60" name="矩形 59"/>
          <p:cNvSpPr/>
          <p:nvPr/>
        </p:nvSpPr>
        <p:spPr>
          <a:xfrm>
            <a:off x="5425998" y="1902904"/>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61" name="矩形 60"/>
          <p:cNvSpPr/>
          <p:nvPr/>
        </p:nvSpPr>
        <p:spPr>
          <a:xfrm>
            <a:off x="7070481" y="1560548"/>
            <a:ext cx="1589570" cy="1015663"/>
          </a:xfrm>
          <a:prstGeom prst="rect">
            <a:avLst/>
          </a:prstGeom>
        </p:spPr>
        <p:txBody>
          <a:bodyPr wrap="square">
            <a:spAutoFit/>
          </a:bodyPr>
          <a:lstStyle/>
          <a:p>
            <a:pPr algn="ctr">
              <a:lnSpc>
                <a:spcPct val="150000"/>
              </a:lnSpc>
            </a:pPr>
            <a:r>
              <a:rPr lang="zh-CN" altLang="en-US" sz="1600" b="1" dirty="0">
                <a:solidFill>
                  <a:schemeClr val="tx2"/>
                </a:solidFill>
              </a:rPr>
              <a:t>添加标题</a:t>
            </a:r>
            <a:endParaRPr lang="en-US" altLang="zh-CN" sz="1600" b="1" dirty="0">
              <a:solidFill>
                <a:schemeClr val="tx2"/>
              </a:solidFill>
            </a:endParaRPr>
          </a:p>
          <a:p>
            <a:pPr algn="ctr">
              <a:lnSpc>
                <a:spcPct val="150000"/>
              </a:lnSpc>
            </a:pPr>
            <a:r>
              <a:rPr lang="en-US" altLang="zh-CN" sz="1200" dirty="0">
                <a:solidFill>
                  <a:schemeClr val="tx1">
                    <a:lumMod val="85000"/>
                    <a:lumOff val="15000"/>
                  </a:schemeClr>
                </a:solidFill>
              </a:rPr>
              <a:t>PPT</a:t>
            </a:r>
            <a:r>
              <a:rPr lang="zh-CN" altLang="en-US" sz="1200" dirty="0">
                <a:solidFill>
                  <a:schemeClr val="tx1">
                    <a:lumMod val="85000"/>
                    <a:lumOff val="15000"/>
                  </a:schemeClr>
                </a:solidFill>
              </a:rPr>
              <a:t>在现代商务交流中被愈来愈多的运用</a:t>
            </a:r>
          </a:p>
        </p:txBody>
      </p:sp>
      <p:sp>
        <p:nvSpPr>
          <p:cNvPr id="66" name="commercial-machine_57425"/>
          <p:cNvSpPr>
            <a:spLocks noChangeAspect="1"/>
          </p:cNvSpPr>
          <p:nvPr/>
        </p:nvSpPr>
        <p:spPr bwMode="auto">
          <a:xfrm>
            <a:off x="2731786" y="1732109"/>
            <a:ext cx="406401" cy="479175"/>
          </a:xfrm>
          <a:custGeom>
            <a:avLst/>
            <a:gdLst>
              <a:gd name="connsiteX0" fmla="*/ 139087 w 281398"/>
              <a:gd name="connsiteY0" fmla="*/ 161925 h 331788"/>
              <a:gd name="connsiteX1" fmla="*/ 155597 w 281398"/>
              <a:gd name="connsiteY1" fmla="*/ 193675 h 331788"/>
              <a:gd name="connsiteX2" fmla="*/ 139087 w 281398"/>
              <a:gd name="connsiteY2" fmla="*/ 225425 h 331788"/>
              <a:gd name="connsiteX3" fmla="*/ 123847 w 281398"/>
              <a:gd name="connsiteY3" fmla="*/ 193675 h 331788"/>
              <a:gd name="connsiteX4" fmla="*/ 139087 w 281398"/>
              <a:gd name="connsiteY4" fmla="*/ 161925 h 331788"/>
              <a:gd name="connsiteX5" fmla="*/ 38669 w 281398"/>
              <a:gd name="connsiteY5" fmla="*/ 46038 h 331788"/>
              <a:gd name="connsiteX6" fmla="*/ 120191 w 281398"/>
              <a:gd name="connsiteY6" fmla="*/ 158528 h 331788"/>
              <a:gd name="connsiteX7" fmla="*/ 115015 w 281398"/>
              <a:gd name="connsiteY7" fmla="*/ 168872 h 331788"/>
              <a:gd name="connsiteX8" fmla="*/ 107251 w 281398"/>
              <a:gd name="connsiteY8" fmla="*/ 190853 h 331788"/>
              <a:gd name="connsiteX9" fmla="*/ 107251 w 281398"/>
              <a:gd name="connsiteY9" fmla="*/ 196024 h 331788"/>
              <a:gd name="connsiteX10" fmla="*/ 115015 w 281398"/>
              <a:gd name="connsiteY10" fmla="*/ 216712 h 331788"/>
              <a:gd name="connsiteX11" fmla="*/ 139602 w 281398"/>
              <a:gd name="connsiteY11" fmla="*/ 242572 h 331788"/>
              <a:gd name="connsiteX12" fmla="*/ 165482 w 281398"/>
              <a:gd name="connsiteY12" fmla="*/ 216712 h 331788"/>
              <a:gd name="connsiteX13" fmla="*/ 173246 w 281398"/>
              <a:gd name="connsiteY13" fmla="*/ 196024 h 331788"/>
              <a:gd name="connsiteX14" fmla="*/ 173246 w 281398"/>
              <a:gd name="connsiteY14" fmla="*/ 190853 h 331788"/>
              <a:gd name="connsiteX15" fmla="*/ 165482 w 281398"/>
              <a:gd name="connsiteY15" fmla="*/ 168872 h 331788"/>
              <a:gd name="connsiteX16" fmla="*/ 160306 w 281398"/>
              <a:gd name="connsiteY16" fmla="*/ 158528 h 331788"/>
              <a:gd name="connsiteX17" fmla="*/ 241829 w 281398"/>
              <a:gd name="connsiteY17" fmla="*/ 46038 h 331788"/>
              <a:gd name="connsiteX18" fmla="*/ 262533 w 281398"/>
              <a:gd name="connsiteY18" fmla="*/ 48624 h 331788"/>
              <a:gd name="connsiteX19" fmla="*/ 275473 w 281398"/>
              <a:gd name="connsiteY19" fmla="*/ 60261 h 331788"/>
              <a:gd name="connsiteX20" fmla="*/ 215948 w 281398"/>
              <a:gd name="connsiteY20" fmla="*/ 331788 h 331788"/>
              <a:gd name="connsiteX21" fmla="*/ 64549 w 281398"/>
              <a:gd name="connsiteY21" fmla="*/ 331788 h 331788"/>
              <a:gd name="connsiteX22" fmla="*/ 24435 w 281398"/>
              <a:gd name="connsiteY22" fmla="*/ 216712 h 331788"/>
              <a:gd name="connsiteX23" fmla="*/ 6318 w 281398"/>
              <a:gd name="connsiteY23" fmla="*/ 57675 h 331788"/>
              <a:gd name="connsiteX24" fmla="*/ 17965 w 281398"/>
              <a:gd name="connsiteY24" fmla="*/ 48624 h 331788"/>
              <a:gd name="connsiteX25" fmla="*/ 38669 w 281398"/>
              <a:gd name="connsiteY25" fmla="*/ 46038 h 331788"/>
              <a:gd name="connsiteX26" fmla="*/ 96933 w 281398"/>
              <a:gd name="connsiteY26" fmla="*/ 0 h 331788"/>
              <a:gd name="connsiteX27" fmla="*/ 180923 w 281398"/>
              <a:gd name="connsiteY27" fmla="*/ 0 h 331788"/>
              <a:gd name="connsiteX28" fmla="*/ 192553 w 281398"/>
              <a:gd name="connsiteY28" fmla="*/ 35069 h 331788"/>
              <a:gd name="connsiteX29" fmla="*/ 200306 w 281398"/>
              <a:gd name="connsiteY29" fmla="*/ 41564 h 331788"/>
              <a:gd name="connsiteX30" fmla="*/ 222272 w 281398"/>
              <a:gd name="connsiteY30" fmla="*/ 44161 h 331788"/>
              <a:gd name="connsiteX31" fmla="*/ 138282 w 281398"/>
              <a:gd name="connsiteY31" fmla="*/ 142875 h 331788"/>
              <a:gd name="connsiteX32" fmla="*/ 55584 w 281398"/>
              <a:gd name="connsiteY32" fmla="*/ 44161 h 331788"/>
              <a:gd name="connsiteX33" fmla="*/ 77551 w 281398"/>
              <a:gd name="connsiteY33" fmla="*/ 41564 h 331788"/>
              <a:gd name="connsiteX34" fmla="*/ 85304 w 281398"/>
              <a:gd name="connsiteY34" fmla="*/ 35069 h 331788"/>
              <a:gd name="connsiteX35" fmla="*/ 96933 w 281398"/>
              <a:gd name="connsiteY35"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81398" h="331788">
                <a:moveTo>
                  <a:pt x="139087" y="161925"/>
                </a:moveTo>
                <a:cubicBezTo>
                  <a:pt x="144167" y="164465"/>
                  <a:pt x="150517" y="178435"/>
                  <a:pt x="155597" y="193675"/>
                </a:cubicBezTo>
                <a:cubicBezTo>
                  <a:pt x="150517" y="207645"/>
                  <a:pt x="144167" y="222885"/>
                  <a:pt x="139087" y="225425"/>
                </a:cubicBezTo>
                <a:cubicBezTo>
                  <a:pt x="135277" y="222885"/>
                  <a:pt x="128927" y="207645"/>
                  <a:pt x="123847" y="193675"/>
                </a:cubicBezTo>
                <a:cubicBezTo>
                  <a:pt x="128927" y="178435"/>
                  <a:pt x="135277" y="164465"/>
                  <a:pt x="139087" y="161925"/>
                </a:cubicBezTo>
                <a:close/>
                <a:moveTo>
                  <a:pt x="38669" y="46038"/>
                </a:moveTo>
                <a:cubicBezTo>
                  <a:pt x="43845" y="101636"/>
                  <a:pt x="77489" y="146891"/>
                  <a:pt x="120191" y="158528"/>
                </a:cubicBezTo>
                <a:cubicBezTo>
                  <a:pt x="118897" y="161114"/>
                  <a:pt x="116309" y="166286"/>
                  <a:pt x="115015" y="168872"/>
                </a:cubicBezTo>
                <a:cubicBezTo>
                  <a:pt x="109839" y="180509"/>
                  <a:pt x="107251" y="190853"/>
                  <a:pt x="107251" y="190853"/>
                </a:cubicBezTo>
                <a:cubicBezTo>
                  <a:pt x="107251" y="192146"/>
                  <a:pt x="107251" y="193438"/>
                  <a:pt x="107251" y="196024"/>
                </a:cubicBezTo>
                <a:cubicBezTo>
                  <a:pt x="107251" y="196024"/>
                  <a:pt x="109839" y="206368"/>
                  <a:pt x="115015" y="216712"/>
                </a:cubicBezTo>
                <a:cubicBezTo>
                  <a:pt x="120191" y="228349"/>
                  <a:pt x="127956" y="242572"/>
                  <a:pt x="139602" y="242572"/>
                </a:cubicBezTo>
                <a:cubicBezTo>
                  <a:pt x="152542" y="242572"/>
                  <a:pt x="160306" y="228349"/>
                  <a:pt x="165482" y="216712"/>
                </a:cubicBezTo>
                <a:cubicBezTo>
                  <a:pt x="170658" y="206368"/>
                  <a:pt x="173246" y="196024"/>
                  <a:pt x="173246" y="196024"/>
                </a:cubicBezTo>
                <a:cubicBezTo>
                  <a:pt x="173246" y="193438"/>
                  <a:pt x="173246" y="192146"/>
                  <a:pt x="173246" y="190853"/>
                </a:cubicBezTo>
                <a:cubicBezTo>
                  <a:pt x="173246" y="190853"/>
                  <a:pt x="170658" y="180509"/>
                  <a:pt x="165482" y="168872"/>
                </a:cubicBezTo>
                <a:cubicBezTo>
                  <a:pt x="164188" y="166286"/>
                  <a:pt x="161600" y="161114"/>
                  <a:pt x="160306" y="158528"/>
                </a:cubicBezTo>
                <a:cubicBezTo>
                  <a:pt x="203008" y="146891"/>
                  <a:pt x="236653" y="101636"/>
                  <a:pt x="241829" y="46038"/>
                </a:cubicBezTo>
                <a:cubicBezTo>
                  <a:pt x="262533" y="48624"/>
                  <a:pt x="262533" y="48624"/>
                  <a:pt x="262533" y="48624"/>
                </a:cubicBezTo>
                <a:cubicBezTo>
                  <a:pt x="267709" y="49917"/>
                  <a:pt x="272885" y="53796"/>
                  <a:pt x="275473" y="60261"/>
                </a:cubicBezTo>
                <a:cubicBezTo>
                  <a:pt x="300059" y="109394"/>
                  <a:pt x="241829" y="268432"/>
                  <a:pt x="215948" y="331788"/>
                </a:cubicBezTo>
                <a:cubicBezTo>
                  <a:pt x="64549" y="331788"/>
                  <a:pt x="64549" y="331788"/>
                  <a:pt x="64549" y="331788"/>
                </a:cubicBezTo>
                <a:cubicBezTo>
                  <a:pt x="58079" y="316272"/>
                  <a:pt x="39963" y="268432"/>
                  <a:pt x="24435" y="216712"/>
                </a:cubicBezTo>
                <a:cubicBezTo>
                  <a:pt x="-7916" y="108101"/>
                  <a:pt x="-1446" y="70605"/>
                  <a:pt x="6318" y="57675"/>
                </a:cubicBezTo>
                <a:cubicBezTo>
                  <a:pt x="8906" y="52503"/>
                  <a:pt x="12788" y="49917"/>
                  <a:pt x="17965" y="48624"/>
                </a:cubicBezTo>
                <a:cubicBezTo>
                  <a:pt x="38669" y="46038"/>
                  <a:pt x="38669" y="46038"/>
                  <a:pt x="38669" y="46038"/>
                </a:cubicBezTo>
                <a:close/>
                <a:moveTo>
                  <a:pt x="96933" y="0"/>
                </a:moveTo>
                <a:cubicBezTo>
                  <a:pt x="180923" y="0"/>
                  <a:pt x="180923" y="0"/>
                  <a:pt x="180923" y="0"/>
                </a:cubicBezTo>
                <a:cubicBezTo>
                  <a:pt x="192553" y="35069"/>
                  <a:pt x="192553" y="35069"/>
                  <a:pt x="192553" y="35069"/>
                </a:cubicBezTo>
                <a:cubicBezTo>
                  <a:pt x="193845" y="38966"/>
                  <a:pt x="196429" y="41564"/>
                  <a:pt x="200306" y="41564"/>
                </a:cubicBezTo>
                <a:cubicBezTo>
                  <a:pt x="222272" y="44161"/>
                  <a:pt x="222272" y="44161"/>
                  <a:pt x="222272" y="44161"/>
                </a:cubicBezTo>
                <a:cubicBezTo>
                  <a:pt x="218396" y="100013"/>
                  <a:pt x="182215" y="142875"/>
                  <a:pt x="138282" y="142875"/>
                </a:cubicBezTo>
                <a:cubicBezTo>
                  <a:pt x="95641" y="142875"/>
                  <a:pt x="59461" y="100013"/>
                  <a:pt x="55584" y="44161"/>
                </a:cubicBezTo>
                <a:lnTo>
                  <a:pt x="77551" y="41564"/>
                </a:lnTo>
                <a:cubicBezTo>
                  <a:pt x="81427" y="41564"/>
                  <a:pt x="84012" y="38966"/>
                  <a:pt x="85304" y="35069"/>
                </a:cubicBezTo>
                <a:cubicBezTo>
                  <a:pt x="96933" y="0"/>
                  <a:pt x="96933" y="0"/>
                  <a:pt x="96933" y="0"/>
                </a:cubicBezTo>
                <a:close/>
              </a:path>
            </a:pathLst>
          </a:custGeom>
          <a:solidFill>
            <a:schemeClr val="accent1"/>
          </a:solidFill>
          <a:ln>
            <a:noFill/>
          </a:ln>
        </p:spPr>
        <p:txBody>
          <a:bodyPr/>
          <a:lstStyle/>
          <a:p>
            <a:endParaRPr lang="zh-CN" altLang="en-US"/>
          </a:p>
        </p:txBody>
      </p:sp>
      <p:sp>
        <p:nvSpPr>
          <p:cNvPr id="67" name="commercial-machine_57425"/>
          <p:cNvSpPr>
            <a:spLocks noChangeAspect="1"/>
          </p:cNvSpPr>
          <p:nvPr/>
        </p:nvSpPr>
        <p:spPr bwMode="auto">
          <a:xfrm>
            <a:off x="4338825" y="1430980"/>
            <a:ext cx="479175" cy="393056"/>
          </a:xfrm>
          <a:custGeom>
            <a:avLst/>
            <a:gdLst>
              <a:gd name="connsiteX0" fmla="*/ 214258 w 331050"/>
              <a:gd name="connsiteY0" fmla="*/ 130175 h 271553"/>
              <a:gd name="connsiteX1" fmla="*/ 244475 w 331050"/>
              <a:gd name="connsiteY1" fmla="*/ 160392 h 271553"/>
              <a:gd name="connsiteX2" fmla="*/ 236592 w 331050"/>
              <a:gd name="connsiteY2" fmla="*/ 168275 h 271553"/>
              <a:gd name="connsiteX3" fmla="*/ 227396 w 331050"/>
              <a:gd name="connsiteY3" fmla="*/ 160392 h 271553"/>
              <a:gd name="connsiteX4" fmla="*/ 214258 w 331050"/>
              <a:gd name="connsiteY4" fmla="*/ 147254 h 271553"/>
              <a:gd name="connsiteX5" fmla="*/ 206375 w 331050"/>
              <a:gd name="connsiteY5" fmla="*/ 139372 h 271553"/>
              <a:gd name="connsiteX6" fmla="*/ 214258 w 331050"/>
              <a:gd name="connsiteY6" fmla="*/ 130175 h 271553"/>
              <a:gd name="connsiteX7" fmla="*/ 216544 w 331050"/>
              <a:gd name="connsiteY7" fmla="*/ 115888 h 271553"/>
              <a:gd name="connsiteX8" fmla="*/ 185622 w 331050"/>
              <a:gd name="connsiteY8" fmla="*/ 128772 h 271553"/>
              <a:gd name="connsiteX9" fmla="*/ 171450 w 331050"/>
              <a:gd name="connsiteY9" fmla="*/ 159694 h 271553"/>
              <a:gd name="connsiteX10" fmla="*/ 184334 w 331050"/>
              <a:gd name="connsiteY10" fmla="*/ 191904 h 271553"/>
              <a:gd name="connsiteX11" fmla="*/ 216544 w 331050"/>
              <a:gd name="connsiteY11" fmla="*/ 204788 h 271553"/>
              <a:gd name="connsiteX12" fmla="*/ 247466 w 331050"/>
              <a:gd name="connsiteY12" fmla="*/ 191904 h 271553"/>
              <a:gd name="connsiteX13" fmla="*/ 260350 w 331050"/>
              <a:gd name="connsiteY13" fmla="*/ 160982 h 271553"/>
              <a:gd name="connsiteX14" fmla="*/ 247466 w 331050"/>
              <a:gd name="connsiteY14" fmla="*/ 130060 h 271553"/>
              <a:gd name="connsiteX15" fmla="*/ 216544 w 331050"/>
              <a:gd name="connsiteY15" fmla="*/ 115888 h 271553"/>
              <a:gd name="connsiteX16" fmla="*/ 215741 w 331050"/>
              <a:gd name="connsiteY16" fmla="*/ 96838 h 271553"/>
              <a:gd name="connsiteX17" fmla="*/ 259693 w 331050"/>
              <a:gd name="connsiteY17" fmla="*/ 115007 h 271553"/>
              <a:gd name="connsiteX18" fmla="*/ 277790 w 331050"/>
              <a:gd name="connsiteY18" fmla="*/ 160431 h 271553"/>
              <a:gd name="connsiteX19" fmla="*/ 267449 w 331050"/>
              <a:gd name="connsiteY19" fmla="*/ 194174 h 271553"/>
              <a:gd name="connsiteX20" fmla="*/ 324326 w 331050"/>
              <a:gd name="connsiteY20" fmla="*/ 238299 h 271553"/>
              <a:gd name="connsiteX21" fmla="*/ 326912 w 331050"/>
              <a:gd name="connsiteY21" fmla="*/ 264256 h 271553"/>
              <a:gd name="connsiteX22" fmla="*/ 302351 w 331050"/>
              <a:gd name="connsiteY22" fmla="*/ 266851 h 271553"/>
              <a:gd name="connsiteX23" fmla="*/ 249351 w 331050"/>
              <a:gd name="connsiteY23" fmla="*/ 213641 h 271553"/>
              <a:gd name="connsiteX24" fmla="*/ 215741 w 331050"/>
              <a:gd name="connsiteY24" fmla="*/ 222726 h 271553"/>
              <a:gd name="connsiteX25" fmla="*/ 170497 w 331050"/>
              <a:gd name="connsiteY25" fmla="*/ 204556 h 271553"/>
              <a:gd name="connsiteX26" fmla="*/ 152400 w 331050"/>
              <a:gd name="connsiteY26" fmla="*/ 159133 h 271553"/>
              <a:gd name="connsiteX27" fmla="*/ 170497 w 331050"/>
              <a:gd name="connsiteY27" fmla="*/ 115007 h 271553"/>
              <a:gd name="connsiteX28" fmla="*/ 215741 w 331050"/>
              <a:gd name="connsiteY28" fmla="*/ 96838 h 271553"/>
              <a:gd name="connsiteX29" fmla="*/ 212111 w 331050"/>
              <a:gd name="connsiteY29" fmla="*/ 0 h 271553"/>
              <a:gd name="connsiteX30" fmla="*/ 246678 w 331050"/>
              <a:gd name="connsiteY30" fmla="*/ 0 h 271553"/>
              <a:gd name="connsiteX31" fmla="*/ 249238 w 331050"/>
              <a:gd name="connsiteY31" fmla="*/ 2585 h 271553"/>
              <a:gd name="connsiteX32" fmla="*/ 249238 w 331050"/>
              <a:gd name="connsiteY32" fmla="*/ 87902 h 271553"/>
              <a:gd name="connsiteX33" fmla="*/ 247958 w 331050"/>
              <a:gd name="connsiteY33" fmla="*/ 89195 h 271553"/>
              <a:gd name="connsiteX34" fmla="*/ 245397 w 331050"/>
              <a:gd name="connsiteY34" fmla="*/ 89195 h 271553"/>
              <a:gd name="connsiteX35" fmla="*/ 213391 w 331050"/>
              <a:gd name="connsiteY35" fmla="*/ 82732 h 271553"/>
              <a:gd name="connsiteX36" fmla="*/ 209550 w 331050"/>
              <a:gd name="connsiteY36" fmla="*/ 80146 h 271553"/>
              <a:gd name="connsiteX37" fmla="*/ 209550 w 331050"/>
              <a:gd name="connsiteY37" fmla="*/ 2585 h 271553"/>
              <a:gd name="connsiteX38" fmla="*/ 212111 w 331050"/>
              <a:gd name="connsiteY38" fmla="*/ 0 h 271553"/>
              <a:gd name="connsiteX39" fmla="*/ 174123 w 331050"/>
              <a:gd name="connsiteY39" fmla="*/ 0 h 271553"/>
              <a:gd name="connsiteX40" fmla="*/ 194176 w 331050"/>
              <a:gd name="connsiteY40" fmla="*/ 0 h 271553"/>
              <a:gd name="connsiteX41" fmla="*/ 196850 w 331050"/>
              <a:gd name="connsiteY41" fmla="*/ 2602 h 271553"/>
              <a:gd name="connsiteX42" fmla="*/ 196850 w 331050"/>
              <a:gd name="connsiteY42" fmla="*/ 83256 h 271553"/>
              <a:gd name="connsiteX43" fmla="*/ 195513 w 331050"/>
              <a:gd name="connsiteY43" fmla="*/ 85858 h 271553"/>
              <a:gd name="connsiteX44" fmla="*/ 175460 w 331050"/>
              <a:gd name="connsiteY44" fmla="*/ 93663 h 271553"/>
              <a:gd name="connsiteX45" fmla="*/ 172787 w 331050"/>
              <a:gd name="connsiteY45" fmla="*/ 93663 h 271553"/>
              <a:gd name="connsiteX46" fmla="*/ 171450 w 331050"/>
              <a:gd name="connsiteY46" fmla="*/ 91061 h 271553"/>
              <a:gd name="connsiteX47" fmla="*/ 171450 w 331050"/>
              <a:gd name="connsiteY47" fmla="*/ 2602 h 271553"/>
              <a:gd name="connsiteX48" fmla="*/ 174123 w 331050"/>
              <a:gd name="connsiteY48" fmla="*/ 0 h 271553"/>
              <a:gd name="connsiteX49" fmla="*/ 148648 w 331050"/>
              <a:gd name="connsiteY49" fmla="*/ 0 h 271553"/>
              <a:gd name="connsiteX50" fmla="*/ 159039 w 331050"/>
              <a:gd name="connsiteY50" fmla="*/ 0 h 271553"/>
              <a:gd name="connsiteX51" fmla="*/ 160338 w 331050"/>
              <a:gd name="connsiteY51" fmla="*/ 2594 h 271553"/>
              <a:gd name="connsiteX52" fmla="*/ 160338 w 331050"/>
              <a:gd name="connsiteY52" fmla="*/ 103785 h 271553"/>
              <a:gd name="connsiteX53" fmla="*/ 160338 w 331050"/>
              <a:gd name="connsiteY53" fmla="*/ 105082 h 271553"/>
              <a:gd name="connsiteX54" fmla="*/ 149946 w 331050"/>
              <a:gd name="connsiteY54" fmla="*/ 119353 h 271553"/>
              <a:gd name="connsiteX55" fmla="*/ 147349 w 331050"/>
              <a:gd name="connsiteY55" fmla="*/ 119353 h 271553"/>
              <a:gd name="connsiteX56" fmla="*/ 146050 w 331050"/>
              <a:gd name="connsiteY56" fmla="*/ 118055 h 271553"/>
              <a:gd name="connsiteX57" fmla="*/ 146050 w 331050"/>
              <a:gd name="connsiteY57" fmla="*/ 2594 h 271553"/>
              <a:gd name="connsiteX58" fmla="*/ 148648 w 331050"/>
              <a:gd name="connsiteY58" fmla="*/ 0 h 271553"/>
              <a:gd name="connsiteX59" fmla="*/ 113965 w 331050"/>
              <a:gd name="connsiteY59" fmla="*/ 0 h 271553"/>
              <a:gd name="connsiteX60" fmla="*/ 134018 w 331050"/>
              <a:gd name="connsiteY60" fmla="*/ 0 h 271553"/>
              <a:gd name="connsiteX61" fmla="*/ 136525 w 331050"/>
              <a:gd name="connsiteY61" fmla="*/ 2600 h 271553"/>
              <a:gd name="connsiteX62" fmla="*/ 136525 w 331050"/>
              <a:gd name="connsiteY62" fmla="*/ 162500 h 271553"/>
              <a:gd name="connsiteX63" fmla="*/ 134018 w 331050"/>
              <a:gd name="connsiteY63" fmla="*/ 165100 h 271553"/>
              <a:gd name="connsiteX64" fmla="*/ 113965 w 331050"/>
              <a:gd name="connsiteY64" fmla="*/ 165100 h 271553"/>
              <a:gd name="connsiteX65" fmla="*/ 112712 w 331050"/>
              <a:gd name="connsiteY65" fmla="*/ 162500 h 271553"/>
              <a:gd name="connsiteX66" fmla="*/ 112712 w 331050"/>
              <a:gd name="connsiteY66" fmla="*/ 2600 h 271553"/>
              <a:gd name="connsiteX67" fmla="*/ 113965 w 331050"/>
              <a:gd name="connsiteY67" fmla="*/ 0 h 271553"/>
              <a:gd name="connsiteX68" fmla="*/ 89958 w 331050"/>
              <a:gd name="connsiteY68" fmla="*/ 0 h 271553"/>
              <a:gd name="connsiteX69" fmla="*/ 100541 w 331050"/>
              <a:gd name="connsiteY69" fmla="*/ 0 h 271553"/>
              <a:gd name="connsiteX70" fmla="*/ 103187 w 331050"/>
              <a:gd name="connsiteY70" fmla="*/ 2600 h 271553"/>
              <a:gd name="connsiteX71" fmla="*/ 103187 w 331050"/>
              <a:gd name="connsiteY71" fmla="*/ 162500 h 271553"/>
              <a:gd name="connsiteX72" fmla="*/ 100541 w 331050"/>
              <a:gd name="connsiteY72" fmla="*/ 165100 h 271553"/>
              <a:gd name="connsiteX73" fmla="*/ 89958 w 331050"/>
              <a:gd name="connsiteY73" fmla="*/ 165100 h 271553"/>
              <a:gd name="connsiteX74" fmla="*/ 87312 w 331050"/>
              <a:gd name="connsiteY74" fmla="*/ 162500 h 271553"/>
              <a:gd name="connsiteX75" fmla="*/ 87312 w 331050"/>
              <a:gd name="connsiteY75" fmla="*/ 2600 h 271553"/>
              <a:gd name="connsiteX76" fmla="*/ 89958 w 331050"/>
              <a:gd name="connsiteY76" fmla="*/ 0 h 271553"/>
              <a:gd name="connsiteX77" fmla="*/ 54927 w 331050"/>
              <a:gd name="connsiteY77" fmla="*/ 0 h 271553"/>
              <a:gd name="connsiteX78" fmla="*/ 75247 w 331050"/>
              <a:gd name="connsiteY78" fmla="*/ 0 h 271553"/>
              <a:gd name="connsiteX79" fmla="*/ 77787 w 331050"/>
              <a:gd name="connsiteY79" fmla="*/ 2600 h 271553"/>
              <a:gd name="connsiteX80" fmla="*/ 77787 w 331050"/>
              <a:gd name="connsiteY80" fmla="*/ 162500 h 271553"/>
              <a:gd name="connsiteX81" fmla="*/ 75247 w 331050"/>
              <a:gd name="connsiteY81" fmla="*/ 165100 h 271553"/>
              <a:gd name="connsiteX82" fmla="*/ 54927 w 331050"/>
              <a:gd name="connsiteY82" fmla="*/ 165100 h 271553"/>
              <a:gd name="connsiteX83" fmla="*/ 52387 w 331050"/>
              <a:gd name="connsiteY83" fmla="*/ 162500 h 271553"/>
              <a:gd name="connsiteX84" fmla="*/ 52387 w 331050"/>
              <a:gd name="connsiteY84" fmla="*/ 2600 h 271553"/>
              <a:gd name="connsiteX85" fmla="*/ 54927 w 331050"/>
              <a:gd name="connsiteY85" fmla="*/ 0 h 271553"/>
              <a:gd name="connsiteX86" fmla="*/ 2540 w 331050"/>
              <a:gd name="connsiteY86" fmla="*/ 0 h 271553"/>
              <a:gd name="connsiteX87" fmla="*/ 35560 w 331050"/>
              <a:gd name="connsiteY87" fmla="*/ 0 h 271553"/>
              <a:gd name="connsiteX88" fmla="*/ 38100 w 331050"/>
              <a:gd name="connsiteY88" fmla="*/ 2600 h 271553"/>
              <a:gd name="connsiteX89" fmla="*/ 38100 w 331050"/>
              <a:gd name="connsiteY89" fmla="*/ 162500 h 271553"/>
              <a:gd name="connsiteX90" fmla="*/ 35560 w 331050"/>
              <a:gd name="connsiteY90" fmla="*/ 165100 h 271553"/>
              <a:gd name="connsiteX91" fmla="*/ 2540 w 331050"/>
              <a:gd name="connsiteY91" fmla="*/ 165100 h 271553"/>
              <a:gd name="connsiteX92" fmla="*/ 0 w 331050"/>
              <a:gd name="connsiteY92" fmla="*/ 162500 h 271553"/>
              <a:gd name="connsiteX93" fmla="*/ 0 w 331050"/>
              <a:gd name="connsiteY93" fmla="*/ 2600 h 271553"/>
              <a:gd name="connsiteX94" fmla="*/ 2540 w 331050"/>
              <a:gd name="connsiteY94" fmla="*/ 0 h 27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31050" h="271553">
                <a:moveTo>
                  <a:pt x="214258" y="130175"/>
                </a:moveTo>
                <a:cubicBezTo>
                  <a:pt x="231337" y="130175"/>
                  <a:pt x="244475" y="143313"/>
                  <a:pt x="244475" y="160392"/>
                </a:cubicBezTo>
                <a:cubicBezTo>
                  <a:pt x="244475" y="164334"/>
                  <a:pt x="240534" y="168275"/>
                  <a:pt x="236592" y="168275"/>
                </a:cubicBezTo>
                <a:cubicBezTo>
                  <a:pt x="231337" y="168275"/>
                  <a:pt x="227396" y="164334"/>
                  <a:pt x="227396" y="160392"/>
                </a:cubicBezTo>
                <a:cubicBezTo>
                  <a:pt x="227396" y="152510"/>
                  <a:pt x="222141" y="147254"/>
                  <a:pt x="214258" y="147254"/>
                </a:cubicBezTo>
                <a:cubicBezTo>
                  <a:pt x="210317" y="147254"/>
                  <a:pt x="206375" y="143313"/>
                  <a:pt x="206375" y="139372"/>
                </a:cubicBezTo>
                <a:cubicBezTo>
                  <a:pt x="206375" y="134117"/>
                  <a:pt x="210317" y="130175"/>
                  <a:pt x="214258" y="130175"/>
                </a:cubicBezTo>
                <a:close/>
                <a:moveTo>
                  <a:pt x="216544" y="115888"/>
                </a:moveTo>
                <a:cubicBezTo>
                  <a:pt x="204948" y="115888"/>
                  <a:pt x="193353" y="121041"/>
                  <a:pt x="185622" y="128772"/>
                </a:cubicBezTo>
                <a:cubicBezTo>
                  <a:pt x="176603" y="137791"/>
                  <a:pt x="171450" y="148098"/>
                  <a:pt x="171450" y="159694"/>
                </a:cubicBezTo>
                <a:cubicBezTo>
                  <a:pt x="171450" y="172578"/>
                  <a:pt x="176603" y="182885"/>
                  <a:pt x="184334" y="191904"/>
                </a:cubicBezTo>
                <a:cubicBezTo>
                  <a:pt x="193353" y="199635"/>
                  <a:pt x="203660" y="204788"/>
                  <a:pt x="216544" y="204788"/>
                </a:cubicBezTo>
                <a:cubicBezTo>
                  <a:pt x="228140" y="204788"/>
                  <a:pt x="238447" y="200923"/>
                  <a:pt x="247466" y="191904"/>
                </a:cubicBezTo>
                <a:cubicBezTo>
                  <a:pt x="255197" y="184174"/>
                  <a:pt x="260350" y="172578"/>
                  <a:pt x="260350" y="160982"/>
                </a:cubicBezTo>
                <a:cubicBezTo>
                  <a:pt x="260350" y="149387"/>
                  <a:pt x="256485" y="137791"/>
                  <a:pt x="247466" y="130060"/>
                </a:cubicBezTo>
                <a:cubicBezTo>
                  <a:pt x="239736" y="121041"/>
                  <a:pt x="228140" y="115888"/>
                  <a:pt x="216544" y="115888"/>
                </a:cubicBezTo>
                <a:close/>
                <a:moveTo>
                  <a:pt x="215741" y="96838"/>
                </a:moveTo>
                <a:cubicBezTo>
                  <a:pt x="232546" y="96838"/>
                  <a:pt x="248058" y="103327"/>
                  <a:pt x="259693" y="115007"/>
                </a:cubicBezTo>
                <a:cubicBezTo>
                  <a:pt x="271327" y="127985"/>
                  <a:pt x="277790" y="143559"/>
                  <a:pt x="277790" y="160431"/>
                </a:cubicBezTo>
                <a:cubicBezTo>
                  <a:pt x="277790" y="172111"/>
                  <a:pt x="273912" y="183791"/>
                  <a:pt x="267449" y="194174"/>
                </a:cubicBezTo>
                <a:cubicBezTo>
                  <a:pt x="267449" y="194174"/>
                  <a:pt x="267449" y="194174"/>
                  <a:pt x="324326" y="238299"/>
                </a:cubicBezTo>
                <a:cubicBezTo>
                  <a:pt x="332083" y="244788"/>
                  <a:pt x="333375" y="256469"/>
                  <a:pt x="326912" y="264256"/>
                </a:cubicBezTo>
                <a:cubicBezTo>
                  <a:pt x="320448" y="272043"/>
                  <a:pt x="310107" y="274638"/>
                  <a:pt x="302351" y="266851"/>
                </a:cubicBezTo>
                <a:cubicBezTo>
                  <a:pt x="293302" y="260362"/>
                  <a:pt x="249351" y="213641"/>
                  <a:pt x="249351" y="213641"/>
                </a:cubicBezTo>
                <a:cubicBezTo>
                  <a:pt x="239010" y="220130"/>
                  <a:pt x="227376" y="222726"/>
                  <a:pt x="215741" y="222726"/>
                </a:cubicBezTo>
                <a:cubicBezTo>
                  <a:pt x="197644" y="222726"/>
                  <a:pt x="182131" y="216237"/>
                  <a:pt x="170497" y="204556"/>
                </a:cubicBezTo>
                <a:cubicBezTo>
                  <a:pt x="158863" y="191578"/>
                  <a:pt x="152400" y="176005"/>
                  <a:pt x="152400" y="159133"/>
                </a:cubicBezTo>
                <a:cubicBezTo>
                  <a:pt x="152400" y="142261"/>
                  <a:pt x="158863" y="126688"/>
                  <a:pt x="170497" y="115007"/>
                </a:cubicBezTo>
                <a:cubicBezTo>
                  <a:pt x="183424" y="103327"/>
                  <a:pt x="198936" y="96838"/>
                  <a:pt x="215741" y="96838"/>
                </a:cubicBezTo>
                <a:close/>
                <a:moveTo>
                  <a:pt x="212111" y="0"/>
                </a:moveTo>
                <a:cubicBezTo>
                  <a:pt x="212111" y="0"/>
                  <a:pt x="212111" y="0"/>
                  <a:pt x="246678" y="0"/>
                </a:cubicBezTo>
                <a:cubicBezTo>
                  <a:pt x="247958" y="0"/>
                  <a:pt x="249238" y="1293"/>
                  <a:pt x="249238" y="2585"/>
                </a:cubicBezTo>
                <a:cubicBezTo>
                  <a:pt x="249238" y="2585"/>
                  <a:pt x="249238" y="2585"/>
                  <a:pt x="249238" y="87902"/>
                </a:cubicBezTo>
                <a:cubicBezTo>
                  <a:pt x="249238" y="87902"/>
                  <a:pt x="247958" y="89195"/>
                  <a:pt x="247958" y="89195"/>
                </a:cubicBezTo>
                <a:cubicBezTo>
                  <a:pt x="247958" y="89195"/>
                  <a:pt x="246678" y="90488"/>
                  <a:pt x="245397" y="89195"/>
                </a:cubicBezTo>
                <a:cubicBezTo>
                  <a:pt x="236436" y="84024"/>
                  <a:pt x="224913" y="82732"/>
                  <a:pt x="213391" y="82732"/>
                </a:cubicBezTo>
                <a:cubicBezTo>
                  <a:pt x="213391" y="82732"/>
                  <a:pt x="209550" y="82732"/>
                  <a:pt x="209550" y="80146"/>
                </a:cubicBezTo>
                <a:cubicBezTo>
                  <a:pt x="209550" y="80146"/>
                  <a:pt x="209550" y="80146"/>
                  <a:pt x="209550" y="2585"/>
                </a:cubicBezTo>
                <a:cubicBezTo>
                  <a:pt x="209550" y="1293"/>
                  <a:pt x="210831" y="0"/>
                  <a:pt x="212111" y="0"/>
                </a:cubicBezTo>
                <a:close/>
                <a:moveTo>
                  <a:pt x="174123" y="0"/>
                </a:moveTo>
                <a:cubicBezTo>
                  <a:pt x="174123" y="0"/>
                  <a:pt x="174123" y="0"/>
                  <a:pt x="194176" y="0"/>
                </a:cubicBezTo>
                <a:cubicBezTo>
                  <a:pt x="195513" y="0"/>
                  <a:pt x="196850" y="1301"/>
                  <a:pt x="196850" y="2602"/>
                </a:cubicBezTo>
                <a:cubicBezTo>
                  <a:pt x="196850" y="2602"/>
                  <a:pt x="196850" y="2602"/>
                  <a:pt x="196850" y="83256"/>
                </a:cubicBezTo>
                <a:cubicBezTo>
                  <a:pt x="196850" y="84557"/>
                  <a:pt x="196850" y="84557"/>
                  <a:pt x="195513" y="85858"/>
                </a:cubicBezTo>
                <a:cubicBezTo>
                  <a:pt x="187492" y="87158"/>
                  <a:pt x="180808" y="89760"/>
                  <a:pt x="175460" y="93663"/>
                </a:cubicBezTo>
                <a:cubicBezTo>
                  <a:pt x="174123" y="93663"/>
                  <a:pt x="172787" y="93663"/>
                  <a:pt x="172787" y="93663"/>
                </a:cubicBezTo>
                <a:cubicBezTo>
                  <a:pt x="171450" y="93663"/>
                  <a:pt x="171450" y="92362"/>
                  <a:pt x="171450" y="91061"/>
                </a:cubicBezTo>
                <a:cubicBezTo>
                  <a:pt x="171450" y="91061"/>
                  <a:pt x="171450" y="91061"/>
                  <a:pt x="171450" y="2602"/>
                </a:cubicBezTo>
                <a:cubicBezTo>
                  <a:pt x="171450" y="1301"/>
                  <a:pt x="172787" y="0"/>
                  <a:pt x="174123" y="0"/>
                </a:cubicBezTo>
                <a:close/>
                <a:moveTo>
                  <a:pt x="148648" y="0"/>
                </a:moveTo>
                <a:cubicBezTo>
                  <a:pt x="148648" y="0"/>
                  <a:pt x="148648" y="0"/>
                  <a:pt x="159039" y="0"/>
                </a:cubicBezTo>
                <a:cubicBezTo>
                  <a:pt x="160338" y="0"/>
                  <a:pt x="160338" y="1297"/>
                  <a:pt x="160338" y="2594"/>
                </a:cubicBezTo>
                <a:cubicBezTo>
                  <a:pt x="160338" y="2594"/>
                  <a:pt x="160338" y="2594"/>
                  <a:pt x="160338" y="103785"/>
                </a:cubicBezTo>
                <a:cubicBezTo>
                  <a:pt x="160338" y="105082"/>
                  <a:pt x="160338" y="105082"/>
                  <a:pt x="160338" y="105082"/>
                </a:cubicBezTo>
                <a:cubicBezTo>
                  <a:pt x="156441" y="110271"/>
                  <a:pt x="153843" y="114163"/>
                  <a:pt x="149946" y="119353"/>
                </a:cubicBezTo>
                <a:cubicBezTo>
                  <a:pt x="149946" y="119353"/>
                  <a:pt x="148648" y="120650"/>
                  <a:pt x="147349" y="119353"/>
                </a:cubicBezTo>
                <a:cubicBezTo>
                  <a:pt x="146050" y="119353"/>
                  <a:pt x="146050" y="119353"/>
                  <a:pt x="146050" y="118055"/>
                </a:cubicBezTo>
                <a:cubicBezTo>
                  <a:pt x="146050" y="118055"/>
                  <a:pt x="146050" y="118055"/>
                  <a:pt x="146050" y="2594"/>
                </a:cubicBezTo>
                <a:cubicBezTo>
                  <a:pt x="146050" y="1297"/>
                  <a:pt x="147349" y="0"/>
                  <a:pt x="148648" y="0"/>
                </a:cubicBezTo>
                <a:close/>
                <a:moveTo>
                  <a:pt x="113965" y="0"/>
                </a:moveTo>
                <a:cubicBezTo>
                  <a:pt x="113965" y="0"/>
                  <a:pt x="113965" y="0"/>
                  <a:pt x="134018" y="0"/>
                </a:cubicBezTo>
                <a:cubicBezTo>
                  <a:pt x="135271" y="0"/>
                  <a:pt x="136525" y="1300"/>
                  <a:pt x="136525" y="2600"/>
                </a:cubicBezTo>
                <a:cubicBezTo>
                  <a:pt x="136525" y="2600"/>
                  <a:pt x="136525" y="2600"/>
                  <a:pt x="136525" y="162500"/>
                </a:cubicBezTo>
                <a:cubicBezTo>
                  <a:pt x="136525" y="163800"/>
                  <a:pt x="135271" y="165100"/>
                  <a:pt x="134018" y="165100"/>
                </a:cubicBezTo>
                <a:cubicBezTo>
                  <a:pt x="134018" y="165100"/>
                  <a:pt x="134018" y="165100"/>
                  <a:pt x="113965" y="165100"/>
                </a:cubicBezTo>
                <a:cubicBezTo>
                  <a:pt x="112712" y="165100"/>
                  <a:pt x="112712" y="163800"/>
                  <a:pt x="112712" y="162500"/>
                </a:cubicBezTo>
                <a:cubicBezTo>
                  <a:pt x="112712" y="162500"/>
                  <a:pt x="112712" y="162500"/>
                  <a:pt x="112712" y="2600"/>
                </a:cubicBezTo>
                <a:cubicBezTo>
                  <a:pt x="112712" y="1300"/>
                  <a:pt x="112712" y="0"/>
                  <a:pt x="113965" y="0"/>
                </a:cubicBezTo>
                <a:close/>
                <a:moveTo>
                  <a:pt x="89958" y="0"/>
                </a:moveTo>
                <a:cubicBezTo>
                  <a:pt x="89958" y="0"/>
                  <a:pt x="89958" y="0"/>
                  <a:pt x="100541" y="0"/>
                </a:cubicBezTo>
                <a:cubicBezTo>
                  <a:pt x="101864" y="0"/>
                  <a:pt x="103187" y="1300"/>
                  <a:pt x="103187" y="2600"/>
                </a:cubicBezTo>
                <a:cubicBezTo>
                  <a:pt x="103187" y="2600"/>
                  <a:pt x="103187" y="2600"/>
                  <a:pt x="103187" y="162500"/>
                </a:cubicBezTo>
                <a:cubicBezTo>
                  <a:pt x="103187" y="163800"/>
                  <a:pt x="101864" y="165100"/>
                  <a:pt x="100541" y="165100"/>
                </a:cubicBezTo>
                <a:cubicBezTo>
                  <a:pt x="100541" y="165100"/>
                  <a:pt x="100541" y="165100"/>
                  <a:pt x="89958" y="165100"/>
                </a:cubicBezTo>
                <a:cubicBezTo>
                  <a:pt x="88635" y="165100"/>
                  <a:pt x="87312" y="163800"/>
                  <a:pt x="87312" y="162500"/>
                </a:cubicBezTo>
                <a:cubicBezTo>
                  <a:pt x="87312" y="162500"/>
                  <a:pt x="87312" y="162500"/>
                  <a:pt x="87312" y="2600"/>
                </a:cubicBezTo>
                <a:cubicBezTo>
                  <a:pt x="87312" y="1300"/>
                  <a:pt x="88635" y="0"/>
                  <a:pt x="89958" y="0"/>
                </a:cubicBezTo>
                <a:close/>
                <a:moveTo>
                  <a:pt x="54927" y="0"/>
                </a:moveTo>
                <a:cubicBezTo>
                  <a:pt x="54927" y="0"/>
                  <a:pt x="54927" y="0"/>
                  <a:pt x="75247" y="0"/>
                </a:cubicBezTo>
                <a:cubicBezTo>
                  <a:pt x="76517" y="0"/>
                  <a:pt x="77787" y="1300"/>
                  <a:pt x="77787" y="2600"/>
                </a:cubicBezTo>
                <a:cubicBezTo>
                  <a:pt x="77787" y="2600"/>
                  <a:pt x="77787" y="2600"/>
                  <a:pt x="77787" y="162500"/>
                </a:cubicBezTo>
                <a:cubicBezTo>
                  <a:pt x="77787" y="163800"/>
                  <a:pt x="76517" y="165100"/>
                  <a:pt x="75247" y="165100"/>
                </a:cubicBezTo>
                <a:cubicBezTo>
                  <a:pt x="75247" y="165100"/>
                  <a:pt x="75247" y="165100"/>
                  <a:pt x="54927" y="165100"/>
                </a:cubicBezTo>
                <a:cubicBezTo>
                  <a:pt x="53657" y="165100"/>
                  <a:pt x="52387" y="163800"/>
                  <a:pt x="52387" y="162500"/>
                </a:cubicBezTo>
                <a:cubicBezTo>
                  <a:pt x="52387" y="162500"/>
                  <a:pt x="52387" y="162500"/>
                  <a:pt x="52387" y="2600"/>
                </a:cubicBezTo>
                <a:cubicBezTo>
                  <a:pt x="52387" y="1300"/>
                  <a:pt x="53657" y="0"/>
                  <a:pt x="54927" y="0"/>
                </a:cubicBezTo>
                <a:close/>
                <a:moveTo>
                  <a:pt x="2540" y="0"/>
                </a:moveTo>
                <a:cubicBezTo>
                  <a:pt x="2540" y="0"/>
                  <a:pt x="2540" y="0"/>
                  <a:pt x="35560" y="0"/>
                </a:cubicBezTo>
                <a:cubicBezTo>
                  <a:pt x="36830" y="0"/>
                  <a:pt x="38100" y="1300"/>
                  <a:pt x="38100" y="2600"/>
                </a:cubicBezTo>
                <a:cubicBezTo>
                  <a:pt x="38100" y="2600"/>
                  <a:pt x="38100" y="2600"/>
                  <a:pt x="38100" y="162500"/>
                </a:cubicBezTo>
                <a:cubicBezTo>
                  <a:pt x="38100" y="163800"/>
                  <a:pt x="36830" y="165100"/>
                  <a:pt x="35560" y="165100"/>
                </a:cubicBezTo>
                <a:cubicBezTo>
                  <a:pt x="35560" y="165100"/>
                  <a:pt x="35560" y="165100"/>
                  <a:pt x="2540" y="165100"/>
                </a:cubicBezTo>
                <a:cubicBezTo>
                  <a:pt x="1270" y="165100"/>
                  <a:pt x="0" y="163800"/>
                  <a:pt x="0" y="162500"/>
                </a:cubicBezTo>
                <a:cubicBezTo>
                  <a:pt x="0" y="162500"/>
                  <a:pt x="0" y="162500"/>
                  <a:pt x="0" y="2600"/>
                </a:cubicBezTo>
                <a:cubicBezTo>
                  <a:pt x="0" y="1300"/>
                  <a:pt x="1270" y="0"/>
                  <a:pt x="2540" y="0"/>
                </a:cubicBezTo>
                <a:close/>
              </a:path>
            </a:pathLst>
          </a:custGeom>
          <a:solidFill>
            <a:schemeClr val="accent1"/>
          </a:solidFill>
          <a:ln>
            <a:noFill/>
          </a:ln>
        </p:spPr>
        <p:txBody>
          <a:bodyPr/>
          <a:lstStyle/>
          <a:p>
            <a:endParaRPr lang="zh-CN" altLang="en-US"/>
          </a:p>
        </p:txBody>
      </p:sp>
      <p:sp>
        <p:nvSpPr>
          <p:cNvPr id="68" name="commercial-machine_57425"/>
          <p:cNvSpPr>
            <a:spLocks noChangeAspect="1"/>
          </p:cNvSpPr>
          <p:nvPr/>
        </p:nvSpPr>
        <p:spPr bwMode="auto">
          <a:xfrm>
            <a:off x="5982251" y="1045789"/>
            <a:ext cx="479175" cy="475059"/>
          </a:xfrm>
          <a:custGeom>
            <a:avLst/>
            <a:gdLst>
              <a:gd name="connsiteX0" fmla="*/ 230187 w 329483"/>
              <a:gd name="connsiteY0" fmla="*/ 192087 h 326653"/>
              <a:gd name="connsiteX1" fmla="*/ 195262 w 329483"/>
              <a:gd name="connsiteY1" fmla="*/ 228600 h 326653"/>
              <a:gd name="connsiteX2" fmla="*/ 217487 w 329483"/>
              <a:gd name="connsiteY2" fmla="*/ 252412 h 326653"/>
              <a:gd name="connsiteX3" fmla="*/ 223837 w 329483"/>
              <a:gd name="connsiteY3" fmla="*/ 246062 h 326653"/>
              <a:gd name="connsiteX4" fmla="*/ 209550 w 329483"/>
              <a:gd name="connsiteY4" fmla="*/ 230187 h 326653"/>
              <a:gd name="connsiteX5" fmla="*/ 217487 w 329483"/>
              <a:gd name="connsiteY5" fmla="*/ 222250 h 326653"/>
              <a:gd name="connsiteX6" fmla="*/ 231775 w 329483"/>
              <a:gd name="connsiteY6" fmla="*/ 234950 h 326653"/>
              <a:gd name="connsiteX7" fmla="*/ 238125 w 329483"/>
              <a:gd name="connsiteY7" fmla="*/ 228600 h 326653"/>
              <a:gd name="connsiteX8" fmla="*/ 225425 w 329483"/>
              <a:gd name="connsiteY8" fmla="*/ 214312 h 326653"/>
              <a:gd name="connsiteX9" fmla="*/ 231775 w 329483"/>
              <a:gd name="connsiteY9" fmla="*/ 207962 h 326653"/>
              <a:gd name="connsiteX10" fmla="*/ 247650 w 329483"/>
              <a:gd name="connsiteY10" fmla="*/ 220662 h 326653"/>
              <a:gd name="connsiteX11" fmla="*/ 254000 w 329483"/>
              <a:gd name="connsiteY11" fmla="*/ 214312 h 326653"/>
              <a:gd name="connsiteX12" fmla="*/ 206375 w 329483"/>
              <a:gd name="connsiteY12" fmla="*/ 168275 h 326653"/>
              <a:gd name="connsiteX13" fmla="*/ 169862 w 329483"/>
              <a:gd name="connsiteY13" fmla="*/ 204788 h 326653"/>
              <a:gd name="connsiteX14" fmla="*/ 192087 w 329483"/>
              <a:gd name="connsiteY14" fmla="*/ 227013 h 326653"/>
              <a:gd name="connsiteX15" fmla="*/ 200025 w 329483"/>
              <a:gd name="connsiteY15" fmla="*/ 219076 h 326653"/>
              <a:gd name="connsiteX16" fmla="*/ 184150 w 329483"/>
              <a:gd name="connsiteY16" fmla="*/ 204788 h 326653"/>
              <a:gd name="connsiteX17" fmla="*/ 214312 w 329483"/>
              <a:gd name="connsiteY17" fmla="*/ 176213 h 326653"/>
              <a:gd name="connsiteX18" fmla="*/ 180975 w 329483"/>
              <a:gd name="connsiteY18" fmla="*/ 155575 h 326653"/>
              <a:gd name="connsiteX19" fmla="*/ 170089 w 329483"/>
              <a:gd name="connsiteY19" fmla="*/ 173038 h 326653"/>
              <a:gd name="connsiteX20" fmla="*/ 161925 w 329483"/>
              <a:gd name="connsiteY20" fmla="*/ 165554 h 326653"/>
              <a:gd name="connsiteX21" fmla="*/ 180975 w 329483"/>
              <a:gd name="connsiteY21" fmla="*/ 155575 h 326653"/>
              <a:gd name="connsiteX22" fmla="*/ 180976 w 329483"/>
              <a:gd name="connsiteY22" fmla="*/ 142875 h 326653"/>
              <a:gd name="connsiteX23" fmla="*/ 133350 w 329483"/>
              <a:gd name="connsiteY23" fmla="*/ 169863 h 326653"/>
              <a:gd name="connsiteX24" fmla="*/ 142875 w 329483"/>
              <a:gd name="connsiteY24" fmla="*/ 176213 h 326653"/>
              <a:gd name="connsiteX25" fmla="*/ 153988 w 329483"/>
              <a:gd name="connsiteY25" fmla="*/ 169863 h 326653"/>
              <a:gd name="connsiteX26" fmla="*/ 165100 w 329483"/>
              <a:gd name="connsiteY26" fmla="*/ 180976 h 326653"/>
              <a:gd name="connsiteX27" fmla="*/ 158750 w 329483"/>
              <a:gd name="connsiteY27" fmla="*/ 193676 h 326653"/>
              <a:gd name="connsiteX28" fmla="*/ 166688 w 329483"/>
              <a:gd name="connsiteY28" fmla="*/ 201613 h 326653"/>
              <a:gd name="connsiteX29" fmla="*/ 192088 w 329483"/>
              <a:gd name="connsiteY29" fmla="*/ 153987 h 326653"/>
              <a:gd name="connsiteX30" fmla="*/ 146167 w 329483"/>
              <a:gd name="connsiteY30" fmla="*/ 114299 h 326653"/>
              <a:gd name="connsiteX31" fmla="*/ 135118 w 329483"/>
              <a:gd name="connsiteY31" fmla="*/ 117792 h 326653"/>
              <a:gd name="connsiteX32" fmla="*/ 133855 w 329483"/>
              <a:gd name="connsiteY32" fmla="*/ 138112 h 326653"/>
              <a:gd name="connsiteX33" fmla="*/ 135118 w 329483"/>
              <a:gd name="connsiteY33" fmla="*/ 149542 h 326653"/>
              <a:gd name="connsiteX34" fmla="*/ 126278 w 329483"/>
              <a:gd name="connsiteY34" fmla="*/ 148272 h 326653"/>
              <a:gd name="connsiteX35" fmla="*/ 118702 w 329483"/>
              <a:gd name="connsiteY35" fmla="*/ 136842 h 326653"/>
              <a:gd name="connsiteX36" fmla="*/ 111125 w 329483"/>
              <a:gd name="connsiteY36" fmla="*/ 141922 h 326653"/>
              <a:gd name="connsiteX37" fmla="*/ 118702 w 329483"/>
              <a:gd name="connsiteY37" fmla="*/ 154622 h 326653"/>
              <a:gd name="connsiteX38" fmla="*/ 143958 w 329483"/>
              <a:gd name="connsiteY38" fmla="*/ 157162 h 326653"/>
              <a:gd name="connsiteX39" fmla="*/ 145220 w 329483"/>
              <a:gd name="connsiteY39" fmla="*/ 136842 h 326653"/>
              <a:gd name="connsiteX40" fmla="*/ 143958 w 329483"/>
              <a:gd name="connsiteY40" fmla="*/ 125412 h 326653"/>
              <a:gd name="connsiteX41" fmla="*/ 152797 w 329483"/>
              <a:gd name="connsiteY41" fmla="*/ 127952 h 326653"/>
              <a:gd name="connsiteX42" fmla="*/ 157848 w 329483"/>
              <a:gd name="connsiteY42" fmla="*/ 136842 h 326653"/>
              <a:gd name="connsiteX43" fmla="*/ 166688 w 329483"/>
              <a:gd name="connsiteY43" fmla="*/ 131762 h 326653"/>
              <a:gd name="connsiteX44" fmla="*/ 159111 w 329483"/>
              <a:gd name="connsiteY44" fmla="*/ 120332 h 326653"/>
              <a:gd name="connsiteX45" fmla="*/ 146167 w 329483"/>
              <a:gd name="connsiteY45" fmla="*/ 114299 h 326653"/>
              <a:gd name="connsiteX46" fmla="*/ 82549 w 329483"/>
              <a:gd name="connsiteY46" fmla="*/ 52083 h 326653"/>
              <a:gd name="connsiteX47" fmla="*/ 60978 w 329483"/>
              <a:gd name="connsiteY47" fmla="*/ 60698 h 326653"/>
              <a:gd name="connsiteX48" fmla="*/ 60978 w 329483"/>
              <a:gd name="connsiteY48" fmla="*/ 102814 h 326653"/>
              <a:gd name="connsiteX49" fmla="*/ 104121 w 329483"/>
              <a:gd name="connsiteY49" fmla="*/ 102814 h 326653"/>
              <a:gd name="connsiteX50" fmla="*/ 104121 w 329483"/>
              <a:gd name="connsiteY50" fmla="*/ 60698 h 326653"/>
              <a:gd name="connsiteX51" fmla="*/ 82549 w 329483"/>
              <a:gd name="connsiteY51" fmla="*/ 52083 h 326653"/>
              <a:gd name="connsiteX52" fmla="*/ 120638 w 329483"/>
              <a:gd name="connsiteY52" fmla="*/ 0 h 326653"/>
              <a:gd name="connsiteX53" fmla="*/ 147878 w 329483"/>
              <a:gd name="connsiteY53" fmla="*/ 11608 h 326653"/>
              <a:gd name="connsiteX54" fmla="*/ 317809 w 329483"/>
              <a:gd name="connsiteY54" fmla="*/ 179289 h 326653"/>
              <a:gd name="connsiteX55" fmla="*/ 317809 w 329483"/>
              <a:gd name="connsiteY55" fmla="*/ 233462 h 326653"/>
              <a:gd name="connsiteX56" fmla="*/ 236087 w 329483"/>
              <a:gd name="connsiteY56" fmla="*/ 316012 h 326653"/>
              <a:gd name="connsiteX57" fmla="*/ 181605 w 329483"/>
              <a:gd name="connsiteY57" fmla="*/ 316012 h 326653"/>
              <a:gd name="connsiteX58" fmla="*/ 11674 w 329483"/>
              <a:gd name="connsiteY58" fmla="*/ 147042 h 326653"/>
              <a:gd name="connsiteX59" fmla="*/ 0 w 329483"/>
              <a:gd name="connsiteY59" fmla="*/ 118665 h 326653"/>
              <a:gd name="connsiteX60" fmla="*/ 2594 w 329483"/>
              <a:gd name="connsiteY60" fmla="*/ 30956 h 326653"/>
              <a:gd name="connsiteX61" fmla="*/ 31132 w 329483"/>
              <a:gd name="connsiteY61" fmla="*/ 2579 h 326653"/>
              <a:gd name="connsiteX62" fmla="*/ 120638 w 329483"/>
              <a:gd name="connsiteY62" fmla="*/ 0 h 326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29483" h="326653">
                <a:moveTo>
                  <a:pt x="230187" y="192087"/>
                </a:moveTo>
                <a:lnTo>
                  <a:pt x="195262" y="228600"/>
                </a:lnTo>
                <a:lnTo>
                  <a:pt x="217487" y="252412"/>
                </a:lnTo>
                <a:lnTo>
                  <a:pt x="223837" y="246062"/>
                </a:lnTo>
                <a:lnTo>
                  <a:pt x="209550" y="230187"/>
                </a:lnTo>
                <a:lnTo>
                  <a:pt x="217487" y="222250"/>
                </a:lnTo>
                <a:lnTo>
                  <a:pt x="231775" y="234950"/>
                </a:lnTo>
                <a:lnTo>
                  <a:pt x="238125" y="228600"/>
                </a:lnTo>
                <a:lnTo>
                  <a:pt x="225425" y="214312"/>
                </a:lnTo>
                <a:lnTo>
                  <a:pt x="231775" y="207962"/>
                </a:lnTo>
                <a:lnTo>
                  <a:pt x="247650" y="220662"/>
                </a:lnTo>
                <a:lnTo>
                  <a:pt x="254000" y="214312"/>
                </a:lnTo>
                <a:close/>
                <a:moveTo>
                  <a:pt x="206375" y="168275"/>
                </a:moveTo>
                <a:lnTo>
                  <a:pt x="169862" y="204788"/>
                </a:lnTo>
                <a:lnTo>
                  <a:pt x="192087" y="227013"/>
                </a:lnTo>
                <a:lnTo>
                  <a:pt x="200025" y="219076"/>
                </a:lnTo>
                <a:lnTo>
                  <a:pt x="184150" y="204788"/>
                </a:lnTo>
                <a:lnTo>
                  <a:pt x="214312" y="176213"/>
                </a:lnTo>
                <a:close/>
                <a:moveTo>
                  <a:pt x="180975" y="155575"/>
                </a:moveTo>
                <a:cubicBezTo>
                  <a:pt x="180975" y="155575"/>
                  <a:pt x="180975" y="155575"/>
                  <a:pt x="170089" y="173038"/>
                </a:cubicBezTo>
                <a:cubicBezTo>
                  <a:pt x="170089" y="173038"/>
                  <a:pt x="170089" y="173038"/>
                  <a:pt x="161925" y="165554"/>
                </a:cubicBezTo>
                <a:cubicBezTo>
                  <a:pt x="161925" y="165554"/>
                  <a:pt x="178254" y="156823"/>
                  <a:pt x="180975" y="155575"/>
                </a:cubicBezTo>
                <a:close/>
                <a:moveTo>
                  <a:pt x="180976" y="142875"/>
                </a:moveTo>
                <a:lnTo>
                  <a:pt x="133350" y="169863"/>
                </a:lnTo>
                <a:lnTo>
                  <a:pt x="142875" y="176213"/>
                </a:lnTo>
                <a:lnTo>
                  <a:pt x="153988" y="169863"/>
                </a:lnTo>
                <a:lnTo>
                  <a:pt x="165100" y="180976"/>
                </a:lnTo>
                <a:lnTo>
                  <a:pt x="158750" y="193676"/>
                </a:lnTo>
                <a:lnTo>
                  <a:pt x="166688" y="201613"/>
                </a:lnTo>
                <a:lnTo>
                  <a:pt x="192088" y="153987"/>
                </a:lnTo>
                <a:close/>
                <a:moveTo>
                  <a:pt x="146167" y="114299"/>
                </a:moveTo>
                <a:cubicBezTo>
                  <a:pt x="142063" y="113982"/>
                  <a:pt x="138275" y="115252"/>
                  <a:pt x="135118" y="117792"/>
                </a:cubicBezTo>
                <a:cubicBezTo>
                  <a:pt x="130067" y="124142"/>
                  <a:pt x="130067" y="130492"/>
                  <a:pt x="133855" y="138112"/>
                </a:cubicBezTo>
                <a:cubicBezTo>
                  <a:pt x="136381" y="144462"/>
                  <a:pt x="137644" y="147002"/>
                  <a:pt x="135118" y="149542"/>
                </a:cubicBezTo>
                <a:cubicBezTo>
                  <a:pt x="132592" y="152082"/>
                  <a:pt x="128804" y="152082"/>
                  <a:pt x="126278" y="148272"/>
                </a:cubicBezTo>
                <a:cubicBezTo>
                  <a:pt x="122490" y="144462"/>
                  <a:pt x="119964" y="140652"/>
                  <a:pt x="118702" y="136842"/>
                </a:cubicBezTo>
                <a:cubicBezTo>
                  <a:pt x="118702" y="136842"/>
                  <a:pt x="118702" y="136842"/>
                  <a:pt x="111125" y="141922"/>
                </a:cubicBezTo>
                <a:cubicBezTo>
                  <a:pt x="111125" y="145732"/>
                  <a:pt x="114913" y="150812"/>
                  <a:pt x="118702" y="154622"/>
                </a:cubicBezTo>
                <a:cubicBezTo>
                  <a:pt x="128804" y="163512"/>
                  <a:pt x="137644" y="163512"/>
                  <a:pt x="143958" y="157162"/>
                </a:cubicBezTo>
                <a:cubicBezTo>
                  <a:pt x="149009" y="152082"/>
                  <a:pt x="149009" y="145732"/>
                  <a:pt x="145220" y="136842"/>
                </a:cubicBezTo>
                <a:cubicBezTo>
                  <a:pt x="142695" y="130492"/>
                  <a:pt x="141432" y="127952"/>
                  <a:pt x="143958" y="125412"/>
                </a:cubicBezTo>
                <a:cubicBezTo>
                  <a:pt x="145220" y="124142"/>
                  <a:pt x="149009" y="124142"/>
                  <a:pt x="152797" y="127952"/>
                </a:cubicBezTo>
                <a:cubicBezTo>
                  <a:pt x="155323" y="130492"/>
                  <a:pt x="157848" y="134302"/>
                  <a:pt x="157848" y="136842"/>
                </a:cubicBezTo>
                <a:cubicBezTo>
                  <a:pt x="157848" y="136842"/>
                  <a:pt x="157848" y="136842"/>
                  <a:pt x="166688" y="131762"/>
                </a:cubicBezTo>
                <a:cubicBezTo>
                  <a:pt x="165425" y="129222"/>
                  <a:pt x="162900" y="125412"/>
                  <a:pt x="159111" y="120332"/>
                </a:cubicBezTo>
                <a:cubicBezTo>
                  <a:pt x="154691" y="116522"/>
                  <a:pt x="150272" y="114617"/>
                  <a:pt x="146167" y="114299"/>
                </a:cubicBezTo>
                <a:close/>
                <a:moveTo>
                  <a:pt x="82549" y="52083"/>
                </a:moveTo>
                <a:cubicBezTo>
                  <a:pt x="74705" y="52083"/>
                  <a:pt x="66861" y="54955"/>
                  <a:pt x="60978" y="60698"/>
                </a:cubicBezTo>
                <a:cubicBezTo>
                  <a:pt x="49212" y="72184"/>
                  <a:pt x="49212" y="91328"/>
                  <a:pt x="60978" y="102814"/>
                </a:cubicBezTo>
                <a:cubicBezTo>
                  <a:pt x="72744" y="114300"/>
                  <a:pt x="92355" y="114300"/>
                  <a:pt x="104121" y="102814"/>
                </a:cubicBezTo>
                <a:cubicBezTo>
                  <a:pt x="115887" y="91328"/>
                  <a:pt x="115887" y="72184"/>
                  <a:pt x="104121" y="60698"/>
                </a:cubicBezTo>
                <a:cubicBezTo>
                  <a:pt x="98238" y="54955"/>
                  <a:pt x="90394" y="52083"/>
                  <a:pt x="82549" y="52083"/>
                </a:cubicBezTo>
                <a:close/>
                <a:moveTo>
                  <a:pt x="120638" y="0"/>
                </a:moveTo>
                <a:cubicBezTo>
                  <a:pt x="131015" y="0"/>
                  <a:pt x="141392" y="3869"/>
                  <a:pt x="147878" y="11608"/>
                </a:cubicBezTo>
                <a:cubicBezTo>
                  <a:pt x="147878" y="11608"/>
                  <a:pt x="147878" y="11608"/>
                  <a:pt x="317809" y="179289"/>
                </a:cubicBezTo>
                <a:cubicBezTo>
                  <a:pt x="333375" y="194767"/>
                  <a:pt x="333375" y="219274"/>
                  <a:pt x="317809" y="233462"/>
                </a:cubicBezTo>
                <a:cubicBezTo>
                  <a:pt x="317809" y="233462"/>
                  <a:pt x="317809" y="233462"/>
                  <a:pt x="236087" y="316012"/>
                </a:cubicBezTo>
                <a:cubicBezTo>
                  <a:pt x="220521" y="330200"/>
                  <a:pt x="195874" y="330200"/>
                  <a:pt x="181605" y="316012"/>
                </a:cubicBezTo>
                <a:cubicBezTo>
                  <a:pt x="181605" y="316012"/>
                  <a:pt x="181605" y="316012"/>
                  <a:pt x="11674" y="147042"/>
                </a:cubicBezTo>
                <a:cubicBezTo>
                  <a:pt x="3891" y="139303"/>
                  <a:pt x="0" y="130274"/>
                  <a:pt x="0" y="118665"/>
                </a:cubicBezTo>
                <a:cubicBezTo>
                  <a:pt x="0" y="118665"/>
                  <a:pt x="0" y="118665"/>
                  <a:pt x="2594" y="30956"/>
                </a:cubicBezTo>
                <a:cubicBezTo>
                  <a:pt x="2594" y="15478"/>
                  <a:pt x="15566" y="2579"/>
                  <a:pt x="31132" y="2579"/>
                </a:cubicBezTo>
                <a:cubicBezTo>
                  <a:pt x="31132" y="2579"/>
                  <a:pt x="31132" y="2579"/>
                  <a:pt x="120638" y="0"/>
                </a:cubicBezTo>
                <a:close/>
              </a:path>
            </a:pathLst>
          </a:custGeom>
          <a:solidFill>
            <a:schemeClr val="accent1"/>
          </a:solidFill>
          <a:ln>
            <a:noFill/>
          </a:ln>
        </p:spPr>
        <p:txBody>
          <a:bodyPr/>
          <a:lstStyle/>
          <a:p>
            <a:endParaRPr lang="zh-CN" altLang="en-US"/>
          </a:p>
        </p:txBody>
      </p:sp>
      <p:sp>
        <p:nvSpPr>
          <p:cNvPr id="69" name="commercial-machine_57425"/>
          <p:cNvSpPr>
            <a:spLocks noChangeAspect="1"/>
          </p:cNvSpPr>
          <p:nvPr/>
        </p:nvSpPr>
        <p:spPr bwMode="auto">
          <a:xfrm>
            <a:off x="7681850" y="699542"/>
            <a:ext cx="366832" cy="479175"/>
          </a:xfrm>
          <a:custGeom>
            <a:avLst/>
            <a:gdLst>
              <a:gd name="connsiteX0" fmla="*/ 127794 w 254000"/>
              <a:gd name="connsiteY0" fmla="*/ 149225 h 331788"/>
              <a:gd name="connsiteX1" fmla="*/ 122604 w 254000"/>
              <a:gd name="connsiteY1" fmla="*/ 153122 h 331788"/>
              <a:gd name="connsiteX2" fmla="*/ 105737 w 254000"/>
              <a:gd name="connsiteY2" fmla="*/ 188191 h 331788"/>
              <a:gd name="connsiteX3" fmla="*/ 66813 w 254000"/>
              <a:gd name="connsiteY3" fmla="*/ 194685 h 331788"/>
              <a:gd name="connsiteX4" fmla="*/ 61623 w 254000"/>
              <a:gd name="connsiteY4" fmla="*/ 197283 h 331788"/>
              <a:gd name="connsiteX5" fmla="*/ 62920 w 254000"/>
              <a:gd name="connsiteY5" fmla="*/ 203778 h 331788"/>
              <a:gd name="connsiteX6" fmla="*/ 91465 w 254000"/>
              <a:gd name="connsiteY6" fmla="*/ 231054 h 331788"/>
              <a:gd name="connsiteX7" fmla="*/ 84977 w 254000"/>
              <a:gd name="connsiteY7" fmla="*/ 270020 h 331788"/>
              <a:gd name="connsiteX8" fmla="*/ 86275 w 254000"/>
              <a:gd name="connsiteY8" fmla="*/ 275215 h 331788"/>
              <a:gd name="connsiteX9" fmla="*/ 92762 w 254000"/>
              <a:gd name="connsiteY9" fmla="*/ 276514 h 331788"/>
              <a:gd name="connsiteX10" fmla="*/ 127794 w 254000"/>
              <a:gd name="connsiteY10" fmla="*/ 258330 h 331788"/>
              <a:gd name="connsiteX11" fmla="*/ 162826 w 254000"/>
              <a:gd name="connsiteY11" fmla="*/ 276514 h 331788"/>
              <a:gd name="connsiteX12" fmla="*/ 165421 w 254000"/>
              <a:gd name="connsiteY12" fmla="*/ 276514 h 331788"/>
              <a:gd name="connsiteX13" fmla="*/ 169314 w 254000"/>
              <a:gd name="connsiteY13" fmla="*/ 275215 h 331788"/>
              <a:gd name="connsiteX14" fmla="*/ 170611 w 254000"/>
              <a:gd name="connsiteY14" fmla="*/ 270020 h 331788"/>
              <a:gd name="connsiteX15" fmla="*/ 164124 w 254000"/>
              <a:gd name="connsiteY15" fmla="*/ 231054 h 331788"/>
              <a:gd name="connsiteX16" fmla="*/ 192668 w 254000"/>
              <a:gd name="connsiteY16" fmla="*/ 203778 h 331788"/>
              <a:gd name="connsiteX17" fmla="*/ 193966 w 254000"/>
              <a:gd name="connsiteY17" fmla="*/ 197283 h 331788"/>
              <a:gd name="connsiteX18" fmla="*/ 188776 w 254000"/>
              <a:gd name="connsiteY18" fmla="*/ 194685 h 331788"/>
              <a:gd name="connsiteX19" fmla="*/ 149851 w 254000"/>
              <a:gd name="connsiteY19" fmla="*/ 188191 h 331788"/>
              <a:gd name="connsiteX20" fmla="*/ 132984 w 254000"/>
              <a:gd name="connsiteY20" fmla="*/ 153122 h 331788"/>
              <a:gd name="connsiteX21" fmla="*/ 127794 w 254000"/>
              <a:gd name="connsiteY21" fmla="*/ 149225 h 331788"/>
              <a:gd name="connsiteX22" fmla="*/ 125186 w 254000"/>
              <a:gd name="connsiteY22" fmla="*/ 23812 h 331788"/>
              <a:gd name="connsiteX23" fmla="*/ 73025 w 254000"/>
              <a:gd name="connsiteY23" fmla="*/ 75173 h 331788"/>
              <a:gd name="connsiteX24" fmla="*/ 73025 w 254000"/>
              <a:gd name="connsiteY24" fmla="*/ 99569 h 331788"/>
              <a:gd name="connsiteX25" fmla="*/ 84761 w 254000"/>
              <a:gd name="connsiteY25" fmla="*/ 111125 h 331788"/>
              <a:gd name="connsiteX26" fmla="*/ 96498 w 254000"/>
              <a:gd name="connsiteY26" fmla="*/ 99569 h 331788"/>
              <a:gd name="connsiteX27" fmla="*/ 96498 w 254000"/>
              <a:gd name="connsiteY27" fmla="*/ 77741 h 331788"/>
              <a:gd name="connsiteX28" fmla="*/ 159091 w 254000"/>
              <a:gd name="connsiteY28" fmla="*/ 77741 h 331788"/>
              <a:gd name="connsiteX29" fmla="*/ 159091 w 254000"/>
              <a:gd name="connsiteY29" fmla="*/ 99569 h 331788"/>
              <a:gd name="connsiteX30" fmla="*/ 170827 w 254000"/>
              <a:gd name="connsiteY30" fmla="*/ 111125 h 331788"/>
              <a:gd name="connsiteX31" fmla="*/ 182563 w 254000"/>
              <a:gd name="connsiteY31" fmla="*/ 99569 h 331788"/>
              <a:gd name="connsiteX32" fmla="*/ 182563 w 254000"/>
              <a:gd name="connsiteY32" fmla="*/ 75173 h 331788"/>
              <a:gd name="connsiteX33" fmla="*/ 131706 w 254000"/>
              <a:gd name="connsiteY33" fmla="*/ 23812 h 331788"/>
              <a:gd name="connsiteX34" fmla="*/ 125186 w 254000"/>
              <a:gd name="connsiteY34" fmla="*/ 23812 h 331788"/>
              <a:gd name="connsiteX35" fmla="*/ 124408 w 254000"/>
              <a:gd name="connsiteY35" fmla="*/ 0 h 331788"/>
              <a:gd name="connsiteX36" fmla="*/ 130888 w 254000"/>
              <a:gd name="connsiteY36" fmla="*/ 0 h 331788"/>
              <a:gd name="connsiteX37" fmla="*/ 206051 w 254000"/>
              <a:gd name="connsiteY37" fmla="*/ 75171 h 331788"/>
              <a:gd name="connsiteX38" fmla="*/ 206051 w 254000"/>
              <a:gd name="connsiteY38" fmla="*/ 77763 h 331788"/>
              <a:gd name="connsiteX39" fmla="*/ 243633 w 254000"/>
              <a:gd name="connsiteY39" fmla="*/ 77763 h 331788"/>
              <a:gd name="connsiteX40" fmla="*/ 254000 w 254000"/>
              <a:gd name="connsiteY40" fmla="*/ 88131 h 331788"/>
              <a:gd name="connsiteX41" fmla="*/ 254000 w 254000"/>
              <a:gd name="connsiteY41" fmla="*/ 321420 h 331788"/>
              <a:gd name="connsiteX42" fmla="*/ 243633 w 254000"/>
              <a:gd name="connsiteY42" fmla="*/ 331788 h 331788"/>
              <a:gd name="connsiteX43" fmla="*/ 10367 w 254000"/>
              <a:gd name="connsiteY43" fmla="*/ 331788 h 331788"/>
              <a:gd name="connsiteX44" fmla="*/ 0 w 254000"/>
              <a:gd name="connsiteY44" fmla="*/ 321420 h 331788"/>
              <a:gd name="connsiteX45" fmla="*/ 0 w 254000"/>
              <a:gd name="connsiteY45" fmla="*/ 88131 h 331788"/>
              <a:gd name="connsiteX46" fmla="*/ 10367 w 254000"/>
              <a:gd name="connsiteY46" fmla="*/ 77763 h 331788"/>
              <a:gd name="connsiteX47" fmla="*/ 49245 w 254000"/>
              <a:gd name="connsiteY47" fmla="*/ 77763 h 331788"/>
              <a:gd name="connsiteX48" fmla="*/ 49245 w 254000"/>
              <a:gd name="connsiteY48" fmla="*/ 75171 h 331788"/>
              <a:gd name="connsiteX49" fmla="*/ 124408 w 254000"/>
              <a:gd name="connsiteY49"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54000" h="331788">
                <a:moveTo>
                  <a:pt x="127794" y="149225"/>
                </a:moveTo>
                <a:cubicBezTo>
                  <a:pt x="125199" y="149225"/>
                  <a:pt x="123902" y="150524"/>
                  <a:pt x="122604" y="153122"/>
                </a:cubicBezTo>
                <a:cubicBezTo>
                  <a:pt x="122604" y="153122"/>
                  <a:pt x="122604" y="153122"/>
                  <a:pt x="105737" y="188191"/>
                </a:cubicBezTo>
                <a:cubicBezTo>
                  <a:pt x="105737" y="188191"/>
                  <a:pt x="105737" y="188191"/>
                  <a:pt x="66813" y="194685"/>
                </a:cubicBezTo>
                <a:cubicBezTo>
                  <a:pt x="64218" y="194685"/>
                  <a:pt x="62920" y="195984"/>
                  <a:pt x="61623" y="197283"/>
                </a:cubicBezTo>
                <a:cubicBezTo>
                  <a:pt x="60325" y="199881"/>
                  <a:pt x="61623" y="202479"/>
                  <a:pt x="62920" y="203778"/>
                </a:cubicBezTo>
                <a:cubicBezTo>
                  <a:pt x="62920" y="203778"/>
                  <a:pt x="62920" y="203778"/>
                  <a:pt x="91465" y="231054"/>
                </a:cubicBezTo>
                <a:cubicBezTo>
                  <a:pt x="91465" y="231054"/>
                  <a:pt x="91465" y="231054"/>
                  <a:pt x="84977" y="270020"/>
                </a:cubicBezTo>
                <a:cubicBezTo>
                  <a:pt x="83680" y="272618"/>
                  <a:pt x="84977" y="273916"/>
                  <a:pt x="86275" y="275215"/>
                </a:cubicBezTo>
                <a:cubicBezTo>
                  <a:pt x="88870" y="276514"/>
                  <a:pt x="91465" y="277813"/>
                  <a:pt x="92762" y="276514"/>
                </a:cubicBezTo>
                <a:cubicBezTo>
                  <a:pt x="92762" y="276514"/>
                  <a:pt x="92762" y="276514"/>
                  <a:pt x="127794" y="258330"/>
                </a:cubicBezTo>
                <a:cubicBezTo>
                  <a:pt x="127794" y="258330"/>
                  <a:pt x="127794" y="258330"/>
                  <a:pt x="162826" y="276514"/>
                </a:cubicBezTo>
                <a:cubicBezTo>
                  <a:pt x="164124" y="276514"/>
                  <a:pt x="164124" y="276514"/>
                  <a:pt x="165421" y="276514"/>
                </a:cubicBezTo>
                <a:cubicBezTo>
                  <a:pt x="166719" y="276514"/>
                  <a:pt x="168016" y="276514"/>
                  <a:pt x="169314" y="275215"/>
                </a:cubicBezTo>
                <a:cubicBezTo>
                  <a:pt x="170611" y="273916"/>
                  <a:pt x="171908" y="272618"/>
                  <a:pt x="170611" y="270020"/>
                </a:cubicBezTo>
                <a:cubicBezTo>
                  <a:pt x="170611" y="270020"/>
                  <a:pt x="170611" y="270020"/>
                  <a:pt x="164124" y="231054"/>
                </a:cubicBezTo>
                <a:cubicBezTo>
                  <a:pt x="164124" y="231054"/>
                  <a:pt x="164124" y="231054"/>
                  <a:pt x="192668" y="203778"/>
                </a:cubicBezTo>
                <a:cubicBezTo>
                  <a:pt x="193966" y="202479"/>
                  <a:pt x="195263" y="199881"/>
                  <a:pt x="193966" y="197283"/>
                </a:cubicBezTo>
                <a:cubicBezTo>
                  <a:pt x="192668" y="195984"/>
                  <a:pt x="191371" y="194685"/>
                  <a:pt x="188776" y="194685"/>
                </a:cubicBezTo>
                <a:cubicBezTo>
                  <a:pt x="188776" y="194685"/>
                  <a:pt x="188776" y="194685"/>
                  <a:pt x="149851" y="188191"/>
                </a:cubicBezTo>
                <a:cubicBezTo>
                  <a:pt x="149851" y="188191"/>
                  <a:pt x="149851" y="188191"/>
                  <a:pt x="132984" y="153122"/>
                </a:cubicBezTo>
                <a:cubicBezTo>
                  <a:pt x="131687" y="150524"/>
                  <a:pt x="130389" y="149225"/>
                  <a:pt x="127794" y="149225"/>
                </a:cubicBezTo>
                <a:close/>
                <a:moveTo>
                  <a:pt x="125186" y="23812"/>
                </a:moveTo>
                <a:cubicBezTo>
                  <a:pt x="96498" y="23812"/>
                  <a:pt x="73025" y="46924"/>
                  <a:pt x="73025" y="75173"/>
                </a:cubicBezTo>
                <a:lnTo>
                  <a:pt x="73025" y="99569"/>
                </a:lnTo>
                <a:cubicBezTo>
                  <a:pt x="73025" y="105989"/>
                  <a:pt x="78241" y="111125"/>
                  <a:pt x="84761" y="111125"/>
                </a:cubicBezTo>
                <a:cubicBezTo>
                  <a:pt x="91281" y="111125"/>
                  <a:pt x="96498" y="105989"/>
                  <a:pt x="96498" y="99569"/>
                </a:cubicBezTo>
                <a:cubicBezTo>
                  <a:pt x="96498" y="99569"/>
                  <a:pt x="96498" y="99569"/>
                  <a:pt x="96498" y="77741"/>
                </a:cubicBezTo>
                <a:cubicBezTo>
                  <a:pt x="96498" y="77741"/>
                  <a:pt x="96498" y="77741"/>
                  <a:pt x="159091" y="77741"/>
                </a:cubicBezTo>
                <a:cubicBezTo>
                  <a:pt x="159091" y="77741"/>
                  <a:pt x="159091" y="77741"/>
                  <a:pt x="159091" y="99569"/>
                </a:cubicBezTo>
                <a:cubicBezTo>
                  <a:pt x="159091" y="105989"/>
                  <a:pt x="164307" y="111125"/>
                  <a:pt x="170827" y="111125"/>
                </a:cubicBezTo>
                <a:cubicBezTo>
                  <a:pt x="177347" y="111125"/>
                  <a:pt x="182563" y="105989"/>
                  <a:pt x="182563" y="99569"/>
                </a:cubicBezTo>
                <a:cubicBezTo>
                  <a:pt x="182563" y="99569"/>
                  <a:pt x="182563" y="99569"/>
                  <a:pt x="182563" y="75173"/>
                </a:cubicBezTo>
                <a:cubicBezTo>
                  <a:pt x="182563" y="46924"/>
                  <a:pt x="160395" y="23812"/>
                  <a:pt x="131706" y="23812"/>
                </a:cubicBezTo>
                <a:cubicBezTo>
                  <a:pt x="131706" y="23812"/>
                  <a:pt x="131706" y="23812"/>
                  <a:pt x="125186" y="23812"/>
                </a:cubicBezTo>
                <a:close/>
                <a:moveTo>
                  <a:pt x="124408" y="0"/>
                </a:moveTo>
                <a:cubicBezTo>
                  <a:pt x="124408" y="0"/>
                  <a:pt x="124408" y="0"/>
                  <a:pt x="130888" y="0"/>
                </a:cubicBezTo>
                <a:cubicBezTo>
                  <a:pt x="172357" y="0"/>
                  <a:pt x="206051" y="33697"/>
                  <a:pt x="206051" y="75171"/>
                </a:cubicBezTo>
                <a:cubicBezTo>
                  <a:pt x="206051" y="75171"/>
                  <a:pt x="206051" y="75171"/>
                  <a:pt x="206051" y="77763"/>
                </a:cubicBezTo>
                <a:cubicBezTo>
                  <a:pt x="206051" y="77763"/>
                  <a:pt x="206051" y="77763"/>
                  <a:pt x="243633" y="77763"/>
                </a:cubicBezTo>
                <a:cubicBezTo>
                  <a:pt x="248816" y="77763"/>
                  <a:pt x="254000" y="82947"/>
                  <a:pt x="254000" y="88131"/>
                </a:cubicBezTo>
                <a:cubicBezTo>
                  <a:pt x="254000" y="88131"/>
                  <a:pt x="254000" y="88131"/>
                  <a:pt x="254000" y="321420"/>
                </a:cubicBezTo>
                <a:cubicBezTo>
                  <a:pt x="254000" y="327900"/>
                  <a:pt x="248816" y="331788"/>
                  <a:pt x="243633" y="331788"/>
                </a:cubicBezTo>
                <a:cubicBezTo>
                  <a:pt x="243633" y="331788"/>
                  <a:pt x="243633" y="331788"/>
                  <a:pt x="10367" y="331788"/>
                </a:cubicBezTo>
                <a:cubicBezTo>
                  <a:pt x="5184" y="331788"/>
                  <a:pt x="0" y="327900"/>
                  <a:pt x="0" y="321420"/>
                </a:cubicBezTo>
                <a:cubicBezTo>
                  <a:pt x="0" y="321420"/>
                  <a:pt x="0" y="321420"/>
                  <a:pt x="0" y="88131"/>
                </a:cubicBezTo>
                <a:cubicBezTo>
                  <a:pt x="0" y="82947"/>
                  <a:pt x="5184" y="77763"/>
                  <a:pt x="10367" y="77763"/>
                </a:cubicBezTo>
                <a:cubicBezTo>
                  <a:pt x="10367" y="77763"/>
                  <a:pt x="10367" y="77763"/>
                  <a:pt x="49245" y="77763"/>
                </a:cubicBezTo>
                <a:cubicBezTo>
                  <a:pt x="49245" y="77763"/>
                  <a:pt x="49245" y="77763"/>
                  <a:pt x="49245" y="75171"/>
                </a:cubicBezTo>
                <a:cubicBezTo>
                  <a:pt x="49245" y="33697"/>
                  <a:pt x="82939" y="0"/>
                  <a:pt x="124408" y="0"/>
                </a:cubicBezTo>
                <a:close/>
              </a:path>
            </a:pathLst>
          </a:custGeom>
          <a:solidFill>
            <a:schemeClr val="accent1"/>
          </a:solidFill>
          <a:ln>
            <a:noFill/>
          </a:ln>
        </p:spPr>
        <p:txBody>
          <a:bodyPr/>
          <a:lstStyle/>
          <a:p>
            <a:endParaRPr lang="zh-CN" altLang="en-US"/>
          </a:p>
        </p:txBody>
      </p:sp>
      <p:sp>
        <p:nvSpPr>
          <p:cNvPr id="70"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71"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24</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750" fill="hold"/>
                                        <p:tgtEl>
                                          <p:spTgt spid="16"/>
                                        </p:tgtEl>
                                        <p:attrNameLst>
                                          <p:attrName>ppt_w</p:attrName>
                                        </p:attrNameLst>
                                      </p:cBhvr>
                                      <p:tavLst>
                                        <p:tav tm="0">
                                          <p:val>
                                            <p:fltVal val="0"/>
                                          </p:val>
                                        </p:tav>
                                        <p:tav tm="100000">
                                          <p:val>
                                            <p:strVal val="#ppt_w"/>
                                          </p:val>
                                        </p:tav>
                                      </p:tavLst>
                                    </p:anim>
                                    <p:anim calcmode="lin" valueType="num">
                                      <p:cBhvr>
                                        <p:cTn id="8" dur="750" fill="hold"/>
                                        <p:tgtEl>
                                          <p:spTgt spid="16"/>
                                        </p:tgtEl>
                                        <p:attrNameLst>
                                          <p:attrName>ppt_h</p:attrName>
                                        </p:attrNameLst>
                                      </p:cBhvr>
                                      <p:tavLst>
                                        <p:tav tm="0">
                                          <p:val>
                                            <p:fltVal val="0"/>
                                          </p:val>
                                        </p:tav>
                                        <p:tav tm="100000">
                                          <p:val>
                                            <p:strVal val="#ppt_h"/>
                                          </p:val>
                                        </p:tav>
                                      </p:tavLst>
                                    </p:anim>
                                    <p:animEffect transition="in" filter="fade">
                                      <p:cBhvr>
                                        <p:cTn id="9" dur="750"/>
                                        <p:tgtEl>
                                          <p:spTgt spid="16"/>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750"/>
                                        <p:tgtEl>
                                          <p:spTgt spid="56"/>
                                        </p:tgtEl>
                                      </p:cBhvr>
                                    </p:animEffect>
                                    <p:anim calcmode="lin" valueType="num">
                                      <p:cBhvr>
                                        <p:cTn id="14" dur="750" fill="hold"/>
                                        <p:tgtEl>
                                          <p:spTgt spid="56"/>
                                        </p:tgtEl>
                                        <p:attrNameLst>
                                          <p:attrName>ppt_x</p:attrName>
                                        </p:attrNameLst>
                                      </p:cBhvr>
                                      <p:tavLst>
                                        <p:tav tm="0">
                                          <p:val>
                                            <p:strVal val="#ppt_x"/>
                                          </p:val>
                                        </p:tav>
                                        <p:tav tm="100000">
                                          <p:val>
                                            <p:strVal val="#ppt_x"/>
                                          </p:val>
                                        </p:tav>
                                      </p:tavLst>
                                    </p:anim>
                                    <p:anim calcmode="lin" valueType="num">
                                      <p:cBhvr>
                                        <p:cTn id="15" dur="750" fill="hold"/>
                                        <p:tgtEl>
                                          <p:spTgt spid="56"/>
                                        </p:tgtEl>
                                        <p:attrNameLst>
                                          <p:attrName>ppt_y</p:attrName>
                                        </p:attrNameLst>
                                      </p:cBhvr>
                                      <p:tavLst>
                                        <p:tav tm="0">
                                          <p:val>
                                            <p:strVal val="#ppt_y+.1"/>
                                          </p:val>
                                        </p:tav>
                                        <p:tav tm="100000">
                                          <p:val>
                                            <p:strVal val="#ppt_y"/>
                                          </p:val>
                                        </p:tav>
                                      </p:tavLst>
                                    </p:anim>
                                  </p:childTnLst>
                                </p:cTn>
                              </p:par>
                              <p:par>
                                <p:cTn id="16" presetID="22" presetClass="entr" presetSubtype="1" fill="hold" grpId="0" nodeType="with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wipe(up)">
                                      <p:cBhvr>
                                        <p:cTn id="18" dur="750"/>
                                        <p:tgtEl>
                                          <p:spTgt spid="57"/>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750" fill="hold"/>
                                        <p:tgtEl>
                                          <p:spTgt spid="4"/>
                                        </p:tgtEl>
                                        <p:attrNameLst>
                                          <p:attrName>ppt_w</p:attrName>
                                        </p:attrNameLst>
                                      </p:cBhvr>
                                      <p:tavLst>
                                        <p:tav tm="0">
                                          <p:val>
                                            <p:fltVal val="0"/>
                                          </p:val>
                                        </p:tav>
                                        <p:tav tm="100000">
                                          <p:val>
                                            <p:strVal val="#ppt_w"/>
                                          </p:val>
                                        </p:tav>
                                      </p:tavLst>
                                    </p:anim>
                                    <p:anim calcmode="lin" valueType="num">
                                      <p:cBhvr>
                                        <p:cTn id="23" dur="750" fill="hold"/>
                                        <p:tgtEl>
                                          <p:spTgt spid="4"/>
                                        </p:tgtEl>
                                        <p:attrNameLst>
                                          <p:attrName>ppt_h</p:attrName>
                                        </p:attrNameLst>
                                      </p:cBhvr>
                                      <p:tavLst>
                                        <p:tav tm="0">
                                          <p:val>
                                            <p:fltVal val="0"/>
                                          </p:val>
                                        </p:tav>
                                        <p:tav tm="100000">
                                          <p:val>
                                            <p:strVal val="#ppt_h"/>
                                          </p:val>
                                        </p:tav>
                                      </p:tavLst>
                                    </p:anim>
                                    <p:animEffect transition="in" filter="fade">
                                      <p:cBhvr>
                                        <p:cTn id="24" dur="750"/>
                                        <p:tgtEl>
                                          <p:spTgt spid="4"/>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66"/>
                                        </p:tgtEl>
                                        <p:attrNameLst>
                                          <p:attrName>style.visibility</p:attrName>
                                        </p:attrNameLst>
                                      </p:cBhvr>
                                      <p:to>
                                        <p:strVal val="visible"/>
                                      </p:to>
                                    </p:set>
                                    <p:animEffect transition="in" filter="fade">
                                      <p:cBhvr>
                                        <p:cTn id="28" dur="750"/>
                                        <p:tgtEl>
                                          <p:spTgt spid="66"/>
                                        </p:tgtEl>
                                      </p:cBhvr>
                                    </p:animEffect>
                                    <p:anim calcmode="lin" valueType="num">
                                      <p:cBhvr>
                                        <p:cTn id="29" dur="750" fill="hold"/>
                                        <p:tgtEl>
                                          <p:spTgt spid="66"/>
                                        </p:tgtEl>
                                        <p:attrNameLst>
                                          <p:attrName>ppt_x</p:attrName>
                                        </p:attrNameLst>
                                      </p:cBhvr>
                                      <p:tavLst>
                                        <p:tav tm="0">
                                          <p:val>
                                            <p:strVal val="#ppt_x"/>
                                          </p:val>
                                        </p:tav>
                                        <p:tav tm="100000">
                                          <p:val>
                                            <p:strVal val="#ppt_x"/>
                                          </p:val>
                                        </p:tav>
                                      </p:tavLst>
                                    </p:anim>
                                    <p:anim calcmode="lin" valueType="num">
                                      <p:cBhvr>
                                        <p:cTn id="30" dur="750" fill="hold"/>
                                        <p:tgtEl>
                                          <p:spTgt spid="66"/>
                                        </p:tgtEl>
                                        <p:attrNameLst>
                                          <p:attrName>ppt_y</p:attrName>
                                        </p:attrNameLst>
                                      </p:cBhvr>
                                      <p:tavLst>
                                        <p:tav tm="0">
                                          <p:val>
                                            <p:strVal val="#ppt_y+.1"/>
                                          </p:val>
                                        </p:tav>
                                        <p:tav tm="100000">
                                          <p:val>
                                            <p:strVal val="#ppt_y"/>
                                          </p:val>
                                        </p:tav>
                                      </p:tavLst>
                                    </p:anim>
                                  </p:childTnLst>
                                </p:cTn>
                              </p:par>
                              <p:par>
                                <p:cTn id="31" presetID="22" presetClass="entr" presetSubtype="1" fill="hold" grpId="0"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wipe(up)">
                                      <p:cBhvr>
                                        <p:cTn id="33" dur="750"/>
                                        <p:tgtEl>
                                          <p:spTgt spid="58"/>
                                        </p:tgtEl>
                                      </p:cBhvr>
                                    </p:animEffect>
                                  </p:childTnLst>
                                </p:cTn>
                              </p:par>
                            </p:childTnLst>
                          </p:cTn>
                        </p:par>
                        <p:par>
                          <p:cTn id="34" fill="hold">
                            <p:stCondLst>
                              <p:cond delay="4000"/>
                            </p:stCondLst>
                            <p:childTnLst>
                              <p:par>
                                <p:cTn id="35" presetID="53" presetClass="entr" presetSubtype="16"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750" fill="hold"/>
                                        <p:tgtEl>
                                          <p:spTgt spid="22"/>
                                        </p:tgtEl>
                                        <p:attrNameLst>
                                          <p:attrName>ppt_w</p:attrName>
                                        </p:attrNameLst>
                                      </p:cBhvr>
                                      <p:tavLst>
                                        <p:tav tm="0">
                                          <p:val>
                                            <p:fltVal val="0"/>
                                          </p:val>
                                        </p:tav>
                                        <p:tav tm="100000">
                                          <p:val>
                                            <p:strVal val="#ppt_w"/>
                                          </p:val>
                                        </p:tav>
                                      </p:tavLst>
                                    </p:anim>
                                    <p:anim calcmode="lin" valueType="num">
                                      <p:cBhvr>
                                        <p:cTn id="38" dur="750" fill="hold"/>
                                        <p:tgtEl>
                                          <p:spTgt spid="22"/>
                                        </p:tgtEl>
                                        <p:attrNameLst>
                                          <p:attrName>ppt_h</p:attrName>
                                        </p:attrNameLst>
                                      </p:cBhvr>
                                      <p:tavLst>
                                        <p:tav tm="0">
                                          <p:val>
                                            <p:fltVal val="0"/>
                                          </p:val>
                                        </p:tav>
                                        <p:tav tm="100000">
                                          <p:val>
                                            <p:strVal val="#ppt_h"/>
                                          </p:val>
                                        </p:tav>
                                      </p:tavLst>
                                    </p:anim>
                                    <p:animEffect transition="in" filter="fade">
                                      <p:cBhvr>
                                        <p:cTn id="39" dur="750"/>
                                        <p:tgtEl>
                                          <p:spTgt spid="22"/>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fade">
                                      <p:cBhvr>
                                        <p:cTn id="43" dur="750"/>
                                        <p:tgtEl>
                                          <p:spTgt spid="67"/>
                                        </p:tgtEl>
                                      </p:cBhvr>
                                    </p:animEffect>
                                    <p:anim calcmode="lin" valueType="num">
                                      <p:cBhvr>
                                        <p:cTn id="44" dur="750" fill="hold"/>
                                        <p:tgtEl>
                                          <p:spTgt spid="67"/>
                                        </p:tgtEl>
                                        <p:attrNameLst>
                                          <p:attrName>ppt_x</p:attrName>
                                        </p:attrNameLst>
                                      </p:cBhvr>
                                      <p:tavLst>
                                        <p:tav tm="0">
                                          <p:val>
                                            <p:strVal val="#ppt_x"/>
                                          </p:val>
                                        </p:tav>
                                        <p:tav tm="100000">
                                          <p:val>
                                            <p:strVal val="#ppt_x"/>
                                          </p:val>
                                        </p:tav>
                                      </p:tavLst>
                                    </p:anim>
                                    <p:anim calcmode="lin" valueType="num">
                                      <p:cBhvr>
                                        <p:cTn id="45" dur="750" fill="hold"/>
                                        <p:tgtEl>
                                          <p:spTgt spid="67"/>
                                        </p:tgtEl>
                                        <p:attrNameLst>
                                          <p:attrName>ppt_y</p:attrName>
                                        </p:attrNameLst>
                                      </p:cBhvr>
                                      <p:tavLst>
                                        <p:tav tm="0">
                                          <p:val>
                                            <p:strVal val="#ppt_y+.1"/>
                                          </p:val>
                                        </p:tav>
                                        <p:tav tm="100000">
                                          <p:val>
                                            <p:strVal val="#ppt_y"/>
                                          </p:val>
                                        </p:tav>
                                      </p:tavLst>
                                    </p:anim>
                                  </p:childTnLst>
                                </p:cTn>
                              </p:par>
                              <p:par>
                                <p:cTn id="46" presetID="22" presetClass="entr" presetSubtype="1" fill="hold" grpId="0" nodeType="withEffect">
                                  <p:stCondLst>
                                    <p:cond delay="0"/>
                                  </p:stCondLst>
                                  <p:childTnLst>
                                    <p:set>
                                      <p:cBhvr>
                                        <p:cTn id="47" dur="1" fill="hold">
                                          <p:stCondLst>
                                            <p:cond delay="0"/>
                                          </p:stCondLst>
                                        </p:cTn>
                                        <p:tgtEl>
                                          <p:spTgt spid="59"/>
                                        </p:tgtEl>
                                        <p:attrNameLst>
                                          <p:attrName>style.visibility</p:attrName>
                                        </p:attrNameLst>
                                      </p:cBhvr>
                                      <p:to>
                                        <p:strVal val="visible"/>
                                      </p:to>
                                    </p:set>
                                    <p:animEffect transition="in" filter="wipe(up)">
                                      <p:cBhvr>
                                        <p:cTn id="48" dur="750"/>
                                        <p:tgtEl>
                                          <p:spTgt spid="59"/>
                                        </p:tgtEl>
                                      </p:cBhvr>
                                    </p:animEffect>
                                  </p:childTnLst>
                                </p:cTn>
                              </p:par>
                            </p:childTnLst>
                          </p:cTn>
                        </p:par>
                        <p:par>
                          <p:cTn id="49" fill="hold">
                            <p:stCondLst>
                              <p:cond delay="600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750" fill="hold"/>
                                        <p:tgtEl>
                                          <p:spTgt spid="28"/>
                                        </p:tgtEl>
                                        <p:attrNameLst>
                                          <p:attrName>ppt_w</p:attrName>
                                        </p:attrNameLst>
                                      </p:cBhvr>
                                      <p:tavLst>
                                        <p:tav tm="0">
                                          <p:val>
                                            <p:fltVal val="0"/>
                                          </p:val>
                                        </p:tav>
                                        <p:tav tm="100000">
                                          <p:val>
                                            <p:strVal val="#ppt_w"/>
                                          </p:val>
                                        </p:tav>
                                      </p:tavLst>
                                    </p:anim>
                                    <p:anim calcmode="lin" valueType="num">
                                      <p:cBhvr>
                                        <p:cTn id="53" dur="750" fill="hold"/>
                                        <p:tgtEl>
                                          <p:spTgt spid="28"/>
                                        </p:tgtEl>
                                        <p:attrNameLst>
                                          <p:attrName>ppt_h</p:attrName>
                                        </p:attrNameLst>
                                      </p:cBhvr>
                                      <p:tavLst>
                                        <p:tav tm="0">
                                          <p:val>
                                            <p:fltVal val="0"/>
                                          </p:val>
                                        </p:tav>
                                        <p:tav tm="100000">
                                          <p:val>
                                            <p:strVal val="#ppt_h"/>
                                          </p:val>
                                        </p:tav>
                                      </p:tavLst>
                                    </p:anim>
                                    <p:animEffect transition="in" filter="fade">
                                      <p:cBhvr>
                                        <p:cTn id="54" dur="750"/>
                                        <p:tgtEl>
                                          <p:spTgt spid="28"/>
                                        </p:tgtEl>
                                      </p:cBhvr>
                                    </p:animEffect>
                                  </p:childTnLst>
                                </p:cTn>
                              </p:par>
                            </p:childTnLst>
                          </p:cTn>
                        </p:par>
                        <p:par>
                          <p:cTn id="55" fill="hold">
                            <p:stCondLst>
                              <p:cond delay="7000"/>
                            </p:stCondLst>
                            <p:childTnLst>
                              <p:par>
                                <p:cTn id="56" presetID="42" presetClass="entr" presetSubtype="0" fill="hold" grpId="0" nodeType="after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fade">
                                      <p:cBhvr>
                                        <p:cTn id="58" dur="750"/>
                                        <p:tgtEl>
                                          <p:spTgt spid="68"/>
                                        </p:tgtEl>
                                      </p:cBhvr>
                                    </p:animEffect>
                                    <p:anim calcmode="lin" valueType="num">
                                      <p:cBhvr>
                                        <p:cTn id="59" dur="750" fill="hold"/>
                                        <p:tgtEl>
                                          <p:spTgt spid="68"/>
                                        </p:tgtEl>
                                        <p:attrNameLst>
                                          <p:attrName>ppt_x</p:attrName>
                                        </p:attrNameLst>
                                      </p:cBhvr>
                                      <p:tavLst>
                                        <p:tav tm="0">
                                          <p:val>
                                            <p:strVal val="#ppt_x"/>
                                          </p:val>
                                        </p:tav>
                                        <p:tav tm="100000">
                                          <p:val>
                                            <p:strVal val="#ppt_x"/>
                                          </p:val>
                                        </p:tav>
                                      </p:tavLst>
                                    </p:anim>
                                    <p:anim calcmode="lin" valueType="num">
                                      <p:cBhvr>
                                        <p:cTn id="60" dur="750" fill="hold"/>
                                        <p:tgtEl>
                                          <p:spTgt spid="68"/>
                                        </p:tgtEl>
                                        <p:attrNameLst>
                                          <p:attrName>ppt_y</p:attrName>
                                        </p:attrNameLst>
                                      </p:cBhvr>
                                      <p:tavLst>
                                        <p:tav tm="0">
                                          <p:val>
                                            <p:strVal val="#ppt_y+.1"/>
                                          </p:val>
                                        </p:tav>
                                        <p:tav tm="100000">
                                          <p:val>
                                            <p:strVal val="#ppt_y"/>
                                          </p:val>
                                        </p:tav>
                                      </p:tavLst>
                                    </p:anim>
                                  </p:childTnLst>
                                </p:cTn>
                              </p:par>
                              <p:par>
                                <p:cTn id="61" presetID="22" presetClass="entr" presetSubtype="1"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wipe(up)">
                                      <p:cBhvr>
                                        <p:cTn id="63" dur="750"/>
                                        <p:tgtEl>
                                          <p:spTgt spid="60"/>
                                        </p:tgtEl>
                                      </p:cBhvr>
                                    </p:animEffect>
                                  </p:childTnLst>
                                </p:cTn>
                              </p:par>
                            </p:childTnLst>
                          </p:cTn>
                        </p:par>
                        <p:par>
                          <p:cTn id="64" fill="hold">
                            <p:stCondLst>
                              <p:cond delay="8000"/>
                            </p:stCondLst>
                            <p:childTnLst>
                              <p:par>
                                <p:cTn id="65" presetID="53" presetClass="entr" presetSubtype="16"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p:cTn id="67" dur="750" fill="hold"/>
                                        <p:tgtEl>
                                          <p:spTgt spid="33"/>
                                        </p:tgtEl>
                                        <p:attrNameLst>
                                          <p:attrName>ppt_w</p:attrName>
                                        </p:attrNameLst>
                                      </p:cBhvr>
                                      <p:tavLst>
                                        <p:tav tm="0">
                                          <p:val>
                                            <p:fltVal val="0"/>
                                          </p:val>
                                        </p:tav>
                                        <p:tav tm="100000">
                                          <p:val>
                                            <p:strVal val="#ppt_w"/>
                                          </p:val>
                                        </p:tav>
                                      </p:tavLst>
                                    </p:anim>
                                    <p:anim calcmode="lin" valueType="num">
                                      <p:cBhvr>
                                        <p:cTn id="68" dur="750" fill="hold"/>
                                        <p:tgtEl>
                                          <p:spTgt spid="33"/>
                                        </p:tgtEl>
                                        <p:attrNameLst>
                                          <p:attrName>ppt_h</p:attrName>
                                        </p:attrNameLst>
                                      </p:cBhvr>
                                      <p:tavLst>
                                        <p:tav tm="0">
                                          <p:val>
                                            <p:fltVal val="0"/>
                                          </p:val>
                                        </p:tav>
                                        <p:tav tm="100000">
                                          <p:val>
                                            <p:strVal val="#ppt_h"/>
                                          </p:val>
                                        </p:tav>
                                      </p:tavLst>
                                    </p:anim>
                                    <p:animEffect transition="in" filter="fade">
                                      <p:cBhvr>
                                        <p:cTn id="69" dur="750"/>
                                        <p:tgtEl>
                                          <p:spTgt spid="33"/>
                                        </p:tgtEl>
                                      </p:cBhvr>
                                    </p:animEffect>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fade">
                                      <p:cBhvr>
                                        <p:cTn id="73" dur="750"/>
                                        <p:tgtEl>
                                          <p:spTgt spid="69"/>
                                        </p:tgtEl>
                                      </p:cBhvr>
                                    </p:animEffect>
                                    <p:anim calcmode="lin" valueType="num">
                                      <p:cBhvr>
                                        <p:cTn id="74" dur="750" fill="hold"/>
                                        <p:tgtEl>
                                          <p:spTgt spid="69"/>
                                        </p:tgtEl>
                                        <p:attrNameLst>
                                          <p:attrName>ppt_x</p:attrName>
                                        </p:attrNameLst>
                                      </p:cBhvr>
                                      <p:tavLst>
                                        <p:tav tm="0">
                                          <p:val>
                                            <p:strVal val="#ppt_x"/>
                                          </p:val>
                                        </p:tav>
                                        <p:tav tm="100000">
                                          <p:val>
                                            <p:strVal val="#ppt_x"/>
                                          </p:val>
                                        </p:tav>
                                      </p:tavLst>
                                    </p:anim>
                                    <p:anim calcmode="lin" valueType="num">
                                      <p:cBhvr>
                                        <p:cTn id="75" dur="750" fill="hold"/>
                                        <p:tgtEl>
                                          <p:spTgt spid="69"/>
                                        </p:tgtEl>
                                        <p:attrNameLst>
                                          <p:attrName>ppt_y</p:attrName>
                                        </p:attrNameLst>
                                      </p:cBhvr>
                                      <p:tavLst>
                                        <p:tav tm="0">
                                          <p:val>
                                            <p:strVal val="#ppt_y+.1"/>
                                          </p:val>
                                        </p:tav>
                                        <p:tav tm="100000">
                                          <p:val>
                                            <p:strVal val="#ppt_y"/>
                                          </p:val>
                                        </p:tav>
                                      </p:tavLst>
                                    </p:anim>
                                  </p:childTnLst>
                                </p:cTn>
                              </p:par>
                              <p:par>
                                <p:cTn id="76" presetID="22" presetClass="entr" presetSubtype="1"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wipe(up)">
                                      <p:cBhvr>
                                        <p:cTn id="78"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22" grpId="0" animBg="1"/>
      <p:bldP spid="28" grpId="0" animBg="1"/>
      <p:bldP spid="33" grpId="0" animBg="1"/>
      <p:bldP spid="57" grpId="0"/>
      <p:bldP spid="58" grpId="0"/>
      <p:bldP spid="59" grpId="0"/>
      <p:bldP spid="60" grpId="0"/>
      <p:bldP spid="61" grpId="0"/>
      <p:bldP spid="66" grpId="0" animBg="1"/>
      <p:bldP spid="67" grpId="0" animBg="1"/>
      <p:bldP spid="68" grpId="0" animBg="1"/>
      <p:bldP spid="6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337481" y="2999537"/>
            <a:ext cx="6169324" cy="784061"/>
          </a:xfrm>
          <a:prstGeom prst="rect">
            <a:avLst/>
          </a:prstGeom>
        </p:spPr>
        <p:txBody>
          <a:bodyPr wrap="square">
            <a:spAutoFit/>
          </a:bodyPr>
          <a:lstStyle/>
          <a:p>
            <a:pPr algn="ctr">
              <a:lnSpc>
                <a:spcPct val="110000"/>
              </a:lnSpc>
            </a:pPr>
            <a:r>
              <a:rPr lang="zh-CN" altLang="en-US" sz="4400" b="1" dirty="0">
                <a:solidFill>
                  <a:schemeClr val="tx2"/>
                </a:solidFill>
              </a:rPr>
              <a:t>感谢聆听  批评指导</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28" name="Picture 6" descr="C:\Users\Administrator\Desktop\3.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163716" y="1108270"/>
            <a:ext cx="816569" cy="816569"/>
          </a:xfrm>
          <a:prstGeom prst="rect">
            <a:avLst/>
          </a:prstGeom>
          <a:noFill/>
          <a:extLst>
            <a:ext uri="{909E8E84-426E-40DD-AFC4-6F175D3DCCD1}">
              <a14:hiddenFill xmlns:a14="http://schemas.microsoft.com/office/drawing/2010/main">
                <a:solidFill>
                  <a:srgbClr val="FFFFFF"/>
                </a:solidFill>
              </a14:hiddenFill>
            </a:ext>
          </a:extLst>
        </p:spPr>
      </p:pic>
      <p:grpSp>
        <p:nvGrpSpPr>
          <p:cNvPr id="96" name="组合 95"/>
          <p:cNvGrpSpPr/>
          <p:nvPr/>
        </p:nvGrpSpPr>
        <p:grpSpPr>
          <a:xfrm>
            <a:off x="769102" y="2753880"/>
            <a:ext cx="1577340" cy="1114014"/>
            <a:chOff x="769102" y="2753880"/>
            <a:chExt cx="1577340" cy="1114014"/>
          </a:xfrm>
        </p:grpSpPr>
        <p:sp>
          <p:nvSpPr>
            <p:cNvPr id="58" name="同侧圆角矩形 57"/>
            <p:cNvSpPr/>
            <p:nvPr/>
          </p:nvSpPr>
          <p:spPr>
            <a:xfrm>
              <a:off x="771265" y="2753880"/>
              <a:ext cx="1573015" cy="1114014"/>
            </a:xfrm>
            <a:prstGeom prst="round2SameRect">
              <a:avLst>
                <a:gd name="adj1" fmla="val 673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zh-CN" altLang="en-US" sz="2400" dirty="0">
                  <a:solidFill>
                    <a:schemeClr val="tx2"/>
                  </a:solidFill>
                </a:rPr>
                <a:t>发展历史</a:t>
              </a:r>
            </a:p>
          </p:txBody>
        </p:sp>
        <p:sp>
          <p:nvSpPr>
            <p:cNvPr id="33" name="hourglass_1593"/>
            <p:cNvSpPr>
              <a:spLocks noChangeAspect="1"/>
            </p:cNvSpPr>
            <p:nvPr/>
          </p:nvSpPr>
          <p:spPr bwMode="auto">
            <a:xfrm>
              <a:off x="1411831" y="2864243"/>
              <a:ext cx="291882" cy="402061"/>
            </a:xfrm>
            <a:custGeom>
              <a:avLst/>
              <a:gdLst>
                <a:gd name="connsiteX0" fmla="*/ 70625 w 239713"/>
                <a:gd name="connsiteY0" fmla="*/ 66675 h 330200"/>
                <a:gd name="connsiteX1" fmla="*/ 170676 w 239713"/>
                <a:gd name="connsiteY1" fmla="*/ 66675 h 330200"/>
                <a:gd name="connsiteX2" fmla="*/ 170676 w 239713"/>
                <a:gd name="connsiteY2" fmla="*/ 88167 h 330200"/>
                <a:gd name="connsiteX3" fmla="*/ 129865 w 239713"/>
                <a:gd name="connsiteY3" fmla="*/ 132495 h 330200"/>
                <a:gd name="connsiteX4" fmla="*/ 120650 w 239713"/>
                <a:gd name="connsiteY4" fmla="*/ 136525 h 330200"/>
                <a:gd name="connsiteX5" fmla="*/ 111435 w 239713"/>
                <a:gd name="connsiteY5" fmla="*/ 132495 h 330200"/>
                <a:gd name="connsiteX6" fmla="*/ 70625 w 239713"/>
                <a:gd name="connsiteY6" fmla="*/ 88167 h 330200"/>
                <a:gd name="connsiteX7" fmla="*/ 70625 w 239713"/>
                <a:gd name="connsiteY7" fmla="*/ 66675 h 330200"/>
                <a:gd name="connsiteX8" fmla="*/ 26988 w 239713"/>
                <a:gd name="connsiteY8" fmla="*/ 31750 h 330200"/>
                <a:gd name="connsiteX9" fmla="*/ 110097 w 239713"/>
                <a:gd name="connsiteY9" fmla="*/ 164443 h 330200"/>
                <a:gd name="connsiteX10" fmla="*/ 26988 w 239713"/>
                <a:gd name="connsiteY10" fmla="*/ 298450 h 330200"/>
                <a:gd name="connsiteX11" fmla="*/ 48095 w 239713"/>
                <a:gd name="connsiteY11" fmla="*/ 298450 h 330200"/>
                <a:gd name="connsiteX12" fmla="*/ 52052 w 239713"/>
                <a:gd name="connsiteY12" fmla="*/ 290567 h 330200"/>
                <a:gd name="connsiteX13" fmla="*/ 114055 w 239713"/>
                <a:gd name="connsiteY13" fmla="*/ 241957 h 330200"/>
                <a:gd name="connsiteX14" fmla="*/ 129885 w 239713"/>
                <a:gd name="connsiteY14" fmla="*/ 241957 h 330200"/>
                <a:gd name="connsiteX15" fmla="*/ 189249 w 239713"/>
                <a:gd name="connsiteY15" fmla="*/ 290567 h 330200"/>
                <a:gd name="connsiteX16" fmla="*/ 193206 w 239713"/>
                <a:gd name="connsiteY16" fmla="*/ 298450 h 330200"/>
                <a:gd name="connsiteX17" fmla="*/ 214313 w 239713"/>
                <a:gd name="connsiteY17" fmla="*/ 298450 h 330200"/>
                <a:gd name="connsiteX18" fmla="*/ 131204 w 239713"/>
                <a:gd name="connsiteY18" fmla="*/ 164443 h 330200"/>
                <a:gd name="connsiteX19" fmla="*/ 214313 w 239713"/>
                <a:gd name="connsiteY19" fmla="*/ 31750 h 330200"/>
                <a:gd name="connsiteX20" fmla="*/ 26988 w 239713"/>
                <a:gd name="connsiteY20" fmla="*/ 31750 h 330200"/>
                <a:gd name="connsiteX21" fmla="*/ 0 w 239713"/>
                <a:gd name="connsiteY21" fmla="*/ 0 h 330200"/>
                <a:gd name="connsiteX22" fmla="*/ 239713 w 239713"/>
                <a:gd name="connsiteY22" fmla="*/ 0 h 330200"/>
                <a:gd name="connsiteX23" fmla="*/ 239713 w 239713"/>
                <a:gd name="connsiteY23" fmla="*/ 18417 h 330200"/>
                <a:gd name="connsiteX24" fmla="*/ 227859 w 239713"/>
                <a:gd name="connsiteY24" fmla="*/ 18417 h 330200"/>
                <a:gd name="connsiteX25" fmla="*/ 227859 w 239713"/>
                <a:gd name="connsiteY25" fmla="*/ 31573 h 330200"/>
                <a:gd name="connsiteX26" fmla="*/ 225225 w 239713"/>
                <a:gd name="connsiteY26" fmla="*/ 31573 h 330200"/>
                <a:gd name="connsiteX27" fmla="*/ 146199 w 239713"/>
                <a:gd name="connsiteY27" fmla="*/ 164442 h 330200"/>
                <a:gd name="connsiteX28" fmla="*/ 225225 w 239713"/>
                <a:gd name="connsiteY28" fmla="*/ 298627 h 330200"/>
                <a:gd name="connsiteX29" fmla="*/ 227859 w 239713"/>
                <a:gd name="connsiteY29" fmla="*/ 298627 h 330200"/>
                <a:gd name="connsiteX30" fmla="*/ 227859 w 239713"/>
                <a:gd name="connsiteY30" fmla="*/ 311783 h 330200"/>
                <a:gd name="connsiteX31" fmla="*/ 239713 w 239713"/>
                <a:gd name="connsiteY31" fmla="*/ 311783 h 330200"/>
                <a:gd name="connsiteX32" fmla="*/ 239713 w 239713"/>
                <a:gd name="connsiteY32" fmla="*/ 330200 h 330200"/>
                <a:gd name="connsiteX33" fmla="*/ 0 w 239713"/>
                <a:gd name="connsiteY33" fmla="*/ 330200 h 330200"/>
                <a:gd name="connsiteX34" fmla="*/ 0 w 239713"/>
                <a:gd name="connsiteY34" fmla="*/ 311783 h 330200"/>
                <a:gd name="connsiteX35" fmla="*/ 11854 w 239713"/>
                <a:gd name="connsiteY35" fmla="*/ 311783 h 330200"/>
                <a:gd name="connsiteX36" fmla="*/ 11854 w 239713"/>
                <a:gd name="connsiteY36" fmla="*/ 298627 h 330200"/>
                <a:gd name="connsiteX37" fmla="*/ 14488 w 239713"/>
                <a:gd name="connsiteY37" fmla="*/ 298627 h 330200"/>
                <a:gd name="connsiteX38" fmla="*/ 93515 w 239713"/>
                <a:gd name="connsiteY38" fmla="*/ 164442 h 330200"/>
                <a:gd name="connsiteX39" fmla="*/ 14488 w 239713"/>
                <a:gd name="connsiteY39" fmla="*/ 31573 h 330200"/>
                <a:gd name="connsiteX40" fmla="*/ 11854 w 239713"/>
                <a:gd name="connsiteY40" fmla="*/ 31573 h 330200"/>
                <a:gd name="connsiteX41" fmla="*/ 11854 w 239713"/>
                <a:gd name="connsiteY41" fmla="*/ 18417 h 330200"/>
                <a:gd name="connsiteX42" fmla="*/ 0 w 239713"/>
                <a:gd name="connsiteY42" fmla="*/ 18417 h 330200"/>
                <a:gd name="connsiteX43" fmla="*/ 0 w 239713"/>
                <a:gd name="connsiteY43"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39713" h="330200">
                  <a:moveTo>
                    <a:pt x="70625" y="66675"/>
                  </a:moveTo>
                  <a:cubicBezTo>
                    <a:pt x="70625" y="66675"/>
                    <a:pt x="70625" y="66675"/>
                    <a:pt x="170676" y="66675"/>
                  </a:cubicBezTo>
                  <a:cubicBezTo>
                    <a:pt x="174625" y="73391"/>
                    <a:pt x="174625" y="81451"/>
                    <a:pt x="170676" y="88167"/>
                  </a:cubicBezTo>
                  <a:cubicBezTo>
                    <a:pt x="170676" y="88167"/>
                    <a:pt x="170676" y="88167"/>
                    <a:pt x="129865" y="132495"/>
                  </a:cubicBezTo>
                  <a:cubicBezTo>
                    <a:pt x="127233" y="135182"/>
                    <a:pt x="124600" y="136525"/>
                    <a:pt x="120650" y="136525"/>
                  </a:cubicBezTo>
                  <a:cubicBezTo>
                    <a:pt x="116701" y="136525"/>
                    <a:pt x="114068" y="135182"/>
                    <a:pt x="111435" y="132495"/>
                  </a:cubicBezTo>
                  <a:cubicBezTo>
                    <a:pt x="111435" y="132495"/>
                    <a:pt x="111435" y="132495"/>
                    <a:pt x="70625" y="88167"/>
                  </a:cubicBezTo>
                  <a:cubicBezTo>
                    <a:pt x="66675" y="81451"/>
                    <a:pt x="66675" y="73391"/>
                    <a:pt x="70625" y="66675"/>
                  </a:cubicBezTo>
                  <a:close/>
                  <a:moveTo>
                    <a:pt x="26988" y="31750"/>
                  </a:moveTo>
                  <a:cubicBezTo>
                    <a:pt x="26988" y="75105"/>
                    <a:pt x="86352" y="140795"/>
                    <a:pt x="110097" y="164443"/>
                  </a:cubicBezTo>
                  <a:cubicBezTo>
                    <a:pt x="86352" y="189405"/>
                    <a:pt x="26988" y="255095"/>
                    <a:pt x="26988" y="298450"/>
                  </a:cubicBezTo>
                  <a:cubicBezTo>
                    <a:pt x="26988" y="298450"/>
                    <a:pt x="26988" y="298450"/>
                    <a:pt x="48095" y="298450"/>
                  </a:cubicBezTo>
                  <a:cubicBezTo>
                    <a:pt x="49414" y="295823"/>
                    <a:pt x="49414" y="293195"/>
                    <a:pt x="52052" y="290567"/>
                  </a:cubicBezTo>
                  <a:cubicBezTo>
                    <a:pt x="52052" y="290567"/>
                    <a:pt x="95586" y="256409"/>
                    <a:pt x="114055" y="241957"/>
                  </a:cubicBezTo>
                  <a:cubicBezTo>
                    <a:pt x="119332" y="238016"/>
                    <a:pt x="125928" y="238016"/>
                    <a:pt x="129885" y="241957"/>
                  </a:cubicBezTo>
                  <a:cubicBezTo>
                    <a:pt x="129885" y="241957"/>
                    <a:pt x="129885" y="241957"/>
                    <a:pt x="189249" y="290567"/>
                  </a:cubicBezTo>
                  <a:cubicBezTo>
                    <a:pt x="191887" y="293195"/>
                    <a:pt x="191887" y="295823"/>
                    <a:pt x="193206" y="298450"/>
                  </a:cubicBezTo>
                  <a:cubicBezTo>
                    <a:pt x="193206" y="298450"/>
                    <a:pt x="193206" y="298450"/>
                    <a:pt x="214313" y="298450"/>
                  </a:cubicBezTo>
                  <a:cubicBezTo>
                    <a:pt x="214313" y="255095"/>
                    <a:pt x="154950" y="189405"/>
                    <a:pt x="131204" y="164443"/>
                  </a:cubicBezTo>
                  <a:cubicBezTo>
                    <a:pt x="154950" y="140795"/>
                    <a:pt x="214313" y="75105"/>
                    <a:pt x="214313" y="31750"/>
                  </a:cubicBezTo>
                  <a:cubicBezTo>
                    <a:pt x="214313" y="31750"/>
                    <a:pt x="214313" y="31750"/>
                    <a:pt x="26988" y="31750"/>
                  </a:cubicBezTo>
                  <a:close/>
                  <a:moveTo>
                    <a:pt x="0" y="0"/>
                  </a:moveTo>
                  <a:cubicBezTo>
                    <a:pt x="0" y="0"/>
                    <a:pt x="0" y="0"/>
                    <a:pt x="239713" y="0"/>
                  </a:cubicBezTo>
                  <a:cubicBezTo>
                    <a:pt x="239713" y="0"/>
                    <a:pt x="239713" y="0"/>
                    <a:pt x="239713" y="18417"/>
                  </a:cubicBezTo>
                  <a:cubicBezTo>
                    <a:pt x="239713" y="18417"/>
                    <a:pt x="239713" y="18417"/>
                    <a:pt x="227859" y="18417"/>
                  </a:cubicBezTo>
                  <a:cubicBezTo>
                    <a:pt x="227859" y="18417"/>
                    <a:pt x="227859" y="18417"/>
                    <a:pt x="227859" y="31573"/>
                  </a:cubicBezTo>
                  <a:cubicBezTo>
                    <a:pt x="227859" y="31573"/>
                    <a:pt x="227859" y="31573"/>
                    <a:pt x="225225" y="31573"/>
                  </a:cubicBezTo>
                  <a:cubicBezTo>
                    <a:pt x="225225" y="73670"/>
                    <a:pt x="179126" y="130238"/>
                    <a:pt x="146199" y="164442"/>
                  </a:cubicBezTo>
                  <a:cubicBezTo>
                    <a:pt x="179126" y="199962"/>
                    <a:pt x="225225" y="256530"/>
                    <a:pt x="225225" y="298627"/>
                  </a:cubicBezTo>
                  <a:cubicBezTo>
                    <a:pt x="225225" y="298627"/>
                    <a:pt x="225225" y="298627"/>
                    <a:pt x="227859" y="298627"/>
                  </a:cubicBezTo>
                  <a:cubicBezTo>
                    <a:pt x="227859" y="298627"/>
                    <a:pt x="227859" y="298627"/>
                    <a:pt x="227859" y="311783"/>
                  </a:cubicBezTo>
                  <a:cubicBezTo>
                    <a:pt x="227859" y="311783"/>
                    <a:pt x="227859" y="311783"/>
                    <a:pt x="239713" y="311783"/>
                  </a:cubicBezTo>
                  <a:cubicBezTo>
                    <a:pt x="239713" y="311783"/>
                    <a:pt x="239713" y="311783"/>
                    <a:pt x="239713" y="330200"/>
                  </a:cubicBezTo>
                  <a:cubicBezTo>
                    <a:pt x="239713" y="330200"/>
                    <a:pt x="239713" y="330200"/>
                    <a:pt x="0" y="330200"/>
                  </a:cubicBezTo>
                  <a:cubicBezTo>
                    <a:pt x="0" y="330200"/>
                    <a:pt x="0" y="330200"/>
                    <a:pt x="0" y="311783"/>
                  </a:cubicBezTo>
                  <a:cubicBezTo>
                    <a:pt x="0" y="311783"/>
                    <a:pt x="0" y="311783"/>
                    <a:pt x="11854" y="311783"/>
                  </a:cubicBezTo>
                  <a:cubicBezTo>
                    <a:pt x="11854" y="311783"/>
                    <a:pt x="11854" y="311783"/>
                    <a:pt x="11854" y="298627"/>
                  </a:cubicBezTo>
                  <a:cubicBezTo>
                    <a:pt x="11854" y="298627"/>
                    <a:pt x="11854" y="298627"/>
                    <a:pt x="14488" y="298627"/>
                  </a:cubicBezTo>
                  <a:cubicBezTo>
                    <a:pt x="14488" y="256530"/>
                    <a:pt x="60587" y="199962"/>
                    <a:pt x="93515" y="164442"/>
                  </a:cubicBezTo>
                  <a:cubicBezTo>
                    <a:pt x="60587" y="130238"/>
                    <a:pt x="14488" y="73670"/>
                    <a:pt x="14488" y="31573"/>
                  </a:cubicBezTo>
                  <a:cubicBezTo>
                    <a:pt x="14488" y="31573"/>
                    <a:pt x="14488" y="31573"/>
                    <a:pt x="11854" y="31573"/>
                  </a:cubicBezTo>
                  <a:cubicBezTo>
                    <a:pt x="11854" y="31573"/>
                    <a:pt x="11854" y="31573"/>
                    <a:pt x="11854" y="18417"/>
                  </a:cubicBezTo>
                  <a:cubicBezTo>
                    <a:pt x="11854" y="18417"/>
                    <a:pt x="11854" y="18417"/>
                    <a:pt x="0" y="18417"/>
                  </a:cubicBezTo>
                  <a:cubicBezTo>
                    <a:pt x="0" y="18417"/>
                    <a:pt x="0" y="18417"/>
                    <a:pt x="0" y="0"/>
                  </a:cubicBezTo>
                  <a:close/>
                </a:path>
              </a:pathLst>
            </a:custGeom>
            <a:solidFill>
              <a:schemeClr val="tx2"/>
            </a:solidFill>
            <a:ln>
              <a:noFill/>
            </a:ln>
          </p:spPr>
        </p:sp>
        <p:sp>
          <p:nvSpPr>
            <p:cNvPr id="60" name="任意多边形 59"/>
            <p:cNvSpPr/>
            <p:nvPr/>
          </p:nvSpPr>
          <p:spPr>
            <a:xfrm>
              <a:off x="769102" y="3363838"/>
              <a:ext cx="1577340" cy="0"/>
            </a:xfrm>
            <a:custGeom>
              <a:avLst/>
              <a:gdLst>
                <a:gd name="connsiteX0" fmla="*/ 0 w 1577340"/>
                <a:gd name="connsiteY0" fmla="*/ 0 h 0"/>
                <a:gd name="connsiteX1" fmla="*/ 1577340 w 1577340"/>
                <a:gd name="connsiteY1" fmla="*/ 0 h 0"/>
              </a:gdLst>
              <a:ahLst/>
              <a:cxnLst>
                <a:cxn ang="0">
                  <a:pos x="connsiteX0" y="connsiteY0"/>
                </a:cxn>
                <a:cxn ang="0">
                  <a:pos x="connsiteX1" y="connsiteY1"/>
                </a:cxn>
              </a:cxnLst>
              <a:rect l="l" t="t" r="r" b="b"/>
              <a:pathLst>
                <a:path w="1577340">
                  <a:moveTo>
                    <a:pt x="0" y="0"/>
                  </a:moveTo>
                  <a:lnTo>
                    <a:pt x="1577340" y="0"/>
                  </a:lnTo>
                </a:path>
              </a:pathLst>
            </a:cu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97" name="组合 96"/>
          <p:cNvGrpSpPr/>
          <p:nvPr/>
        </p:nvGrpSpPr>
        <p:grpSpPr>
          <a:xfrm>
            <a:off x="2778588" y="2753880"/>
            <a:ext cx="1577340" cy="1114014"/>
            <a:chOff x="2778588" y="2753880"/>
            <a:chExt cx="1577340" cy="1114014"/>
          </a:xfrm>
        </p:grpSpPr>
        <p:sp>
          <p:nvSpPr>
            <p:cNvPr id="61" name="同侧圆角矩形 60"/>
            <p:cNvSpPr/>
            <p:nvPr/>
          </p:nvSpPr>
          <p:spPr>
            <a:xfrm>
              <a:off x="2780751" y="2753880"/>
              <a:ext cx="1573015" cy="1114014"/>
            </a:xfrm>
            <a:prstGeom prst="round2SameRect">
              <a:avLst>
                <a:gd name="adj1" fmla="val 673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zh-CN" altLang="en-US" sz="2400" dirty="0">
                  <a:solidFill>
                    <a:schemeClr val="tx2"/>
                  </a:solidFill>
                </a:rPr>
                <a:t>设立宗旨</a:t>
              </a:r>
            </a:p>
          </p:txBody>
        </p:sp>
        <p:sp>
          <p:nvSpPr>
            <p:cNvPr id="63" name="任意多边形 62"/>
            <p:cNvSpPr/>
            <p:nvPr/>
          </p:nvSpPr>
          <p:spPr>
            <a:xfrm>
              <a:off x="2778588" y="3363838"/>
              <a:ext cx="1577340" cy="0"/>
            </a:xfrm>
            <a:custGeom>
              <a:avLst/>
              <a:gdLst>
                <a:gd name="connsiteX0" fmla="*/ 0 w 1577340"/>
                <a:gd name="connsiteY0" fmla="*/ 0 h 0"/>
                <a:gd name="connsiteX1" fmla="*/ 1577340 w 1577340"/>
                <a:gd name="connsiteY1" fmla="*/ 0 h 0"/>
              </a:gdLst>
              <a:ahLst/>
              <a:cxnLst>
                <a:cxn ang="0">
                  <a:pos x="connsiteX0" y="connsiteY0"/>
                </a:cxn>
                <a:cxn ang="0">
                  <a:pos x="connsiteX1" y="connsiteY1"/>
                </a:cxn>
              </a:cxnLst>
              <a:rect l="l" t="t" r="r" b="b"/>
              <a:pathLst>
                <a:path w="1577340">
                  <a:moveTo>
                    <a:pt x="0" y="0"/>
                  </a:moveTo>
                  <a:lnTo>
                    <a:pt x="1577340" y="0"/>
                  </a:lnTo>
                </a:path>
              </a:pathLst>
            </a:cu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5" name="stack-exchange-logo_25670"/>
            <p:cNvSpPr>
              <a:spLocks noChangeAspect="1"/>
            </p:cNvSpPr>
            <p:nvPr/>
          </p:nvSpPr>
          <p:spPr bwMode="auto">
            <a:xfrm>
              <a:off x="3405106" y="2892548"/>
              <a:ext cx="324304" cy="402061"/>
            </a:xfrm>
            <a:custGeom>
              <a:avLst/>
              <a:gdLst>
                <a:gd name="connsiteX0" fmla="*/ 0 w 271463"/>
                <a:gd name="connsiteY0" fmla="*/ 219075 h 336550"/>
                <a:gd name="connsiteX1" fmla="*/ 271463 w 271463"/>
                <a:gd name="connsiteY1" fmla="*/ 219075 h 336550"/>
                <a:gd name="connsiteX2" fmla="*/ 271463 w 271463"/>
                <a:gd name="connsiteY2" fmla="*/ 233433 h 336550"/>
                <a:gd name="connsiteX3" fmla="*/ 259603 w 271463"/>
                <a:gd name="connsiteY3" fmla="*/ 264760 h 336550"/>
                <a:gd name="connsiteX4" fmla="*/ 229294 w 271463"/>
                <a:gd name="connsiteY4" fmla="*/ 277813 h 336550"/>
                <a:gd name="connsiteX5" fmla="*/ 216116 w 271463"/>
                <a:gd name="connsiteY5" fmla="*/ 277813 h 336550"/>
                <a:gd name="connsiteX6" fmla="*/ 159452 w 271463"/>
                <a:gd name="connsiteY6" fmla="*/ 336550 h 336550"/>
                <a:gd name="connsiteX7" fmla="*/ 159452 w 271463"/>
                <a:gd name="connsiteY7" fmla="*/ 277813 h 336550"/>
                <a:gd name="connsiteX8" fmla="*/ 42169 w 271463"/>
                <a:gd name="connsiteY8" fmla="*/ 277813 h 336550"/>
                <a:gd name="connsiteX9" fmla="*/ 11860 w 271463"/>
                <a:gd name="connsiteY9" fmla="*/ 264760 h 336550"/>
                <a:gd name="connsiteX10" fmla="*/ 0 w 271463"/>
                <a:gd name="connsiteY10" fmla="*/ 233433 h 336550"/>
                <a:gd name="connsiteX11" fmla="*/ 0 w 271463"/>
                <a:gd name="connsiteY11" fmla="*/ 219075 h 336550"/>
                <a:gd name="connsiteX12" fmla="*/ 0 w 271463"/>
                <a:gd name="connsiteY12" fmla="*/ 147637 h 336550"/>
                <a:gd name="connsiteX13" fmla="*/ 271463 w 271463"/>
                <a:gd name="connsiteY13" fmla="*/ 147637 h 336550"/>
                <a:gd name="connsiteX14" fmla="*/ 271463 w 271463"/>
                <a:gd name="connsiteY14" fmla="*/ 203200 h 336550"/>
                <a:gd name="connsiteX15" fmla="*/ 0 w 271463"/>
                <a:gd name="connsiteY15" fmla="*/ 203200 h 336550"/>
                <a:gd name="connsiteX16" fmla="*/ 0 w 271463"/>
                <a:gd name="connsiteY16" fmla="*/ 74612 h 336550"/>
                <a:gd name="connsiteX17" fmla="*/ 271463 w 271463"/>
                <a:gd name="connsiteY17" fmla="*/ 74612 h 336550"/>
                <a:gd name="connsiteX18" fmla="*/ 271463 w 271463"/>
                <a:gd name="connsiteY18" fmla="*/ 131762 h 336550"/>
                <a:gd name="connsiteX19" fmla="*/ 0 w 271463"/>
                <a:gd name="connsiteY19" fmla="*/ 131762 h 336550"/>
                <a:gd name="connsiteX20" fmla="*/ 42169 w 271463"/>
                <a:gd name="connsiteY20" fmla="*/ 0 h 336550"/>
                <a:gd name="connsiteX21" fmla="*/ 229294 w 271463"/>
                <a:gd name="connsiteY21" fmla="*/ 0 h 336550"/>
                <a:gd name="connsiteX22" fmla="*/ 259603 w 271463"/>
                <a:gd name="connsiteY22" fmla="*/ 13053 h 336550"/>
                <a:gd name="connsiteX23" fmla="*/ 271463 w 271463"/>
                <a:gd name="connsiteY23" fmla="*/ 44380 h 336550"/>
                <a:gd name="connsiteX24" fmla="*/ 271463 w 271463"/>
                <a:gd name="connsiteY24" fmla="*/ 58738 h 336550"/>
                <a:gd name="connsiteX25" fmla="*/ 0 w 271463"/>
                <a:gd name="connsiteY25" fmla="*/ 58738 h 336550"/>
                <a:gd name="connsiteX26" fmla="*/ 0 w 271463"/>
                <a:gd name="connsiteY26" fmla="*/ 44380 h 336550"/>
                <a:gd name="connsiteX27" fmla="*/ 11860 w 271463"/>
                <a:gd name="connsiteY27" fmla="*/ 13053 h 336550"/>
                <a:gd name="connsiteX28" fmla="*/ 42169 w 271463"/>
                <a:gd name="connsiteY2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463" h="336550">
                  <a:moveTo>
                    <a:pt x="0" y="219075"/>
                  </a:moveTo>
                  <a:lnTo>
                    <a:pt x="271463" y="219075"/>
                  </a:lnTo>
                  <a:cubicBezTo>
                    <a:pt x="271463" y="219075"/>
                    <a:pt x="271463" y="219075"/>
                    <a:pt x="271463" y="233433"/>
                  </a:cubicBezTo>
                  <a:cubicBezTo>
                    <a:pt x="271463" y="246486"/>
                    <a:pt x="267510" y="256928"/>
                    <a:pt x="259603" y="264760"/>
                  </a:cubicBezTo>
                  <a:cubicBezTo>
                    <a:pt x="250379" y="273897"/>
                    <a:pt x="241154" y="277813"/>
                    <a:pt x="229294" y="277813"/>
                  </a:cubicBezTo>
                  <a:cubicBezTo>
                    <a:pt x="229294" y="277813"/>
                    <a:pt x="229294" y="277813"/>
                    <a:pt x="216116" y="277813"/>
                  </a:cubicBezTo>
                  <a:cubicBezTo>
                    <a:pt x="216116" y="277813"/>
                    <a:pt x="216116" y="277813"/>
                    <a:pt x="159452" y="336550"/>
                  </a:cubicBezTo>
                  <a:cubicBezTo>
                    <a:pt x="159452" y="336550"/>
                    <a:pt x="159452" y="336550"/>
                    <a:pt x="159452" y="277813"/>
                  </a:cubicBezTo>
                  <a:cubicBezTo>
                    <a:pt x="159452" y="277813"/>
                    <a:pt x="159452" y="277813"/>
                    <a:pt x="42169" y="277813"/>
                  </a:cubicBezTo>
                  <a:cubicBezTo>
                    <a:pt x="31627" y="277813"/>
                    <a:pt x="21085" y="273897"/>
                    <a:pt x="11860" y="264760"/>
                  </a:cubicBezTo>
                  <a:cubicBezTo>
                    <a:pt x="3954" y="256928"/>
                    <a:pt x="0" y="246486"/>
                    <a:pt x="0" y="233433"/>
                  </a:cubicBezTo>
                  <a:cubicBezTo>
                    <a:pt x="0" y="233433"/>
                    <a:pt x="0" y="233433"/>
                    <a:pt x="0" y="219075"/>
                  </a:cubicBezTo>
                  <a:close/>
                  <a:moveTo>
                    <a:pt x="0" y="147637"/>
                  </a:moveTo>
                  <a:lnTo>
                    <a:pt x="271463" y="147637"/>
                  </a:lnTo>
                  <a:lnTo>
                    <a:pt x="271463" y="203200"/>
                  </a:lnTo>
                  <a:lnTo>
                    <a:pt x="0" y="203200"/>
                  </a:lnTo>
                  <a:close/>
                  <a:moveTo>
                    <a:pt x="0" y="74612"/>
                  </a:moveTo>
                  <a:lnTo>
                    <a:pt x="271463" y="74612"/>
                  </a:lnTo>
                  <a:lnTo>
                    <a:pt x="271463" y="131762"/>
                  </a:lnTo>
                  <a:lnTo>
                    <a:pt x="0" y="131762"/>
                  </a:lnTo>
                  <a:close/>
                  <a:moveTo>
                    <a:pt x="42169" y="0"/>
                  </a:moveTo>
                  <a:cubicBezTo>
                    <a:pt x="42169" y="0"/>
                    <a:pt x="42169" y="0"/>
                    <a:pt x="229294" y="0"/>
                  </a:cubicBezTo>
                  <a:cubicBezTo>
                    <a:pt x="241154" y="0"/>
                    <a:pt x="250379" y="3916"/>
                    <a:pt x="259603" y="13053"/>
                  </a:cubicBezTo>
                  <a:cubicBezTo>
                    <a:pt x="267510" y="22190"/>
                    <a:pt x="271463" y="32632"/>
                    <a:pt x="271463" y="44380"/>
                  </a:cubicBezTo>
                  <a:lnTo>
                    <a:pt x="271463" y="58738"/>
                  </a:lnTo>
                  <a:cubicBezTo>
                    <a:pt x="271463" y="58738"/>
                    <a:pt x="271463" y="58738"/>
                    <a:pt x="0" y="58738"/>
                  </a:cubicBezTo>
                  <a:cubicBezTo>
                    <a:pt x="0" y="58738"/>
                    <a:pt x="0" y="58738"/>
                    <a:pt x="0" y="44380"/>
                  </a:cubicBezTo>
                  <a:cubicBezTo>
                    <a:pt x="0" y="32632"/>
                    <a:pt x="3954" y="22190"/>
                    <a:pt x="11860" y="13053"/>
                  </a:cubicBezTo>
                  <a:cubicBezTo>
                    <a:pt x="21085" y="3916"/>
                    <a:pt x="31627" y="0"/>
                    <a:pt x="42169" y="0"/>
                  </a:cubicBezTo>
                  <a:close/>
                </a:path>
              </a:pathLst>
            </a:custGeom>
            <a:solidFill>
              <a:schemeClr val="tx2"/>
            </a:solidFill>
            <a:ln>
              <a:noFill/>
            </a:ln>
          </p:spPr>
        </p:sp>
      </p:grpSp>
      <p:grpSp>
        <p:nvGrpSpPr>
          <p:cNvPr id="98" name="组合 97"/>
          <p:cNvGrpSpPr/>
          <p:nvPr/>
        </p:nvGrpSpPr>
        <p:grpSpPr>
          <a:xfrm>
            <a:off x="4788074" y="2753880"/>
            <a:ext cx="1577340" cy="1114014"/>
            <a:chOff x="4788074" y="2753880"/>
            <a:chExt cx="1577340" cy="1114014"/>
          </a:xfrm>
        </p:grpSpPr>
        <p:sp>
          <p:nvSpPr>
            <p:cNvPr id="64" name="同侧圆角矩形 63"/>
            <p:cNvSpPr/>
            <p:nvPr/>
          </p:nvSpPr>
          <p:spPr>
            <a:xfrm>
              <a:off x="4790237" y="2753880"/>
              <a:ext cx="1573015" cy="1114014"/>
            </a:xfrm>
            <a:prstGeom prst="round2SameRect">
              <a:avLst>
                <a:gd name="adj1" fmla="val 673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zh-CN" altLang="en-US" sz="2400" dirty="0">
                  <a:solidFill>
                    <a:schemeClr val="tx2"/>
                  </a:solidFill>
                </a:rPr>
                <a:t>组织机构</a:t>
              </a:r>
            </a:p>
          </p:txBody>
        </p:sp>
        <p:sp>
          <p:nvSpPr>
            <p:cNvPr id="66" name="任意多边形 65"/>
            <p:cNvSpPr/>
            <p:nvPr/>
          </p:nvSpPr>
          <p:spPr>
            <a:xfrm>
              <a:off x="4788074" y="3363838"/>
              <a:ext cx="1577340" cy="0"/>
            </a:xfrm>
            <a:custGeom>
              <a:avLst/>
              <a:gdLst>
                <a:gd name="connsiteX0" fmla="*/ 0 w 1577340"/>
                <a:gd name="connsiteY0" fmla="*/ 0 h 0"/>
                <a:gd name="connsiteX1" fmla="*/ 1577340 w 1577340"/>
                <a:gd name="connsiteY1" fmla="*/ 0 h 0"/>
              </a:gdLst>
              <a:ahLst/>
              <a:cxnLst>
                <a:cxn ang="0">
                  <a:pos x="connsiteX0" y="connsiteY0"/>
                </a:cxn>
                <a:cxn ang="0">
                  <a:pos x="connsiteX1" y="connsiteY1"/>
                </a:cxn>
              </a:cxnLst>
              <a:rect l="l" t="t" r="r" b="b"/>
              <a:pathLst>
                <a:path w="1577340">
                  <a:moveTo>
                    <a:pt x="0" y="0"/>
                  </a:moveTo>
                  <a:lnTo>
                    <a:pt x="1577340" y="0"/>
                  </a:lnTo>
                </a:path>
              </a:pathLst>
            </a:cu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7" name="diagram_134661"/>
            <p:cNvSpPr>
              <a:spLocks noChangeAspect="1"/>
            </p:cNvSpPr>
            <p:nvPr/>
          </p:nvSpPr>
          <p:spPr bwMode="auto">
            <a:xfrm>
              <a:off x="5375713" y="2905307"/>
              <a:ext cx="402061" cy="361469"/>
            </a:xfrm>
            <a:custGeom>
              <a:avLst/>
              <a:gdLst>
                <a:gd name="connsiteX0" fmla="*/ 252413 w 330200"/>
                <a:gd name="connsiteY0" fmla="*/ 220662 h 296863"/>
                <a:gd name="connsiteX1" fmla="*/ 252413 w 330200"/>
                <a:gd name="connsiteY1" fmla="*/ 287337 h 296863"/>
                <a:gd name="connsiteX2" fmla="*/ 319088 w 330200"/>
                <a:gd name="connsiteY2" fmla="*/ 287337 h 296863"/>
                <a:gd name="connsiteX3" fmla="*/ 319088 w 330200"/>
                <a:gd name="connsiteY3" fmla="*/ 220662 h 296863"/>
                <a:gd name="connsiteX4" fmla="*/ 131763 w 330200"/>
                <a:gd name="connsiteY4" fmla="*/ 220662 h 296863"/>
                <a:gd name="connsiteX5" fmla="*/ 131763 w 330200"/>
                <a:gd name="connsiteY5" fmla="*/ 287337 h 296863"/>
                <a:gd name="connsiteX6" fmla="*/ 198438 w 330200"/>
                <a:gd name="connsiteY6" fmla="*/ 287337 h 296863"/>
                <a:gd name="connsiteX7" fmla="*/ 198438 w 330200"/>
                <a:gd name="connsiteY7" fmla="*/ 220662 h 296863"/>
                <a:gd name="connsiteX8" fmla="*/ 11113 w 330200"/>
                <a:gd name="connsiteY8" fmla="*/ 220662 h 296863"/>
                <a:gd name="connsiteX9" fmla="*/ 11113 w 330200"/>
                <a:gd name="connsiteY9" fmla="*/ 287337 h 296863"/>
                <a:gd name="connsiteX10" fmla="*/ 76201 w 330200"/>
                <a:gd name="connsiteY10" fmla="*/ 287337 h 296863"/>
                <a:gd name="connsiteX11" fmla="*/ 76201 w 330200"/>
                <a:gd name="connsiteY11" fmla="*/ 220662 h 296863"/>
                <a:gd name="connsiteX12" fmla="*/ 165101 w 330200"/>
                <a:gd name="connsiteY12" fmla="*/ 11112 h 296863"/>
                <a:gd name="connsiteX13" fmla="*/ 131763 w 330200"/>
                <a:gd name="connsiteY13" fmla="*/ 44450 h 296863"/>
                <a:gd name="connsiteX14" fmla="*/ 165101 w 330200"/>
                <a:gd name="connsiteY14" fmla="*/ 77788 h 296863"/>
                <a:gd name="connsiteX15" fmla="*/ 198439 w 330200"/>
                <a:gd name="connsiteY15" fmla="*/ 44450 h 296863"/>
                <a:gd name="connsiteX16" fmla="*/ 165101 w 330200"/>
                <a:gd name="connsiteY16" fmla="*/ 11112 h 296863"/>
                <a:gd name="connsiteX17" fmla="*/ 165100 w 330200"/>
                <a:gd name="connsiteY17" fmla="*/ 0 h 296863"/>
                <a:gd name="connsiteX18" fmla="*/ 208955 w 330200"/>
                <a:gd name="connsiteY18" fmla="*/ 43884 h 296863"/>
                <a:gd name="connsiteX19" fmla="*/ 170259 w 330200"/>
                <a:gd name="connsiteY19" fmla="*/ 87768 h 296863"/>
                <a:gd name="connsiteX20" fmla="*/ 170259 w 330200"/>
                <a:gd name="connsiteY20" fmla="*/ 143269 h 296863"/>
                <a:gd name="connsiteX21" fmla="*/ 291505 w 330200"/>
                <a:gd name="connsiteY21" fmla="*/ 143269 h 296863"/>
                <a:gd name="connsiteX22" fmla="*/ 291505 w 330200"/>
                <a:gd name="connsiteY22" fmla="*/ 209095 h 296863"/>
                <a:gd name="connsiteX23" fmla="*/ 330200 w 330200"/>
                <a:gd name="connsiteY23" fmla="*/ 209095 h 296863"/>
                <a:gd name="connsiteX24" fmla="*/ 330200 w 330200"/>
                <a:gd name="connsiteY24" fmla="*/ 296863 h 296863"/>
                <a:gd name="connsiteX25" fmla="*/ 242490 w 330200"/>
                <a:gd name="connsiteY25" fmla="*/ 296863 h 296863"/>
                <a:gd name="connsiteX26" fmla="*/ 242490 w 330200"/>
                <a:gd name="connsiteY26" fmla="*/ 209095 h 296863"/>
                <a:gd name="connsiteX27" fmla="*/ 281186 w 330200"/>
                <a:gd name="connsiteY27" fmla="*/ 209095 h 296863"/>
                <a:gd name="connsiteX28" fmla="*/ 281186 w 330200"/>
                <a:gd name="connsiteY28" fmla="*/ 153594 h 296863"/>
                <a:gd name="connsiteX29" fmla="*/ 170259 w 330200"/>
                <a:gd name="connsiteY29" fmla="*/ 153594 h 296863"/>
                <a:gd name="connsiteX30" fmla="*/ 170259 w 330200"/>
                <a:gd name="connsiteY30" fmla="*/ 209095 h 296863"/>
                <a:gd name="connsiteX31" fmla="*/ 208955 w 330200"/>
                <a:gd name="connsiteY31" fmla="*/ 209095 h 296863"/>
                <a:gd name="connsiteX32" fmla="*/ 208955 w 330200"/>
                <a:gd name="connsiteY32" fmla="*/ 296863 h 296863"/>
                <a:gd name="connsiteX33" fmla="*/ 121245 w 330200"/>
                <a:gd name="connsiteY33" fmla="*/ 296863 h 296863"/>
                <a:gd name="connsiteX34" fmla="*/ 121245 w 330200"/>
                <a:gd name="connsiteY34" fmla="*/ 209095 h 296863"/>
                <a:gd name="connsiteX35" fmla="*/ 159940 w 330200"/>
                <a:gd name="connsiteY35" fmla="*/ 209095 h 296863"/>
                <a:gd name="connsiteX36" fmla="*/ 159940 w 330200"/>
                <a:gd name="connsiteY36" fmla="*/ 153594 h 296863"/>
                <a:gd name="connsiteX37" fmla="*/ 49014 w 330200"/>
                <a:gd name="connsiteY37" fmla="*/ 153594 h 296863"/>
                <a:gd name="connsiteX38" fmla="*/ 49014 w 330200"/>
                <a:gd name="connsiteY38" fmla="*/ 209095 h 296863"/>
                <a:gd name="connsiteX39" fmla="*/ 87709 w 330200"/>
                <a:gd name="connsiteY39" fmla="*/ 209095 h 296863"/>
                <a:gd name="connsiteX40" fmla="*/ 87709 w 330200"/>
                <a:gd name="connsiteY40" fmla="*/ 296863 h 296863"/>
                <a:gd name="connsiteX41" fmla="*/ 0 w 330200"/>
                <a:gd name="connsiteY41" fmla="*/ 296863 h 296863"/>
                <a:gd name="connsiteX42" fmla="*/ 0 w 330200"/>
                <a:gd name="connsiteY42" fmla="*/ 209095 h 296863"/>
                <a:gd name="connsiteX43" fmla="*/ 38695 w 330200"/>
                <a:gd name="connsiteY43" fmla="*/ 209095 h 296863"/>
                <a:gd name="connsiteX44" fmla="*/ 38695 w 330200"/>
                <a:gd name="connsiteY44" fmla="*/ 143269 h 296863"/>
                <a:gd name="connsiteX45" fmla="*/ 159940 w 330200"/>
                <a:gd name="connsiteY45" fmla="*/ 143269 h 296863"/>
                <a:gd name="connsiteX46" fmla="*/ 159940 w 330200"/>
                <a:gd name="connsiteY46" fmla="*/ 87768 h 296863"/>
                <a:gd name="connsiteX47" fmla="*/ 121245 w 330200"/>
                <a:gd name="connsiteY47" fmla="*/ 43884 h 296863"/>
                <a:gd name="connsiteX48" fmla="*/ 165100 w 330200"/>
                <a:gd name="connsiteY48" fmla="*/ 0 h 29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30200" h="296863">
                  <a:moveTo>
                    <a:pt x="252413" y="220662"/>
                  </a:moveTo>
                  <a:lnTo>
                    <a:pt x="252413" y="287337"/>
                  </a:lnTo>
                  <a:lnTo>
                    <a:pt x="319088" y="287337"/>
                  </a:lnTo>
                  <a:lnTo>
                    <a:pt x="319088" y="220662"/>
                  </a:lnTo>
                  <a:close/>
                  <a:moveTo>
                    <a:pt x="131763" y="220662"/>
                  </a:moveTo>
                  <a:lnTo>
                    <a:pt x="131763" y="287337"/>
                  </a:lnTo>
                  <a:lnTo>
                    <a:pt x="198438" y="287337"/>
                  </a:lnTo>
                  <a:lnTo>
                    <a:pt x="198438" y="220662"/>
                  </a:lnTo>
                  <a:close/>
                  <a:moveTo>
                    <a:pt x="11113" y="220662"/>
                  </a:moveTo>
                  <a:lnTo>
                    <a:pt x="11113" y="287337"/>
                  </a:lnTo>
                  <a:lnTo>
                    <a:pt x="76201" y="287337"/>
                  </a:lnTo>
                  <a:lnTo>
                    <a:pt x="76201" y="220662"/>
                  </a:lnTo>
                  <a:close/>
                  <a:moveTo>
                    <a:pt x="165101" y="11112"/>
                  </a:moveTo>
                  <a:cubicBezTo>
                    <a:pt x="146689" y="11112"/>
                    <a:pt x="131763" y="26038"/>
                    <a:pt x="131763" y="44450"/>
                  </a:cubicBezTo>
                  <a:cubicBezTo>
                    <a:pt x="131763" y="62862"/>
                    <a:pt x="146689" y="77788"/>
                    <a:pt x="165101" y="77788"/>
                  </a:cubicBezTo>
                  <a:cubicBezTo>
                    <a:pt x="183513" y="77788"/>
                    <a:pt x="198439" y="62862"/>
                    <a:pt x="198439" y="44450"/>
                  </a:cubicBezTo>
                  <a:cubicBezTo>
                    <a:pt x="198439" y="26038"/>
                    <a:pt x="183513" y="11112"/>
                    <a:pt x="165101" y="11112"/>
                  </a:cubicBezTo>
                  <a:close/>
                  <a:moveTo>
                    <a:pt x="165100" y="0"/>
                  </a:moveTo>
                  <a:cubicBezTo>
                    <a:pt x="189607" y="0"/>
                    <a:pt x="208955" y="19361"/>
                    <a:pt x="208955" y="43884"/>
                  </a:cubicBezTo>
                  <a:cubicBezTo>
                    <a:pt x="208955" y="65826"/>
                    <a:pt x="192187" y="85187"/>
                    <a:pt x="170259" y="87768"/>
                  </a:cubicBezTo>
                  <a:cubicBezTo>
                    <a:pt x="170259" y="87768"/>
                    <a:pt x="170259" y="87768"/>
                    <a:pt x="170259" y="143269"/>
                  </a:cubicBezTo>
                  <a:cubicBezTo>
                    <a:pt x="170259" y="143269"/>
                    <a:pt x="170259" y="143269"/>
                    <a:pt x="291505" y="143269"/>
                  </a:cubicBezTo>
                  <a:cubicBezTo>
                    <a:pt x="291505" y="143269"/>
                    <a:pt x="291505" y="143269"/>
                    <a:pt x="291505" y="209095"/>
                  </a:cubicBezTo>
                  <a:lnTo>
                    <a:pt x="330200" y="209095"/>
                  </a:lnTo>
                  <a:cubicBezTo>
                    <a:pt x="330200" y="209095"/>
                    <a:pt x="330200" y="209095"/>
                    <a:pt x="330200" y="296863"/>
                  </a:cubicBezTo>
                  <a:cubicBezTo>
                    <a:pt x="330200" y="296863"/>
                    <a:pt x="330200" y="296863"/>
                    <a:pt x="242490" y="296863"/>
                  </a:cubicBezTo>
                  <a:cubicBezTo>
                    <a:pt x="242490" y="296863"/>
                    <a:pt x="242490" y="296863"/>
                    <a:pt x="242490" y="209095"/>
                  </a:cubicBezTo>
                  <a:cubicBezTo>
                    <a:pt x="242490" y="209095"/>
                    <a:pt x="242490" y="209095"/>
                    <a:pt x="281186" y="209095"/>
                  </a:cubicBezTo>
                  <a:cubicBezTo>
                    <a:pt x="281186" y="209095"/>
                    <a:pt x="281186" y="209095"/>
                    <a:pt x="281186" y="153594"/>
                  </a:cubicBezTo>
                  <a:cubicBezTo>
                    <a:pt x="281186" y="153594"/>
                    <a:pt x="281186" y="153594"/>
                    <a:pt x="170259" y="153594"/>
                  </a:cubicBezTo>
                  <a:cubicBezTo>
                    <a:pt x="170259" y="153594"/>
                    <a:pt x="170259" y="153594"/>
                    <a:pt x="170259" y="209095"/>
                  </a:cubicBezTo>
                  <a:cubicBezTo>
                    <a:pt x="170259" y="209095"/>
                    <a:pt x="170259" y="209095"/>
                    <a:pt x="208955" y="209095"/>
                  </a:cubicBezTo>
                  <a:cubicBezTo>
                    <a:pt x="208955" y="209095"/>
                    <a:pt x="208955" y="209095"/>
                    <a:pt x="208955" y="296863"/>
                  </a:cubicBezTo>
                  <a:cubicBezTo>
                    <a:pt x="208955" y="296863"/>
                    <a:pt x="208955" y="296863"/>
                    <a:pt x="121245" y="296863"/>
                  </a:cubicBezTo>
                  <a:cubicBezTo>
                    <a:pt x="121245" y="296863"/>
                    <a:pt x="121245" y="296863"/>
                    <a:pt x="121245" y="209095"/>
                  </a:cubicBezTo>
                  <a:cubicBezTo>
                    <a:pt x="121245" y="209095"/>
                    <a:pt x="121245" y="209095"/>
                    <a:pt x="159940" y="209095"/>
                  </a:cubicBezTo>
                  <a:cubicBezTo>
                    <a:pt x="159940" y="209095"/>
                    <a:pt x="159940" y="209095"/>
                    <a:pt x="159940" y="153594"/>
                  </a:cubicBezTo>
                  <a:cubicBezTo>
                    <a:pt x="159940" y="153594"/>
                    <a:pt x="159940" y="153594"/>
                    <a:pt x="49014" y="153594"/>
                  </a:cubicBezTo>
                  <a:cubicBezTo>
                    <a:pt x="49014" y="153594"/>
                    <a:pt x="49014" y="153594"/>
                    <a:pt x="49014" y="209095"/>
                  </a:cubicBezTo>
                  <a:cubicBezTo>
                    <a:pt x="49014" y="209095"/>
                    <a:pt x="49014" y="209095"/>
                    <a:pt x="87709" y="209095"/>
                  </a:cubicBezTo>
                  <a:cubicBezTo>
                    <a:pt x="87709" y="209095"/>
                    <a:pt x="87709" y="209095"/>
                    <a:pt x="87709" y="296863"/>
                  </a:cubicBezTo>
                  <a:cubicBezTo>
                    <a:pt x="87709" y="296863"/>
                    <a:pt x="87709" y="296863"/>
                    <a:pt x="0" y="296863"/>
                  </a:cubicBezTo>
                  <a:cubicBezTo>
                    <a:pt x="0" y="296863"/>
                    <a:pt x="0" y="296863"/>
                    <a:pt x="0" y="209095"/>
                  </a:cubicBezTo>
                  <a:cubicBezTo>
                    <a:pt x="0" y="209095"/>
                    <a:pt x="0" y="209095"/>
                    <a:pt x="38695" y="209095"/>
                  </a:cubicBezTo>
                  <a:cubicBezTo>
                    <a:pt x="38695" y="209095"/>
                    <a:pt x="38695" y="209095"/>
                    <a:pt x="38695" y="143269"/>
                  </a:cubicBezTo>
                  <a:cubicBezTo>
                    <a:pt x="38695" y="143269"/>
                    <a:pt x="38695" y="143269"/>
                    <a:pt x="159940" y="143269"/>
                  </a:cubicBezTo>
                  <a:cubicBezTo>
                    <a:pt x="159940" y="143269"/>
                    <a:pt x="159940" y="143269"/>
                    <a:pt x="159940" y="87768"/>
                  </a:cubicBezTo>
                  <a:cubicBezTo>
                    <a:pt x="138013" y="85187"/>
                    <a:pt x="121245" y="65826"/>
                    <a:pt x="121245" y="43884"/>
                  </a:cubicBezTo>
                  <a:cubicBezTo>
                    <a:pt x="121245" y="19361"/>
                    <a:pt x="140593" y="0"/>
                    <a:pt x="165100" y="0"/>
                  </a:cubicBezTo>
                  <a:close/>
                </a:path>
              </a:pathLst>
            </a:custGeom>
            <a:solidFill>
              <a:schemeClr val="tx2"/>
            </a:solidFill>
            <a:ln>
              <a:noFill/>
            </a:ln>
          </p:spPr>
        </p:sp>
      </p:grpSp>
      <p:grpSp>
        <p:nvGrpSpPr>
          <p:cNvPr id="99" name="组合 98"/>
          <p:cNvGrpSpPr/>
          <p:nvPr/>
        </p:nvGrpSpPr>
        <p:grpSpPr>
          <a:xfrm>
            <a:off x="6797559" y="2753880"/>
            <a:ext cx="1577340" cy="1114014"/>
            <a:chOff x="6797559" y="2753880"/>
            <a:chExt cx="1577340" cy="1114014"/>
          </a:xfrm>
        </p:grpSpPr>
        <p:sp>
          <p:nvSpPr>
            <p:cNvPr id="67" name="同侧圆角矩形 66"/>
            <p:cNvSpPr/>
            <p:nvPr/>
          </p:nvSpPr>
          <p:spPr>
            <a:xfrm>
              <a:off x="6799722" y="2753880"/>
              <a:ext cx="1573015" cy="1114014"/>
            </a:xfrm>
            <a:prstGeom prst="round2SameRect">
              <a:avLst>
                <a:gd name="adj1" fmla="val 673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zh-CN" altLang="en-US" sz="2400" dirty="0">
                  <a:solidFill>
                    <a:schemeClr val="tx2"/>
                  </a:solidFill>
                </a:rPr>
                <a:t>活动内容</a:t>
              </a:r>
            </a:p>
          </p:txBody>
        </p:sp>
        <p:sp>
          <p:nvSpPr>
            <p:cNvPr id="68" name="任意多边形 67"/>
            <p:cNvSpPr/>
            <p:nvPr/>
          </p:nvSpPr>
          <p:spPr>
            <a:xfrm>
              <a:off x="6797559" y="3363838"/>
              <a:ext cx="1577340" cy="0"/>
            </a:xfrm>
            <a:custGeom>
              <a:avLst/>
              <a:gdLst>
                <a:gd name="connsiteX0" fmla="*/ 0 w 1577340"/>
                <a:gd name="connsiteY0" fmla="*/ 0 h 0"/>
                <a:gd name="connsiteX1" fmla="*/ 1577340 w 1577340"/>
                <a:gd name="connsiteY1" fmla="*/ 0 h 0"/>
              </a:gdLst>
              <a:ahLst/>
              <a:cxnLst>
                <a:cxn ang="0">
                  <a:pos x="connsiteX0" y="connsiteY0"/>
                </a:cxn>
                <a:cxn ang="0">
                  <a:pos x="connsiteX1" y="connsiteY1"/>
                </a:cxn>
              </a:cxnLst>
              <a:rect l="l" t="t" r="r" b="b"/>
              <a:pathLst>
                <a:path w="1577340">
                  <a:moveTo>
                    <a:pt x="0" y="0"/>
                  </a:moveTo>
                  <a:lnTo>
                    <a:pt x="1577340" y="0"/>
                  </a:lnTo>
                </a:path>
              </a:pathLst>
            </a:cu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50" name="Group 13"/>
            <p:cNvGrpSpPr/>
            <p:nvPr/>
          </p:nvGrpSpPr>
          <p:grpSpPr>
            <a:xfrm>
              <a:off x="7283788" y="2791861"/>
              <a:ext cx="586713" cy="534324"/>
              <a:chOff x="1573530" y="2777697"/>
              <a:chExt cx="1304930" cy="1188720"/>
            </a:xfrm>
          </p:grpSpPr>
          <p:pic>
            <p:nvPicPr>
              <p:cNvPr id="51" name="Picture 3" descr="\\MAGNUM\Projects\Microsoft\Cloud Power FY12\Design\ICONS_PNG\User.png"/>
              <p:cNvPicPr>
                <a:picLocks noChangeAspect="1" noChangeArrowheads="1"/>
              </p:cNvPicPr>
              <p:nvPr/>
            </p:nvPicPr>
            <p:blipFill>
              <a:blip r:embed="rId5" cstate="print">
                <a:duotone>
                  <a:schemeClr val="accent1">
                    <a:shade val="45000"/>
                    <a:satMod val="135000"/>
                  </a:schemeClr>
                  <a:prstClr val="white"/>
                </a:duotone>
                <a:extLst>
                  <a:ext uri="{BEBA8EAE-BF5A-486C-A8C5-ECC9F3942E4B}">
                    <a14:imgProps xmlns:a14="http://schemas.microsoft.com/office/drawing/2010/main">
                      <a14:imgLayer r:embed="rId6">
                        <a14:imgEffect>
                          <a14:brightnessContrast bright="-100000"/>
                        </a14:imgEffect>
                      </a14:imgLayer>
                    </a14:imgProps>
                  </a:ext>
                </a:extLst>
              </a:blip>
              <a:srcRect/>
              <a:stretch>
                <a:fillRect/>
              </a:stretch>
            </p:blipFill>
            <p:spPr bwMode="auto">
              <a:xfrm>
                <a:off x="1573530" y="2777697"/>
                <a:ext cx="1188720" cy="1188720"/>
              </a:xfrm>
              <a:prstGeom prst="rect">
                <a:avLst/>
              </a:prstGeom>
              <a:noFill/>
            </p:spPr>
          </p:pic>
          <p:pic>
            <p:nvPicPr>
              <p:cNvPr id="52" name="Picture 12"/>
              <p:cNvPicPr>
                <a:picLocks noChangeAspect="1"/>
              </p:cNvPicPr>
              <p:nvPr/>
            </p:nvPicPr>
            <p:blipFill>
              <a:blip r:embed="rId7" cstate="print">
                <a:duotone>
                  <a:schemeClr val="accent1">
                    <a:shade val="45000"/>
                    <a:satMod val="135000"/>
                  </a:schemeClr>
                  <a:prstClr val="white"/>
                </a:duotone>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2466980" y="3041789"/>
                <a:ext cx="411480" cy="608143"/>
              </a:xfrm>
              <a:prstGeom prst="rect">
                <a:avLst/>
              </a:prstGeom>
            </p:spPr>
          </p:pic>
        </p:grpSp>
      </p:grpSp>
      <p:cxnSp>
        <p:nvCxnSpPr>
          <p:cNvPr id="77" name="肘形连接符 76"/>
          <p:cNvCxnSpPr>
            <a:stCxn id="28" idx="2"/>
            <a:endCxn id="58" idx="3"/>
          </p:cNvCxnSpPr>
          <p:nvPr/>
        </p:nvCxnSpPr>
        <p:spPr>
          <a:xfrm rot="5400000">
            <a:off x="2650367" y="832245"/>
            <a:ext cx="829041" cy="3014228"/>
          </a:xfrm>
          <a:prstGeom prst="bentConnector3">
            <a:avLst/>
          </a:prstGeom>
          <a:ln w="12700">
            <a:solidFill>
              <a:schemeClr val="bg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79" name="肘形连接符 78"/>
          <p:cNvCxnSpPr>
            <a:stCxn id="28" idx="2"/>
            <a:endCxn id="67" idx="3"/>
          </p:cNvCxnSpPr>
          <p:nvPr/>
        </p:nvCxnSpPr>
        <p:spPr>
          <a:xfrm rot="16200000" flipH="1">
            <a:off x="5664595" y="832244"/>
            <a:ext cx="829041" cy="3014229"/>
          </a:xfrm>
          <a:prstGeom prst="bentConnector3">
            <a:avLst/>
          </a:prstGeom>
          <a:ln w="12700">
            <a:solidFill>
              <a:schemeClr val="bg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81" name="肘形连接符 80"/>
          <p:cNvCxnSpPr>
            <a:stCxn id="28" idx="2"/>
            <a:endCxn id="61" idx="3"/>
          </p:cNvCxnSpPr>
          <p:nvPr/>
        </p:nvCxnSpPr>
        <p:spPr>
          <a:xfrm rot="5400000">
            <a:off x="3655110" y="1836988"/>
            <a:ext cx="829041" cy="1004742"/>
          </a:xfrm>
          <a:prstGeom prst="bentConnector3">
            <a:avLst/>
          </a:prstGeom>
          <a:ln w="12700">
            <a:solidFill>
              <a:schemeClr val="bg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83" name="肘形连接符 82"/>
          <p:cNvCxnSpPr>
            <a:stCxn id="28" idx="2"/>
            <a:endCxn id="64" idx="3"/>
          </p:cNvCxnSpPr>
          <p:nvPr/>
        </p:nvCxnSpPr>
        <p:spPr>
          <a:xfrm rot="16200000" flipH="1">
            <a:off x="4659853" y="1836987"/>
            <a:ext cx="829041" cy="1004744"/>
          </a:xfrm>
          <a:prstGeom prst="bentConnector3">
            <a:avLst/>
          </a:prstGeom>
          <a:ln w="12700">
            <a:solidFill>
              <a:schemeClr val="bg1"/>
            </a:solidFill>
            <a:headEnd type="ova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750" fill="hold"/>
                                        <p:tgtEl>
                                          <p:spTgt spid="28"/>
                                        </p:tgtEl>
                                        <p:attrNameLst>
                                          <p:attrName>ppt_w</p:attrName>
                                        </p:attrNameLst>
                                      </p:cBhvr>
                                      <p:tavLst>
                                        <p:tav tm="0">
                                          <p:val>
                                            <p:fltVal val="0"/>
                                          </p:val>
                                        </p:tav>
                                        <p:tav tm="100000">
                                          <p:val>
                                            <p:strVal val="#ppt_w"/>
                                          </p:val>
                                        </p:tav>
                                      </p:tavLst>
                                    </p:anim>
                                    <p:anim calcmode="lin" valueType="num">
                                      <p:cBhvr>
                                        <p:cTn id="8" dur="750" fill="hold"/>
                                        <p:tgtEl>
                                          <p:spTgt spid="28"/>
                                        </p:tgtEl>
                                        <p:attrNameLst>
                                          <p:attrName>ppt_h</p:attrName>
                                        </p:attrNameLst>
                                      </p:cBhvr>
                                      <p:tavLst>
                                        <p:tav tm="0">
                                          <p:val>
                                            <p:fltVal val="0"/>
                                          </p:val>
                                        </p:tav>
                                        <p:tav tm="100000">
                                          <p:val>
                                            <p:strVal val="#ppt_h"/>
                                          </p:val>
                                        </p:tav>
                                      </p:tavLst>
                                    </p:anim>
                                    <p:animEffect transition="in" filter="fade">
                                      <p:cBhvr>
                                        <p:cTn id="9" dur="750"/>
                                        <p:tgtEl>
                                          <p:spTgt spid="28"/>
                                        </p:tgtEl>
                                      </p:cBhvr>
                                    </p:animEffect>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77"/>
                                        </p:tgtEl>
                                        <p:attrNameLst>
                                          <p:attrName>style.visibility</p:attrName>
                                        </p:attrNameLst>
                                      </p:cBhvr>
                                      <p:to>
                                        <p:strVal val="visible"/>
                                      </p:to>
                                    </p:set>
                                    <p:animEffect transition="in" filter="wipe(up)">
                                      <p:cBhvr>
                                        <p:cTn id="13" dur="750"/>
                                        <p:tgtEl>
                                          <p:spTgt spid="77"/>
                                        </p:tgtEl>
                                      </p:cBhvr>
                                    </p:animEffect>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Effect transition="in" filter="fade">
                                      <p:cBhvr>
                                        <p:cTn id="17" dur="750"/>
                                        <p:tgtEl>
                                          <p:spTgt spid="96"/>
                                        </p:tgtEl>
                                      </p:cBhvr>
                                    </p:animEffect>
                                    <p:anim calcmode="lin" valueType="num">
                                      <p:cBhvr>
                                        <p:cTn id="18" dur="750" fill="hold"/>
                                        <p:tgtEl>
                                          <p:spTgt spid="96"/>
                                        </p:tgtEl>
                                        <p:attrNameLst>
                                          <p:attrName>ppt_x</p:attrName>
                                        </p:attrNameLst>
                                      </p:cBhvr>
                                      <p:tavLst>
                                        <p:tav tm="0">
                                          <p:val>
                                            <p:strVal val="#ppt_x"/>
                                          </p:val>
                                        </p:tav>
                                        <p:tav tm="100000">
                                          <p:val>
                                            <p:strVal val="#ppt_x"/>
                                          </p:val>
                                        </p:tav>
                                      </p:tavLst>
                                    </p:anim>
                                    <p:anim calcmode="lin" valueType="num">
                                      <p:cBhvr>
                                        <p:cTn id="19" dur="750" fill="hold"/>
                                        <p:tgtEl>
                                          <p:spTgt spid="96"/>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wipe(up)">
                                      <p:cBhvr>
                                        <p:cTn id="23" dur="750"/>
                                        <p:tgtEl>
                                          <p:spTgt spid="81"/>
                                        </p:tgtEl>
                                      </p:cBhvr>
                                    </p:animEffect>
                                  </p:childTnLst>
                                </p:cTn>
                              </p:par>
                            </p:childTnLst>
                          </p:cTn>
                        </p:par>
                        <p:par>
                          <p:cTn id="24" fill="hold">
                            <p:stCondLst>
                              <p:cond delay="4000"/>
                            </p:stCondLst>
                            <p:childTnLst>
                              <p:par>
                                <p:cTn id="25" presetID="47" presetClass="entr" presetSubtype="0" fill="hold" nodeType="afterEffect">
                                  <p:stCondLst>
                                    <p:cond delay="0"/>
                                  </p:stCondLst>
                                  <p:childTnLst>
                                    <p:set>
                                      <p:cBhvr>
                                        <p:cTn id="26" dur="1" fill="hold">
                                          <p:stCondLst>
                                            <p:cond delay="0"/>
                                          </p:stCondLst>
                                        </p:cTn>
                                        <p:tgtEl>
                                          <p:spTgt spid="97"/>
                                        </p:tgtEl>
                                        <p:attrNameLst>
                                          <p:attrName>style.visibility</p:attrName>
                                        </p:attrNameLst>
                                      </p:cBhvr>
                                      <p:to>
                                        <p:strVal val="visible"/>
                                      </p:to>
                                    </p:set>
                                    <p:animEffect transition="in" filter="fade">
                                      <p:cBhvr>
                                        <p:cTn id="27" dur="750"/>
                                        <p:tgtEl>
                                          <p:spTgt spid="97"/>
                                        </p:tgtEl>
                                      </p:cBhvr>
                                    </p:animEffect>
                                    <p:anim calcmode="lin" valueType="num">
                                      <p:cBhvr>
                                        <p:cTn id="28" dur="750" fill="hold"/>
                                        <p:tgtEl>
                                          <p:spTgt spid="97"/>
                                        </p:tgtEl>
                                        <p:attrNameLst>
                                          <p:attrName>ppt_x</p:attrName>
                                        </p:attrNameLst>
                                      </p:cBhvr>
                                      <p:tavLst>
                                        <p:tav tm="0">
                                          <p:val>
                                            <p:strVal val="#ppt_x"/>
                                          </p:val>
                                        </p:tav>
                                        <p:tav tm="100000">
                                          <p:val>
                                            <p:strVal val="#ppt_x"/>
                                          </p:val>
                                        </p:tav>
                                      </p:tavLst>
                                    </p:anim>
                                    <p:anim calcmode="lin" valueType="num">
                                      <p:cBhvr>
                                        <p:cTn id="29" dur="750" fill="hold"/>
                                        <p:tgtEl>
                                          <p:spTgt spid="97"/>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22" presetClass="entr" presetSubtype="1" fill="hold" nodeType="afterEffect">
                                  <p:stCondLst>
                                    <p:cond delay="0"/>
                                  </p:stCondLst>
                                  <p:childTnLst>
                                    <p:set>
                                      <p:cBhvr>
                                        <p:cTn id="32" dur="1" fill="hold">
                                          <p:stCondLst>
                                            <p:cond delay="0"/>
                                          </p:stCondLst>
                                        </p:cTn>
                                        <p:tgtEl>
                                          <p:spTgt spid="83"/>
                                        </p:tgtEl>
                                        <p:attrNameLst>
                                          <p:attrName>style.visibility</p:attrName>
                                        </p:attrNameLst>
                                      </p:cBhvr>
                                      <p:to>
                                        <p:strVal val="visible"/>
                                      </p:to>
                                    </p:set>
                                    <p:animEffect transition="in" filter="wipe(up)">
                                      <p:cBhvr>
                                        <p:cTn id="33" dur="750"/>
                                        <p:tgtEl>
                                          <p:spTgt spid="83"/>
                                        </p:tgtEl>
                                      </p:cBhvr>
                                    </p:animEffect>
                                  </p:childTnLst>
                                </p:cTn>
                              </p:par>
                            </p:childTnLst>
                          </p:cTn>
                        </p:par>
                        <p:par>
                          <p:cTn id="34" fill="hold">
                            <p:stCondLst>
                              <p:cond delay="6000"/>
                            </p:stCondLst>
                            <p:childTnLst>
                              <p:par>
                                <p:cTn id="35" presetID="47" presetClass="entr" presetSubtype="0" fill="hold" nodeType="afterEffect">
                                  <p:stCondLst>
                                    <p:cond delay="0"/>
                                  </p:stCondLst>
                                  <p:childTnLst>
                                    <p:set>
                                      <p:cBhvr>
                                        <p:cTn id="36" dur="1" fill="hold">
                                          <p:stCondLst>
                                            <p:cond delay="0"/>
                                          </p:stCondLst>
                                        </p:cTn>
                                        <p:tgtEl>
                                          <p:spTgt spid="98"/>
                                        </p:tgtEl>
                                        <p:attrNameLst>
                                          <p:attrName>style.visibility</p:attrName>
                                        </p:attrNameLst>
                                      </p:cBhvr>
                                      <p:to>
                                        <p:strVal val="visible"/>
                                      </p:to>
                                    </p:set>
                                    <p:animEffect transition="in" filter="fade">
                                      <p:cBhvr>
                                        <p:cTn id="37" dur="750"/>
                                        <p:tgtEl>
                                          <p:spTgt spid="98"/>
                                        </p:tgtEl>
                                      </p:cBhvr>
                                    </p:animEffect>
                                    <p:anim calcmode="lin" valueType="num">
                                      <p:cBhvr>
                                        <p:cTn id="38" dur="750" fill="hold"/>
                                        <p:tgtEl>
                                          <p:spTgt spid="98"/>
                                        </p:tgtEl>
                                        <p:attrNameLst>
                                          <p:attrName>ppt_x</p:attrName>
                                        </p:attrNameLst>
                                      </p:cBhvr>
                                      <p:tavLst>
                                        <p:tav tm="0">
                                          <p:val>
                                            <p:strVal val="#ppt_x"/>
                                          </p:val>
                                        </p:tav>
                                        <p:tav tm="100000">
                                          <p:val>
                                            <p:strVal val="#ppt_x"/>
                                          </p:val>
                                        </p:tav>
                                      </p:tavLst>
                                    </p:anim>
                                    <p:anim calcmode="lin" valueType="num">
                                      <p:cBhvr>
                                        <p:cTn id="39" dur="750" fill="hold"/>
                                        <p:tgtEl>
                                          <p:spTgt spid="98"/>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22" presetClass="entr" presetSubtype="1" fill="hold"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wipe(up)">
                                      <p:cBhvr>
                                        <p:cTn id="43" dur="750"/>
                                        <p:tgtEl>
                                          <p:spTgt spid="79"/>
                                        </p:tgtEl>
                                      </p:cBhvr>
                                    </p:animEffect>
                                  </p:childTnLst>
                                </p:cTn>
                              </p:par>
                            </p:childTnLst>
                          </p:cTn>
                        </p:par>
                        <p:par>
                          <p:cTn id="44" fill="hold">
                            <p:stCondLst>
                              <p:cond delay="8000"/>
                            </p:stCondLst>
                            <p:childTnLst>
                              <p:par>
                                <p:cTn id="45" presetID="47" presetClass="entr" presetSubtype="0" fill="hold" nodeType="after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750"/>
                                        <p:tgtEl>
                                          <p:spTgt spid="99"/>
                                        </p:tgtEl>
                                      </p:cBhvr>
                                    </p:animEffect>
                                    <p:anim calcmode="lin" valueType="num">
                                      <p:cBhvr>
                                        <p:cTn id="48" dur="750" fill="hold"/>
                                        <p:tgtEl>
                                          <p:spTgt spid="99"/>
                                        </p:tgtEl>
                                        <p:attrNameLst>
                                          <p:attrName>ppt_x</p:attrName>
                                        </p:attrNameLst>
                                      </p:cBhvr>
                                      <p:tavLst>
                                        <p:tav tm="0">
                                          <p:val>
                                            <p:strVal val="#ppt_x"/>
                                          </p:val>
                                        </p:tav>
                                        <p:tav tm="100000">
                                          <p:val>
                                            <p:strVal val="#ppt_x"/>
                                          </p:val>
                                        </p:tav>
                                      </p:tavLst>
                                    </p:anim>
                                    <p:anim calcmode="lin" valueType="num">
                                      <p:cBhvr>
                                        <p:cTn id="49" dur="75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发展历史</a:t>
            </a:r>
          </a:p>
        </p:txBody>
      </p:sp>
      <p:sp>
        <p:nvSpPr>
          <p:cNvPr id="3" name="日期占位符 2"/>
          <p:cNvSpPr>
            <a:spLocks noGrp="1"/>
          </p:cNvSpPr>
          <p:nvPr>
            <p:ph type="dt" sz="half" idx="10"/>
          </p:nvPr>
        </p:nvSpPr>
        <p:spPr/>
        <p:txBody>
          <a:bodyPr/>
          <a:lstStyle/>
          <a:p>
            <a:fld id="{E3DA75C5-0ACC-4C09-8DBB-C211957FAB3F}" type="datetime1">
              <a:rPr lang="zh-CN" altLang="en-US" smtClean="0"/>
              <a:t>2021/1/5</a:t>
            </a:fld>
            <a:endParaRPr lang="zh-CN" altLang="en-US" dirty="0"/>
          </a:p>
        </p:txBody>
      </p:sp>
      <p:sp>
        <p:nvSpPr>
          <p:cNvPr id="4" name="灯片编号占位符 3"/>
          <p:cNvSpPr>
            <a:spLocks noGrp="1"/>
          </p:cNvSpPr>
          <p:nvPr>
            <p:ph type="sldNum" sz="quarter" idx="12"/>
          </p:nvPr>
        </p:nvSpPr>
        <p:spPr/>
        <p:txBody>
          <a:bodyPr/>
          <a:lstStyle/>
          <a:p>
            <a:r>
              <a:rPr lang="en-US" altLang="zh-CN"/>
              <a:t>Page </a:t>
            </a:r>
            <a:fld id="{992163F8-3545-42FD-B46E-78549F3ACEC6}" type="slidenum">
              <a:rPr lang="zh-CN" altLang="en-US" smtClean="0"/>
              <a:t>4</a:t>
            </a:fld>
            <a:endParaRPr lang="zh-CN" altLang="en-US" dirty="0"/>
          </a:p>
        </p:txBody>
      </p:sp>
      <p:sp>
        <p:nvSpPr>
          <p:cNvPr id="9" name="椭圆 8"/>
          <p:cNvSpPr/>
          <p:nvPr/>
        </p:nvSpPr>
        <p:spPr>
          <a:xfrm>
            <a:off x="1253679" y="2773883"/>
            <a:ext cx="720080" cy="7200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1983</a:t>
            </a:r>
            <a:endParaRPr lang="zh-CN" altLang="en-US" sz="1600" dirty="0"/>
          </a:p>
        </p:txBody>
      </p:sp>
      <p:sp>
        <p:nvSpPr>
          <p:cNvPr id="28" name="矩形 27"/>
          <p:cNvSpPr/>
          <p:nvPr/>
        </p:nvSpPr>
        <p:spPr>
          <a:xfrm>
            <a:off x="695816" y="3575099"/>
            <a:ext cx="1835806" cy="701731"/>
          </a:xfrm>
          <a:prstGeom prst="rect">
            <a:avLst/>
          </a:prstGeom>
        </p:spPr>
        <p:txBody>
          <a:bodyPr wrap="square">
            <a:spAutoFit/>
          </a:bodyPr>
          <a:lstStyle/>
          <a:p>
            <a:pPr algn="ctr">
              <a:lnSpc>
                <a:spcPct val="110000"/>
              </a:lnSpc>
            </a:pPr>
            <a:r>
              <a:rPr lang="zh-CN" altLang="en-US" sz="1400" b="1" dirty="0">
                <a:solidFill>
                  <a:schemeClr val="tx2"/>
                </a:solidFill>
              </a:rPr>
              <a:t>添加标题</a:t>
            </a:r>
            <a:endParaRPr lang="en-US" altLang="zh-CN" sz="1400" b="1" dirty="0">
              <a:solidFill>
                <a:schemeClr val="tx2"/>
              </a:solidFill>
            </a:endParaRPr>
          </a:p>
          <a:p>
            <a:pPr algn="ctr">
              <a:lnSpc>
                <a:spcPct val="110000"/>
              </a:lnSpc>
            </a:pPr>
            <a:r>
              <a:rPr lang="en-US" altLang="zh-CN" sz="1100" dirty="0"/>
              <a:t>PPT</a:t>
            </a:r>
            <a:r>
              <a:rPr lang="zh-CN" altLang="en-US" sz="1100" dirty="0"/>
              <a:t>在现代商务交流中被愈来愈多的运用</a:t>
            </a:r>
          </a:p>
        </p:txBody>
      </p:sp>
      <p:sp>
        <p:nvSpPr>
          <p:cNvPr id="29" name="椭圆 28"/>
          <p:cNvSpPr/>
          <p:nvPr/>
        </p:nvSpPr>
        <p:spPr>
          <a:xfrm>
            <a:off x="2290594" y="1918543"/>
            <a:ext cx="720080" cy="7200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1989</a:t>
            </a:r>
            <a:endParaRPr lang="zh-CN" altLang="en-US" sz="1600" dirty="0"/>
          </a:p>
        </p:txBody>
      </p:sp>
      <p:sp>
        <p:nvSpPr>
          <p:cNvPr id="30" name="椭圆 29"/>
          <p:cNvSpPr/>
          <p:nvPr/>
        </p:nvSpPr>
        <p:spPr>
          <a:xfrm>
            <a:off x="3327509" y="2701875"/>
            <a:ext cx="864096" cy="8640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1996</a:t>
            </a:r>
            <a:endParaRPr lang="zh-CN" altLang="en-US" sz="1600" dirty="0"/>
          </a:p>
        </p:txBody>
      </p:sp>
      <p:sp>
        <p:nvSpPr>
          <p:cNvPr id="31" name="椭圆 30"/>
          <p:cNvSpPr/>
          <p:nvPr/>
        </p:nvSpPr>
        <p:spPr>
          <a:xfrm>
            <a:off x="4508440" y="1846535"/>
            <a:ext cx="864096" cy="8640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1999</a:t>
            </a:r>
            <a:endParaRPr lang="zh-CN" altLang="en-US" sz="1600" dirty="0"/>
          </a:p>
        </p:txBody>
      </p:sp>
      <p:sp>
        <p:nvSpPr>
          <p:cNvPr id="32" name="椭圆 31"/>
          <p:cNvSpPr/>
          <p:nvPr/>
        </p:nvSpPr>
        <p:spPr>
          <a:xfrm>
            <a:off x="5689371" y="2701875"/>
            <a:ext cx="864096" cy="8640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2008</a:t>
            </a:r>
            <a:endParaRPr lang="zh-CN" altLang="en-US" sz="1600" dirty="0"/>
          </a:p>
        </p:txBody>
      </p:sp>
      <p:sp>
        <p:nvSpPr>
          <p:cNvPr id="33" name="椭圆 32"/>
          <p:cNvSpPr/>
          <p:nvPr/>
        </p:nvSpPr>
        <p:spPr>
          <a:xfrm>
            <a:off x="6870303" y="1918543"/>
            <a:ext cx="720080" cy="7200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2015</a:t>
            </a:r>
            <a:endParaRPr lang="zh-CN" altLang="en-US" sz="1600" dirty="0"/>
          </a:p>
        </p:txBody>
      </p:sp>
      <p:cxnSp>
        <p:nvCxnSpPr>
          <p:cNvPr id="11" name="曲线连接符 10"/>
          <p:cNvCxnSpPr/>
          <p:nvPr/>
        </p:nvCxnSpPr>
        <p:spPr>
          <a:xfrm rot="5400000" flipH="1" flipV="1">
            <a:off x="1904139" y="2454781"/>
            <a:ext cx="388722" cy="422288"/>
          </a:xfrm>
          <a:prstGeom prst="curvedConnector2">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1732731" y="1122462"/>
            <a:ext cx="1835806" cy="701731"/>
          </a:xfrm>
          <a:prstGeom prst="rect">
            <a:avLst/>
          </a:prstGeom>
        </p:spPr>
        <p:txBody>
          <a:bodyPr wrap="square">
            <a:spAutoFit/>
          </a:bodyPr>
          <a:lstStyle/>
          <a:p>
            <a:pPr algn="ctr">
              <a:lnSpc>
                <a:spcPct val="110000"/>
              </a:lnSpc>
            </a:pPr>
            <a:r>
              <a:rPr lang="zh-CN" altLang="en-US" sz="1400" b="1" dirty="0">
                <a:solidFill>
                  <a:schemeClr val="tx2"/>
                </a:solidFill>
              </a:rPr>
              <a:t>添加标题</a:t>
            </a:r>
            <a:endParaRPr lang="en-US" altLang="zh-CN" sz="1400" b="1" dirty="0">
              <a:solidFill>
                <a:schemeClr val="tx2"/>
              </a:solidFill>
            </a:endParaRPr>
          </a:p>
          <a:p>
            <a:pPr algn="ctr">
              <a:lnSpc>
                <a:spcPct val="110000"/>
              </a:lnSpc>
            </a:pPr>
            <a:r>
              <a:rPr lang="en-US" altLang="zh-CN" sz="1100" dirty="0"/>
              <a:t>PPT</a:t>
            </a:r>
            <a:r>
              <a:rPr lang="zh-CN" altLang="en-US" sz="1100" dirty="0"/>
              <a:t>在现代商务交流中被愈来愈多的运用</a:t>
            </a:r>
          </a:p>
        </p:txBody>
      </p:sp>
      <p:cxnSp>
        <p:nvCxnSpPr>
          <p:cNvPr id="39" name="曲线连接符 38"/>
          <p:cNvCxnSpPr>
            <a:stCxn id="29" idx="5"/>
            <a:endCxn id="30" idx="1"/>
          </p:cNvCxnSpPr>
          <p:nvPr/>
        </p:nvCxnSpPr>
        <p:spPr>
          <a:xfrm rot="16200000" flipH="1">
            <a:off x="3032013" y="2406378"/>
            <a:ext cx="295249" cy="548832"/>
          </a:xfrm>
          <a:prstGeom prst="curvedConnector3">
            <a:avLst>
              <a:gd name="adj1" fmla="val 50000"/>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曲线连接符 44"/>
          <p:cNvCxnSpPr/>
          <p:nvPr/>
        </p:nvCxnSpPr>
        <p:spPr>
          <a:xfrm rot="16200000" flipH="1">
            <a:off x="5403394" y="2406379"/>
            <a:ext cx="295249" cy="548832"/>
          </a:xfrm>
          <a:prstGeom prst="curvedConnector3">
            <a:avLst>
              <a:gd name="adj1" fmla="val 50000"/>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曲线连接符 45"/>
          <p:cNvCxnSpPr/>
          <p:nvPr/>
        </p:nvCxnSpPr>
        <p:spPr>
          <a:xfrm rot="5400000" flipH="1" flipV="1">
            <a:off x="6483848" y="2454781"/>
            <a:ext cx="388722" cy="422288"/>
          </a:xfrm>
          <a:prstGeom prst="curvedConnector2">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曲线连接符 47"/>
          <p:cNvCxnSpPr/>
          <p:nvPr/>
        </p:nvCxnSpPr>
        <p:spPr>
          <a:xfrm rot="5400000" flipH="1" flipV="1">
            <a:off x="4122554" y="2454781"/>
            <a:ext cx="388722" cy="422288"/>
          </a:xfrm>
          <a:prstGeom prst="curvedConnector2">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2841654" y="3575099"/>
            <a:ext cx="1835806" cy="701731"/>
          </a:xfrm>
          <a:prstGeom prst="rect">
            <a:avLst/>
          </a:prstGeom>
        </p:spPr>
        <p:txBody>
          <a:bodyPr wrap="square">
            <a:spAutoFit/>
          </a:bodyPr>
          <a:lstStyle/>
          <a:p>
            <a:pPr algn="ctr">
              <a:lnSpc>
                <a:spcPct val="110000"/>
              </a:lnSpc>
            </a:pPr>
            <a:r>
              <a:rPr lang="zh-CN" altLang="en-US" sz="1400" b="1" dirty="0">
                <a:solidFill>
                  <a:schemeClr val="tx2"/>
                </a:solidFill>
              </a:rPr>
              <a:t>添加标题</a:t>
            </a:r>
            <a:endParaRPr lang="en-US" altLang="zh-CN" sz="1400" b="1" dirty="0">
              <a:solidFill>
                <a:schemeClr val="tx2"/>
              </a:solidFill>
            </a:endParaRPr>
          </a:p>
          <a:p>
            <a:pPr algn="ctr">
              <a:lnSpc>
                <a:spcPct val="110000"/>
              </a:lnSpc>
            </a:pPr>
            <a:r>
              <a:rPr lang="en-US" altLang="zh-CN" sz="1100" dirty="0"/>
              <a:t>PPT</a:t>
            </a:r>
            <a:r>
              <a:rPr lang="zh-CN" altLang="en-US" sz="1100" dirty="0"/>
              <a:t>在现代商务交流中被愈来愈多的运用</a:t>
            </a:r>
          </a:p>
        </p:txBody>
      </p:sp>
      <p:sp>
        <p:nvSpPr>
          <p:cNvPr id="51" name="矩形 50"/>
          <p:cNvSpPr/>
          <p:nvPr/>
        </p:nvSpPr>
        <p:spPr>
          <a:xfrm>
            <a:off x="4022585" y="1122462"/>
            <a:ext cx="1835806" cy="701731"/>
          </a:xfrm>
          <a:prstGeom prst="rect">
            <a:avLst/>
          </a:prstGeom>
        </p:spPr>
        <p:txBody>
          <a:bodyPr wrap="square">
            <a:spAutoFit/>
          </a:bodyPr>
          <a:lstStyle/>
          <a:p>
            <a:pPr algn="ctr">
              <a:lnSpc>
                <a:spcPct val="110000"/>
              </a:lnSpc>
            </a:pPr>
            <a:r>
              <a:rPr lang="zh-CN" altLang="en-US" sz="1400" b="1" dirty="0">
                <a:solidFill>
                  <a:schemeClr val="tx2"/>
                </a:solidFill>
              </a:rPr>
              <a:t>添加标题</a:t>
            </a:r>
            <a:endParaRPr lang="en-US" altLang="zh-CN" sz="1400" b="1" dirty="0">
              <a:solidFill>
                <a:schemeClr val="tx2"/>
              </a:solidFill>
            </a:endParaRPr>
          </a:p>
          <a:p>
            <a:pPr algn="ctr">
              <a:lnSpc>
                <a:spcPct val="110000"/>
              </a:lnSpc>
            </a:pPr>
            <a:r>
              <a:rPr lang="en-US" altLang="zh-CN" sz="1100" dirty="0"/>
              <a:t>PPT</a:t>
            </a:r>
            <a:r>
              <a:rPr lang="zh-CN" altLang="en-US" sz="1100" dirty="0"/>
              <a:t>在现代商务交流中被愈来愈多的运用</a:t>
            </a:r>
          </a:p>
        </p:txBody>
      </p:sp>
      <p:sp>
        <p:nvSpPr>
          <p:cNvPr id="60" name="矩形 59"/>
          <p:cNvSpPr/>
          <p:nvPr/>
        </p:nvSpPr>
        <p:spPr>
          <a:xfrm>
            <a:off x="5203516" y="3575099"/>
            <a:ext cx="1835806" cy="701731"/>
          </a:xfrm>
          <a:prstGeom prst="rect">
            <a:avLst/>
          </a:prstGeom>
        </p:spPr>
        <p:txBody>
          <a:bodyPr wrap="square">
            <a:spAutoFit/>
          </a:bodyPr>
          <a:lstStyle/>
          <a:p>
            <a:pPr algn="ctr">
              <a:lnSpc>
                <a:spcPct val="110000"/>
              </a:lnSpc>
            </a:pPr>
            <a:r>
              <a:rPr lang="zh-CN" altLang="en-US" sz="1400" b="1" dirty="0">
                <a:solidFill>
                  <a:schemeClr val="tx2"/>
                </a:solidFill>
              </a:rPr>
              <a:t>添加标题</a:t>
            </a:r>
            <a:endParaRPr lang="en-US" altLang="zh-CN" sz="1400" b="1" dirty="0">
              <a:solidFill>
                <a:schemeClr val="tx2"/>
              </a:solidFill>
            </a:endParaRPr>
          </a:p>
          <a:p>
            <a:pPr algn="ctr">
              <a:lnSpc>
                <a:spcPct val="110000"/>
              </a:lnSpc>
            </a:pPr>
            <a:r>
              <a:rPr lang="en-US" altLang="zh-CN" sz="1100" dirty="0"/>
              <a:t>PPT</a:t>
            </a:r>
            <a:r>
              <a:rPr lang="zh-CN" altLang="en-US" sz="1100" dirty="0"/>
              <a:t>在现代商务交流中被愈来愈多的运用</a:t>
            </a:r>
          </a:p>
        </p:txBody>
      </p:sp>
      <p:sp>
        <p:nvSpPr>
          <p:cNvPr id="61" name="矩形 60"/>
          <p:cNvSpPr/>
          <p:nvPr/>
        </p:nvSpPr>
        <p:spPr>
          <a:xfrm>
            <a:off x="6312440" y="1122462"/>
            <a:ext cx="1835806" cy="701731"/>
          </a:xfrm>
          <a:prstGeom prst="rect">
            <a:avLst/>
          </a:prstGeom>
        </p:spPr>
        <p:txBody>
          <a:bodyPr wrap="square">
            <a:spAutoFit/>
          </a:bodyPr>
          <a:lstStyle/>
          <a:p>
            <a:pPr algn="ctr">
              <a:lnSpc>
                <a:spcPct val="110000"/>
              </a:lnSpc>
            </a:pPr>
            <a:r>
              <a:rPr lang="zh-CN" altLang="en-US" sz="1400" b="1" dirty="0">
                <a:solidFill>
                  <a:schemeClr val="tx2"/>
                </a:solidFill>
              </a:rPr>
              <a:t>添加标题</a:t>
            </a:r>
            <a:endParaRPr lang="en-US" altLang="zh-CN" sz="1400" b="1" dirty="0">
              <a:solidFill>
                <a:schemeClr val="tx2"/>
              </a:solidFill>
            </a:endParaRPr>
          </a:p>
          <a:p>
            <a:pPr algn="ctr">
              <a:lnSpc>
                <a:spcPct val="110000"/>
              </a:lnSpc>
            </a:pPr>
            <a:r>
              <a:rPr lang="en-US" altLang="zh-CN" sz="1100" dirty="0"/>
              <a:t>PPT</a:t>
            </a:r>
            <a:r>
              <a:rPr lang="zh-CN" altLang="en-US" sz="1100" dirty="0"/>
              <a:t>在现代商务交流中被愈来愈多的运用</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750" fill="hold"/>
                                        <p:tgtEl>
                                          <p:spTgt spid="9"/>
                                        </p:tgtEl>
                                        <p:attrNameLst>
                                          <p:attrName>ppt_w</p:attrName>
                                        </p:attrNameLst>
                                      </p:cBhvr>
                                      <p:tavLst>
                                        <p:tav tm="0">
                                          <p:val>
                                            <p:fltVal val="0"/>
                                          </p:val>
                                        </p:tav>
                                        <p:tav tm="100000">
                                          <p:val>
                                            <p:strVal val="#ppt_w"/>
                                          </p:val>
                                        </p:tav>
                                      </p:tavLst>
                                    </p:anim>
                                    <p:anim calcmode="lin" valueType="num">
                                      <p:cBhvr>
                                        <p:cTn id="8" dur="750" fill="hold"/>
                                        <p:tgtEl>
                                          <p:spTgt spid="9"/>
                                        </p:tgtEl>
                                        <p:attrNameLst>
                                          <p:attrName>ppt_h</p:attrName>
                                        </p:attrNameLst>
                                      </p:cBhvr>
                                      <p:tavLst>
                                        <p:tav tm="0">
                                          <p:val>
                                            <p:fltVal val="0"/>
                                          </p:val>
                                        </p:tav>
                                        <p:tav tm="100000">
                                          <p:val>
                                            <p:strVal val="#ppt_h"/>
                                          </p:val>
                                        </p:tav>
                                      </p:tavLst>
                                    </p:anim>
                                    <p:animEffect transition="in" filter="fade">
                                      <p:cBhvr>
                                        <p:cTn id="9" dur="750"/>
                                        <p:tgtEl>
                                          <p:spTgt spid="9"/>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up)">
                                      <p:cBhvr>
                                        <p:cTn id="13" dur="750"/>
                                        <p:tgtEl>
                                          <p:spTgt spid="28"/>
                                        </p:tgtEl>
                                      </p:cBhvr>
                                    </p:animEffect>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p:cTn id="23" dur="750" fill="hold"/>
                                        <p:tgtEl>
                                          <p:spTgt spid="29"/>
                                        </p:tgtEl>
                                        <p:attrNameLst>
                                          <p:attrName>ppt_w</p:attrName>
                                        </p:attrNameLst>
                                      </p:cBhvr>
                                      <p:tavLst>
                                        <p:tav tm="0">
                                          <p:val>
                                            <p:fltVal val="0"/>
                                          </p:val>
                                        </p:tav>
                                        <p:tav tm="100000">
                                          <p:val>
                                            <p:strVal val="#ppt_w"/>
                                          </p:val>
                                        </p:tav>
                                      </p:tavLst>
                                    </p:anim>
                                    <p:anim calcmode="lin" valueType="num">
                                      <p:cBhvr>
                                        <p:cTn id="24" dur="750" fill="hold"/>
                                        <p:tgtEl>
                                          <p:spTgt spid="29"/>
                                        </p:tgtEl>
                                        <p:attrNameLst>
                                          <p:attrName>ppt_h</p:attrName>
                                        </p:attrNameLst>
                                      </p:cBhvr>
                                      <p:tavLst>
                                        <p:tav tm="0">
                                          <p:val>
                                            <p:fltVal val="0"/>
                                          </p:val>
                                        </p:tav>
                                        <p:tav tm="100000">
                                          <p:val>
                                            <p:strVal val="#ppt_h"/>
                                          </p:val>
                                        </p:tav>
                                      </p:tavLst>
                                    </p:anim>
                                    <p:animEffect transition="in" filter="fade">
                                      <p:cBhvr>
                                        <p:cTn id="25" dur="750"/>
                                        <p:tgtEl>
                                          <p:spTgt spid="29"/>
                                        </p:tgtEl>
                                      </p:cBhvr>
                                    </p:animEffect>
                                  </p:childTnLst>
                                </p:cTn>
                              </p:par>
                            </p:childTnLst>
                          </p:cTn>
                        </p:par>
                        <p:par>
                          <p:cTn id="26" fill="hold">
                            <p:stCondLst>
                              <p:cond delay="3500"/>
                            </p:stCondLst>
                            <p:childTnLst>
                              <p:par>
                                <p:cTn id="27" presetID="22" presetClass="entr" presetSubtype="1"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up)">
                                      <p:cBhvr>
                                        <p:cTn id="29" dur="750"/>
                                        <p:tgtEl>
                                          <p:spTgt spid="38"/>
                                        </p:tgtEl>
                                      </p:cBhvr>
                                    </p:animEffect>
                                  </p:childTnLst>
                                </p:cTn>
                              </p:par>
                            </p:childTnLst>
                          </p:cTn>
                        </p:par>
                        <p:par>
                          <p:cTn id="30" fill="hold">
                            <p:stCondLst>
                              <p:cond delay="4500"/>
                            </p:stCondLst>
                            <p:childTnLst>
                              <p:par>
                                <p:cTn id="31" presetID="53" presetClass="entr" presetSubtype="16"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p:cTn id="33" dur="500" fill="hold"/>
                                        <p:tgtEl>
                                          <p:spTgt spid="39"/>
                                        </p:tgtEl>
                                        <p:attrNameLst>
                                          <p:attrName>ppt_w</p:attrName>
                                        </p:attrNameLst>
                                      </p:cBhvr>
                                      <p:tavLst>
                                        <p:tav tm="0">
                                          <p:val>
                                            <p:fltVal val="0"/>
                                          </p:val>
                                        </p:tav>
                                        <p:tav tm="100000">
                                          <p:val>
                                            <p:strVal val="#ppt_w"/>
                                          </p:val>
                                        </p:tav>
                                      </p:tavLst>
                                    </p:anim>
                                    <p:anim calcmode="lin" valueType="num">
                                      <p:cBhvr>
                                        <p:cTn id="34" dur="500" fill="hold"/>
                                        <p:tgtEl>
                                          <p:spTgt spid="39"/>
                                        </p:tgtEl>
                                        <p:attrNameLst>
                                          <p:attrName>ppt_h</p:attrName>
                                        </p:attrNameLst>
                                      </p:cBhvr>
                                      <p:tavLst>
                                        <p:tav tm="0">
                                          <p:val>
                                            <p:fltVal val="0"/>
                                          </p:val>
                                        </p:tav>
                                        <p:tav tm="100000">
                                          <p:val>
                                            <p:strVal val="#ppt_h"/>
                                          </p:val>
                                        </p:tav>
                                      </p:tavLst>
                                    </p:anim>
                                    <p:animEffect transition="in" filter="fade">
                                      <p:cBhvr>
                                        <p:cTn id="35" dur="500"/>
                                        <p:tgtEl>
                                          <p:spTgt spid="39"/>
                                        </p:tgtEl>
                                      </p:cBhvr>
                                    </p:animEffect>
                                  </p:childTnLst>
                                </p:cTn>
                              </p:par>
                            </p:childTnLst>
                          </p:cTn>
                        </p:par>
                        <p:par>
                          <p:cTn id="36" fill="hold">
                            <p:stCondLst>
                              <p:cond delay="5000"/>
                            </p:stCondLst>
                            <p:childTnLst>
                              <p:par>
                                <p:cTn id="37" presetID="53" presetClass="entr" presetSubtype="16"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750" fill="hold"/>
                                        <p:tgtEl>
                                          <p:spTgt spid="30"/>
                                        </p:tgtEl>
                                        <p:attrNameLst>
                                          <p:attrName>ppt_w</p:attrName>
                                        </p:attrNameLst>
                                      </p:cBhvr>
                                      <p:tavLst>
                                        <p:tav tm="0">
                                          <p:val>
                                            <p:fltVal val="0"/>
                                          </p:val>
                                        </p:tav>
                                        <p:tav tm="100000">
                                          <p:val>
                                            <p:strVal val="#ppt_w"/>
                                          </p:val>
                                        </p:tav>
                                      </p:tavLst>
                                    </p:anim>
                                    <p:anim calcmode="lin" valueType="num">
                                      <p:cBhvr>
                                        <p:cTn id="40" dur="750" fill="hold"/>
                                        <p:tgtEl>
                                          <p:spTgt spid="30"/>
                                        </p:tgtEl>
                                        <p:attrNameLst>
                                          <p:attrName>ppt_h</p:attrName>
                                        </p:attrNameLst>
                                      </p:cBhvr>
                                      <p:tavLst>
                                        <p:tav tm="0">
                                          <p:val>
                                            <p:fltVal val="0"/>
                                          </p:val>
                                        </p:tav>
                                        <p:tav tm="100000">
                                          <p:val>
                                            <p:strVal val="#ppt_h"/>
                                          </p:val>
                                        </p:tav>
                                      </p:tavLst>
                                    </p:anim>
                                    <p:animEffect transition="in" filter="fade">
                                      <p:cBhvr>
                                        <p:cTn id="41" dur="750"/>
                                        <p:tgtEl>
                                          <p:spTgt spid="30"/>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wipe(up)">
                                      <p:cBhvr>
                                        <p:cTn id="45" dur="750"/>
                                        <p:tgtEl>
                                          <p:spTgt spid="49"/>
                                        </p:tgtEl>
                                      </p:cBhvr>
                                    </p:animEffect>
                                  </p:childTnLst>
                                </p:cTn>
                              </p:par>
                            </p:childTnLst>
                          </p:cTn>
                        </p:par>
                        <p:par>
                          <p:cTn id="46" fill="hold">
                            <p:stCondLst>
                              <p:cond delay="7000"/>
                            </p:stCondLst>
                            <p:childTnLst>
                              <p:par>
                                <p:cTn id="47" presetID="53" presetClass="entr" presetSubtype="16"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 calcmode="lin" valueType="num">
                                      <p:cBhvr>
                                        <p:cTn id="49" dur="500" fill="hold"/>
                                        <p:tgtEl>
                                          <p:spTgt spid="48"/>
                                        </p:tgtEl>
                                        <p:attrNameLst>
                                          <p:attrName>ppt_w</p:attrName>
                                        </p:attrNameLst>
                                      </p:cBhvr>
                                      <p:tavLst>
                                        <p:tav tm="0">
                                          <p:val>
                                            <p:fltVal val="0"/>
                                          </p:val>
                                        </p:tav>
                                        <p:tav tm="100000">
                                          <p:val>
                                            <p:strVal val="#ppt_w"/>
                                          </p:val>
                                        </p:tav>
                                      </p:tavLst>
                                    </p:anim>
                                    <p:anim calcmode="lin" valueType="num">
                                      <p:cBhvr>
                                        <p:cTn id="50" dur="500" fill="hold"/>
                                        <p:tgtEl>
                                          <p:spTgt spid="48"/>
                                        </p:tgtEl>
                                        <p:attrNameLst>
                                          <p:attrName>ppt_h</p:attrName>
                                        </p:attrNameLst>
                                      </p:cBhvr>
                                      <p:tavLst>
                                        <p:tav tm="0">
                                          <p:val>
                                            <p:fltVal val="0"/>
                                          </p:val>
                                        </p:tav>
                                        <p:tav tm="100000">
                                          <p:val>
                                            <p:strVal val="#ppt_h"/>
                                          </p:val>
                                        </p:tav>
                                      </p:tavLst>
                                    </p:anim>
                                    <p:animEffect transition="in" filter="fade">
                                      <p:cBhvr>
                                        <p:cTn id="51" dur="500"/>
                                        <p:tgtEl>
                                          <p:spTgt spid="48"/>
                                        </p:tgtEl>
                                      </p:cBhvr>
                                    </p:animEffect>
                                  </p:childTnLst>
                                </p:cTn>
                              </p:par>
                            </p:childTnLst>
                          </p:cTn>
                        </p:par>
                        <p:par>
                          <p:cTn id="52" fill="hold">
                            <p:stCondLst>
                              <p:cond delay="7500"/>
                            </p:stCondLst>
                            <p:childTnLst>
                              <p:par>
                                <p:cTn id="53" presetID="53" presetClass="entr" presetSubtype="16"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750" fill="hold"/>
                                        <p:tgtEl>
                                          <p:spTgt spid="31"/>
                                        </p:tgtEl>
                                        <p:attrNameLst>
                                          <p:attrName>ppt_w</p:attrName>
                                        </p:attrNameLst>
                                      </p:cBhvr>
                                      <p:tavLst>
                                        <p:tav tm="0">
                                          <p:val>
                                            <p:fltVal val="0"/>
                                          </p:val>
                                        </p:tav>
                                        <p:tav tm="100000">
                                          <p:val>
                                            <p:strVal val="#ppt_w"/>
                                          </p:val>
                                        </p:tav>
                                      </p:tavLst>
                                    </p:anim>
                                    <p:anim calcmode="lin" valueType="num">
                                      <p:cBhvr>
                                        <p:cTn id="56" dur="750" fill="hold"/>
                                        <p:tgtEl>
                                          <p:spTgt spid="31"/>
                                        </p:tgtEl>
                                        <p:attrNameLst>
                                          <p:attrName>ppt_h</p:attrName>
                                        </p:attrNameLst>
                                      </p:cBhvr>
                                      <p:tavLst>
                                        <p:tav tm="0">
                                          <p:val>
                                            <p:fltVal val="0"/>
                                          </p:val>
                                        </p:tav>
                                        <p:tav tm="100000">
                                          <p:val>
                                            <p:strVal val="#ppt_h"/>
                                          </p:val>
                                        </p:tav>
                                      </p:tavLst>
                                    </p:anim>
                                    <p:animEffect transition="in" filter="fade">
                                      <p:cBhvr>
                                        <p:cTn id="57" dur="750"/>
                                        <p:tgtEl>
                                          <p:spTgt spid="31"/>
                                        </p:tgtEl>
                                      </p:cBhvr>
                                    </p:animEffect>
                                  </p:childTnLst>
                                </p:cTn>
                              </p:par>
                            </p:childTnLst>
                          </p:cTn>
                        </p:par>
                        <p:par>
                          <p:cTn id="58" fill="hold">
                            <p:stCondLst>
                              <p:cond delay="8500"/>
                            </p:stCondLst>
                            <p:childTnLst>
                              <p:par>
                                <p:cTn id="59" presetID="22" presetClass="entr" presetSubtype="1"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up)">
                                      <p:cBhvr>
                                        <p:cTn id="61" dur="750"/>
                                        <p:tgtEl>
                                          <p:spTgt spid="51"/>
                                        </p:tgtEl>
                                      </p:cBhvr>
                                    </p:animEffect>
                                  </p:childTnLst>
                                </p:cTn>
                              </p:par>
                            </p:childTnLst>
                          </p:cTn>
                        </p:par>
                        <p:par>
                          <p:cTn id="62" fill="hold">
                            <p:stCondLst>
                              <p:cond delay="9500"/>
                            </p:stCondLst>
                            <p:childTnLst>
                              <p:par>
                                <p:cTn id="63" presetID="53" presetClass="entr" presetSubtype="16" fill="hold" nodeType="after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p:cTn id="65" dur="500" fill="hold"/>
                                        <p:tgtEl>
                                          <p:spTgt spid="45"/>
                                        </p:tgtEl>
                                        <p:attrNameLst>
                                          <p:attrName>ppt_w</p:attrName>
                                        </p:attrNameLst>
                                      </p:cBhvr>
                                      <p:tavLst>
                                        <p:tav tm="0">
                                          <p:val>
                                            <p:fltVal val="0"/>
                                          </p:val>
                                        </p:tav>
                                        <p:tav tm="100000">
                                          <p:val>
                                            <p:strVal val="#ppt_w"/>
                                          </p:val>
                                        </p:tav>
                                      </p:tavLst>
                                    </p:anim>
                                    <p:anim calcmode="lin" valueType="num">
                                      <p:cBhvr>
                                        <p:cTn id="66" dur="500" fill="hold"/>
                                        <p:tgtEl>
                                          <p:spTgt spid="45"/>
                                        </p:tgtEl>
                                        <p:attrNameLst>
                                          <p:attrName>ppt_h</p:attrName>
                                        </p:attrNameLst>
                                      </p:cBhvr>
                                      <p:tavLst>
                                        <p:tav tm="0">
                                          <p:val>
                                            <p:fltVal val="0"/>
                                          </p:val>
                                        </p:tav>
                                        <p:tav tm="100000">
                                          <p:val>
                                            <p:strVal val="#ppt_h"/>
                                          </p:val>
                                        </p:tav>
                                      </p:tavLst>
                                    </p:anim>
                                    <p:animEffect transition="in" filter="fade">
                                      <p:cBhvr>
                                        <p:cTn id="67" dur="500"/>
                                        <p:tgtEl>
                                          <p:spTgt spid="45"/>
                                        </p:tgtEl>
                                      </p:cBhvr>
                                    </p:animEffect>
                                  </p:childTnLst>
                                </p:cTn>
                              </p:par>
                            </p:childTnLst>
                          </p:cTn>
                        </p:par>
                        <p:par>
                          <p:cTn id="68" fill="hold">
                            <p:stCondLst>
                              <p:cond delay="10000"/>
                            </p:stCondLst>
                            <p:childTnLst>
                              <p:par>
                                <p:cTn id="69" presetID="53" presetClass="entr" presetSubtype="16"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childTnLst>
                                </p:cTn>
                              </p:par>
                            </p:childTnLst>
                          </p:cTn>
                        </p:par>
                        <p:par>
                          <p:cTn id="74" fill="hold">
                            <p:stCondLst>
                              <p:cond delay="11000"/>
                            </p:stCondLst>
                            <p:childTnLst>
                              <p:par>
                                <p:cTn id="75" presetID="22" presetClass="entr" presetSubtype="1" fill="hold" grpId="0" nodeType="after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wipe(up)">
                                      <p:cBhvr>
                                        <p:cTn id="77" dur="750"/>
                                        <p:tgtEl>
                                          <p:spTgt spid="60"/>
                                        </p:tgtEl>
                                      </p:cBhvr>
                                    </p:animEffect>
                                  </p:childTnLst>
                                </p:cTn>
                              </p:par>
                            </p:childTnLst>
                          </p:cTn>
                        </p:par>
                        <p:par>
                          <p:cTn id="78" fill="hold">
                            <p:stCondLst>
                              <p:cond delay="12000"/>
                            </p:stCondLst>
                            <p:childTnLst>
                              <p:par>
                                <p:cTn id="79" presetID="53" presetClass="entr" presetSubtype="16" fill="hold" nodeType="after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p:cTn id="81" dur="500" fill="hold"/>
                                        <p:tgtEl>
                                          <p:spTgt spid="46"/>
                                        </p:tgtEl>
                                        <p:attrNameLst>
                                          <p:attrName>ppt_w</p:attrName>
                                        </p:attrNameLst>
                                      </p:cBhvr>
                                      <p:tavLst>
                                        <p:tav tm="0">
                                          <p:val>
                                            <p:fltVal val="0"/>
                                          </p:val>
                                        </p:tav>
                                        <p:tav tm="100000">
                                          <p:val>
                                            <p:strVal val="#ppt_w"/>
                                          </p:val>
                                        </p:tav>
                                      </p:tavLst>
                                    </p:anim>
                                    <p:anim calcmode="lin" valueType="num">
                                      <p:cBhvr>
                                        <p:cTn id="82" dur="500" fill="hold"/>
                                        <p:tgtEl>
                                          <p:spTgt spid="46"/>
                                        </p:tgtEl>
                                        <p:attrNameLst>
                                          <p:attrName>ppt_h</p:attrName>
                                        </p:attrNameLst>
                                      </p:cBhvr>
                                      <p:tavLst>
                                        <p:tav tm="0">
                                          <p:val>
                                            <p:fltVal val="0"/>
                                          </p:val>
                                        </p:tav>
                                        <p:tav tm="100000">
                                          <p:val>
                                            <p:strVal val="#ppt_h"/>
                                          </p:val>
                                        </p:tav>
                                      </p:tavLst>
                                    </p:anim>
                                    <p:animEffect transition="in" filter="fade">
                                      <p:cBhvr>
                                        <p:cTn id="83" dur="500"/>
                                        <p:tgtEl>
                                          <p:spTgt spid="46"/>
                                        </p:tgtEl>
                                      </p:cBhvr>
                                    </p:animEffect>
                                  </p:childTnLst>
                                </p:cTn>
                              </p:par>
                            </p:childTnLst>
                          </p:cTn>
                        </p:par>
                        <p:par>
                          <p:cTn id="84" fill="hold">
                            <p:stCondLst>
                              <p:cond delay="12500"/>
                            </p:stCondLst>
                            <p:childTnLst>
                              <p:par>
                                <p:cTn id="85" presetID="53" presetClass="entr" presetSubtype="16"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p:cTn id="87" dur="750" fill="hold"/>
                                        <p:tgtEl>
                                          <p:spTgt spid="33"/>
                                        </p:tgtEl>
                                        <p:attrNameLst>
                                          <p:attrName>ppt_w</p:attrName>
                                        </p:attrNameLst>
                                      </p:cBhvr>
                                      <p:tavLst>
                                        <p:tav tm="0">
                                          <p:val>
                                            <p:fltVal val="0"/>
                                          </p:val>
                                        </p:tav>
                                        <p:tav tm="100000">
                                          <p:val>
                                            <p:strVal val="#ppt_w"/>
                                          </p:val>
                                        </p:tav>
                                      </p:tavLst>
                                    </p:anim>
                                    <p:anim calcmode="lin" valueType="num">
                                      <p:cBhvr>
                                        <p:cTn id="88" dur="750" fill="hold"/>
                                        <p:tgtEl>
                                          <p:spTgt spid="33"/>
                                        </p:tgtEl>
                                        <p:attrNameLst>
                                          <p:attrName>ppt_h</p:attrName>
                                        </p:attrNameLst>
                                      </p:cBhvr>
                                      <p:tavLst>
                                        <p:tav tm="0">
                                          <p:val>
                                            <p:fltVal val="0"/>
                                          </p:val>
                                        </p:tav>
                                        <p:tav tm="100000">
                                          <p:val>
                                            <p:strVal val="#ppt_h"/>
                                          </p:val>
                                        </p:tav>
                                      </p:tavLst>
                                    </p:anim>
                                    <p:animEffect transition="in" filter="fade">
                                      <p:cBhvr>
                                        <p:cTn id="89" dur="750"/>
                                        <p:tgtEl>
                                          <p:spTgt spid="33"/>
                                        </p:tgtEl>
                                      </p:cBhvr>
                                    </p:animEffect>
                                  </p:childTnLst>
                                </p:cTn>
                              </p:par>
                            </p:childTnLst>
                          </p:cTn>
                        </p:par>
                        <p:par>
                          <p:cTn id="90" fill="hold">
                            <p:stCondLst>
                              <p:cond delay="13500"/>
                            </p:stCondLst>
                            <p:childTnLst>
                              <p:par>
                                <p:cTn id="91" presetID="22" presetClass="entr" presetSubtype="1" fill="hold" grpId="0" nodeType="afterEffect">
                                  <p:stCondLst>
                                    <p:cond delay="0"/>
                                  </p:stCondLst>
                                  <p:childTnLst>
                                    <p:set>
                                      <p:cBhvr>
                                        <p:cTn id="92" dur="1" fill="hold">
                                          <p:stCondLst>
                                            <p:cond delay="0"/>
                                          </p:stCondLst>
                                        </p:cTn>
                                        <p:tgtEl>
                                          <p:spTgt spid="61"/>
                                        </p:tgtEl>
                                        <p:attrNameLst>
                                          <p:attrName>style.visibility</p:attrName>
                                        </p:attrNameLst>
                                      </p:cBhvr>
                                      <p:to>
                                        <p:strVal val="visible"/>
                                      </p:to>
                                    </p:set>
                                    <p:animEffect transition="in" filter="wipe(up)">
                                      <p:cBhvr>
                                        <p:cTn id="93"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8" grpId="0"/>
      <p:bldP spid="29" grpId="0" animBg="1"/>
      <p:bldP spid="30" grpId="0" animBg="1"/>
      <p:bldP spid="31" grpId="0" animBg="1"/>
      <p:bldP spid="32" grpId="0" animBg="1"/>
      <p:bldP spid="33" grpId="0" animBg="1"/>
      <p:bldP spid="38" grpId="0"/>
      <p:bldP spid="49" grpId="0"/>
      <p:bldP spid="51" grpId="0"/>
      <p:bldP spid="60" grpId="0"/>
      <p:bldP spid="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发展历史</a:t>
            </a:r>
          </a:p>
        </p:txBody>
      </p:sp>
      <p:sp>
        <p:nvSpPr>
          <p:cNvPr id="7" name="矩形 6"/>
          <p:cNvSpPr/>
          <p:nvPr/>
        </p:nvSpPr>
        <p:spPr>
          <a:xfrm>
            <a:off x="435435" y="2093683"/>
            <a:ext cx="1527466" cy="1938992"/>
          </a:xfrm>
          <a:prstGeom prst="rect">
            <a:avLst/>
          </a:prstGeom>
        </p:spPr>
        <p:txBody>
          <a:bodyPr wrap="square">
            <a:spAutoFit/>
          </a:bodyPr>
          <a:lstStyle/>
          <a:p>
            <a:pPr algn="ctr">
              <a:lnSpc>
                <a:spcPct val="150000"/>
              </a:lnSpc>
            </a:pPr>
            <a:r>
              <a:rPr lang="zh-CN" altLang="en-US" sz="1400" b="1" dirty="0">
                <a:solidFill>
                  <a:schemeClr val="tx2"/>
                </a:solidFill>
              </a:rPr>
              <a:t>添加标题</a:t>
            </a:r>
            <a:endParaRPr lang="en-US" altLang="zh-CN" sz="1400" b="1" dirty="0">
              <a:solidFill>
                <a:schemeClr val="tx2"/>
              </a:solidFill>
            </a:endParaRPr>
          </a:p>
          <a:p>
            <a:pPr algn="ctr">
              <a:lnSpc>
                <a:spcPct val="150000"/>
              </a:lnSpc>
            </a:pPr>
            <a:r>
              <a:rPr lang="en-US" altLang="zh-CN" sz="1100" dirty="0">
                <a:solidFill>
                  <a:schemeClr val="tx1">
                    <a:lumMod val="85000"/>
                    <a:lumOff val="15000"/>
                  </a:schemeClr>
                </a:solidFill>
              </a:rPr>
              <a:t>PPT</a:t>
            </a:r>
            <a:r>
              <a:rPr lang="zh-CN" altLang="en-US" sz="11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10" name="world_44588"/>
          <p:cNvSpPr>
            <a:spLocks noChangeAspect="1"/>
          </p:cNvSpPr>
          <p:nvPr/>
        </p:nvSpPr>
        <p:spPr bwMode="auto">
          <a:xfrm>
            <a:off x="3081129" y="1419622"/>
            <a:ext cx="535263" cy="609685"/>
          </a:xfrm>
          <a:custGeom>
            <a:avLst/>
            <a:gdLst>
              <a:gd name="connsiteX0" fmla="*/ 184150 w 296863"/>
              <a:gd name="connsiteY0" fmla="*/ 185737 h 338138"/>
              <a:gd name="connsiteX1" fmla="*/ 184150 w 296863"/>
              <a:gd name="connsiteY1" fmla="*/ 201612 h 338138"/>
              <a:gd name="connsiteX2" fmla="*/ 255588 w 296863"/>
              <a:gd name="connsiteY2" fmla="*/ 201612 h 338138"/>
              <a:gd name="connsiteX3" fmla="*/ 255588 w 296863"/>
              <a:gd name="connsiteY3" fmla="*/ 185737 h 338138"/>
              <a:gd name="connsiteX4" fmla="*/ 184150 w 296863"/>
              <a:gd name="connsiteY4" fmla="*/ 153987 h 338138"/>
              <a:gd name="connsiteX5" fmla="*/ 184150 w 296863"/>
              <a:gd name="connsiteY5" fmla="*/ 169862 h 338138"/>
              <a:gd name="connsiteX6" fmla="*/ 257175 w 296863"/>
              <a:gd name="connsiteY6" fmla="*/ 169862 h 338138"/>
              <a:gd name="connsiteX7" fmla="*/ 257175 w 296863"/>
              <a:gd name="connsiteY7" fmla="*/ 153987 h 338138"/>
              <a:gd name="connsiteX8" fmla="*/ 184150 w 296863"/>
              <a:gd name="connsiteY8" fmla="*/ 123825 h 338138"/>
              <a:gd name="connsiteX9" fmla="*/ 184150 w 296863"/>
              <a:gd name="connsiteY9" fmla="*/ 139700 h 338138"/>
              <a:gd name="connsiteX10" fmla="*/ 257175 w 296863"/>
              <a:gd name="connsiteY10" fmla="*/ 139700 h 338138"/>
              <a:gd name="connsiteX11" fmla="*/ 257175 w 296863"/>
              <a:gd name="connsiteY11" fmla="*/ 123825 h 338138"/>
              <a:gd name="connsiteX12" fmla="*/ 97501 w 296863"/>
              <a:gd name="connsiteY12" fmla="*/ 111125 h 338138"/>
              <a:gd name="connsiteX13" fmla="*/ 44450 w 296863"/>
              <a:gd name="connsiteY13" fmla="*/ 162849 h 338138"/>
              <a:gd name="connsiteX14" fmla="*/ 97501 w 296863"/>
              <a:gd name="connsiteY14" fmla="*/ 215900 h 338138"/>
              <a:gd name="connsiteX15" fmla="*/ 149225 w 296863"/>
              <a:gd name="connsiteY15" fmla="*/ 162849 h 338138"/>
              <a:gd name="connsiteX16" fmla="*/ 97501 w 296863"/>
              <a:gd name="connsiteY16" fmla="*/ 162849 h 338138"/>
              <a:gd name="connsiteX17" fmla="*/ 97501 w 296863"/>
              <a:gd name="connsiteY17" fmla="*/ 111125 h 338138"/>
              <a:gd name="connsiteX18" fmla="*/ 111125 w 296863"/>
              <a:gd name="connsiteY18" fmla="*/ 96837 h 338138"/>
              <a:gd name="connsiteX19" fmla="*/ 111125 w 296863"/>
              <a:gd name="connsiteY19" fmla="*/ 147637 h 338138"/>
              <a:gd name="connsiteX20" fmla="*/ 163513 w 296863"/>
              <a:gd name="connsiteY20" fmla="*/ 147637 h 338138"/>
              <a:gd name="connsiteX21" fmla="*/ 111125 w 296863"/>
              <a:gd name="connsiteY21" fmla="*/ 96837 h 338138"/>
              <a:gd name="connsiteX22" fmla="*/ 23812 w 296863"/>
              <a:gd name="connsiteY22" fmla="*/ 73025 h 338138"/>
              <a:gd name="connsiteX23" fmla="*/ 274637 w 296863"/>
              <a:gd name="connsiteY23" fmla="*/ 73025 h 338138"/>
              <a:gd name="connsiteX24" fmla="*/ 274637 w 296863"/>
              <a:gd name="connsiteY24" fmla="*/ 239713 h 338138"/>
              <a:gd name="connsiteX25" fmla="*/ 165100 w 296863"/>
              <a:gd name="connsiteY25" fmla="*/ 239713 h 338138"/>
              <a:gd name="connsiteX26" fmla="*/ 165100 w 296863"/>
              <a:gd name="connsiteY26" fmla="*/ 290513 h 338138"/>
              <a:gd name="connsiteX27" fmla="*/ 204787 w 296863"/>
              <a:gd name="connsiteY27" fmla="*/ 290513 h 338138"/>
              <a:gd name="connsiteX28" fmla="*/ 204787 w 296863"/>
              <a:gd name="connsiteY28" fmla="*/ 282576 h 338138"/>
              <a:gd name="connsiteX29" fmla="*/ 219075 w 296863"/>
              <a:gd name="connsiteY29" fmla="*/ 282576 h 338138"/>
              <a:gd name="connsiteX30" fmla="*/ 219075 w 296863"/>
              <a:gd name="connsiteY30" fmla="*/ 338138 h 338138"/>
              <a:gd name="connsiteX31" fmla="*/ 204787 w 296863"/>
              <a:gd name="connsiteY31" fmla="*/ 338138 h 338138"/>
              <a:gd name="connsiteX32" fmla="*/ 204787 w 296863"/>
              <a:gd name="connsiteY32" fmla="*/ 309563 h 338138"/>
              <a:gd name="connsiteX33" fmla="*/ 93662 w 296863"/>
              <a:gd name="connsiteY33" fmla="*/ 309563 h 338138"/>
              <a:gd name="connsiteX34" fmla="*/ 93662 w 296863"/>
              <a:gd name="connsiteY34" fmla="*/ 338138 h 338138"/>
              <a:gd name="connsiteX35" fmla="*/ 79375 w 296863"/>
              <a:gd name="connsiteY35" fmla="*/ 338138 h 338138"/>
              <a:gd name="connsiteX36" fmla="*/ 79375 w 296863"/>
              <a:gd name="connsiteY36" fmla="*/ 282576 h 338138"/>
              <a:gd name="connsiteX37" fmla="*/ 93662 w 296863"/>
              <a:gd name="connsiteY37" fmla="*/ 282576 h 338138"/>
              <a:gd name="connsiteX38" fmla="*/ 93662 w 296863"/>
              <a:gd name="connsiteY38" fmla="*/ 290513 h 338138"/>
              <a:gd name="connsiteX39" fmla="*/ 133350 w 296863"/>
              <a:gd name="connsiteY39" fmla="*/ 290513 h 338138"/>
              <a:gd name="connsiteX40" fmla="*/ 133350 w 296863"/>
              <a:gd name="connsiteY40" fmla="*/ 239713 h 338138"/>
              <a:gd name="connsiteX41" fmla="*/ 23812 w 296863"/>
              <a:gd name="connsiteY41" fmla="*/ 239713 h 338138"/>
              <a:gd name="connsiteX42" fmla="*/ 148432 w 296863"/>
              <a:gd name="connsiteY42" fmla="*/ 0 h 338138"/>
              <a:gd name="connsiteX43" fmla="*/ 156313 w 296863"/>
              <a:gd name="connsiteY43" fmla="*/ 8075 h 338138"/>
              <a:gd name="connsiteX44" fmla="*/ 156313 w 296863"/>
              <a:gd name="connsiteY44" fmla="*/ 18843 h 338138"/>
              <a:gd name="connsiteX45" fmla="*/ 296863 w 296863"/>
              <a:gd name="connsiteY45" fmla="*/ 18843 h 338138"/>
              <a:gd name="connsiteX46" fmla="*/ 296863 w 296863"/>
              <a:gd name="connsiteY46" fmla="*/ 61913 h 338138"/>
              <a:gd name="connsiteX47" fmla="*/ 0 w 296863"/>
              <a:gd name="connsiteY47" fmla="*/ 61913 h 338138"/>
              <a:gd name="connsiteX48" fmla="*/ 0 w 296863"/>
              <a:gd name="connsiteY48" fmla="*/ 18843 h 338138"/>
              <a:gd name="connsiteX49" fmla="*/ 140550 w 296863"/>
              <a:gd name="connsiteY49" fmla="*/ 18843 h 338138"/>
              <a:gd name="connsiteX50" fmla="*/ 140550 w 296863"/>
              <a:gd name="connsiteY50" fmla="*/ 8075 h 338138"/>
              <a:gd name="connsiteX51" fmla="*/ 148432 w 296863"/>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6863" h="338138">
                <a:moveTo>
                  <a:pt x="184150" y="185737"/>
                </a:moveTo>
                <a:lnTo>
                  <a:pt x="184150" y="201612"/>
                </a:lnTo>
                <a:lnTo>
                  <a:pt x="255588" y="201612"/>
                </a:lnTo>
                <a:lnTo>
                  <a:pt x="255588" y="185737"/>
                </a:lnTo>
                <a:close/>
                <a:moveTo>
                  <a:pt x="184150" y="153987"/>
                </a:moveTo>
                <a:lnTo>
                  <a:pt x="184150" y="169862"/>
                </a:lnTo>
                <a:lnTo>
                  <a:pt x="257175" y="169862"/>
                </a:lnTo>
                <a:lnTo>
                  <a:pt x="257175" y="153987"/>
                </a:lnTo>
                <a:close/>
                <a:moveTo>
                  <a:pt x="184150" y="123825"/>
                </a:moveTo>
                <a:lnTo>
                  <a:pt x="184150" y="139700"/>
                </a:lnTo>
                <a:lnTo>
                  <a:pt x="257175" y="139700"/>
                </a:lnTo>
                <a:lnTo>
                  <a:pt x="257175" y="123825"/>
                </a:lnTo>
                <a:close/>
                <a:moveTo>
                  <a:pt x="97501" y="111125"/>
                </a:moveTo>
                <a:cubicBezTo>
                  <a:pt x="68323" y="111125"/>
                  <a:pt x="44450" y="133672"/>
                  <a:pt x="44450" y="162849"/>
                </a:cubicBezTo>
                <a:cubicBezTo>
                  <a:pt x="44450" y="192027"/>
                  <a:pt x="68323" y="215900"/>
                  <a:pt x="97501" y="215900"/>
                </a:cubicBezTo>
                <a:cubicBezTo>
                  <a:pt x="125352" y="215900"/>
                  <a:pt x="149225" y="192027"/>
                  <a:pt x="149225" y="162849"/>
                </a:cubicBezTo>
                <a:cubicBezTo>
                  <a:pt x="149225" y="162849"/>
                  <a:pt x="149225" y="162849"/>
                  <a:pt x="97501" y="162849"/>
                </a:cubicBezTo>
                <a:cubicBezTo>
                  <a:pt x="97501" y="162849"/>
                  <a:pt x="97501" y="162849"/>
                  <a:pt x="97501" y="111125"/>
                </a:cubicBezTo>
                <a:close/>
                <a:moveTo>
                  <a:pt x="111125" y="96837"/>
                </a:moveTo>
                <a:lnTo>
                  <a:pt x="111125" y="147637"/>
                </a:lnTo>
                <a:cubicBezTo>
                  <a:pt x="111125" y="147637"/>
                  <a:pt x="111125" y="147637"/>
                  <a:pt x="163513" y="147637"/>
                </a:cubicBezTo>
                <a:cubicBezTo>
                  <a:pt x="163513" y="118981"/>
                  <a:pt x="140677" y="96837"/>
                  <a:pt x="111125" y="96837"/>
                </a:cubicBezTo>
                <a:close/>
                <a:moveTo>
                  <a:pt x="23812" y="73025"/>
                </a:moveTo>
                <a:lnTo>
                  <a:pt x="274637" y="73025"/>
                </a:lnTo>
                <a:lnTo>
                  <a:pt x="274637" y="239713"/>
                </a:lnTo>
                <a:lnTo>
                  <a:pt x="165100" y="239713"/>
                </a:lnTo>
                <a:lnTo>
                  <a:pt x="165100" y="290513"/>
                </a:lnTo>
                <a:lnTo>
                  <a:pt x="204787" y="290513"/>
                </a:lnTo>
                <a:lnTo>
                  <a:pt x="204787" y="282576"/>
                </a:lnTo>
                <a:lnTo>
                  <a:pt x="219075" y="282576"/>
                </a:lnTo>
                <a:lnTo>
                  <a:pt x="219075" y="338138"/>
                </a:lnTo>
                <a:lnTo>
                  <a:pt x="204787" y="338138"/>
                </a:lnTo>
                <a:lnTo>
                  <a:pt x="204787" y="309563"/>
                </a:lnTo>
                <a:lnTo>
                  <a:pt x="93662" y="309563"/>
                </a:lnTo>
                <a:lnTo>
                  <a:pt x="93662" y="338138"/>
                </a:lnTo>
                <a:lnTo>
                  <a:pt x="79375" y="338138"/>
                </a:lnTo>
                <a:lnTo>
                  <a:pt x="79375" y="282576"/>
                </a:lnTo>
                <a:lnTo>
                  <a:pt x="93662" y="282576"/>
                </a:lnTo>
                <a:lnTo>
                  <a:pt x="93662" y="290513"/>
                </a:lnTo>
                <a:lnTo>
                  <a:pt x="133350" y="290513"/>
                </a:lnTo>
                <a:lnTo>
                  <a:pt x="133350" y="239713"/>
                </a:lnTo>
                <a:lnTo>
                  <a:pt x="23812" y="239713"/>
                </a:lnTo>
                <a:close/>
                <a:moveTo>
                  <a:pt x="148432" y="0"/>
                </a:moveTo>
                <a:cubicBezTo>
                  <a:pt x="152372" y="0"/>
                  <a:pt x="156313" y="4038"/>
                  <a:pt x="156313" y="8075"/>
                </a:cubicBezTo>
                <a:cubicBezTo>
                  <a:pt x="156313" y="8075"/>
                  <a:pt x="156313" y="8075"/>
                  <a:pt x="156313" y="18843"/>
                </a:cubicBezTo>
                <a:lnTo>
                  <a:pt x="296863" y="18843"/>
                </a:lnTo>
                <a:cubicBezTo>
                  <a:pt x="296863" y="18843"/>
                  <a:pt x="296863" y="18843"/>
                  <a:pt x="296863" y="61913"/>
                </a:cubicBezTo>
                <a:cubicBezTo>
                  <a:pt x="296863" y="61913"/>
                  <a:pt x="296863" y="61913"/>
                  <a:pt x="0" y="61913"/>
                </a:cubicBezTo>
                <a:cubicBezTo>
                  <a:pt x="0" y="61913"/>
                  <a:pt x="0" y="61913"/>
                  <a:pt x="0" y="18843"/>
                </a:cubicBezTo>
                <a:cubicBezTo>
                  <a:pt x="0" y="18843"/>
                  <a:pt x="0" y="18843"/>
                  <a:pt x="140550" y="18843"/>
                </a:cubicBezTo>
                <a:cubicBezTo>
                  <a:pt x="140550" y="18843"/>
                  <a:pt x="140550" y="18843"/>
                  <a:pt x="140550" y="8075"/>
                </a:cubicBezTo>
                <a:cubicBezTo>
                  <a:pt x="140550" y="4038"/>
                  <a:pt x="144491" y="0"/>
                  <a:pt x="148432" y="0"/>
                </a:cubicBezTo>
                <a:close/>
              </a:path>
            </a:pathLst>
          </a:custGeom>
          <a:solidFill>
            <a:schemeClr val="accent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1" name="world_44588"/>
          <p:cNvSpPr>
            <a:spLocks noChangeAspect="1"/>
          </p:cNvSpPr>
          <p:nvPr/>
        </p:nvSpPr>
        <p:spPr bwMode="auto">
          <a:xfrm>
            <a:off x="894326" y="1421052"/>
            <a:ext cx="609685" cy="606824"/>
          </a:xfrm>
          <a:custGeom>
            <a:avLst/>
            <a:gdLst>
              <a:gd name="connsiteX0" fmla="*/ 149225 w 338137"/>
              <a:gd name="connsiteY0" fmla="*/ 309562 h 336550"/>
              <a:gd name="connsiteX1" fmla="*/ 142875 w 338137"/>
              <a:gd name="connsiteY1" fmla="*/ 315913 h 336550"/>
              <a:gd name="connsiteX2" fmla="*/ 149225 w 338137"/>
              <a:gd name="connsiteY2" fmla="*/ 317500 h 336550"/>
              <a:gd name="connsiteX3" fmla="*/ 155575 w 338137"/>
              <a:gd name="connsiteY3" fmla="*/ 315913 h 336550"/>
              <a:gd name="connsiteX4" fmla="*/ 155575 w 338137"/>
              <a:gd name="connsiteY4" fmla="*/ 309562 h 336550"/>
              <a:gd name="connsiteX5" fmla="*/ 206375 w 338137"/>
              <a:gd name="connsiteY5" fmla="*/ 290512 h 336550"/>
              <a:gd name="connsiteX6" fmla="*/ 204787 w 338137"/>
              <a:gd name="connsiteY6" fmla="*/ 301625 h 336550"/>
              <a:gd name="connsiteX7" fmla="*/ 200025 w 338137"/>
              <a:gd name="connsiteY7" fmla="*/ 304800 h 336550"/>
              <a:gd name="connsiteX8" fmla="*/ 190500 w 338137"/>
              <a:gd name="connsiteY8" fmla="*/ 306387 h 336550"/>
              <a:gd name="connsiteX9" fmla="*/ 176212 w 338137"/>
              <a:gd name="connsiteY9" fmla="*/ 315912 h 336550"/>
              <a:gd name="connsiteX10" fmla="*/ 173037 w 338137"/>
              <a:gd name="connsiteY10" fmla="*/ 319087 h 336550"/>
              <a:gd name="connsiteX11" fmla="*/ 173037 w 338137"/>
              <a:gd name="connsiteY11" fmla="*/ 322262 h 336550"/>
              <a:gd name="connsiteX12" fmla="*/ 180975 w 338137"/>
              <a:gd name="connsiteY12" fmla="*/ 322262 h 336550"/>
              <a:gd name="connsiteX13" fmla="*/ 200025 w 338137"/>
              <a:gd name="connsiteY13" fmla="*/ 309562 h 336550"/>
              <a:gd name="connsiteX14" fmla="*/ 204787 w 338137"/>
              <a:gd name="connsiteY14" fmla="*/ 306387 h 336550"/>
              <a:gd name="connsiteX15" fmla="*/ 211137 w 338137"/>
              <a:gd name="connsiteY15" fmla="*/ 303212 h 336550"/>
              <a:gd name="connsiteX16" fmla="*/ 215900 w 338137"/>
              <a:gd name="connsiteY16" fmla="*/ 300037 h 336550"/>
              <a:gd name="connsiteX17" fmla="*/ 215900 w 338137"/>
              <a:gd name="connsiteY17" fmla="*/ 296862 h 336550"/>
              <a:gd name="connsiteX18" fmla="*/ 211137 w 338137"/>
              <a:gd name="connsiteY18" fmla="*/ 296862 h 336550"/>
              <a:gd name="connsiteX19" fmla="*/ 211137 w 338137"/>
              <a:gd name="connsiteY19" fmla="*/ 290512 h 336550"/>
              <a:gd name="connsiteX20" fmla="*/ 142875 w 338137"/>
              <a:gd name="connsiteY20" fmla="*/ 239712 h 336550"/>
              <a:gd name="connsiteX21" fmla="*/ 136525 w 338137"/>
              <a:gd name="connsiteY21" fmla="*/ 247650 h 336550"/>
              <a:gd name="connsiteX22" fmla="*/ 133350 w 338137"/>
              <a:gd name="connsiteY22" fmla="*/ 247650 h 336550"/>
              <a:gd name="connsiteX23" fmla="*/ 133350 w 338137"/>
              <a:gd name="connsiteY23" fmla="*/ 246062 h 336550"/>
              <a:gd name="connsiteX24" fmla="*/ 123825 w 338137"/>
              <a:gd name="connsiteY24" fmla="*/ 246062 h 336550"/>
              <a:gd name="connsiteX25" fmla="*/ 111125 w 338137"/>
              <a:gd name="connsiteY25" fmla="*/ 261937 h 336550"/>
              <a:gd name="connsiteX26" fmla="*/ 104775 w 338137"/>
              <a:gd name="connsiteY26" fmla="*/ 261937 h 336550"/>
              <a:gd name="connsiteX27" fmla="*/ 96837 w 338137"/>
              <a:gd name="connsiteY27" fmla="*/ 266700 h 336550"/>
              <a:gd name="connsiteX28" fmla="*/ 95250 w 338137"/>
              <a:gd name="connsiteY28" fmla="*/ 290512 h 336550"/>
              <a:gd name="connsiteX29" fmla="*/ 92075 w 338137"/>
              <a:gd name="connsiteY29" fmla="*/ 293687 h 336550"/>
              <a:gd name="connsiteX30" fmla="*/ 92075 w 338137"/>
              <a:gd name="connsiteY30" fmla="*/ 300037 h 336550"/>
              <a:gd name="connsiteX31" fmla="*/ 114300 w 338137"/>
              <a:gd name="connsiteY31" fmla="*/ 292100 h 336550"/>
              <a:gd name="connsiteX32" fmla="*/ 131763 w 338137"/>
              <a:gd name="connsiteY32" fmla="*/ 290512 h 336550"/>
              <a:gd name="connsiteX33" fmla="*/ 139700 w 338137"/>
              <a:gd name="connsiteY33" fmla="*/ 306387 h 336550"/>
              <a:gd name="connsiteX34" fmla="*/ 161925 w 338137"/>
              <a:gd name="connsiteY34" fmla="*/ 306387 h 336550"/>
              <a:gd name="connsiteX35" fmla="*/ 180975 w 338137"/>
              <a:gd name="connsiteY35" fmla="*/ 287337 h 336550"/>
              <a:gd name="connsiteX36" fmla="*/ 185738 w 338137"/>
              <a:gd name="connsiteY36" fmla="*/ 276225 h 336550"/>
              <a:gd name="connsiteX37" fmla="*/ 184150 w 338137"/>
              <a:gd name="connsiteY37" fmla="*/ 266700 h 336550"/>
              <a:gd name="connsiteX38" fmla="*/ 177800 w 338137"/>
              <a:gd name="connsiteY38" fmla="*/ 260350 h 336550"/>
              <a:gd name="connsiteX39" fmla="*/ 176213 w 338137"/>
              <a:gd name="connsiteY39" fmla="*/ 247650 h 336550"/>
              <a:gd name="connsiteX40" fmla="*/ 169863 w 338137"/>
              <a:gd name="connsiteY40" fmla="*/ 239712 h 336550"/>
              <a:gd name="connsiteX41" fmla="*/ 166688 w 338137"/>
              <a:gd name="connsiteY41" fmla="*/ 239712 h 336550"/>
              <a:gd name="connsiteX42" fmla="*/ 163513 w 338137"/>
              <a:gd name="connsiteY42" fmla="*/ 254000 h 336550"/>
              <a:gd name="connsiteX43" fmla="*/ 155575 w 338137"/>
              <a:gd name="connsiteY43" fmla="*/ 254000 h 336550"/>
              <a:gd name="connsiteX44" fmla="*/ 153988 w 338137"/>
              <a:gd name="connsiteY44" fmla="*/ 252412 h 336550"/>
              <a:gd name="connsiteX45" fmla="*/ 153988 w 338137"/>
              <a:gd name="connsiteY45" fmla="*/ 246062 h 336550"/>
              <a:gd name="connsiteX46" fmla="*/ 157163 w 338137"/>
              <a:gd name="connsiteY46" fmla="*/ 246062 h 336550"/>
              <a:gd name="connsiteX47" fmla="*/ 161925 w 338137"/>
              <a:gd name="connsiteY47" fmla="*/ 242887 h 336550"/>
              <a:gd name="connsiteX48" fmla="*/ 153988 w 338137"/>
              <a:gd name="connsiteY48" fmla="*/ 239712 h 336550"/>
              <a:gd name="connsiteX49" fmla="*/ 127000 w 338137"/>
              <a:gd name="connsiteY49" fmla="*/ 231775 h 336550"/>
              <a:gd name="connsiteX50" fmla="*/ 125412 w 338137"/>
              <a:gd name="connsiteY50" fmla="*/ 233363 h 336550"/>
              <a:gd name="connsiteX51" fmla="*/ 122237 w 338137"/>
              <a:gd name="connsiteY51" fmla="*/ 233363 h 336550"/>
              <a:gd name="connsiteX52" fmla="*/ 122237 w 338137"/>
              <a:gd name="connsiteY52" fmla="*/ 238125 h 336550"/>
              <a:gd name="connsiteX53" fmla="*/ 123825 w 338137"/>
              <a:gd name="connsiteY53" fmla="*/ 238125 h 336550"/>
              <a:gd name="connsiteX54" fmla="*/ 123825 w 338137"/>
              <a:gd name="connsiteY54" fmla="*/ 234950 h 336550"/>
              <a:gd name="connsiteX55" fmla="*/ 128587 w 338137"/>
              <a:gd name="connsiteY55" fmla="*/ 234950 h 336550"/>
              <a:gd name="connsiteX56" fmla="*/ 128587 w 338137"/>
              <a:gd name="connsiteY56" fmla="*/ 233363 h 336550"/>
              <a:gd name="connsiteX57" fmla="*/ 130175 w 338137"/>
              <a:gd name="connsiteY57" fmla="*/ 233363 h 336550"/>
              <a:gd name="connsiteX58" fmla="*/ 130175 w 338137"/>
              <a:gd name="connsiteY58" fmla="*/ 231775 h 336550"/>
              <a:gd name="connsiteX59" fmla="*/ 114300 w 338137"/>
              <a:gd name="connsiteY59" fmla="*/ 231775 h 336550"/>
              <a:gd name="connsiteX60" fmla="*/ 112712 w 338137"/>
              <a:gd name="connsiteY60" fmla="*/ 233363 h 336550"/>
              <a:gd name="connsiteX61" fmla="*/ 112712 w 338137"/>
              <a:gd name="connsiteY61" fmla="*/ 236538 h 336550"/>
              <a:gd name="connsiteX62" fmla="*/ 115887 w 338137"/>
              <a:gd name="connsiteY62" fmla="*/ 234951 h 336550"/>
              <a:gd name="connsiteX63" fmla="*/ 115887 w 338137"/>
              <a:gd name="connsiteY63" fmla="*/ 233363 h 336550"/>
              <a:gd name="connsiteX64" fmla="*/ 117475 w 338137"/>
              <a:gd name="connsiteY64" fmla="*/ 233363 h 336550"/>
              <a:gd name="connsiteX65" fmla="*/ 117475 w 338137"/>
              <a:gd name="connsiteY65" fmla="*/ 231775 h 336550"/>
              <a:gd name="connsiteX66" fmla="*/ 115887 w 338137"/>
              <a:gd name="connsiteY66" fmla="*/ 231775 h 336550"/>
              <a:gd name="connsiteX67" fmla="*/ 106362 w 338137"/>
              <a:gd name="connsiteY67" fmla="*/ 231775 h 336550"/>
              <a:gd name="connsiteX68" fmla="*/ 106362 w 338137"/>
              <a:gd name="connsiteY68" fmla="*/ 233363 h 336550"/>
              <a:gd name="connsiteX69" fmla="*/ 111125 w 338137"/>
              <a:gd name="connsiteY69" fmla="*/ 233363 h 336550"/>
              <a:gd name="connsiteX70" fmla="*/ 111125 w 338137"/>
              <a:gd name="connsiteY70" fmla="*/ 231775 h 336550"/>
              <a:gd name="connsiteX71" fmla="*/ 122237 w 338137"/>
              <a:gd name="connsiteY71" fmla="*/ 230187 h 336550"/>
              <a:gd name="connsiteX72" fmla="*/ 122237 w 338137"/>
              <a:gd name="connsiteY72" fmla="*/ 231775 h 336550"/>
              <a:gd name="connsiteX73" fmla="*/ 123825 w 338137"/>
              <a:gd name="connsiteY73" fmla="*/ 230187 h 336550"/>
              <a:gd name="connsiteX74" fmla="*/ 122237 w 338137"/>
              <a:gd name="connsiteY74" fmla="*/ 211137 h 336550"/>
              <a:gd name="connsiteX75" fmla="*/ 114299 w 338137"/>
              <a:gd name="connsiteY75" fmla="*/ 215900 h 336550"/>
              <a:gd name="connsiteX76" fmla="*/ 112712 w 338137"/>
              <a:gd name="connsiteY76" fmla="*/ 215900 h 336550"/>
              <a:gd name="connsiteX77" fmla="*/ 112712 w 338137"/>
              <a:gd name="connsiteY77" fmla="*/ 227012 h 336550"/>
              <a:gd name="connsiteX78" fmla="*/ 115887 w 338137"/>
              <a:gd name="connsiteY78" fmla="*/ 227012 h 336550"/>
              <a:gd name="connsiteX79" fmla="*/ 115887 w 338137"/>
              <a:gd name="connsiteY79" fmla="*/ 220662 h 336550"/>
              <a:gd name="connsiteX80" fmla="*/ 119062 w 338137"/>
              <a:gd name="connsiteY80" fmla="*/ 222250 h 336550"/>
              <a:gd name="connsiteX81" fmla="*/ 119062 w 338137"/>
              <a:gd name="connsiteY81" fmla="*/ 225425 h 336550"/>
              <a:gd name="connsiteX82" fmla="*/ 122237 w 338137"/>
              <a:gd name="connsiteY82" fmla="*/ 225425 h 336550"/>
              <a:gd name="connsiteX83" fmla="*/ 146050 w 338137"/>
              <a:gd name="connsiteY83" fmla="*/ 209550 h 336550"/>
              <a:gd name="connsiteX84" fmla="*/ 139700 w 338137"/>
              <a:gd name="connsiteY84" fmla="*/ 215900 h 336550"/>
              <a:gd name="connsiteX85" fmla="*/ 144462 w 338137"/>
              <a:gd name="connsiteY85" fmla="*/ 222250 h 336550"/>
              <a:gd name="connsiteX86" fmla="*/ 153987 w 338137"/>
              <a:gd name="connsiteY86" fmla="*/ 223838 h 336550"/>
              <a:gd name="connsiteX87" fmla="*/ 160337 w 338137"/>
              <a:gd name="connsiteY87" fmla="*/ 227013 h 336550"/>
              <a:gd name="connsiteX88" fmla="*/ 160337 w 338137"/>
              <a:gd name="connsiteY88" fmla="*/ 230188 h 336550"/>
              <a:gd name="connsiteX89" fmla="*/ 155575 w 338137"/>
              <a:gd name="connsiteY89" fmla="*/ 230188 h 336550"/>
              <a:gd name="connsiteX90" fmla="*/ 155575 w 338137"/>
              <a:gd name="connsiteY90" fmla="*/ 234951 h 336550"/>
              <a:gd name="connsiteX91" fmla="*/ 168275 w 338137"/>
              <a:gd name="connsiteY91" fmla="*/ 233363 h 336550"/>
              <a:gd name="connsiteX92" fmla="*/ 171450 w 338137"/>
              <a:gd name="connsiteY92" fmla="*/ 230188 h 336550"/>
              <a:gd name="connsiteX93" fmla="*/ 176212 w 338137"/>
              <a:gd name="connsiteY93" fmla="*/ 228601 h 336550"/>
              <a:gd name="connsiteX94" fmla="*/ 176212 w 338137"/>
              <a:gd name="connsiteY94" fmla="*/ 236538 h 336550"/>
              <a:gd name="connsiteX95" fmla="*/ 184150 w 338137"/>
              <a:gd name="connsiteY95" fmla="*/ 236538 h 336550"/>
              <a:gd name="connsiteX96" fmla="*/ 184150 w 338137"/>
              <a:gd name="connsiteY96" fmla="*/ 233363 h 336550"/>
              <a:gd name="connsiteX97" fmla="*/ 179387 w 338137"/>
              <a:gd name="connsiteY97" fmla="*/ 233363 h 336550"/>
              <a:gd name="connsiteX98" fmla="*/ 179387 w 338137"/>
              <a:gd name="connsiteY98" fmla="*/ 223838 h 336550"/>
              <a:gd name="connsiteX99" fmla="*/ 161925 w 338137"/>
              <a:gd name="connsiteY99" fmla="*/ 215900 h 336550"/>
              <a:gd name="connsiteX100" fmla="*/ 155575 w 338137"/>
              <a:gd name="connsiteY100" fmla="*/ 217488 h 336550"/>
              <a:gd name="connsiteX101" fmla="*/ 150812 w 338137"/>
              <a:gd name="connsiteY101" fmla="*/ 217488 h 336550"/>
              <a:gd name="connsiteX102" fmla="*/ 150812 w 338137"/>
              <a:gd name="connsiteY102" fmla="*/ 212725 h 336550"/>
              <a:gd name="connsiteX103" fmla="*/ 60324 w 338137"/>
              <a:gd name="connsiteY103" fmla="*/ 196850 h 336550"/>
              <a:gd name="connsiteX104" fmla="*/ 55562 w 338137"/>
              <a:gd name="connsiteY104" fmla="*/ 200025 h 336550"/>
              <a:gd name="connsiteX105" fmla="*/ 76199 w 338137"/>
              <a:gd name="connsiteY105" fmla="*/ 225425 h 336550"/>
              <a:gd name="connsiteX106" fmla="*/ 79374 w 338137"/>
              <a:gd name="connsiteY106" fmla="*/ 225425 h 336550"/>
              <a:gd name="connsiteX107" fmla="*/ 79374 w 338137"/>
              <a:gd name="connsiteY107" fmla="*/ 227013 h 336550"/>
              <a:gd name="connsiteX108" fmla="*/ 76199 w 338137"/>
              <a:gd name="connsiteY108" fmla="*/ 227013 h 336550"/>
              <a:gd name="connsiteX109" fmla="*/ 76199 w 338137"/>
              <a:gd name="connsiteY109" fmla="*/ 231775 h 336550"/>
              <a:gd name="connsiteX110" fmla="*/ 103187 w 338137"/>
              <a:gd name="connsiteY110" fmla="*/ 231775 h 336550"/>
              <a:gd name="connsiteX111" fmla="*/ 93662 w 338137"/>
              <a:gd name="connsiteY111" fmla="*/ 227013 h 336550"/>
              <a:gd name="connsiteX112" fmla="*/ 84137 w 338137"/>
              <a:gd name="connsiteY112" fmla="*/ 227013 h 336550"/>
              <a:gd name="connsiteX113" fmla="*/ 84137 w 338137"/>
              <a:gd name="connsiteY113" fmla="*/ 222250 h 336550"/>
              <a:gd name="connsiteX114" fmla="*/ 88899 w 338137"/>
              <a:gd name="connsiteY114" fmla="*/ 222250 h 336550"/>
              <a:gd name="connsiteX115" fmla="*/ 88899 w 338137"/>
              <a:gd name="connsiteY115" fmla="*/ 215900 h 336550"/>
              <a:gd name="connsiteX116" fmla="*/ 76199 w 338137"/>
              <a:gd name="connsiteY116" fmla="*/ 215900 h 336550"/>
              <a:gd name="connsiteX117" fmla="*/ 74612 w 338137"/>
              <a:gd name="connsiteY117" fmla="*/ 212725 h 336550"/>
              <a:gd name="connsiteX118" fmla="*/ 74612 w 338137"/>
              <a:gd name="connsiteY118" fmla="*/ 209550 h 336550"/>
              <a:gd name="connsiteX119" fmla="*/ 106363 w 338137"/>
              <a:gd name="connsiteY119" fmla="*/ 192087 h 336550"/>
              <a:gd name="connsiteX120" fmla="*/ 106363 w 338137"/>
              <a:gd name="connsiteY120" fmla="*/ 196850 h 336550"/>
              <a:gd name="connsiteX121" fmla="*/ 104775 w 338137"/>
              <a:gd name="connsiteY121" fmla="*/ 198437 h 336550"/>
              <a:gd name="connsiteX122" fmla="*/ 88900 w 338137"/>
              <a:gd name="connsiteY122" fmla="*/ 207963 h 336550"/>
              <a:gd name="connsiteX123" fmla="*/ 88900 w 338137"/>
              <a:gd name="connsiteY123" fmla="*/ 215900 h 336550"/>
              <a:gd name="connsiteX124" fmla="*/ 93663 w 338137"/>
              <a:gd name="connsiteY124" fmla="*/ 222250 h 336550"/>
              <a:gd name="connsiteX125" fmla="*/ 106363 w 338137"/>
              <a:gd name="connsiteY125" fmla="*/ 222250 h 336550"/>
              <a:gd name="connsiteX126" fmla="*/ 107950 w 338137"/>
              <a:gd name="connsiteY126" fmla="*/ 217488 h 336550"/>
              <a:gd name="connsiteX127" fmla="*/ 111125 w 338137"/>
              <a:gd name="connsiteY127" fmla="*/ 215900 h 336550"/>
              <a:gd name="connsiteX128" fmla="*/ 111125 w 338137"/>
              <a:gd name="connsiteY128" fmla="*/ 212725 h 336550"/>
              <a:gd name="connsiteX129" fmla="*/ 112713 w 338137"/>
              <a:gd name="connsiteY129" fmla="*/ 211138 h 336550"/>
              <a:gd name="connsiteX130" fmla="*/ 112713 w 338137"/>
              <a:gd name="connsiteY130" fmla="*/ 198437 h 336550"/>
              <a:gd name="connsiteX131" fmla="*/ 111125 w 338137"/>
              <a:gd name="connsiteY131" fmla="*/ 196850 h 336550"/>
              <a:gd name="connsiteX132" fmla="*/ 109538 w 338137"/>
              <a:gd name="connsiteY132" fmla="*/ 192087 h 336550"/>
              <a:gd name="connsiteX133" fmla="*/ 22224 w 338137"/>
              <a:gd name="connsiteY133" fmla="*/ 188912 h 336550"/>
              <a:gd name="connsiteX134" fmla="*/ 17462 w 338137"/>
              <a:gd name="connsiteY134" fmla="*/ 193675 h 336550"/>
              <a:gd name="connsiteX135" fmla="*/ 19049 w 338137"/>
              <a:gd name="connsiteY135" fmla="*/ 200025 h 336550"/>
              <a:gd name="connsiteX136" fmla="*/ 25399 w 338137"/>
              <a:gd name="connsiteY136" fmla="*/ 196850 h 336550"/>
              <a:gd name="connsiteX137" fmla="*/ 26987 w 338137"/>
              <a:gd name="connsiteY137" fmla="*/ 190500 h 336550"/>
              <a:gd name="connsiteX138" fmla="*/ 325438 w 338137"/>
              <a:gd name="connsiteY138" fmla="*/ 109537 h 336550"/>
              <a:gd name="connsiteX139" fmla="*/ 328613 w 338137"/>
              <a:gd name="connsiteY139" fmla="*/ 109537 h 336550"/>
              <a:gd name="connsiteX140" fmla="*/ 328613 w 338137"/>
              <a:gd name="connsiteY140" fmla="*/ 114300 h 336550"/>
              <a:gd name="connsiteX141" fmla="*/ 327025 w 338137"/>
              <a:gd name="connsiteY141" fmla="*/ 114300 h 336550"/>
              <a:gd name="connsiteX142" fmla="*/ 325438 w 338137"/>
              <a:gd name="connsiteY142" fmla="*/ 115887 h 336550"/>
              <a:gd name="connsiteX143" fmla="*/ 320675 w 338137"/>
              <a:gd name="connsiteY143" fmla="*/ 115887 h 336550"/>
              <a:gd name="connsiteX144" fmla="*/ 322263 w 338137"/>
              <a:gd name="connsiteY144" fmla="*/ 112712 h 336550"/>
              <a:gd name="connsiteX145" fmla="*/ 325438 w 338137"/>
              <a:gd name="connsiteY145" fmla="*/ 112712 h 336550"/>
              <a:gd name="connsiteX146" fmla="*/ 325438 w 338137"/>
              <a:gd name="connsiteY146" fmla="*/ 111125 h 336550"/>
              <a:gd name="connsiteX147" fmla="*/ 331787 w 338137"/>
              <a:gd name="connsiteY147" fmla="*/ 107950 h 336550"/>
              <a:gd name="connsiteX148" fmla="*/ 336867 w 338137"/>
              <a:gd name="connsiteY148" fmla="*/ 109141 h 336550"/>
              <a:gd name="connsiteX149" fmla="*/ 338137 w 338137"/>
              <a:gd name="connsiteY149" fmla="*/ 112713 h 336550"/>
              <a:gd name="connsiteX150" fmla="*/ 333057 w 338137"/>
              <a:gd name="connsiteY150" fmla="*/ 112713 h 336550"/>
              <a:gd name="connsiteX151" fmla="*/ 331787 w 338137"/>
              <a:gd name="connsiteY151" fmla="*/ 110332 h 336550"/>
              <a:gd name="connsiteX152" fmla="*/ 331787 w 338137"/>
              <a:gd name="connsiteY152" fmla="*/ 107950 h 336550"/>
              <a:gd name="connsiteX153" fmla="*/ 325437 w 338137"/>
              <a:gd name="connsiteY153" fmla="*/ 103187 h 336550"/>
              <a:gd name="connsiteX154" fmla="*/ 330200 w 338137"/>
              <a:gd name="connsiteY154" fmla="*/ 103187 h 336550"/>
              <a:gd name="connsiteX155" fmla="*/ 330200 w 338137"/>
              <a:gd name="connsiteY155" fmla="*/ 106759 h 336550"/>
              <a:gd name="connsiteX156" fmla="*/ 327819 w 338137"/>
              <a:gd name="connsiteY156" fmla="*/ 107950 h 336550"/>
              <a:gd name="connsiteX157" fmla="*/ 326628 w 338137"/>
              <a:gd name="connsiteY157" fmla="*/ 107950 h 336550"/>
              <a:gd name="connsiteX158" fmla="*/ 325437 w 338137"/>
              <a:gd name="connsiteY158" fmla="*/ 107950 h 336550"/>
              <a:gd name="connsiteX159" fmla="*/ 325437 w 338137"/>
              <a:gd name="connsiteY159" fmla="*/ 104378 h 336550"/>
              <a:gd name="connsiteX160" fmla="*/ 325437 w 338137"/>
              <a:gd name="connsiteY160" fmla="*/ 103187 h 336550"/>
              <a:gd name="connsiteX161" fmla="*/ 315912 w 338137"/>
              <a:gd name="connsiteY161" fmla="*/ 103187 h 336550"/>
              <a:gd name="connsiteX162" fmla="*/ 320675 w 338137"/>
              <a:gd name="connsiteY162" fmla="*/ 103187 h 336550"/>
              <a:gd name="connsiteX163" fmla="*/ 312737 w 338137"/>
              <a:gd name="connsiteY163" fmla="*/ 114300 h 336550"/>
              <a:gd name="connsiteX164" fmla="*/ 309562 w 338137"/>
              <a:gd name="connsiteY164" fmla="*/ 111125 h 336550"/>
              <a:gd name="connsiteX165" fmla="*/ 311150 w 338137"/>
              <a:gd name="connsiteY165" fmla="*/ 107950 h 336550"/>
              <a:gd name="connsiteX166" fmla="*/ 327025 w 338137"/>
              <a:gd name="connsiteY166" fmla="*/ 98425 h 336550"/>
              <a:gd name="connsiteX167" fmla="*/ 331788 w 338137"/>
              <a:gd name="connsiteY167" fmla="*/ 100013 h 336550"/>
              <a:gd name="connsiteX168" fmla="*/ 327025 w 338137"/>
              <a:gd name="connsiteY168" fmla="*/ 101600 h 336550"/>
              <a:gd name="connsiteX169" fmla="*/ 317500 w 338137"/>
              <a:gd name="connsiteY169" fmla="*/ 96837 h 336550"/>
              <a:gd name="connsiteX170" fmla="*/ 323851 w 338137"/>
              <a:gd name="connsiteY170" fmla="*/ 96837 h 336550"/>
              <a:gd name="connsiteX171" fmla="*/ 323851 w 338137"/>
              <a:gd name="connsiteY171" fmla="*/ 98425 h 336550"/>
              <a:gd name="connsiteX172" fmla="*/ 325438 w 338137"/>
              <a:gd name="connsiteY172" fmla="*/ 98425 h 336550"/>
              <a:gd name="connsiteX173" fmla="*/ 325438 w 338137"/>
              <a:gd name="connsiteY173" fmla="*/ 101600 h 336550"/>
              <a:gd name="connsiteX174" fmla="*/ 323851 w 338137"/>
              <a:gd name="connsiteY174" fmla="*/ 101600 h 336550"/>
              <a:gd name="connsiteX175" fmla="*/ 315913 w 338137"/>
              <a:gd name="connsiteY175" fmla="*/ 101600 h 336550"/>
              <a:gd name="connsiteX176" fmla="*/ 311150 w 338137"/>
              <a:gd name="connsiteY176" fmla="*/ 100013 h 336550"/>
              <a:gd name="connsiteX177" fmla="*/ 311150 w 338137"/>
              <a:gd name="connsiteY177" fmla="*/ 98425 h 336550"/>
              <a:gd name="connsiteX178" fmla="*/ 301625 w 338137"/>
              <a:gd name="connsiteY178" fmla="*/ 84137 h 336550"/>
              <a:gd name="connsiteX179" fmla="*/ 306388 w 338137"/>
              <a:gd name="connsiteY179" fmla="*/ 84137 h 336550"/>
              <a:gd name="connsiteX180" fmla="*/ 309563 w 338137"/>
              <a:gd name="connsiteY180" fmla="*/ 84137 h 336550"/>
              <a:gd name="connsiteX181" fmla="*/ 309563 w 338137"/>
              <a:gd name="connsiteY181" fmla="*/ 90488 h 336550"/>
              <a:gd name="connsiteX182" fmla="*/ 303213 w 338137"/>
              <a:gd name="connsiteY182" fmla="*/ 92075 h 336550"/>
              <a:gd name="connsiteX183" fmla="*/ 291703 w 338137"/>
              <a:gd name="connsiteY183" fmla="*/ 65087 h 336550"/>
              <a:gd name="connsiteX184" fmla="*/ 295275 w 338137"/>
              <a:gd name="connsiteY184" fmla="*/ 65087 h 336550"/>
              <a:gd name="connsiteX185" fmla="*/ 295275 w 338137"/>
              <a:gd name="connsiteY185" fmla="*/ 69850 h 336550"/>
              <a:gd name="connsiteX186" fmla="*/ 286941 w 338137"/>
              <a:gd name="connsiteY186" fmla="*/ 69850 h 336550"/>
              <a:gd name="connsiteX187" fmla="*/ 285750 w 338137"/>
              <a:gd name="connsiteY187" fmla="*/ 66675 h 336550"/>
              <a:gd name="connsiteX188" fmla="*/ 288925 w 338137"/>
              <a:gd name="connsiteY188" fmla="*/ 55562 h 336550"/>
              <a:gd name="connsiteX189" fmla="*/ 295275 w 338137"/>
              <a:gd name="connsiteY189" fmla="*/ 55562 h 336550"/>
              <a:gd name="connsiteX190" fmla="*/ 295275 w 338137"/>
              <a:gd name="connsiteY190" fmla="*/ 58737 h 336550"/>
              <a:gd name="connsiteX191" fmla="*/ 293688 w 338137"/>
              <a:gd name="connsiteY191" fmla="*/ 60325 h 336550"/>
              <a:gd name="connsiteX192" fmla="*/ 285750 w 338137"/>
              <a:gd name="connsiteY192" fmla="*/ 60325 h 336550"/>
              <a:gd name="connsiteX193" fmla="*/ 285750 w 338137"/>
              <a:gd name="connsiteY193" fmla="*/ 57149 h 336550"/>
              <a:gd name="connsiteX194" fmla="*/ 288925 w 338137"/>
              <a:gd name="connsiteY194" fmla="*/ 57149 h 336550"/>
              <a:gd name="connsiteX195" fmla="*/ 167313 w 338137"/>
              <a:gd name="connsiteY195" fmla="*/ 0 h 336550"/>
              <a:gd name="connsiteX196" fmla="*/ 285882 w 338137"/>
              <a:gd name="connsiteY196" fmla="*/ 48642 h 336550"/>
              <a:gd name="connsiteX197" fmla="*/ 276660 w 338137"/>
              <a:gd name="connsiteY197" fmla="*/ 48642 h 336550"/>
              <a:gd name="connsiteX198" fmla="*/ 270073 w 338137"/>
              <a:gd name="connsiteY198" fmla="*/ 53900 h 336550"/>
              <a:gd name="connsiteX199" fmla="*/ 267438 w 338137"/>
              <a:gd name="connsiteY199" fmla="*/ 53900 h 336550"/>
              <a:gd name="connsiteX200" fmla="*/ 263485 w 338137"/>
              <a:gd name="connsiteY200" fmla="*/ 51271 h 336550"/>
              <a:gd name="connsiteX201" fmla="*/ 251629 w 338137"/>
              <a:gd name="connsiteY201" fmla="*/ 47327 h 336550"/>
              <a:gd name="connsiteX202" fmla="*/ 229232 w 338137"/>
              <a:gd name="connsiteY202" fmla="*/ 47327 h 336550"/>
              <a:gd name="connsiteX203" fmla="*/ 216058 w 338137"/>
              <a:gd name="connsiteY203" fmla="*/ 56530 h 336550"/>
              <a:gd name="connsiteX204" fmla="*/ 208153 w 338137"/>
              <a:gd name="connsiteY204" fmla="*/ 57844 h 336550"/>
              <a:gd name="connsiteX205" fmla="*/ 204201 w 338137"/>
              <a:gd name="connsiteY205" fmla="*/ 60474 h 336550"/>
              <a:gd name="connsiteX206" fmla="*/ 210788 w 338137"/>
              <a:gd name="connsiteY206" fmla="*/ 61788 h 336550"/>
              <a:gd name="connsiteX207" fmla="*/ 210788 w 338137"/>
              <a:gd name="connsiteY207" fmla="*/ 64418 h 336550"/>
              <a:gd name="connsiteX208" fmla="*/ 197614 w 338137"/>
              <a:gd name="connsiteY208" fmla="*/ 64418 h 336550"/>
              <a:gd name="connsiteX209" fmla="*/ 192344 w 338137"/>
              <a:gd name="connsiteY209" fmla="*/ 67047 h 336550"/>
              <a:gd name="connsiteX210" fmla="*/ 198931 w 338137"/>
              <a:gd name="connsiteY210" fmla="*/ 73621 h 336550"/>
              <a:gd name="connsiteX211" fmla="*/ 216058 w 338137"/>
              <a:gd name="connsiteY211" fmla="*/ 73621 h 336550"/>
              <a:gd name="connsiteX212" fmla="*/ 218693 w 338137"/>
              <a:gd name="connsiteY212" fmla="*/ 70991 h 336550"/>
              <a:gd name="connsiteX213" fmla="*/ 233185 w 338137"/>
              <a:gd name="connsiteY213" fmla="*/ 70991 h 336550"/>
              <a:gd name="connsiteX214" fmla="*/ 238454 w 338137"/>
              <a:gd name="connsiteY214" fmla="*/ 74935 h 336550"/>
              <a:gd name="connsiteX215" fmla="*/ 238454 w 338137"/>
              <a:gd name="connsiteY215" fmla="*/ 82823 h 336550"/>
              <a:gd name="connsiteX216" fmla="*/ 243724 w 338137"/>
              <a:gd name="connsiteY216" fmla="*/ 86767 h 336550"/>
              <a:gd name="connsiteX217" fmla="*/ 239772 w 338137"/>
              <a:gd name="connsiteY217" fmla="*/ 89396 h 336550"/>
              <a:gd name="connsiteX218" fmla="*/ 239772 w 338137"/>
              <a:gd name="connsiteY218" fmla="*/ 99914 h 336550"/>
              <a:gd name="connsiteX219" fmla="*/ 226597 w 338137"/>
              <a:gd name="connsiteY219" fmla="*/ 115689 h 336550"/>
              <a:gd name="connsiteX220" fmla="*/ 226597 w 338137"/>
              <a:gd name="connsiteY220" fmla="*/ 130150 h 336550"/>
              <a:gd name="connsiteX221" fmla="*/ 234502 w 338137"/>
              <a:gd name="connsiteY221" fmla="*/ 134094 h 336550"/>
              <a:gd name="connsiteX222" fmla="*/ 234502 w 338137"/>
              <a:gd name="connsiteY222" fmla="*/ 147241 h 336550"/>
              <a:gd name="connsiteX223" fmla="*/ 241089 w 338137"/>
              <a:gd name="connsiteY223" fmla="*/ 159073 h 336550"/>
              <a:gd name="connsiteX224" fmla="*/ 246359 w 338137"/>
              <a:gd name="connsiteY224" fmla="*/ 160387 h 336550"/>
              <a:gd name="connsiteX225" fmla="*/ 247676 w 338137"/>
              <a:gd name="connsiteY225" fmla="*/ 156443 h 336550"/>
              <a:gd name="connsiteX226" fmla="*/ 241089 w 338137"/>
              <a:gd name="connsiteY226" fmla="*/ 145926 h 336550"/>
              <a:gd name="connsiteX227" fmla="*/ 239772 w 338137"/>
              <a:gd name="connsiteY227" fmla="*/ 136724 h 336550"/>
              <a:gd name="connsiteX228" fmla="*/ 243724 w 338137"/>
              <a:gd name="connsiteY228" fmla="*/ 136724 h 336550"/>
              <a:gd name="connsiteX229" fmla="*/ 245041 w 338137"/>
              <a:gd name="connsiteY229" fmla="*/ 147241 h 336550"/>
              <a:gd name="connsiteX230" fmla="*/ 254263 w 338137"/>
              <a:gd name="connsiteY230" fmla="*/ 160387 h 336550"/>
              <a:gd name="connsiteX231" fmla="*/ 251629 w 338137"/>
              <a:gd name="connsiteY231" fmla="*/ 165646 h 336550"/>
              <a:gd name="connsiteX232" fmla="*/ 258216 w 338137"/>
              <a:gd name="connsiteY232" fmla="*/ 174848 h 336550"/>
              <a:gd name="connsiteX233" fmla="*/ 272707 w 338137"/>
              <a:gd name="connsiteY233" fmla="*/ 177478 h 336550"/>
              <a:gd name="connsiteX234" fmla="*/ 272707 w 338137"/>
              <a:gd name="connsiteY234" fmla="*/ 176163 h 336550"/>
              <a:gd name="connsiteX235" fmla="*/ 279295 w 338137"/>
              <a:gd name="connsiteY235" fmla="*/ 176163 h 336550"/>
              <a:gd name="connsiteX236" fmla="*/ 279295 w 338137"/>
              <a:gd name="connsiteY236" fmla="*/ 181422 h 336550"/>
              <a:gd name="connsiteX237" fmla="*/ 283247 w 338137"/>
              <a:gd name="connsiteY237" fmla="*/ 181422 h 336550"/>
              <a:gd name="connsiteX238" fmla="*/ 291152 w 338137"/>
              <a:gd name="connsiteY238" fmla="*/ 184051 h 336550"/>
              <a:gd name="connsiteX239" fmla="*/ 301691 w 338137"/>
              <a:gd name="connsiteY239" fmla="*/ 195883 h 336550"/>
              <a:gd name="connsiteX240" fmla="*/ 314865 w 338137"/>
              <a:gd name="connsiteY240" fmla="*/ 195883 h 336550"/>
              <a:gd name="connsiteX241" fmla="*/ 316183 w 338137"/>
              <a:gd name="connsiteY241" fmla="*/ 207715 h 336550"/>
              <a:gd name="connsiteX242" fmla="*/ 306961 w 338137"/>
              <a:gd name="connsiteY242" fmla="*/ 212973 h 336550"/>
              <a:gd name="connsiteX243" fmla="*/ 305643 w 338137"/>
              <a:gd name="connsiteY243" fmla="*/ 223490 h 336550"/>
              <a:gd name="connsiteX244" fmla="*/ 304326 w 338137"/>
              <a:gd name="connsiteY244" fmla="*/ 228749 h 336550"/>
              <a:gd name="connsiteX245" fmla="*/ 317500 w 338137"/>
              <a:gd name="connsiteY245" fmla="*/ 244525 h 336550"/>
              <a:gd name="connsiteX246" fmla="*/ 167313 w 338137"/>
              <a:gd name="connsiteY246" fmla="*/ 336550 h 336550"/>
              <a:gd name="connsiteX247" fmla="*/ 0 w 338137"/>
              <a:gd name="connsiteY247" fmla="*/ 173534 h 336550"/>
              <a:gd name="connsiteX248" fmla="*/ 11857 w 338137"/>
              <a:gd name="connsiteY248" fmla="*/ 193254 h 336550"/>
              <a:gd name="connsiteX249" fmla="*/ 15809 w 338137"/>
              <a:gd name="connsiteY249" fmla="*/ 193254 h 336550"/>
              <a:gd name="connsiteX250" fmla="*/ 19761 w 338137"/>
              <a:gd name="connsiteY250" fmla="*/ 187995 h 336550"/>
              <a:gd name="connsiteX251" fmla="*/ 22396 w 338137"/>
              <a:gd name="connsiteY251" fmla="*/ 170905 h 336550"/>
              <a:gd name="connsiteX252" fmla="*/ 26348 w 338137"/>
              <a:gd name="connsiteY252" fmla="*/ 160387 h 336550"/>
              <a:gd name="connsiteX253" fmla="*/ 34253 w 338137"/>
              <a:gd name="connsiteY253" fmla="*/ 157758 h 336550"/>
              <a:gd name="connsiteX254" fmla="*/ 46110 w 338137"/>
              <a:gd name="connsiteY254" fmla="*/ 159073 h 336550"/>
              <a:gd name="connsiteX255" fmla="*/ 61919 w 338137"/>
              <a:gd name="connsiteY255" fmla="*/ 173534 h 336550"/>
              <a:gd name="connsiteX256" fmla="*/ 61919 w 338137"/>
              <a:gd name="connsiteY256" fmla="*/ 193254 h 336550"/>
              <a:gd name="connsiteX257" fmla="*/ 81680 w 338137"/>
              <a:gd name="connsiteY257" fmla="*/ 212973 h 336550"/>
              <a:gd name="connsiteX258" fmla="*/ 82998 w 338137"/>
              <a:gd name="connsiteY258" fmla="*/ 209029 h 336550"/>
              <a:gd name="connsiteX259" fmla="*/ 67189 w 338137"/>
              <a:gd name="connsiteY259" fmla="*/ 185366 h 336550"/>
              <a:gd name="connsiteX260" fmla="*/ 68506 w 338137"/>
              <a:gd name="connsiteY260" fmla="*/ 178792 h 336550"/>
              <a:gd name="connsiteX261" fmla="*/ 76411 w 338137"/>
              <a:gd name="connsiteY261" fmla="*/ 187995 h 336550"/>
              <a:gd name="connsiteX262" fmla="*/ 81680 w 338137"/>
              <a:gd name="connsiteY262" fmla="*/ 189310 h 336550"/>
              <a:gd name="connsiteX263" fmla="*/ 88268 w 338137"/>
              <a:gd name="connsiteY263" fmla="*/ 185366 h 336550"/>
              <a:gd name="connsiteX264" fmla="*/ 86950 w 338137"/>
              <a:gd name="connsiteY264" fmla="*/ 178792 h 336550"/>
              <a:gd name="connsiteX265" fmla="*/ 76411 w 338137"/>
              <a:gd name="connsiteY265" fmla="*/ 169590 h 336550"/>
              <a:gd name="connsiteX266" fmla="*/ 76411 w 338137"/>
              <a:gd name="connsiteY266" fmla="*/ 161702 h 336550"/>
              <a:gd name="connsiteX267" fmla="*/ 79046 w 338137"/>
              <a:gd name="connsiteY267" fmla="*/ 157758 h 336550"/>
              <a:gd name="connsiteX268" fmla="*/ 84315 w 338137"/>
              <a:gd name="connsiteY268" fmla="*/ 160387 h 336550"/>
              <a:gd name="connsiteX269" fmla="*/ 84315 w 338137"/>
              <a:gd name="connsiteY269" fmla="*/ 163017 h 336550"/>
              <a:gd name="connsiteX270" fmla="*/ 86950 w 338137"/>
              <a:gd name="connsiteY270" fmla="*/ 168275 h 336550"/>
              <a:gd name="connsiteX271" fmla="*/ 89585 w 338137"/>
              <a:gd name="connsiteY271" fmla="*/ 165646 h 336550"/>
              <a:gd name="connsiteX272" fmla="*/ 88268 w 338137"/>
              <a:gd name="connsiteY272" fmla="*/ 160387 h 336550"/>
              <a:gd name="connsiteX273" fmla="*/ 104077 w 338137"/>
              <a:gd name="connsiteY273" fmla="*/ 155129 h 336550"/>
              <a:gd name="connsiteX274" fmla="*/ 110664 w 338137"/>
              <a:gd name="connsiteY274" fmla="*/ 149870 h 336550"/>
              <a:gd name="connsiteX275" fmla="*/ 109346 w 338137"/>
              <a:gd name="connsiteY275" fmla="*/ 139353 h 336550"/>
              <a:gd name="connsiteX276" fmla="*/ 96172 w 338137"/>
              <a:gd name="connsiteY276" fmla="*/ 126206 h 336550"/>
              <a:gd name="connsiteX277" fmla="*/ 96172 w 338137"/>
              <a:gd name="connsiteY277" fmla="*/ 114375 h 336550"/>
              <a:gd name="connsiteX278" fmla="*/ 101442 w 338137"/>
              <a:gd name="connsiteY278" fmla="*/ 114375 h 336550"/>
              <a:gd name="connsiteX279" fmla="*/ 119886 w 338137"/>
              <a:gd name="connsiteY279" fmla="*/ 128836 h 336550"/>
              <a:gd name="connsiteX280" fmla="*/ 125156 w 338137"/>
              <a:gd name="connsiteY280" fmla="*/ 127521 h 336550"/>
              <a:gd name="connsiteX281" fmla="*/ 121203 w 338137"/>
              <a:gd name="connsiteY281" fmla="*/ 122263 h 336550"/>
              <a:gd name="connsiteX282" fmla="*/ 111981 w 338137"/>
              <a:gd name="connsiteY282" fmla="*/ 117004 h 336550"/>
              <a:gd name="connsiteX283" fmla="*/ 111981 w 338137"/>
              <a:gd name="connsiteY283" fmla="*/ 107801 h 336550"/>
              <a:gd name="connsiteX284" fmla="*/ 123838 w 338137"/>
              <a:gd name="connsiteY284" fmla="*/ 107801 h 336550"/>
              <a:gd name="connsiteX285" fmla="*/ 125156 w 338137"/>
              <a:gd name="connsiteY285" fmla="*/ 97284 h 336550"/>
              <a:gd name="connsiteX286" fmla="*/ 119886 w 338137"/>
              <a:gd name="connsiteY286" fmla="*/ 92026 h 336550"/>
              <a:gd name="connsiteX287" fmla="*/ 122521 w 338137"/>
              <a:gd name="connsiteY287" fmla="*/ 88082 h 336550"/>
              <a:gd name="connsiteX288" fmla="*/ 129108 w 338137"/>
              <a:gd name="connsiteY288" fmla="*/ 94655 h 336550"/>
              <a:gd name="connsiteX289" fmla="*/ 130425 w 338137"/>
              <a:gd name="connsiteY289" fmla="*/ 92026 h 336550"/>
              <a:gd name="connsiteX290" fmla="*/ 123838 w 338137"/>
              <a:gd name="connsiteY290" fmla="*/ 84138 h 336550"/>
              <a:gd name="connsiteX291" fmla="*/ 105394 w 338137"/>
              <a:gd name="connsiteY291" fmla="*/ 81508 h 336550"/>
              <a:gd name="connsiteX292" fmla="*/ 102759 w 338137"/>
              <a:gd name="connsiteY292" fmla="*/ 76250 h 336550"/>
              <a:gd name="connsiteX293" fmla="*/ 108029 w 338137"/>
              <a:gd name="connsiteY293" fmla="*/ 69677 h 336550"/>
              <a:gd name="connsiteX294" fmla="*/ 111981 w 338137"/>
              <a:gd name="connsiteY294" fmla="*/ 72306 h 336550"/>
              <a:gd name="connsiteX295" fmla="*/ 125156 w 338137"/>
              <a:gd name="connsiteY295" fmla="*/ 73621 h 336550"/>
              <a:gd name="connsiteX296" fmla="*/ 139647 w 338137"/>
              <a:gd name="connsiteY296" fmla="*/ 63103 h 336550"/>
              <a:gd name="connsiteX297" fmla="*/ 142282 w 338137"/>
              <a:gd name="connsiteY297" fmla="*/ 67047 h 336550"/>
              <a:gd name="connsiteX298" fmla="*/ 139647 w 338137"/>
              <a:gd name="connsiteY298" fmla="*/ 72306 h 336550"/>
              <a:gd name="connsiteX299" fmla="*/ 139647 w 338137"/>
              <a:gd name="connsiteY299" fmla="*/ 77565 h 336550"/>
              <a:gd name="connsiteX300" fmla="*/ 154139 w 338137"/>
              <a:gd name="connsiteY300" fmla="*/ 89396 h 336550"/>
              <a:gd name="connsiteX301" fmla="*/ 158091 w 338137"/>
              <a:gd name="connsiteY301" fmla="*/ 86767 h 336550"/>
              <a:gd name="connsiteX302" fmla="*/ 156774 w 338137"/>
              <a:gd name="connsiteY302" fmla="*/ 78879 h 336550"/>
              <a:gd name="connsiteX303" fmla="*/ 146234 w 338137"/>
              <a:gd name="connsiteY303" fmla="*/ 69677 h 336550"/>
              <a:gd name="connsiteX304" fmla="*/ 159409 w 338137"/>
              <a:gd name="connsiteY304" fmla="*/ 68362 h 336550"/>
              <a:gd name="connsiteX305" fmla="*/ 159409 w 338137"/>
              <a:gd name="connsiteY305" fmla="*/ 64418 h 336550"/>
              <a:gd name="connsiteX306" fmla="*/ 165996 w 338137"/>
              <a:gd name="connsiteY306" fmla="*/ 63103 h 336550"/>
              <a:gd name="connsiteX307" fmla="*/ 160726 w 338137"/>
              <a:gd name="connsiteY307" fmla="*/ 59159 h 336550"/>
              <a:gd name="connsiteX308" fmla="*/ 160726 w 338137"/>
              <a:gd name="connsiteY308" fmla="*/ 56530 h 336550"/>
              <a:gd name="connsiteX309" fmla="*/ 175218 w 338137"/>
              <a:gd name="connsiteY309" fmla="*/ 59159 h 336550"/>
              <a:gd name="connsiteX310" fmla="*/ 177853 w 338137"/>
              <a:gd name="connsiteY310" fmla="*/ 56530 h 336550"/>
              <a:gd name="connsiteX311" fmla="*/ 159409 w 338137"/>
              <a:gd name="connsiteY311" fmla="*/ 49956 h 336550"/>
              <a:gd name="connsiteX312" fmla="*/ 92220 w 338137"/>
              <a:gd name="connsiteY312" fmla="*/ 46012 h 336550"/>
              <a:gd name="connsiteX313" fmla="*/ 85633 w 338137"/>
              <a:gd name="connsiteY313" fmla="*/ 43383 h 336550"/>
              <a:gd name="connsiteX314" fmla="*/ 76411 w 338137"/>
              <a:gd name="connsiteY314" fmla="*/ 40754 h 336550"/>
              <a:gd name="connsiteX315" fmla="*/ 68506 w 338137"/>
              <a:gd name="connsiteY315" fmla="*/ 40754 h 336550"/>
              <a:gd name="connsiteX316" fmla="*/ 61919 w 338137"/>
              <a:gd name="connsiteY316" fmla="*/ 47327 h 336550"/>
              <a:gd name="connsiteX317" fmla="*/ 59284 w 338137"/>
              <a:gd name="connsiteY317" fmla="*/ 47327 h 336550"/>
              <a:gd name="connsiteX318" fmla="*/ 54014 w 338137"/>
              <a:gd name="connsiteY318" fmla="*/ 44698 h 336550"/>
              <a:gd name="connsiteX319" fmla="*/ 167313 w 338137"/>
              <a:gd name="connsiteY319"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Lst>
            <a:rect l="l" t="t" r="r" b="b"/>
            <a:pathLst>
              <a:path w="338137" h="336550">
                <a:moveTo>
                  <a:pt x="149225" y="309562"/>
                </a:moveTo>
                <a:lnTo>
                  <a:pt x="142875" y="315913"/>
                </a:lnTo>
                <a:lnTo>
                  <a:pt x="149225" y="317500"/>
                </a:lnTo>
                <a:lnTo>
                  <a:pt x="155575" y="315913"/>
                </a:lnTo>
                <a:lnTo>
                  <a:pt x="155575" y="309562"/>
                </a:lnTo>
                <a:close/>
                <a:moveTo>
                  <a:pt x="206375" y="290512"/>
                </a:moveTo>
                <a:lnTo>
                  <a:pt x="204787" y="301625"/>
                </a:lnTo>
                <a:lnTo>
                  <a:pt x="200025" y="304800"/>
                </a:lnTo>
                <a:lnTo>
                  <a:pt x="190500" y="306387"/>
                </a:lnTo>
                <a:lnTo>
                  <a:pt x="176212" y="315912"/>
                </a:lnTo>
                <a:lnTo>
                  <a:pt x="173037" y="319087"/>
                </a:lnTo>
                <a:lnTo>
                  <a:pt x="173037" y="322262"/>
                </a:lnTo>
                <a:lnTo>
                  <a:pt x="180975" y="322262"/>
                </a:lnTo>
                <a:lnTo>
                  <a:pt x="200025" y="309562"/>
                </a:lnTo>
                <a:lnTo>
                  <a:pt x="204787" y="306387"/>
                </a:lnTo>
                <a:lnTo>
                  <a:pt x="211137" y="303212"/>
                </a:lnTo>
                <a:lnTo>
                  <a:pt x="215900" y="300037"/>
                </a:lnTo>
                <a:lnTo>
                  <a:pt x="215900" y="296862"/>
                </a:lnTo>
                <a:lnTo>
                  <a:pt x="211137" y="296862"/>
                </a:lnTo>
                <a:lnTo>
                  <a:pt x="211137" y="290512"/>
                </a:lnTo>
                <a:close/>
                <a:moveTo>
                  <a:pt x="142875" y="239712"/>
                </a:moveTo>
                <a:lnTo>
                  <a:pt x="136525" y="247650"/>
                </a:lnTo>
                <a:lnTo>
                  <a:pt x="133350" y="247650"/>
                </a:lnTo>
                <a:lnTo>
                  <a:pt x="133350" y="246062"/>
                </a:lnTo>
                <a:lnTo>
                  <a:pt x="123825" y="246062"/>
                </a:lnTo>
                <a:lnTo>
                  <a:pt x="111125" y="261937"/>
                </a:lnTo>
                <a:lnTo>
                  <a:pt x="104775" y="261937"/>
                </a:lnTo>
                <a:lnTo>
                  <a:pt x="96837" y="266700"/>
                </a:lnTo>
                <a:lnTo>
                  <a:pt x="95250" y="290512"/>
                </a:lnTo>
                <a:lnTo>
                  <a:pt x="92075" y="293687"/>
                </a:lnTo>
                <a:lnTo>
                  <a:pt x="92075" y="300037"/>
                </a:lnTo>
                <a:lnTo>
                  <a:pt x="114300" y="292100"/>
                </a:lnTo>
                <a:lnTo>
                  <a:pt x="131763" y="290512"/>
                </a:lnTo>
                <a:lnTo>
                  <a:pt x="139700" y="306387"/>
                </a:lnTo>
                <a:lnTo>
                  <a:pt x="161925" y="306387"/>
                </a:lnTo>
                <a:lnTo>
                  <a:pt x="180975" y="287337"/>
                </a:lnTo>
                <a:lnTo>
                  <a:pt x="185738" y="276225"/>
                </a:lnTo>
                <a:lnTo>
                  <a:pt x="184150" y="266700"/>
                </a:lnTo>
                <a:lnTo>
                  <a:pt x="177800" y="260350"/>
                </a:lnTo>
                <a:lnTo>
                  <a:pt x="176213" y="247650"/>
                </a:lnTo>
                <a:lnTo>
                  <a:pt x="169863" y="239712"/>
                </a:lnTo>
                <a:lnTo>
                  <a:pt x="166688" y="239712"/>
                </a:lnTo>
                <a:lnTo>
                  <a:pt x="163513" y="254000"/>
                </a:lnTo>
                <a:lnTo>
                  <a:pt x="155575" y="254000"/>
                </a:lnTo>
                <a:lnTo>
                  <a:pt x="153988" y="252412"/>
                </a:lnTo>
                <a:lnTo>
                  <a:pt x="153988" y="246062"/>
                </a:lnTo>
                <a:lnTo>
                  <a:pt x="157163" y="246062"/>
                </a:lnTo>
                <a:lnTo>
                  <a:pt x="161925" y="242887"/>
                </a:lnTo>
                <a:lnTo>
                  <a:pt x="153988" y="239712"/>
                </a:lnTo>
                <a:close/>
                <a:moveTo>
                  <a:pt x="127000" y="231775"/>
                </a:moveTo>
                <a:lnTo>
                  <a:pt x="125412" y="233363"/>
                </a:lnTo>
                <a:lnTo>
                  <a:pt x="122237" y="233363"/>
                </a:lnTo>
                <a:lnTo>
                  <a:pt x="122237" y="238125"/>
                </a:lnTo>
                <a:lnTo>
                  <a:pt x="123825" y="238125"/>
                </a:lnTo>
                <a:lnTo>
                  <a:pt x="123825" y="234950"/>
                </a:lnTo>
                <a:lnTo>
                  <a:pt x="128587" y="234950"/>
                </a:lnTo>
                <a:lnTo>
                  <a:pt x="128587" y="233363"/>
                </a:lnTo>
                <a:lnTo>
                  <a:pt x="130175" y="233363"/>
                </a:lnTo>
                <a:lnTo>
                  <a:pt x="130175" y="231775"/>
                </a:lnTo>
                <a:close/>
                <a:moveTo>
                  <a:pt x="114300" y="231775"/>
                </a:moveTo>
                <a:lnTo>
                  <a:pt x="112712" y="233363"/>
                </a:lnTo>
                <a:lnTo>
                  <a:pt x="112712" y="236538"/>
                </a:lnTo>
                <a:lnTo>
                  <a:pt x="115887" y="234951"/>
                </a:lnTo>
                <a:lnTo>
                  <a:pt x="115887" y="233363"/>
                </a:lnTo>
                <a:lnTo>
                  <a:pt x="117475" y="233363"/>
                </a:lnTo>
                <a:lnTo>
                  <a:pt x="117475" y="231775"/>
                </a:lnTo>
                <a:lnTo>
                  <a:pt x="115887" y="231775"/>
                </a:lnTo>
                <a:close/>
                <a:moveTo>
                  <a:pt x="106362" y="231775"/>
                </a:moveTo>
                <a:lnTo>
                  <a:pt x="106362" y="233363"/>
                </a:lnTo>
                <a:lnTo>
                  <a:pt x="111125" y="233363"/>
                </a:lnTo>
                <a:lnTo>
                  <a:pt x="111125" y="231775"/>
                </a:lnTo>
                <a:close/>
                <a:moveTo>
                  <a:pt x="122237" y="230187"/>
                </a:moveTo>
                <a:lnTo>
                  <a:pt x="122237" y="231775"/>
                </a:lnTo>
                <a:lnTo>
                  <a:pt x="123825" y="230187"/>
                </a:lnTo>
                <a:close/>
                <a:moveTo>
                  <a:pt x="122237" y="211137"/>
                </a:moveTo>
                <a:lnTo>
                  <a:pt x="114299" y="215900"/>
                </a:lnTo>
                <a:lnTo>
                  <a:pt x="112712" y="215900"/>
                </a:lnTo>
                <a:lnTo>
                  <a:pt x="112712" y="227012"/>
                </a:lnTo>
                <a:lnTo>
                  <a:pt x="115887" y="227012"/>
                </a:lnTo>
                <a:lnTo>
                  <a:pt x="115887" y="220662"/>
                </a:lnTo>
                <a:lnTo>
                  <a:pt x="119062" y="222250"/>
                </a:lnTo>
                <a:lnTo>
                  <a:pt x="119062" y="225425"/>
                </a:lnTo>
                <a:lnTo>
                  <a:pt x="122237" y="225425"/>
                </a:lnTo>
                <a:close/>
                <a:moveTo>
                  <a:pt x="146050" y="209550"/>
                </a:moveTo>
                <a:lnTo>
                  <a:pt x="139700" y="215900"/>
                </a:lnTo>
                <a:lnTo>
                  <a:pt x="144462" y="222250"/>
                </a:lnTo>
                <a:lnTo>
                  <a:pt x="153987" y="223838"/>
                </a:lnTo>
                <a:lnTo>
                  <a:pt x="160337" y="227013"/>
                </a:lnTo>
                <a:lnTo>
                  <a:pt x="160337" y="230188"/>
                </a:lnTo>
                <a:lnTo>
                  <a:pt x="155575" y="230188"/>
                </a:lnTo>
                <a:lnTo>
                  <a:pt x="155575" y="234951"/>
                </a:lnTo>
                <a:lnTo>
                  <a:pt x="168275" y="233363"/>
                </a:lnTo>
                <a:lnTo>
                  <a:pt x="171450" y="230188"/>
                </a:lnTo>
                <a:lnTo>
                  <a:pt x="176212" y="228601"/>
                </a:lnTo>
                <a:lnTo>
                  <a:pt x="176212" y="236538"/>
                </a:lnTo>
                <a:lnTo>
                  <a:pt x="184150" y="236538"/>
                </a:lnTo>
                <a:lnTo>
                  <a:pt x="184150" y="233363"/>
                </a:lnTo>
                <a:lnTo>
                  <a:pt x="179387" y="233363"/>
                </a:lnTo>
                <a:lnTo>
                  <a:pt x="179387" y="223838"/>
                </a:lnTo>
                <a:lnTo>
                  <a:pt x="161925" y="215900"/>
                </a:lnTo>
                <a:lnTo>
                  <a:pt x="155575" y="217488"/>
                </a:lnTo>
                <a:lnTo>
                  <a:pt x="150812" y="217488"/>
                </a:lnTo>
                <a:lnTo>
                  <a:pt x="150812" y="212725"/>
                </a:lnTo>
                <a:close/>
                <a:moveTo>
                  <a:pt x="60324" y="196850"/>
                </a:moveTo>
                <a:lnTo>
                  <a:pt x="55562" y="200025"/>
                </a:lnTo>
                <a:lnTo>
                  <a:pt x="76199" y="225425"/>
                </a:lnTo>
                <a:lnTo>
                  <a:pt x="79374" y="225425"/>
                </a:lnTo>
                <a:lnTo>
                  <a:pt x="79374" y="227013"/>
                </a:lnTo>
                <a:lnTo>
                  <a:pt x="76199" y="227013"/>
                </a:lnTo>
                <a:lnTo>
                  <a:pt x="76199" y="231775"/>
                </a:lnTo>
                <a:lnTo>
                  <a:pt x="103187" y="231775"/>
                </a:lnTo>
                <a:lnTo>
                  <a:pt x="93662" y="227013"/>
                </a:lnTo>
                <a:lnTo>
                  <a:pt x="84137" y="227013"/>
                </a:lnTo>
                <a:lnTo>
                  <a:pt x="84137" y="222250"/>
                </a:lnTo>
                <a:lnTo>
                  <a:pt x="88899" y="222250"/>
                </a:lnTo>
                <a:lnTo>
                  <a:pt x="88899" y="215900"/>
                </a:lnTo>
                <a:lnTo>
                  <a:pt x="76199" y="215900"/>
                </a:lnTo>
                <a:lnTo>
                  <a:pt x="74612" y="212725"/>
                </a:lnTo>
                <a:lnTo>
                  <a:pt x="74612" y="209550"/>
                </a:lnTo>
                <a:close/>
                <a:moveTo>
                  <a:pt x="106363" y="192087"/>
                </a:moveTo>
                <a:lnTo>
                  <a:pt x="106363" y="196850"/>
                </a:lnTo>
                <a:lnTo>
                  <a:pt x="104775" y="198437"/>
                </a:lnTo>
                <a:lnTo>
                  <a:pt x="88900" y="207963"/>
                </a:lnTo>
                <a:lnTo>
                  <a:pt x="88900" y="215900"/>
                </a:lnTo>
                <a:lnTo>
                  <a:pt x="93663" y="222250"/>
                </a:lnTo>
                <a:lnTo>
                  <a:pt x="106363" y="222250"/>
                </a:lnTo>
                <a:lnTo>
                  <a:pt x="107950" y="217488"/>
                </a:lnTo>
                <a:lnTo>
                  <a:pt x="111125" y="215900"/>
                </a:lnTo>
                <a:lnTo>
                  <a:pt x="111125" y="212725"/>
                </a:lnTo>
                <a:lnTo>
                  <a:pt x="112713" y="211138"/>
                </a:lnTo>
                <a:lnTo>
                  <a:pt x="112713" y="198437"/>
                </a:lnTo>
                <a:lnTo>
                  <a:pt x="111125" y="196850"/>
                </a:lnTo>
                <a:lnTo>
                  <a:pt x="109538" y="192087"/>
                </a:lnTo>
                <a:close/>
                <a:moveTo>
                  <a:pt x="22224" y="188912"/>
                </a:moveTo>
                <a:lnTo>
                  <a:pt x="17462" y="193675"/>
                </a:lnTo>
                <a:lnTo>
                  <a:pt x="19049" y="200025"/>
                </a:lnTo>
                <a:lnTo>
                  <a:pt x="25399" y="196850"/>
                </a:lnTo>
                <a:lnTo>
                  <a:pt x="26987" y="190500"/>
                </a:lnTo>
                <a:close/>
                <a:moveTo>
                  <a:pt x="325438" y="109537"/>
                </a:moveTo>
                <a:lnTo>
                  <a:pt x="328613" y="109537"/>
                </a:lnTo>
                <a:lnTo>
                  <a:pt x="328613" y="114300"/>
                </a:lnTo>
                <a:lnTo>
                  <a:pt x="327025" y="114300"/>
                </a:lnTo>
                <a:lnTo>
                  <a:pt x="325438" y="115887"/>
                </a:lnTo>
                <a:lnTo>
                  <a:pt x="320675" y="115887"/>
                </a:lnTo>
                <a:lnTo>
                  <a:pt x="322263" y="112712"/>
                </a:lnTo>
                <a:lnTo>
                  <a:pt x="325438" y="112712"/>
                </a:lnTo>
                <a:lnTo>
                  <a:pt x="325438" y="111125"/>
                </a:lnTo>
                <a:close/>
                <a:moveTo>
                  <a:pt x="331787" y="107950"/>
                </a:moveTo>
                <a:cubicBezTo>
                  <a:pt x="331787" y="107950"/>
                  <a:pt x="331787" y="107950"/>
                  <a:pt x="336867" y="109141"/>
                </a:cubicBezTo>
                <a:cubicBezTo>
                  <a:pt x="336867" y="110332"/>
                  <a:pt x="338137" y="111522"/>
                  <a:pt x="338137" y="112713"/>
                </a:cubicBezTo>
                <a:cubicBezTo>
                  <a:pt x="338137" y="112713"/>
                  <a:pt x="338137" y="112713"/>
                  <a:pt x="333057" y="112713"/>
                </a:cubicBezTo>
                <a:cubicBezTo>
                  <a:pt x="333057" y="112713"/>
                  <a:pt x="333057" y="112713"/>
                  <a:pt x="331787" y="110332"/>
                </a:cubicBezTo>
                <a:cubicBezTo>
                  <a:pt x="331787" y="110332"/>
                  <a:pt x="331787" y="110332"/>
                  <a:pt x="331787" y="107950"/>
                </a:cubicBezTo>
                <a:close/>
                <a:moveTo>
                  <a:pt x="325437" y="103187"/>
                </a:moveTo>
                <a:cubicBezTo>
                  <a:pt x="325437" y="103187"/>
                  <a:pt x="325437" y="103187"/>
                  <a:pt x="330200" y="103187"/>
                </a:cubicBezTo>
                <a:cubicBezTo>
                  <a:pt x="330200" y="103187"/>
                  <a:pt x="330200" y="103187"/>
                  <a:pt x="330200" y="106759"/>
                </a:cubicBezTo>
                <a:cubicBezTo>
                  <a:pt x="330200" y="106759"/>
                  <a:pt x="330200" y="106759"/>
                  <a:pt x="327819" y="107950"/>
                </a:cubicBezTo>
                <a:cubicBezTo>
                  <a:pt x="327819" y="107950"/>
                  <a:pt x="327819" y="107950"/>
                  <a:pt x="326628" y="107950"/>
                </a:cubicBezTo>
                <a:cubicBezTo>
                  <a:pt x="326628" y="107950"/>
                  <a:pt x="326628" y="107950"/>
                  <a:pt x="325437" y="107950"/>
                </a:cubicBezTo>
                <a:cubicBezTo>
                  <a:pt x="325437" y="107950"/>
                  <a:pt x="325437" y="107950"/>
                  <a:pt x="325437" y="104378"/>
                </a:cubicBezTo>
                <a:cubicBezTo>
                  <a:pt x="325437" y="104378"/>
                  <a:pt x="325437" y="103187"/>
                  <a:pt x="325437" y="103187"/>
                </a:cubicBezTo>
                <a:close/>
                <a:moveTo>
                  <a:pt x="315912" y="103187"/>
                </a:moveTo>
                <a:lnTo>
                  <a:pt x="320675" y="103187"/>
                </a:lnTo>
                <a:lnTo>
                  <a:pt x="312737" y="114300"/>
                </a:lnTo>
                <a:lnTo>
                  <a:pt x="309562" y="111125"/>
                </a:lnTo>
                <a:lnTo>
                  <a:pt x="311150" y="107950"/>
                </a:lnTo>
                <a:close/>
                <a:moveTo>
                  <a:pt x="327025" y="98425"/>
                </a:moveTo>
                <a:lnTo>
                  <a:pt x="331788" y="100013"/>
                </a:lnTo>
                <a:lnTo>
                  <a:pt x="327025" y="101600"/>
                </a:lnTo>
                <a:close/>
                <a:moveTo>
                  <a:pt x="317500" y="96837"/>
                </a:moveTo>
                <a:lnTo>
                  <a:pt x="323851" y="96837"/>
                </a:lnTo>
                <a:lnTo>
                  <a:pt x="323851" y="98425"/>
                </a:lnTo>
                <a:lnTo>
                  <a:pt x="325438" y="98425"/>
                </a:lnTo>
                <a:lnTo>
                  <a:pt x="325438" y="101600"/>
                </a:lnTo>
                <a:lnTo>
                  <a:pt x="323851" y="101600"/>
                </a:lnTo>
                <a:lnTo>
                  <a:pt x="315913" y="101600"/>
                </a:lnTo>
                <a:lnTo>
                  <a:pt x="311150" y="100013"/>
                </a:lnTo>
                <a:lnTo>
                  <a:pt x="311150" y="98425"/>
                </a:lnTo>
                <a:close/>
                <a:moveTo>
                  <a:pt x="301625" y="84137"/>
                </a:moveTo>
                <a:lnTo>
                  <a:pt x="306388" y="84137"/>
                </a:lnTo>
                <a:lnTo>
                  <a:pt x="309563" y="84137"/>
                </a:lnTo>
                <a:lnTo>
                  <a:pt x="309563" y="90488"/>
                </a:lnTo>
                <a:lnTo>
                  <a:pt x="303213" y="92075"/>
                </a:lnTo>
                <a:close/>
                <a:moveTo>
                  <a:pt x="291703" y="65087"/>
                </a:moveTo>
                <a:cubicBezTo>
                  <a:pt x="291703" y="65087"/>
                  <a:pt x="294084" y="65087"/>
                  <a:pt x="295275" y="65087"/>
                </a:cubicBezTo>
                <a:cubicBezTo>
                  <a:pt x="295275" y="65087"/>
                  <a:pt x="295275" y="69850"/>
                  <a:pt x="295275" y="69850"/>
                </a:cubicBezTo>
                <a:cubicBezTo>
                  <a:pt x="295275" y="69850"/>
                  <a:pt x="295275" y="69850"/>
                  <a:pt x="286941" y="69850"/>
                </a:cubicBezTo>
                <a:cubicBezTo>
                  <a:pt x="286941" y="69850"/>
                  <a:pt x="286941" y="69850"/>
                  <a:pt x="285750" y="66675"/>
                </a:cubicBezTo>
                <a:close/>
                <a:moveTo>
                  <a:pt x="288925" y="55562"/>
                </a:moveTo>
                <a:lnTo>
                  <a:pt x="295275" y="55562"/>
                </a:lnTo>
                <a:lnTo>
                  <a:pt x="295275" y="58737"/>
                </a:lnTo>
                <a:lnTo>
                  <a:pt x="293688" y="60325"/>
                </a:lnTo>
                <a:lnTo>
                  <a:pt x="285750" y="60325"/>
                </a:lnTo>
                <a:lnTo>
                  <a:pt x="285750" y="57149"/>
                </a:lnTo>
                <a:lnTo>
                  <a:pt x="288925" y="57149"/>
                </a:lnTo>
                <a:close/>
                <a:moveTo>
                  <a:pt x="167313" y="0"/>
                </a:moveTo>
                <a:cubicBezTo>
                  <a:pt x="213423" y="0"/>
                  <a:pt x="255581" y="18405"/>
                  <a:pt x="285882" y="48642"/>
                </a:cubicBezTo>
                <a:cubicBezTo>
                  <a:pt x="285882" y="48642"/>
                  <a:pt x="285882" y="48642"/>
                  <a:pt x="276660" y="48642"/>
                </a:cubicBezTo>
                <a:cubicBezTo>
                  <a:pt x="276660" y="48642"/>
                  <a:pt x="276660" y="48642"/>
                  <a:pt x="270073" y="53900"/>
                </a:cubicBezTo>
                <a:cubicBezTo>
                  <a:pt x="270073" y="53900"/>
                  <a:pt x="270073" y="53900"/>
                  <a:pt x="267438" y="53900"/>
                </a:cubicBezTo>
                <a:cubicBezTo>
                  <a:pt x="267438" y="53900"/>
                  <a:pt x="267438" y="53900"/>
                  <a:pt x="263485" y="51271"/>
                </a:cubicBezTo>
                <a:cubicBezTo>
                  <a:pt x="263485" y="51271"/>
                  <a:pt x="263485" y="51271"/>
                  <a:pt x="251629" y="47327"/>
                </a:cubicBezTo>
                <a:cubicBezTo>
                  <a:pt x="251629" y="47327"/>
                  <a:pt x="251629" y="47327"/>
                  <a:pt x="229232" y="47327"/>
                </a:cubicBezTo>
                <a:cubicBezTo>
                  <a:pt x="229232" y="47327"/>
                  <a:pt x="229232" y="47327"/>
                  <a:pt x="216058" y="56530"/>
                </a:cubicBezTo>
                <a:cubicBezTo>
                  <a:pt x="216058" y="56530"/>
                  <a:pt x="216058" y="56530"/>
                  <a:pt x="208153" y="57844"/>
                </a:cubicBezTo>
                <a:cubicBezTo>
                  <a:pt x="208153" y="57844"/>
                  <a:pt x="208153" y="57844"/>
                  <a:pt x="204201" y="60474"/>
                </a:cubicBezTo>
                <a:cubicBezTo>
                  <a:pt x="204201" y="60474"/>
                  <a:pt x="204201" y="60474"/>
                  <a:pt x="210788" y="61788"/>
                </a:cubicBezTo>
                <a:cubicBezTo>
                  <a:pt x="210788" y="61788"/>
                  <a:pt x="210788" y="61788"/>
                  <a:pt x="210788" y="64418"/>
                </a:cubicBezTo>
                <a:cubicBezTo>
                  <a:pt x="210788" y="64418"/>
                  <a:pt x="210788" y="64418"/>
                  <a:pt x="197614" y="64418"/>
                </a:cubicBezTo>
                <a:cubicBezTo>
                  <a:pt x="197614" y="64418"/>
                  <a:pt x="197614" y="64418"/>
                  <a:pt x="192344" y="67047"/>
                </a:cubicBezTo>
                <a:cubicBezTo>
                  <a:pt x="192344" y="67047"/>
                  <a:pt x="192344" y="67047"/>
                  <a:pt x="198931" y="73621"/>
                </a:cubicBezTo>
                <a:cubicBezTo>
                  <a:pt x="198931" y="73621"/>
                  <a:pt x="198931" y="73621"/>
                  <a:pt x="216058" y="73621"/>
                </a:cubicBezTo>
                <a:cubicBezTo>
                  <a:pt x="216058" y="73621"/>
                  <a:pt x="216058" y="73621"/>
                  <a:pt x="218693" y="70991"/>
                </a:cubicBezTo>
                <a:cubicBezTo>
                  <a:pt x="218693" y="70991"/>
                  <a:pt x="218693" y="70991"/>
                  <a:pt x="233185" y="70991"/>
                </a:cubicBezTo>
                <a:cubicBezTo>
                  <a:pt x="233185" y="70991"/>
                  <a:pt x="233185" y="70991"/>
                  <a:pt x="238454" y="74935"/>
                </a:cubicBezTo>
                <a:cubicBezTo>
                  <a:pt x="238454" y="74935"/>
                  <a:pt x="238454" y="74935"/>
                  <a:pt x="238454" y="82823"/>
                </a:cubicBezTo>
                <a:cubicBezTo>
                  <a:pt x="238454" y="82823"/>
                  <a:pt x="238454" y="82823"/>
                  <a:pt x="243724" y="86767"/>
                </a:cubicBezTo>
                <a:cubicBezTo>
                  <a:pt x="243724" y="86767"/>
                  <a:pt x="243724" y="86767"/>
                  <a:pt x="239772" y="89396"/>
                </a:cubicBezTo>
                <a:cubicBezTo>
                  <a:pt x="239772" y="89396"/>
                  <a:pt x="239772" y="89396"/>
                  <a:pt x="239772" y="99914"/>
                </a:cubicBezTo>
                <a:cubicBezTo>
                  <a:pt x="239772" y="99914"/>
                  <a:pt x="239772" y="99914"/>
                  <a:pt x="226597" y="115689"/>
                </a:cubicBezTo>
                <a:cubicBezTo>
                  <a:pt x="226597" y="115689"/>
                  <a:pt x="226597" y="115689"/>
                  <a:pt x="226597" y="130150"/>
                </a:cubicBezTo>
                <a:cubicBezTo>
                  <a:pt x="226597" y="130150"/>
                  <a:pt x="226597" y="130150"/>
                  <a:pt x="234502" y="134094"/>
                </a:cubicBezTo>
                <a:cubicBezTo>
                  <a:pt x="234502" y="134094"/>
                  <a:pt x="234502" y="134094"/>
                  <a:pt x="234502" y="147241"/>
                </a:cubicBezTo>
                <a:cubicBezTo>
                  <a:pt x="234502" y="147241"/>
                  <a:pt x="234502" y="147241"/>
                  <a:pt x="241089" y="159073"/>
                </a:cubicBezTo>
                <a:cubicBezTo>
                  <a:pt x="241089" y="159073"/>
                  <a:pt x="241089" y="159073"/>
                  <a:pt x="246359" y="160387"/>
                </a:cubicBezTo>
                <a:cubicBezTo>
                  <a:pt x="246359" y="160387"/>
                  <a:pt x="246359" y="160387"/>
                  <a:pt x="247676" y="156443"/>
                </a:cubicBezTo>
                <a:cubicBezTo>
                  <a:pt x="247676" y="156443"/>
                  <a:pt x="247676" y="156443"/>
                  <a:pt x="241089" y="145926"/>
                </a:cubicBezTo>
                <a:cubicBezTo>
                  <a:pt x="241089" y="145926"/>
                  <a:pt x="241089" y="145926"/>
                  <a:pt x="239772" y="136724"/>
                </a:cubicBezTo>
                <a:cubicBezTo>
                  <a:pt x="239772" y="136724"/>
                  <a:pt x="239772" y="136724"/>
                  <a:pt x="243724" y="136724"/>
                </a:cubicBezTo>
                <a:cubicBezTo>
                  <a:pt x="243724" y="136724"/>
                  <a:pt x="243724" y="136724"/>
                  <a:pt x="245041" y="147241"/>
                </a:cubicBezTo>
                <a:cubicBezTo>
                  <a:pt x="245041" y="147241"/>
                  <a:pt x="245041" y="147241"/>
                  <a:pt x="254263" y="160387"/>
                </a:cubicBezTo>
                <a:cubicBezTo>
                  <a:pt x="254263" y="160387"/>
                  <a:pt x="254263" y="160387"/>
                  <a:pt x="251629" y="165646"/>
                </a:cubicBezTo>
                <a:cubicBezTo>
                  <a:pt x="251629" y="165646"/>
                  <a:pt x="251629" y="165646"/>
                  <a:pt x="258216" y="174848"/>
                </a:cubicBezTo>
                <a:cubicBezTo>
                  <a:pt x="258216" y="174848"/>
                  <a:pt x="258216" y="174848"/>
                  <a:pt x="272707" y="177478"/>
                </a:cubicBezTo>
                <a:cubicBezTo>
                  <a:pt x="272707" y="177478"/>
                  <a:pt x="272707" y="177478"/>
                  <a:pt x="272707" y="176163"/>
                </a:cubicBezTo>
                <a:cubicBezTo>
                  <a:pt x="272707" y="176163"/>
                  <a:pt x="272707" y="176163"/>
                  <a:pt x="279295" y="176163"/>
                </a:cubicBezTo>
                <a:cubicBezTo>
                  <a:pt x="279295" y="176163"/>
                  <a:pt x="279295" y="176163"/>
                  <a:pt x="279295" y="181422"/>
                </a:cubicBezTo>
                <a:cubicBezTo>
                  <a:pt x="279295" y="181422"/>
                  <a:pt x="279295" y="181422"/>
                  <a:pt x="283247" y="181422"/>
                </a:cubicBezTo>
                <a:cubicBezTo>
                  <a:pt x="283247" y="181422"/>
                  <a:pt x="283247" y="181422"/>
                  <a:pt x="291152" y="184051"/>
                </a:cubicBezTo>
                <a:cubicBezTo>
                  <a:pt x="291152" y="184051"/>
                  <a:pt x="291152" y="184051"/>
                  <a:pt x="301691" y="195883"/>
                </a:cubicBezTo>
                <a:cubicBezTo>
                  <a:pt x="301691" y="195883"/>
                  <a:pt x="301691" y="195883"/>
                  <a:pt x="314865" y="195883"/>
                </a:cubicBezTo>
                <a:cubicBezTo>
                  <a:pt x="314865" y="195883"/>
                  <a:pt x="314865" y="195883"/>
                  <a:pt x="316183" y="207715"/>
                </a:cubicBezTo>
                <a:cubicBezTo>
                  <a:pt x="316183" y="207715"/>
                  <a:pt x="316183" y="207715"/>
                  <a:pt x="306961" y="212973"/>
                </a:cubicBezTo>
                <a:cubicBezTo>
                  <a:pt x="306961" y="212973"/>
                  <a:pt x="306961" y="212973"/>
                  <a:pt x="305643" y="223490"/>
                </a:cubicBezTo>
                <a:lnTo>
                  <a:pt x="304326" y="228749"/>
                </a:lnTo>
                <a:cubicBezTo>
                  <a:pt x="304326" y="228749"/>
                  <a:pt x="304326" y="228749"/>
                  <a:pt x="317500" y="244525"/>
                </a:cubicBezTo>
                <a:cubicBezTo>
                  <a:pt x="289834" y="298425"/>
                  <a:pt x="233185" y="336550"/>
                  <a:pt x="167313" y="336550"/>
                </a:cubicBezTo>
                <a:cubicBezTo>
                  <a:pt x="76411" y="336550"/>
                  <a:pt x="2635" y="264245"/>
                  <a:pt x="0" y="173534"/>
                </a:cubicBezTo>
                <a:cubicBezTo>
                  <a:pt x="0" y="173534"/>
                  <a:pt x="0" y="173534"/>
                  <a:pt x="11857" y="193254"/>
                </a:cubicBezTo>
                <a:cubicBezTo>
                  <a:pt x="11857" y="193254"/>
                  <a:pt x="11857" y="193254"/>
                  <a:pt x="15809" y="193254"/>
                </a:cubicBezTo>
                <a:cubicBezTo>
                  <a:pt x="15809" y="193254"/>
                  <a:pt x="15809" y="193254"/>
                  <a:pt x="19761" y="187995"/>
                </a:cubicBezTo>
                <a:cubicBezTo>
                  <a:pt x="19761" y="187995"/>
                  <a:pt x="19761" y="187995"/>
                  <a:pt x="22396" y="170905"/>
                </a:cubicBezTo>
                <a:cubicBezTo>
                  <a:pt x="22396" y="170905"/>
                  <a:pt x="22396" y="170905"/>
                  <a:pt x="26348" y="160387"/>
                </a:cubicBezTo>
                <a:cubicBezTo>
                  <a:pt x="26348" y="160387"/>
                  <a:pt x="26348" y="160387"/>
                  <a:pt x="34253" y="157758"/>
                </a:cubicBezTo>
                <a:cubicBezTo>
                  <a:pt x="34253" y="157758"/>
                  <a:pt x="34253" y="157758"/>
                  <a:pt x="46110" y="159073"/>
                </a:cubicBezTo>
                <a:cubicBezTo>
                  <a:pt x="46110" y="159073"/>
                  <a:pt x="46110" y="159073"/>
                  <a:pt x="61919" y="173534"/>
                </a:cubicBezTo>
                <a:cubicBezTo>
                  <a:pt x="61919" y="173534"/>
                  <a:pt x="61919" y="173534"/>
                  <a:pt x="61919" y="193254"/>
                </a:cubicBezTo>
                <a:cubicBezTo>
                  <a:pt x="61919" y="193254"/>
                  <a:pt x="61919" y="193254"/>
                  <a:pt x="81680" y="212973"/>
                </a:cubicBezTo>
                <a:cubicBezTo>
                  <a:pt x="81680" y="212973"/>
                  <a:pt x="81680" y="212973"/>
                  <a:pt x="82998" y="209029"/>
                </a:cubicBezTo>
                <a:cubicBezTo>
                  <a:pt x="82998" y="209029"/>
                  <a:pt x="82998" y="209029"/>
                  <a:pt x="67189" y="185366"/>
                </a:cubicBezTo>
                <a:cubicBezTo>
                  <a:pt x="67189" y="185366"/>
                  <a:pt x="67189" y="185366"/>
                  <a:pt x="68506" y="178792"/>
                </a:cubicBezTo>
                <a:cubicBezTo>
                  <a:pt x="68506" y="178792"/>
                  <a:pt x="68506" y="178792"/>
                  <a:pt x="76411" y="187995"/>
                </a:cubicBezTo>
                <a:cubicBezTo>
                  <a:pt x="76411" y="187995"/>
                  <a:pt x="76411" y="187995"/>
                  <a:pt x="81680" y="189310"/>
                </a:cubicBezTo>
                <a:cubicBezTo>
                  <a:pt x="81680" y="189310"/>
                  <a:pt x="81680" y="189310"/>
                  <a:pt x="88268" y="185366"/>
                </a:cubicBezTo>
                <a:cubicBezTo>
                  <a:pt x="88268" y="185366"/>
                  <a:pt x="88268" y="185366"/>
                  <a:pt x="86950" y="178792"/>
                </a:cubicBezTo>
                <a:cubicBezTo>
                  <a:pt x="86950" y="178792"/>
                  <a:pt x="86950" y="178792"/>
                  <a:pt x="76411" y="169590"/>
                </a:cubicBezTo>
                <a:cubicBezTo>
                  <a:pt x="76411" y="169590"/>
                  <a:pt x="76411" y="169590"/>
                  <a:pt x="76411" y="161702"/>
                </a:cubicBezTo>
                <a:cubicBezTo>
                  <a:pt x="76411" y="161702"/>
                  <a:pt x="76411" y="161702"/>
                  <a:pt x="79046" y="157758"/>
                </a:cubicBezTo>
                <a:cubicBezTo>
                  <a:pt x="79046" y="157758"/>
                  <a:pt x="79046" y="157758"/>
                  <a:pt x="84315" y="160387"/>
                </a:cubicBezTo>
                <a:cubicBezTo>
                  <a:pt x="84315" y="160387"/>
                  <a:pt x="84315" y="160387"/>
                  <a:pt x="84315" y="163017"/>
                </a:cubicBezTo>
                <a:cubicBezTo>
                  <a:pt x="84315" y="163017"/>
                  <a:pt x="84315" y="163017"/>
                  <a:pt x="86950" y="168275"/>
                </a:cubicBezTo>
                <a:cubicBezTo>
                  <a:pt x="86950" y="168275"/>
                  <a:pt x="86950" y="168275"/>
                  <a:pt x="89585" y="165646"/>
                </a:cubicBezTo>
                <a:cubicBezTo>
                  <a:pt x="89585" y="165646"/>
                  <a:pt x="89585" y="165646"/>
                  <a:pt x="88268" y="160387"/>
                </a:cubicBezTo>
                <a:cubicBezTo>
                  <a:pt x="88268" y="160387"/>
                  <a:pt x="88268" y="160387"/>
                  <a:pt x="104077" y="155129"/>
                </a:cubicBezTo>
                <a:cubicBezTo>
                  <a:pt x="104077" y="155129"/>
                  <a:pt x="104077" y="155129"/>
                  <a:pt x="110664" y="149870"/>
                </a:cubicBezTo>
                <a:cubicBezTo>
                  <a:pt x="110664" y="149870"/>
                  <a:pt x="110664" y="149870"/>
                  <a:pt x="109346" y="139353"/>
                </a:cubicBezTo>
                <a:cubicBezTo>
                  <a:pt x="109346" y="139353"/>
                  <a:pt x="109346" y="139353"/>
                  <a:pt x="96172" y="126206"/>
                </a:cubicBezTo>
                <a:cubicBezTo>
                  <a:pt x="96172" y="126206"/>
                  <a:pt x="96172" y="126206"/>
                  <a:pt x="96172" y="114375"/>
                </a:cubicBezTo>
                <a:cubicBezTo>
                  <a:pt x="96172" y="114375"/>
                  <a:pt x="96172" y="114375"/>
                  <a:pt x="101442" y="114375"/>
                </a:cubicBezTo>
                <a:cubicBezTo>
                  <a:pt x="101442" y="114375"/>
                  <a:pt x="101442" y="114375"/>
                  <a:pt x="119886" y="128836"/>
                </a:cubicBezTo>
                <a:cubicBezTo>
                  <a:pt x="119886" y="128836"/>
                  <a:pt x="119886" y="128836"/>
                  <a:pt x="125156" y="127521"/>
                </a:cubicBezTo>
                <a:cubicBezTo>
                  <a:pt x="125156" y="127521"/>
                  <a:pt x="125156" y="127521"/>
                  <a:pt x="121203" y="122263"/>
                </a:cubicBezTo>
                <a:cubicBezTo>
                  <a:pt x="121203" y="122263"/>
                  <a:pt x="121203" y="122263"/>
                  <a:pt x="111981" y="117004"/>
                </a:cubicBezTo>
                <a:cubicBezTo>
                  <a:pt x="111981" y="117004"/>
                  <a:pt x="111981" y="117004"/>
                  <a:pt x="111981" y="107801"/>
                </a:cubicBezTo>
                <a:cubicBezTo>
                  <a:pt x="111981" y="107801"/>
                  <a:pt x="111981" y="107801"/>
                  <a:pt x="123838" y="107801"/>
                </a:cubicBezTo>
                <a:cubicBezTo>
                  <a:pt x="123838" y="107801"/>
                  <a:pt x="123838" y="107801"/>
                  <a:pt x="125156" y="97284"/>
                </a:cubicBezTo>
                <a:cubicBezTo>
                  <a:pt x="125156" y="97284"/>
                  <a:pt x="125156" y="97284"/>
                  <a:pt x="119886" y="92026"/>
                </a:cubicBezTo>
                <a:cubicBezTo>
                  <a:pt x="119886" y="92026"/>
                  <a:pt x="119886" y="92026"/>
                  <a:pt x="122521" y="88082"/>
                </a:cubicBezTo>
                <a:cubicBezTo>
                  <a:pt x="122521" y="88082"/>
                  <a:pt x="122521" y="88082"/>
                  <a:pt x="129108" y="94655"/>
                </a:cubicBezTo>
                <a:cubicBezTo>
                  <a:pt x="129108" y="94655"/>
                  <a:pt x="129108" y="94655"/>
                  <a:pt x="130425" y="92026"/>
                </a:cubicBezTo>
                <a:cubicBezTo>
                  <a:pt x="130425" y="92026"/>
                  <a:pt x="130425" y="92026"/>
                  <a:pt x="123838" y="84138"/>
                </a:cubicBezTo>
                <a:cubicBezTo>
                  <a:pt x="123838" y="84138"/>
                  <a:pt x="123838" y="84138"/>
                  <a:pt x="105394" y="81508"/>
                </a:cubicBezTo>
                <a:cubicBezTo>
                  <a:pt x="105394" y="81508"/>
                  <a:pt x="105394" y="81508"/>
                  <a:pt x="102759" y="76250"/>
                </a:cubicBezTo>
                <a:cubicBezTo>
                  <a:pt x="102759" y="76250"/>
                  <a:pt x="102759" y="76250"/>
                  <a:pt x="108029" y="69677"/>
                </a:cubicBezTo>
                <a:cubicBezTo>
                  <a:pt x="108029" y="69677"/>
                  <a:pt x="108029" y="69677"/>
                  <a:pt x="111981" y="72306"/>
                </a:cubicBezTo>
                <a:cubicBezTo>
                  <a:pt x="111981" y="72306"/>
                  <a:pt x="111981" y="72306"/>
                  <a:pt x="125156" y="73621"/>
                </a:cubicBezTo>
                <a:cubicBezTo>
                  <a:pt x="125156" y="73621"/>
                  <a:pt x="125156" y="73621"/>
                  <a:pt x="139647" y="63103"/>
                </a:cubicBezTo>
                <a:cubicBezTo>
                  <a:pt x="139647" y="63103"/>
                  <a:pt x="139647" y="63103"/>
                  <a:pt x="142282" y="67047"/>
                </a:cubicBezTo>
                <a:cubicBezTo>
                  <a:pt x="142282" y="67047"/>
                  <a:pt x="142282" y="67047"/>
                  <a:pt x="139647" y="72306"/>
                </a:cubicBezTo>
                <a:cubicBezTo>
                  <a:pt x="139647" y="72306"/>
                  <a:pt x="139647" y="72306"/>
                  <a:pt x="139647" y="77565"/>
                </a:cubicBezTo>
                <a:cubicBezTo>
                  <a:pt x="139647" y="77565"/>
                  <a:pt x="139647" y="77565"/>
                  <a:pt x="154139" y="89396"/>
                </a:cubicBezTo>
                <a:cubicBezTo>
                  <a:pt x="154139" y="89396"/>
                  <a:pt x="154139" y="89396"/>
                  <a:pt x="158091" y="86767"/>
                </a:cubicBezTo>
                <a:cubicBezTo>
                  <a:pt x="158091" y="86767"/>
                  <a:pt x="158091" y="86767"/>
                  <a:pt x="156774" y="78879"/>
                </a:cubicBezTo>
                <a:cubicBezTo>
                  <a:pt x="156774" y="78879"/>
                  <a:pt x="156774" y="78879"/>
                  <a:pt x="146234" y="69677"/>
                </a:cubicBezTo>
                <a:cubicBezTo>
                  <a:pt x="146234" y="69677"/>
                  <a:pt x="146234" y="69677"/>
                  <a:pt x="159409" y="68362"/>
                </a:cubicBezTo>
                <a:cubicBezTo>
                  <a:pt x="159409" y="68362"/>
                  <a:pt x="159409" y="68362"/>
                  <a:pt x="159409" y="64418"/>
                </a:cubicBezTo>
                <a:cubicBezTo>
                  <a:pt x="159409" y="64418"/>
                  <a:pt x="159409" y="64418"/>
                  <a:pt x="165996" y="63103"/>
                </a:cubicBezTo>
                <a:cubicBezTo>
                  <a:pt x="165996" y="63103"/>
                  <a:pt x="165996" y="63103"/>
                  <a:pt x="160726" y="59159"/>
                </a:cubicBezTo>
                <a:cubicBezTo>
                  <a:pt x="160726" y="59159"/>
                  <a:pt x="160726" y="59159"/>
                  <a:pt x="160726" y="56530"/>
                </a:cubicBezTo>
                <a:cubicBezTo>
                  <a:pt x="160726" y="56530"/>
                  <a:pt x="160726" y="56530"/>
                  <a:pt x="175218" y="59159"/>
                </a:cubicBezTo>
                <a:cubicBezTo>
                  <a:pt x="175218" y="59159"/>
                  <a:pt x="175218" y="59159"/>
                  <a:pt x="177853" y="56530"/>
                </a:cubicBezTo>
                <a:cubicBezTo>
                  <a:pt x="177853" y="56530"/>
                  <a:pt x="177853" y="56530"/>
                  <a:pt x="159409" y="49956"/>
                </a:cubicBezTo>
                <a:cubicBezTo>
                  <a:pt x="159409" y="49956"/>
                  <a:pt x="159409" y="49956"/>
                  <a:pt x="92220" y="46012"/>
                </a:cubicBezTo>
                <a:cubicBezTo>
                  <a:pt x="92220" y="46012"/>
                  <a:pt x="92220" y="46012"/>
                  <a:pt x="85633" y="43383"/>
                </a:cubicBezTo>
                <a:cubicBezTo>
                  <a:pt x="85633" y="43383"/>
                  <a:pt x="85633" y="43383"/>
                  <a:pt x="76411" y="40754"/>
                </a:cubicBezTo>
                <a:cubicBezTo>
                  <a:pt x="76411" y="40754"/>
                  <a:pt x="76411" y="40754"/>
                  <a:pt x="68506" y="40754"/>
                </a:cubicBezTo>
                <a:cubicBezTo>
                  <a:pt x="68506" y="40754"/>
                  <a:pt x="68506" y="40754"/>
                  <a:pt x="61919" y="47327"/>
                </a:cubicBezTo>
                <a:cubicBezTo>
                  <a:pt x="61919" y="47327"/>
                  <a:pt x="61919" y="47327"/>
                  <a:pt x="59284" y="47327"/>
                </a:cubicBezTo>
                <a:cubicBezTo>
                  <a:pt x="59284" y="47327"/>
                  <a:pt x="59284" y="47327"/>
                  <a:pt x="54014" y="44698"/>
                </a:cubicBezTo>
                <a:cubicBezTo>
                  <a:pt x="84315" y="17090"/>
                  <a:pt x="123838" y="0"/>
                  <a:pt x="167313" y="0"/>
                </a:cubicBezTo>
                <a:close/>
              </a:path>
            </a:pathLst>
          </a:custGeom>
          <a:solidFill>
            <a:schemeClr val="accent1"/>
          </a:solidFill>
          <a:ln>
            <a:noFill/>
          </a:ln>
        </p:spPr>
      </p:sp>
      <p:sp>
        <p:nvSpPr>
          <p:cNvPr id="12" name="small-google-drive-social-button_7572"/>
          <p:cNvSpPr>
            <a:spLocks noChangeAspect="1"/>
          </p:cNvSpPr>
          <p:nvPr/>
        </p:nvSpPr>
        <p:spPr bwMode="auto">
          <a:xfrm>
            <a:off x="5193510" y="1419622"/>
            <a:ext cx="609685" cy="609685"/>
          </a:xfrm>
          <a:custGeom>
            <a:avLst/>
            <a:gdLst>
              <a:gd name="connsiteX0" fmla="*/ 158750 w 338138"/>
              <a:gd name="connsiteY0" fmla="*/ 196850 h 338138"/>
              <a:gd name="connsiteX1" fmla="*/ 127000 w 338138"/>
              <a:gd name="connsiteY1" fmla="*/ 254000 h 338138"/>
              <a:gd name="connsiteX2" fmla="*/ 233363 w 338138"/>
              <a:gd name="connsiteY2" fmla="*/ 254000 h 338138"/>
              <a:gd name="connsiteX3" fmla="*/ 266700 w 338138"/>
              <a:gd name="connsiteY3" fmla="*/ 196850 h 338138"/>
              <a:gd name="connsiteX4" fmla="*/ 127001 w 338138"/>
              <a:gd name="connsiteY4" fmla="*/ 100013 h 338138"/>
              <a:gd name="connsiteX5" fmla="*/ 71438 w 338138"/>
              <a:gd name="connsiteY5" fmla="*/ 196851 h 338138"/>
              <a:gd name="connsiteX6" fmla="*/ 104775 w 338138"/>
              <a:gd name="connsiteY6" fmla="*/ 254001 h 338138"/>
              <a:gd name="connsiteX7" fmla="*/ 160338 w 338138"/>
              <a:gd name="connsiteY7" fmla="*/ 157163 h 338138"/>
              <a:gd name="connsiteX8" fmla="*/ 136525 w 338138"/>
              <a:gd name="connsiteY8" fmla="*/ 84138 h 338138"/>
              <a:gd name="connsiteX9" fmla="*/ 193675 w 338138"/>
              <a:gd name="connsiteY9" fmla="*/ 180976 h 338138"/>
              <a:gd name="connsiteX10" fmla="*/ 257175 w 338138"/>
              <a:gd name="connsiteY10" fmla="*/ 180976 h 338138"/>
              <a:gd name="connsiteX11" fmla="*/ 201613 w 338138"/>
              <a:gd name="connsiteY11" fmla="*/ 84138 h 338138"/>
              <a:gd name="connsiteX12" fmla="*/ 63401 w 338138"/>
              <a:gd name="connsiteY12" fmla="*/ 0 h 338138"/>
              <a:gd name="connsiteX13" fmla="*/ 274737 w 338138"/>
              <a:gd name="connsiteY13" fmla="*/ 0 h 338138"/>
              <a:gd name="connsiteX14" fmla="*/ 338138 w 338138"/>
              <a:gd name="connsiteY14" fmla="*/ 63401 h 338138"/>
              <a:gd name="connsiteX15" fmla="*/ 338138 w 338138"/>
              <a:gd name="connsiteY15" fmla="*/ 274737 h 338138"/>
              <a:gd name="connsiteX16" fmla="*/ 274737 w 338138"/>
              <a:gd name="connsiteY16" fmla="*/ 338138 h 338138"/>
              <a:gd name="connsiteX17" fmla="*/ 63401 w 338138"/>
              <a:gd name="connsiteY17" fmla="*/ 338138 h 338138"/>
              <a:gd name="connsiteX18" fmla="*/ 0 w 338138"/>
              <a:gd name="connsiteY18" fmla="*/ 274737 h 338138"/>
              <a:gd name="connsiteX19" fmla="*/ 0 w 338138"/>
              <a:gd name="connsiteY19" fmla="*/ 63401 h 338138"/>
              <a:gd name="connsiteX20" fmla="*/ 63401 w 338138"/>
              <a:gd name="connsiteY20"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8138" h="338138">
                <a:moveTo>
                  <a:pt x="158750" y="196850"/>
                </a:moveTo>
                <a:lnTo>
                  <a:pt x="127000" y="254000"/>
                </a:lnTo>
                <a:lnTo>
                  <a:pt x="233363" y="254000"/>
                </a:lnTo>
                <a:lnTo>
                  <a:pt x="266700" y="196850"/>
                </a:lnTo>
                <a:close/>
                <a:moveTo>
                  <a:pt x="127001" y="100013"/>
                </a:moveTo>
                <a:lnTo>
                  <a:pt x="71438" y="196851"/>
                </a:lnTo>
                <a:lnTo>
                  <a:pt x="104775" y="254001"/>
                </a:lnTo>
                <a:lnTo>
                  <a:pt x="160338" y="157163"/>
                </a:lnTo>
                <a:close/>
                <a:moveTo>
                  <a:pt x="136525" y="84138"/>
                </a:moveTo>
                <a:lnTo>
                  <a:pt x="193675" y="180976"/>
                </a:lnTo>
                <a:lnTo>
                  <a:pt x="257175" y="180976"/>
                </a:lnTo>
                <a:lnTo>
                  <a:pt x="201613" y="84138"/>
                </a:lnTo>
                <a:close/>
                <a:moveTo>
                  <a:pt x="63401" y="0"/>
                </a:moveTo>
                <a:cubicBezTo>
                  <a:pt x="63401" y="0"/>
                  <a:pt x="63401" y="0"/>
                  <a:pt x="274737" y="0"/>
                </a:cubicBezTo>
                <a:cubicBezTo>
                  <a:pt x="310400" y="0"/>
                  <a:pt x="338138" y="27738"/>
                  <a:pt x="338138" y="63401"/>
                </a:cubicBezTo>
                <a:cubicBezTo>
                  <a:pt x="338138" y="63401"/>
                  <a:pt x="338138" y="63401"/>
                  <a:pt x="338138" y="274737"/>
                </a:cubicBezTo>
                <a:cubicBezTo>
                  <a:pt x="338138" y="310400"/>
                  <a:pt x="310400" y="338138"/>
                  <a:pt x="274737" y="338138"/>
                </a:cubicBezTo>
                <a:cubicBezTo>
                  <a:pt x="274737" y="338138"/>
                  <a:pt x="274737" y="338138"/>
                  <a:pt x="63401" y="338138"/>
                </a:cubicBezTo>
                <a:cubicBezTo>
                  <a:pt x="27738" y="338138"/>
                  <a:pt x="0" y="310400"/>
                  <a:pt x="0" y="274737"/>
                </a:cubicBezTo>
                <a:cubicBezTo>
                  <a:pt x="0" y="274737"/>
                  <a:pt x="0" y="274737"/>
                  <a:pt x="0" y="63401"/>
                </a:cubicBezTo>
                <a:cubicBezTo>
                  <a:pt x="0" y="27738"/>
                  <a:pt x="27738" y="0"/>
                  <a:pt x="63401" y="0"/>
                </a:cubicBezTo>
                <a:close/>
              </a:path>
            </a:pathLst>
          </a:custGeom>
          <a:solidFill>
            <a:schemeClr val="accent1"/>
          </a:solidFill>
          <a:ln>
            <a:noFill/>
          </a:ln>
        </p:spPr>
      </p:sp>
      <p:sp>
        <p:nvSpPr>
          <p:cNvPr id="13" name="statistics-on-laptop_82095"/>
          <p:cNvSpPr>
            <a:spLocks noChangeAspect="1"/>
          </p:cNvSpPr>
          <p:nvPr/>
        </p:nvSpPr>
        <p:spPr bwMode="auto">
          <a:xfrm>
            <a:off x="7380311" y="1498337"/>
            <a:ext cx="609685" cy="452254"/>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accent1"/>
          </a:solidFill>
          <a:ln>
            <a:noFill/>
          </a:ln>
        </p:spPr>
      </p:sp>
      <p:sp>
        <p:nvSpPr>
          <p:cNvPr id="5" name="矩形 4"/>
          <p:cNvSpPr/>
          <p:nvPr/>
        </p:nvSpPr>
        <p:spPr>
          <a:xfrm>
            <a:off x="2274570" y="1561225"/>
            <a:ext cx="36000" cy="2304000"/>
          </a:xfrm>
          <a:prstGeom prst="rect">
            <a:avLst/>
          </a:prstGeom>
          <a:gradFill flip="none" rotWithShape="1">
            <a:gsLst>
              <a:gs pos="0">
                <a:schemeClr val="accent1">
                  <a:tint val="66000"/>
                  <a:satMod val="160000"/>
                  <a:lumMod val="0"/>
                  <a:lumOff val="100000"/>
                  <a:alpha val="0"/>
                </a:schemeClr>
              </a:gs>
              <a:gs pos="50000">
                <a:schemeClr val="tx2"/>
              </a:gs>
              <a:gs pos="100000">
                <a:schemeClr val="accent1">
                  <a:tint val="23500"/>
                  <a:satMod val="160000"/>
                  <a:lumMod val="0"/>
                  <a:lumOff val="100000"/>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386951" y="1561225"/>
            <a:ext cx="36000" cy="2304000"/>
          </a:xfrm>
          <a:prstGeom prst="rect">
            <a:avLst/>
          </a:prstGeom>
          <a:gradFill flip="none" rotWithShape="1">
            <a:gsLst>
              <a:gs pos="0">
                <a:schemeClr val="accent1">
                  <a:tint val="66000"/>
                  <a:satMod val="160000"/>
                  <a:lumMod val="0"/>
                  <a:lumOff val="100000"/>
                  <a:alpha val="0"/>
                </a:schemeClr>
              </a:gs>
              <a:gs pos="50000">
                <a:schemeClr val="tx2"/>
              </a:gs>
              <a:gs pos="100000">
                <a:schemeClr val="accent1">
                  <a:tint val="23500"/>
                  <a:satMod val="160000"/>
                  <a:lumMod val="0"/>
                  <a:lumOff val="100000"/>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573754" y="1561225"/>
            <a:ext cx="36000" cy="2304000"/>
          </a:xfrm>
          <a:prstGeom prst="rect">
            <a:avLst/>
          </a:prstGeom>
          <a:gradFill flip="none" rotWithShape="1">
            <a:gsLst>
              <a:gs pos="0">
                <a:schemeClr val="accent1">
                  <a:tint val="66000"/>
                  <a:satMod val="160000"/>
                  <a:lumMod val="0"/>
                  <a:lumOff val="100000"/>
                  <a:alpha val="0"/>
                </a:schemeClr>
              </a:gs>
              <a:gs pos="50000">
                <a:schemeClr val="tx2"/>
              </a:gs>
              <a:gs pos="100000">
                <a:schemeClr val="accent1">
                  <a:tint val="23500"/>
                  <a:satMod val="160000"/>
                  <a:lumMod val="0"/>
                  <a:lumOff val="100000"/>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585027" y="2093683"/>
            <a:ext cx="1527466" cy="1938992"/>
          </a:xfrm>
          <a:prstGeom prst="rect">
            <a:avLst/>
          </a:prstGeom>
        </p:spPr>
        <p:txBody>
          <a:bodyPr wrap="square">
            <a:spAutoFit/>
          </a:bodyPr>
          <a:lstStyle/>
          <a:p>
            <a:pPr algn="ctr">
              <a:lnSpc>
                <a:spcPct val="150000"/>
              </a:lnSpc>
            </a:pPr>
            <a:r>
              <a:rPr lang="zh-CN" altLang="en-US" sz="1400" b="1" dirty="0">
                <a:solidFill>
                  <a:schemeClr val="tx2"/>
                </a:solidFill>
              </a:rPr>
              <a:t>添加标题</a:t>
            </a:r>
            <a:endParaRPr lang="en-US" altLang="zh-CN" sz="1400" b="1" dirty="0">
              <a:solidFill>
                <a:schemeClr val="tx2"/>
              </a:solidFill>
            </a:endParaRPr>
          </a:p>
          <a:p>
            <a:pPr algn="ctr">
              <a:lnSpc>
                <a:spcPct val="150000"/>
              </a:lnSpc>
            </a:pPr>
            <a:r>
              <a:rPr lang="en-US" altLang="zh-CN" sz="1100" dirty="0">
                <a:solidFill>
                  <a:schemeClr val="tx1">
                    <a:lumMod val="85000"/>
                    <a:lumOff val="15000"/>
                  </a:schemeClr>
                </a:solidFill>
              </a:rPr>
              <a:t>PPT</a:t>
            </a:r>
            <a:r>
              <a:rPr lang="zh-CN" altLang="en-US" sz="11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18" name="矩形 17"/>
          <p:cNvSpPr/>
          <p:nvPr/>
        </p:nvSpPr>
        <p:spPr>
          <a:xfrm>
            <a:off x="4734619" y="2093683"/>
            <a:ext cx="1527466" cy="1938992"/>
          </a:xfrm>
          <a:prstGeom prst="rect">
            <a:avLst/>
          </a:prstGeom>
        </p:spPr>
        <p:txBody>
          <a:bodyPr wrap="square">
            <a:spAutoFit/>
          </a:bodyPr>
          <a:lstStyle/>
          <a:p>
            <a:pPr algn="ctr">
              <a:lnSpc>
                <a:spcPct val="150000"/>
              </a:lnSpc>
            </a:pPr>
            <a:r>
              <a:rPr lang="zh-CN" altLang="en-US" sz="1400" b="1" dirty="0">
                <a:solidFill>
                  <a:schemeClr val="tx2"/>
                </a:solidFill>
              </a:rPr>
              <a:t>添加标题</a:t>
            </a:r>
            <a:endParaRPr lang="en-US" altLang="zh-CN" sz="1400" b="1" dirty="0">
              <a:solidFill>
                <a:schemeClr val="tx2"/>
              </a:solidFill>
            </a:endParaRPr>
          </a:p>
          <a:p>
            <a:pPr algn="ctr">
              <a:lnSpc>
                <a:spcPct val="150000"/>
              </a:lnSpc>
            </a:pPr>
            <a:r>
              <a:rPr lang="en-US" altLang="zh-CN" sz="1100" dirty="0">
                <a:solidFill>
                  <a:schemeClr val="tx1">
                    <a:lumMod val="85000"/>
                    <a:lumOff val="15000"/>
                  </a:schemeClr>
                </a:solidFill>
              </a:rPr>
              <a:t>PPT</a:t>
            </a:r>
            <a:r>
              <a:rPr lang="zh-CN" altLang="en-US" sz="11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19" name="矩形 18"/>
          <p:cNvSpPr/>
          <p:nvPr/>
        </p:nvSpPr>
        <p:spPr>
          <a:xfrm>
            <a:off x="6921420" y="2093683"/>
            <a:ext cx="1527466" cy="1938992"/>
          </a:xfrm>
          <a:prstGeom prst="rect">
            <a:avLst/>
          </a:prstGeom>
        </p:spPr>
        <p:txBody>
          <a:bodyPr wrap="square">
            <a:spAutoFit/>
          </a:bodyPr>
          <a:lstStyle/>
          <a:p>
            <a:pPr algn="ctr">
              <a:lnSpc>
                <a:spcPct val="150000"/>
              </a:lnSpc>
            </a:pPr>
            <a:r>
              <a:rPr lang="zh-CN" altLang="en-US" sz="1400" b="1" dirty="0">
                <a:solidFill>
                  <a:schemeClr val="tx2"/>
                </a:solidFill>
              </a:rPr>
              <a:t>添加标题</a:t>
            </a:r>
            <a:endParaRPr lang="en-US" altLang="zh-CN" sz="1400" b="1" dirty="0">
              <a:solidFill>
                <a:schemeClr val="tx2"/>
              </a:solidFill>
            </a:endParaRPr>
          </a:p>
          <a:p>
            <a:pPr algn="ctr">
              <a:lnSpc>
                <a:spcPct val="150000"/>
              </a:lnSpc>
            </a:pPr>
            <a:r>
              <a:rPr lang="en-US" altLang="zh-CN" sz="1100" dirty="0">
                <a:solidFill>
                  <a:schemeClr val="tx1">
                    <a:lumMod val="85000"/>
                    <a:lumOff val="15000"/>
                  </a:schemeClr>
                </a:solidFill>
              </a:rPr>
              <a:t>PPT</a:t>
            </a:r>
            <a:r>
              <a:rPr lang="zh-CN" altLang="en-US" sz="1100" dirty="0">
                <a:solidFill>
                  <a:schemeClr val="tx1">
                    <a:lumMod val="85000"/>
                    <a:lumOff val="15000"/>
                  </a:schemeClr>
                </a:solidFill>
              </a:rPr>
              <a:t>在现代商务交流中被愈来愈多的运用，并以其丰富的动态多媒体形式灵活特性成为最广泛使用的电子交流方式之一。</a:t>
            </a:r>
          </a:p>
        </p:txBody>
      </p:sp>
      <p:sp>
        <p:nvSpPr>
          <p:cNvPr id="20"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21"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5</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750" fill="hold"/>
                                        <p:tgtEl>
                                          <p:spTgt spid="11"/>
                                        </p:tgtEl>
                                        <p:attrNameLst>
                                          <p:attrName>ppt_w</p:attrName>
                                        </p:attrNameLst>
                                      </p:cBhvr>
                                      <p:tavLst>
                                        <p:tav tm="0">
                                          <p:val>
                                            <p:fltVal val="0"/>
                                          </p:val>
                                        </p:tav>
                                        <p:tav tm="100000">
                                          <p:val>
                                            <p:strVal val="#ppt_w"/>
                                          </p:val>
                                        </p:tav>
                                      </p:tavLst>
                                    </p:anim>
                                    <p:anim calcmode="lin" valueType="num">
                                      <p:cBhvr>
                                        <p:cTn id="8" dur="750" fill="hold"/>
                                        <p:tgtEl>
                                          <p:spTgt spid="11"/>
                                        </p:tgtEl>
                                        <p:attrNameLst>
                                          <p:attrName>ppt_h</p:attrName>
                                        </p:attrNameLst>
                                      </p:cBhvr>
                                      <p:tavLst>
                                        <p:tav tm="0">
                                          <p:val>
                                            <p:fltVal val="0"/>
                                          </p:val>
                                        </p:tav>
                                        <p:tav tm="100000">
                                          <p:val>
                                            <p:strVal val="#ppt_h"/>
                                          </p:val>
                                        </p:tav>
                                      </p:tavLst>
                                    </p:anim>
                                    <p:animEffect transition="in" filter="fade">
                                      <p:cBhvr>
                                        <p:cTn id="9" dur="750"/>
                                        <p:tgtEl>
                                          <p:spTgt spid="11"/>
                                        </p:tgtEl>
                                      </p:cBhvr>
                                    </p:animEffect>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750"/>
                                        <p:tgtEl>
                                          <p:spTgt spid="7"/>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750" fill="hold"/>
                                        <p:tgtEl>
                                          <p:spTgt spid="5"/>
                                        </p:tgtEl>
                                        <p:attrNameLst>
                                          <p:attrName>ppt_w</p:attrName>
                                        </p:attrNameLst>
                                      </p:cBhvr>
                                      <p:tavLst>
                                        <p:tav tm="0">
                                          <p:val>
                                            <p:fltVal val="0"/>
                                          </p:val>
                                        </p:tav>
                                        <p:tav tm="100000">
                                          <p:val>
                                            <p:strVal val="#ppt_w"/>
                                          </p:val>
                                        </p:tav>
                                      </p:tavLst>
                                    </p:anim>
                                    <p:anim calcmode="lin" valueType="num">
                                      <p:cBhvr>
                                        <p:cTn id="18" dur="750" fill="hold"/>
                                        <p:tgtEl>
                                          <p:spTgt spid="5"/>
                                        </p:tgtEl>
                                        <p:attrNameLst>
                                          <p:attrName>ppt_h</p:attrName>
                                        </p:attrNameLst>
                                      </p:cBhvr>
                                      <p:tavLst>
                                        <p:tav tm="0">
                                          <p:val>
                                            <p:fltVal val="0"/>
                                          </p:val>
                                        </p:tav>
                                        <p:tav tm="100000">
                                          <p:val>
                                            <p:strVal val="#ppt_h"/>
                                          </p:val>
                                        </p:tav>
                                      </p:tavLst>
                                    </p:anim>
                                    <p:animEffect transition="in" filter="fade">
                                      <p:cBhvr>
                                        <p:cTn id="19" dur="750"/>
                                        <p:tgtEl>
                                          <p:spTgt spid="5"/>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750" fill="hold"/>
                                        <p:tgtEl>
                                          <p:spTgt spid="10"/>
                                        </p:tgtEl>
                                        <p:attrNameLst>
                                          <p:attrName>ppt_w</p:attrName>
                                        </p:attrNameLst>
                                      </p:cBhvr>
                                      <p:tavLst>
                                        <p:tav tm="0">
                                          <p:val>
                                            <p:fltVal val="0"/>
                                          </p:val>
                                        </p:tav>
                                        <p:tav tm="100000">
                                          <p:val>
                                            <p:strVal val="#ppt_w"/>
                                          </p:val>
                                        </p:tav>
                                      </p:tavLst>
                                    </p:anim>
                                    <p:anim calcmode="lin" valueType="num">
                                      <p:cBhvr>
                                        <p:cTn id="24" dur="750" fill="hold"/>
                                        <p:tgtEl>
                                          <p:spTgt spid="10"/>
                                        </p:tgtEl>
                                        <p:attrNameLst>
                                          <p:attrName>ppt_h</p:attrName>
                                        </p:attrNameLst>
                                      </p:cBhvr>
                                      <p:tavLst>
                                        <p:tav tm="0">
                                          <p:val>
                                            <p:fltVal val="0"/>
                                          </p:val>
                                        </p:tav>
                                        <p:tav tm="100000">
                                          <p:val>
                                            <p:strVal val="#ppt_h"/>
                                          </p:val>
                                        </p:tav>
                                      </p:tavLst>
                                    </p:anim>
                                    <p:animEffect transition="in" filter="fade">
                                      <p:cBhvr>
                                        <p:cTn id="25" dur="750"/>
                                        <p:tgtEl>
                                          <p:spTgt spid="10"/>
                                        </p:tgtEl>
                                      </p:cBhvr>
                                    </p:animEffect>
                                  </p:childTnLst>
                                </p:cTn>
                              </p:par>
                            </p:childTnLst>
                          </p:cTn>
                        </p:par>
                        <p:par>
                          <p:cTn id="26" fill="hold">
                            <p:stCondLst>
                              <p:cond delay="4000"/>
                            </p:stCondLst>
                            <p:childTnLst>
                              <p:par>
                                <p:cTn id="27" presetID="22" presetClass="entr" presetSubtype="1"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750"/>
                                        <p:tgtEl>
                                          <p:spTgt spid="17"/>
                                        </p:tgtEl>
                                      </p:cBhvr>
                                    </p:animEffect>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750" fill="hold"/>
                                        <p:tgtEl>
                                          <p:spTgt spid="15"/>
                                        </p:tgtEl>
                                        <p:attrNameLst>
                                          <p:attrName>ppt_w</p:attrName>
                                        </p:attrNameLst>
                                      </p:cBhvr>
                                      <p:tavLst>
                                        <p:tav tm="0">
                                          <p:val>
                                            <p:fltVal val="0"/>
                                          </p:val>
                                        </p:tav>
                                        <p:tav tm="100000">
                                          <p:val>
                                            <p:strVal val="#ppt_w"/>
                                          </p:val>
                                        </p:tav>
                                      </p:tavLst>
                                    </p:anim>
                                    <p:anim calcmode="lin" valueType="num">
                                      <p:cBhvr>
                                        <p:cTn id="34" dur="750" fill="hold"/>
                                        <p:tgtEl>
                                          <p:spTgt spid="15"/>
                                        </p:tgtEl>
                                        <p:attrNameLst>
                                          <p:attrName>ppt_h</p:attrName>
                                        </p:attrNameLst>
                                      </p:cBhvr>
                                      <p:tavLst>
                                        <p:tav tm="0">
                                          <p:val>
                                            <p:fltVal val="0"/>
                                          </p:val>
                                        </p:tav>
                                        <p:tav tm="100000">
                                          <p:val>
                                            <p:strVal val="#ppt_h"/>
                                          </p:val>
                                        </p:tav>
                                      </p:tavLst>
                                    </p:anim>
                                    <p:animEffect transition="in" filter="fade">
                                      <p:cBhvr>
                                        <p:cTn id="35" dur="750"/>
                                        <p:tgtEl>
                                          <p:spTgt spid="15"/>
                                        </p:tgtEl>
                                      </p:cBhvr>
                                    </p:animEffect>
                                  </p:childTnLst>
                                </p:cTn>
                              </p:par>
                            </p:childTnLst>
                          </p:cTn>
                        </p:par>
                        <p:par>
                          <p:cTn id="36" fill="hold">
                            <p:stCondLst>
                              <p:cond delay="6000"/>
                            </p:stCondLst>
                            <p:childTnLst>
                              <p:par>
                                <p:cTn id="37" presetID="53" presetClass="entr" presetSubtype="16"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750" fill="hold"/>
                                        <p:tgtEl>
                                          <p:spTgt spid="12"/>
                                        </p:tgtEl>
                                        <p:attrNameLst>
                                          <p:attrName>ppt_w</p:attrName>
                                        </p:attrNameLst>
                                      </p:cBhvr>
                                      <p:tavLst>
                                        <p:tav tm="0">
                                          <p:val>
                                            <p:fltVal val="0"/>
                                          </p:val>
                                        </p:tav>
                                        <p:tav tm="100000">
                                          <p:val>
                                            <p:strVal val="#ppt_w"/>
                                          </p:val>
                                        </p:tav>
                                      </p:tavLst>
                                    </p:anim>
                                    <p:anim calcmode="lin" valueType="num">
                                      <p:cBhvr>
                                        <p:cTn id="40" dur="750" fill="hold"/>
                                        <p:tgtEl>
                                          <p:spTgt spid="12"/>
                                        </p:tgtEl>
                                        <p:attrNameLst>
                                          <p:attrName>ppt_h</p:attrName>
                                        </p:attrNameLst>
                                      </p:cBhvr>
                                      <p:tavLst>
                                        <p:tav tm="0">
                                          <p:val>
                                            <p:fltVal val="0"/>
                                          </p:val>
                                        </p:tav>
                                        <p:tav tm="100000">
                                          <p:val>
                                            <p:strVal val="#ppt_h"/>
                                          </p:val>
                                        </p:tav>
                                      </p:tavLst>
                                    </p:anim>
                                    <p:animEffect transition="in" filter="fade">
                                      <p:cBhvr>
                                        <p:cTn id="41" dur="750"/>
                                        <p:tgtEl>
                                          <p:spTgt spid="12"/>
                                        </p:tgtEl>
                                      </p:cBhvr>
                                    </p:animEffect>
                                  </p:childTnLst>
                                </p:cTn>
                              </p:par>
                            </p:childTnLst>
                          </p:cTn>
                        </p:par>
                        <p:par>
                          <p:cTn id="42" fill="hold">
                            <p:stCondLst>
                              <p:cond delay="7000"/>
                            </p:stCondLst>
                            <p:childTnLst>
                              <p:par>
                                <p:cTn id="43" presetID="22" presetClass="entr" presetSubtype="1"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up)">
                                      <p:cBhvr>
                                        <p:cTn id="45" dur="750"/>
                                        <p:tgtEl>
                                          <p:spTgt spid="18"/>
                                        </p:tgtEl>
                                      </p:cBhvr>
                                    </p:animEffect>
                                  </p:childTnLst>
                                </p:cTn>
                              </p:par>
                            </p:childTnLst>
                          </p:cTn>
                        </p:par>
                        <p:par>
                          <p:cTn id="46" fill="hold">
                            <p:stCondLst>
                              <p:cond delay="8000"/>
                            </p:stCondLst>
                            <p:childTnLst>
                              <p:par>
                                <p:cTn id="47" presetID="53" presetClass="entr" presetSubtype="16"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750" fill="hold"/>
                                        <p:tgtEl>
                                          <p:spTgt spid="16"/>
                                        </p:tgtEl>
                                        <p:attrNameLst>
                                          <p:attrName>ppt_w</p:attrName>
                                        </p:attrNameLst>
                                      </p:cBhvr>
                                      <p:tavLst>
                                        <p:tav tm="0">
                                          <p:val>
                                            <p:fltVal val="0"/>
                                          </p:val>
                                        </p:tav>
                                        <p:tav tm="100000">
                                          <p:val>
                                            <p:strVal val="#ppt_w"/>
                                          </p:val>
                                        </p:tav>
                                      </p:tavLst>
                                    </p:anim>
                                    <p:anim calcmode="lin" valueType="num">
                                      <p:cBhvr>
                                        <p:cTn id="50" dur="750" fill="hold"/>
                                        <p:tgtEl>
                                          <p:spTgt spid="16"/>
                                        </p:tgtEl>
                                        <p:attrNameLst>
                                          <p:attrName>ppt_h</p:attrName>
                                        </p:attrNameLst>
                                      </p:cBhvr>
                                      <p:tavLst>
                                        <p:tav tm="0">
                                          <p:val>
                                            <p:fltVal val="0"/>
                                          </p:val>
                                        </p:tav>
                                        <p:tav tm="100000">
                                          <p:val>
                                            <p:strVal val="#ppt_h"/>
                                          </p:val>
                                        </p:tav>
                                      </p:tavLst>
                                    </p:anim>
                                    <p:animEffect transition="in" filter="fade">
                                      <p:cBhvr>
                                        <p:cTn id="51" dur="750"/>
                                        <p:tgtEl>
                                          <p:spTgt spid="16"/>
                                        </p:tgtEl>
                                      </p:cBhvr>
                                    </p:animEffect>
                                  </p:childTnLst>
                                </p:cTn>
                              </p:par>
                            </p:childTnLst>
                          </p:cTn>
                        </p:par>
                        <p:par>
                          <p:cTn id="52" fill="hold">
                            <p:stCondLst>
                              <p:cond delay="9000"/>
                            </p:stCondLst>
                            <p:childTnLst>
                              <p:par>
                                <p:cTn id="53" presetID="53" presetClass="entr" presetSubtype="16"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750" fill="hold"/>
                                        <p:tgtEl>
                                          <p:spTgt spid="13"/>
                                        </p:tgtEl>
                                        <p:attrNameLst>
                                          <p:attrName>ppt_w</p:attrName>
                                        </p:attrNameLst>
                                      </p:cBhvr>
                                      <p:tavLst>
                                        <p:tav tm="0">
                                          <p:val>
                                            <p:fltVal val="0"/>
                                          </p:val>
                                        </p:tav>
                                        <p:tav tm="100000">
                                          <p:val>
                                            <p:strVal val="#ppt_w"/>
                                          </p:val>
                                        </p:tav>
                                      </p:tavLst>
                                    </p:anim>
                                    <p:anim calcmode="lin" valueType="num">
                                      <p:cBhvr>
                                        <p:cTn id="56" dur="750" fill="hold"/>
                                        <p:tgtEl>
                                          <p:spTgt spid="13"/>
                                        </p:tgtEl>
                                        <p:attrNameLst>
                                          <p:attrName>ppt_h</p:attrName>
                                        </p:attrNameLst>
                                      </p:cBhvr>
                                      <p:tavLst>
                                        <p:tav tm="0">
                                          <p:val>
                                            <p:fltVal val="0"/>
                                          </p:val>
                                        </p:tav>
                                        <p:tav tm="100000">
                                          <p:val>
                                            <p:strVal val="#ppt_h"/>
                                          </p:val>
                                        </p:tav>
                                      </p:tavLst>
                                    </p:anim>
                                    <p:animEffect transition="in" filter="fade">
                                      <p:cBhvr>
                                        <p:cTn id="57" dur="750"/>
                                        <p:tgtEl>
                                          <p:spTgt spid="13"/>
                                        </p:tgtEl>
                                      </p:cBhvr>
                                    </p:animEffect>
                                  </p:childTnLst>
                                </p:cTn>
                              </p:par>
                            </p:childTnLst>
                          </p:cTn>
                        </p:par>
                        <p:par>
                          <p:cTn id="58" fill="hold">
                            <p:stCondLst>
                              <p:cond delay="10000"/>
                            </p:stCondLst>
                            <p:childTnLst>
                              <p:par>
                                <p:cTn id="59" presetID="22" presetClass="entr" presetSubtype="1"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up)">
                                      <p:cBhvr>
                                        <p:cTn id="61"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5" grpId="0" animBg="1"/>
      <p:bldP spid="15" grpId="0" animBg="1"/>
      <p:bldP spid="16" grpId="0" animBg="1"/>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发展历史</a:t>
            </a:r>
          </a:p>
        </p:txBody>
      </p:sp>
      <p:sp>
        <p:nvSpPr>
          <p:cNvPr id="3" name="日期占位符 2"/>
          <p:cNvSpPr>
            <a:spLocks noGrp="1"/>
          </p:cNvSpPr>
          <p:nvPr>
            <p:ph type="dt" sz="half" idx="10"/>
          </p:nvPr>
        </p:nvSpPr>
        <p:spPr/>
        <p:txBody>
          <a:bodyPr/>
          <a:lstStyle/>
          <a:p>
            <a:fld id="{E3DA75C5-0ACC-4C09-8DBB-C211957FAB3F}" type="datetime1">
              <a:rPr lang="zh-CN" altLang="en-US" smtClean="0"/>
              <a:t>2021/1/5</a:t>
            </a:fld>
            <a:endParaRPr lang="zh-CN" altLang="en-US"/>
          </a:p>
        </p:txBody>
      </p:sp>
      <p:sp>
        <p:nvSpPr>
          <p:cNvPr id="4" name="灯片编号占位符 3"/>
          <p:cNvSpPr>
            <a:spLocks noGrp="1"/>
          </p:cNvSpPr>
          <p:nvPr>
            <p:ph type="sldNum" sz="quarter" idx="12"/>
          </p:nvPr>
        </p:nvSpPr>
        <p:spPr/>
        <p:txBody>
          <a:bodyPr/>
          <a:lstStyle/>
          <a:p>
            <a:r>
              <a:rPr lang="en-US" altLang="zh-CN"/>
              <a:t>Page </a:t>
            </a:r>
            <a:fld id="{992163F8-3545-42FD-B46E-78549F3ACEC6}" type="slidenum">
              <a:rPr lang="zh-CN" altLang="en-US" smtClean="0"/>
              <a:t>6</a:t>
            </a:fld>
            <a:endParaRPr lang="zh-CN" altLang="en-US" dirty="0"/>
          </a:p>
        </p:txBody>
      </p:sp>
      <p:grpSp>
        <p:nvGrpSpPr>
          <p:cNvPr id="9" name="组合 8"/>
          <p:cNvGrpSpPr/>
          <p:nvPr/>
        </p:nvGrpSpPr>
        <p:grpSpPr>
          <a:xfrm>
            <a:off x="941773" y="1114376"/>
            <a:ext cx="2945183" cy="1460024"/>
            <a:chOff x="834728" y="1486121"/>
            <a:chExt cx="2945183" cy="1460024"/>
          </a:xfrm>
        </p:grpSpPr>
        <p:sp>
          <p:nvSpPr>
            <p:cNvPr id="23" name="椭圆 22"/>
            <p:cNvSpPr/>
            <p:nvPr/>
          </p:nvSpPr>
          <p:spPr>
            <a:xfrm>
              <a:off x="834728" y="1486121"/>
              <a:ext cx="611951" cy="611951"/>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835526" y="1794017"/>
              <a:ext cx="2944385" cy="115212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a:t>标题</a:t>
              </a:r>
            </a:p>
          </p:txBody>
        </p:sp>
        <p:sp>
          <p:nvSpPr>
            <p:cNvPr id="25" name="圆角矩形 24"/>
            <p:cNvSpPr/>
            <p:nvPr/>
          </p:nvSpPr>
          <p:spPr>
            <a:xfrm>
              <a:off x="1004524" y="2027984"/>
              <a:ext cx="2589688" cy="792088"/>
            </a:xfrm>
            <a:prstGeom prst="roundRect">
              <a:avLst>
                <a:gd name="adj" fmla="val 70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pPr>
              <a:r>
                <a:rPr lang="zh-CN" altLang="en-US" sz="1400" dirty="0"/>
                <a:t>添加标题</a:t>
              </a:r>
            </a:p>
            <a:p>
              <a:pPr algn="ctr">
                <a:lnSpc>
                  <a:spcPct val="120000"/>
                </a:lnSpc>
              </a:pPr>
              <a:r>
                <a:rPr lang="en-US" altLang="zh-CN" sz="1100" dirty="0"/>
                <a:t>PPT</a:t>
              </a:r>
              <a:r>
                <a:rPr lang="zh-CN" altLang="en-US" sz="1100" dirty="0"/>
                <a:t>以动态多媒体形式灵活特性成为最广泛使用的电子交流方式之一</a:t>
              </a:r>
            </a:p>
          </p:txBody>
        </p:sp>
        <p:sp>
          <p:nvSpPr>
            <p:cNvPr id="26" name="椭圆 25"/>
            <p:cNvSpPr/>
            <p:nvPr/>
          </p:nvSpPr>
          <p:spPr>
            <a:xfrm>
              <a:off x="941773" y="1572213"/>
              <a:ext cx="390236" cy="3902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1</a:t>
              </a:r>
              <a:endParaRPr lang="zh-CN" altLang="en-US" sz="2400" dirty="0"/>
            </a:p>
          </p:txBody>
        </p:sp>
      </p:grpSp>
      <p:grpSp>
        <p:nvGrpSpPr>
          <p:cNvPr id="31" name="组合 30"/>
          <p:cNvGrpSpPr/>
          <p:nvPr/>
        </p:nvGrpSpPr>
        <p:grpSpPr>
          <a:xfrm>
            <a:off x="4895069" y="1114376"/>
            <a:ext cx="2945183" cy="1460024"/>
            <a:chOff x="834728" y="1486121"/>
            <a:chExt cx="2945183" cy="1460024"/>
          </a:xfrm>
        </p:grpSpPr>
        <p:sp>
          <p:nvSpPr>
            <p:cNvPr id="32" name="椭圆 31"/>
            <p:cNvSpPr/>
            <p:nvPr/>
          </p:nvSpPr>
          <p:spPr>
            <a:xfrm>
              <a:off x="834728" y="1486121"/>
              <a:ext cx="611951" cy="611951"/>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835526" y="1794017"/>
              <a:ext cx="2944385" cy="115212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a:t>标题</a:t>
              </a:r>
            </a:p>
          </p:txBody>
        </p:sp>
        <p:sp>
          <p:nvSpPr>
            <p:cNvPr id="43" name="圆角矩形 42"/>
            <p:cNvSpPr/>
            <p:nvPr/>
          </p:nvSpPr>
          <p:spPr>
            <a:xfrm>
              <a:off x="1004524" y="2027984"/>
              <a:ext cx="2589688" cy="792088"/>
            </a:xfrm>
            <a:prstGeom prst="roundRect">
              <a:avLst>
                <a:gd name="adj" fmla="val 70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pPr>
              <a:r>
                <a:rPr lang="zh-CN" altLang="en-US" sz="1400" dirty="0"/>
                <a:t>添加标题</a:t>
              </a:r>
            </a:p>
            <a:p>
              <a:pPr algn="ctr">
                <a:lnSpc>
                  <a:spcPct val="120000"/>
                </a:lnSpc>
              </a:pPr>
              <a:r>
                <a:rPr lang="en-US" altLang="zh-CN" sz="1100" dirty="0"/>
                <a:t>PPT</a:t>
              </a:r>
              <a:r>
                <a:rPr lang="zh-CN" altLang="en-US" sz="1100" dirty="0"/>
                <a:t>以动态多媒体形式灵活特性成为最广泛使用的电子交流方式之一</a:t>
              </a:r>
            </a:p>
          </p:txBody>
        </p:sp>
        <p:sp>
          <p:nvSpPr>
            <p:cNvPr id="44" name="椭圆 43"/>
            <p:cNvSpPr/>
            <p:nvPr/>
          </p:nvSpPr>
          <p:spPr>
            <a:xfrm>
              <a:off x="941773" y="1572213"/>
              <a:ext cx="390236" cy="3902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2</a:t>
              </a:r>
              <a:endParaRPr lang="zh-CN" altLang="en-US" sz="2400" dirty="0"/>
            </a:p>
          </p:txBody>
        </p:sp>
      </p:grpSp>
      <p:grpSp>
        <p:nvGrpSpPr>
          <p:cNvPr id="45" name="组合 44"/>
          <p:cNvGrpSpPr/>
          <p:nvPr/>
        </p:nvGrpSpPr>
        <p:grpSpPr>
          <a:xfrm>
            <a:off x="941773" y="2862161"/>
            <a:ext cx="2945183" cy="1460024"/>
            <a:chOff x="834728" y="1486121"/>
            <a:chExt cx="2945183" cy="1460024"/>
          </a:xfrm>
        </p:grpSpPr>
        <p:sp>
          <p:nvSpPr>
            <p:cNvPr id="46" name="椭圆 45"/>
            <p:cNvSpPr/>
            <p:nvPr/>
          </p:nvSpPr>
          <p:spPr>
            <a:xfrm>
              <a:off x="834728" y="1486121"/>
              <a:ext cx="611951" cy="611951"/>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835526" y="1794017"/>
              <a:ext cx="2944385" cy="115212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a:t>标题</a:t>
              </a:r>
            </a:p>
          </p:txBody>
        </p:sp>
        <p:sp>
          <p:nvSpPr>
            <p:cNvPr id="48" name="圆角矩形 47"/>
            <p:cNvSpPr/>
            <p:nvPr/>
          </p:nvSpPr>
          <p:spPr>
            <a:xfrm>
              <a:off x="1004524" y="2027984"/>
              <a:ext cx="2589688" cy="792088"/>
            </a:xfrm>
            <a:prstGeom prst="roundRect">
              <a:avLst>
                <a:gd name="adj" fmla="val 70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pPr>
              <a:r>
                <a:rPr lang="zh-CN" altLang="en-US" sz="1400" dirty="0"/>
                <a:t>添加标题</a:t>
              </a:r>
            </a:p>
            <a:p>
              <a:pPr algn="ctr">
                <a:lnSpc>
                  <a:spcPct val="120000"/>
                </a:lnSpc>
              </a:pPr>
              <a:r>
                <a:rPr lang="en-US" altLang="zh-CN" sz="1100" dirty="0"/>
                <a:t>PPT</a:t>
              </a:r>
              <a:r>
                <a:rPr lang="zh-CN" altLang="en-US" sz="1100" dirty="0"/>
                <a:t>以动态多媒体形式灵活特性成为最广泛使用的电子交流方式之一</a:t>
              </a:r>
            </a:p>
          </p:txBody>
        </p:sp>
        <p:sp>
          <p:nvSpPr>
            <p:cNvPr id="49" name="椭圆 48"/>
            <p:cNvSpPr/>
            <p:nvPr/>
          </p:nvSpPr>
          <p:spPr>
            <a:xfrm>
              <a:off x="941773" y="1572213"/>
              <a:ext cx="390236" cy="3902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3</a:t>
              </a:r>
              <a:endParaRPr lang="zh-CN" altLang="en-US" sz="2400" dirty="0"/>
            </a:p>
          </p:txBody>
        </p:sp>
      </p:grpSp>
      <p:grpSp>
        <p:nvGrpSpPr>
          <p:cNvPr id="50" name="组合 49"/>
          <p:cNvGrpSpPr/>
          <p:nvPr/>
        </p:nvGrpSpPr>
        <p:grpSpPr>
          <a:xfrm>
            <a:off x="4895069" y="2862161"/>
            <a:ext cx="2945183" cy="1460024"/>
            <a:chOff x="834728" y="1486121"/>
            <a:chExt cx="2945183" cy="1460024"/>
          </a:xfrm>
        </p:grpSpPr>
        <p:sp>
          <p:nvSpPr>
            <p:cNvPr id="51" name="椭圆 50"/>
            <p:cNvSpPr/>
            <p:nvPr/>
          </p:nvSpPr>
          <p:spPr>
            <a:xfrm>
              <a:off x="834728" y="1486121"/>
              <a:ext cx="611951" cy="611951"/>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835526" y="1794017"/>
              <a:ext cx="2944385" cy="115212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a:t>标题</a:t>
              </a:r>
            </a:p>
          </p:txBody>
        </p:sp>
        <p:sp>
          <p:nvSpPr>
            <p:cNvPr id="53" name="圆角矩形 52"/>
            <p:cNvSpPr/>
            <p:nvPr/>
          </p:nvSpPr>
          <p:spPr>
            <a:xfrm>
              <a:off x="1004524" y="2027984"/>
              <a:ext cx="2589688" cy="792088"/>
            </a:xfrm>
            <a:prstGeom prst="roundRect">
              <a:avLst>
                <a:gd name="adj" fmla="val 70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20000"/>
                </a:lnSpc>
              </a:pPr>
              <a:r>
                <a:rPr lang="zh-CN" altLang="en-US" sz="1400" dirty="0"/>
                <a:t>添加标题</a:t>
              </a:r>
            </a:p>
            <a:p>
              <a:pPr algn="ctr">
                <a:lnSpc>
                  <a:spcPct val="120000"/>
                </a:lnSpc>
              </a:pPr>
              <a:r>
                <a:rPr lang="en-US" altLang="zh-CN" sz="1100" dirty="0"/>
                <a:t>PPT</a:t>
              </a:r>
              <a:r>
                <a:rPr lang="zh-CN" altLang="en-US" sz="1100" dirty="0"/>
                <a:t>以动态多媒体形式灵活特性成为最广泛使用的电子交流方式之一</a:t>
              </a:r>
            </a:p>
          </p:txBody>
        </p:sp>
        <p:sp>
          <p:nvSpPr>
            <p:cNvPr id="54" name="椭圆 53"/>
            <p:cNvSpPr/>
            <p:nvPr/>
          </p:nvSpPr>
          <p:spPr>
            <a:xfrm>
              <a:off x="941773" y="1572213"/>
              <a:ext cx="390236" cy="3902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4</a:t>
              </a:r>
              <a:endParaRPr lang="zh-CN" altLang="en-US" sz="2400" dirty="0"/>
            </a:p>
          </p:txBody>
        </p:sp>
      </p:gr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anim calcmode="lin" valueType="num">
                                      <p:cBhvr>
                                        <p:cTn id="10" dur="1000" fill="hold"/>
                                        <p:tgtEl>
                                          <p:spTgt spid="9"/>
                                        </p:tgtEl>
                                        <p:attrNameLst>
                                          <p:attrName>ppt_x</p:attrName>
                                        </p:attrNameLst>
                                      </p:cBhvr>
                                      <p:tavLst>
                                        <p:tav tm="0">
                                          <p:val>
                                            <p:fltVal val="0.5"/>
                                          </p:val>
                                        </p:tav>
                                        <p:tav tm="100000">
                                          <p:val>
                                            <p:strVal val="#ppt_x"/>
                                          </p:val>
                                        </p:tav>
                                      </p:tavLst>
                                    </p:anim>
                                    <p:anim calcmode="lin" valueType="num">
                                      <p:cBhvr>
                                        <p:cTn id="11" dur="1000" fill="hold"/>
                                        <p:tgtEl>
                                          <p:spTgt spid="9"/>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50"/>
                                  </p:stCondLst>
                                  <p:childTnLst>
                                    <p:set>
                                      <p:cBhvr>
                                        <p:cTn id="13" dur="1" fill="hold">
                                          <p:stCondLst>
                                            <p:cond delay="0"/>
                                          </p:stCondLst>
                                        </p:cTn>
                                        <p:tgtEl>
                                          <p:spTgt spid="31"/>
                                        </p:tgtEl>
                                        <p:attrNameLst>
                                          <p:attrName>style.visibility</p:attrName>
                                        </p:attrNameLst>
                                      </p:cBhvr>
                                      <p:to>
                                        <p:strVal val="visible"/>
                                      </p:to>
                                    </p:set>
                                    <p:anim calcmode="lin" valueType="num">
                                      <p:cBhvr>
                                        <p:cTn id="14" dur="1000" fill="hold"/>
                                        <p:tgtEl>
                                          <p:spTgt spid="31"/>
                                        </p:tgtEl>
                                        <p:attrNameLst>
                                          <p:attrName>ppt_w</p:attrName>
                                        </p:attrNameLst>
                                      </p:cBhvr>
                                      <p:tavLst>
                                        <p:tav tm="0">
                                          <p:val>
                                            <p:fltVal val="0"/>
                                          </p:val>
                                        </p:tav>
                                        <p:tav tm="100000">
                                          <p:val>
                                            <p:strVal val="#ppt_w"/>
                                          </p:val>
                                        </p:tav>
                                      </p:tavLst>
                                    </p:anim>
                                    <p:anim calcmode="lin" valueType="num">
                                      <p:cBhvr>
                                        <p:cTn id="15" dur="1000" fill="hold"/>
                                        <p:tgtEl>
                                          <p:spTgt spid="31"/>
                                        </p:tgtEl>
                                        <p:attrNameLst>
                                          <p:attrName>ppt_h</p:attrName>
                                        </p:attrNameLst>
                                      </p:cBhvr>
                                      <p:tavLst>
                                        <p:tav tm="0">
                                          <p:val>
                                            <p:fltVal val="0"/>
                                          </p:val>
                                        </p:tav>
                                        <p:tav tm="100000">
                                          <p:val>
                                            <p:strVal val="#ppt_h"/>
                                          </p:val>
                                        </p:tav>
                                      </p:tavLst>
                                    </p:anim>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fltVal val="0.5"/>
                                          </p:val>
                                        </p:tav>
                                        <p:tav tm="100000">
                                          <p:val>
                                            <p:strVal val="#ppt_x"/>
                                          </p:val>
                                        </p:tav>
                                      </p:tavLst>
                                    </p:anim>
                                    <p:anim calcmode="lin" valueType="num">
                                      <p:cBhvr>
                                        <p:cTn id="18" dur="1000" fill="hold"/>
                                        <p:tgtEl>
                                          <p:spTgt spid="31"/>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500"/>
                                  </p:stCondLst>
                                  <p:childTnLst>
                                    <p:set>
                                      <p:cBhvr>
                                        <p:cTn id="20" dur="1" fill="hold">
                                          <p:stCondLst>
                                            <p:cond delay="0"/>
                                          </p:stCondLst>
                                        </p:cTn>
                                        <p:tgtEl>
                                          <p:spTgt spid="45"/>
                                        </p:tgtEl>
                                        <p:attrNameLst>
                                          <p:attrName>style.visibility</p:attrName>
                                        </p:attrNameLst>
                                      </p:cBhvr>
                                      <p:to>
                                        <p:strVal val="visible"/>
                                      </p:to>
                                    </p:set>
                                    <p:anim calcmode="lin" valueType="num">
                                      <p:cBhvr>
                                        <p:cTn id="21" dur="1000" fill="hold"/>
                                        <p:tgtEl>
                                          <p:spTgt spid="45"/>
                                        </p:tgtEl>
                                        <p:attrNameLst>
                                          <p:attrName>ppt_w</p:attrName>
                                        </p:attrNameLst>
                                      </p:cBhvr>
                                      <p:tavLst>
                                        <p:tav tm="0">
                                          <p:val>
                                            <p:fltVal val="0"/>
                                          </p:val>
                                        </p:tav>
                                        <p:tav tm="100000">
                                          <p:val>
                                            <p:strVal val="#ppt_w"/>
                                          </p:val>
                                        </p:tav>
                                      </p:tavLst>
                                    </p:anim>
                                    <p:anim calcmode="lin" valueType="num">
                                      <p:cBhvr>
                                        <p:cTn id="22" dur="1000" fill="hold"/>
                                        <p:tgtEl>
                                          <p:spTgt spid="45"/>
                                        </p:tgtEl>
                                        <p:attrNameLst>
                                          <p:attrName>ppt_h</p:attrName>
                                        </p:attrNameLst>
                                      </p:cBhvr>
                                      <p:tavLst>
                                        <p:tav tm="0">
                                          <p:val>
                                            <p:fltVal val="0"/>
                                          </p:val>
                                        </p:tav>
                                        <p:tav tm="100000">
                                          <p:val>
                                            <p:strVal val="#ppt_h"/>
                                          </p:val>
                                        </p:tav>
                                      </p:tavLst>
                                    </p:anim>
                                    <p:animEffect transition="in" filter="fade">
                                      <p:cBhvr>
                                        <p:cTn id="23" dur="1000"/>
                                        <p:tgtEl>
                                          <p:spTgt spid="45"/>
                                        </p:tgtEl>
                                      </p:cBhvr>
                                    </p:animEffect>
                                    <p:anim calcmode="lin" valueType="num">
                                      <p:cBhvr>
                                        <p:cTn id="24" dur="1000" fill="hold"/>
                                        <p:tgtEl>
                                          <p:spTgt spid="45"/>
                                        </p:tgtEl>
                                        <p:attrNameLst>
                                          <p:attrName>ppt_x</p:attrName>
                                        </p:attrNameLst>
                                      </p:cBhvr>
                                      <p:tavLst>
                                        <p:tav tm="0">
                                          <p:val>
                                            <p:fltVal val="0.5"/>
                                          </p:val>
                                        </p:tav>
                                        <p:tav tm="100000">
                                          <p:val>
                                            <p:strVal val="#ppt_x"/>
                                          </p:val>
                                        </p:tav>
                                      </p:tavLst>
                                    </p:anim>
                                    <p:anim calcmode="lin" valueType="num">
                                      <p:cBhvr>
                                        <p:cTn id="25" dur="1000" fill="hold"/>
                                        <p:tgtEl>
                                          <p:spTgt spid="45"/>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750"/>
                                  </p:stCondLst>
                                  <p:childTnLst>
                                    <p:set>
                                      <p:cBhvr>
                                        <p:cTn id="27" dur="1" fill="hold">
                                          <p:stCondLst>
                                            <p:cond delay="0"/>
                                          </p:stCondLst>
                                        </p:cTn>
                                        <p:tgtEl>
                                          <p:spTgt spid="50"/>
                                        </p:tgtEl>
                                        <p:attrNameLst>
                                          <p:attrName>style.visibility</p:attrName>
                                        </p:attrNameLst>
                                      </p:cBhvr>
                                      <p:to>
                                        <p:strVal val="visible"/>
                                      </p:to>
                                    </p:set>
                                    <p:anim calcmode="lin" valueType="num">
                                      <p:cBhvr>
                                        <p:cTn id="28" dur="1000" fill="hold"/>
                                        <p:tgtEl>
                                          <p:spTgt spid="50"/>
                                        </p:tgtEl>
                                        <p:attrNameLst>
                                          <p:attrName>ppt_w</p:attrName>
                                        </p:attrNameLst>
                                      </p:cBhvr>
                                      <p:tavLst>
                                        <p:tav tm="0">
                                          <p:val>
                                            <p:fltVal val="0"/>
                                          </p:val>
                                        </p:tav>
                                        <p:tav tm="100000">
                                          <p:val>
                                            <p:strVal val="#ppt_w"/>
                                          </p:val>
                                        </p:tav>
                                      </p:tavLst>
                                    </p:anim>
                                    <p:anim calcmode="lin" valueType="num">
                                      <p:cBhvr>
                                        <p:cTn id="29" dur="1000" fill="hold"/>
                                        <p:tgtEl>
                                          <p:spTgt spid="50"/>
                                        </p:tgtEl>
                                        <p:attrNameLst>
                                          <p:attrName>ppt_h</p:attrName>
                                        </p:attrNameLst>
                                      </p:cBhvr>
                                      <p:tavLst>
                                        <p:tav tm="0">
                                          <p:val>
                                            <p:fltVal val="0"/>
                                          </p:val>
                                        </p:tav>
                                        <p:tav tm="100000">
                                          <p:val>
                                            <p:strVal val="#ppt_h"/>
                                          </p:val>
                                        </p:tav>
                                      </p:tavLst>
                                    </p:anim>
                                    <p:animEffect transition="in" filter="fade">
                                      <p:cBhvr>
                                        <p:cTn id="30" dur="1000"/>
                                        <p:tgtEl>
                                          <p:spTgt spid="50"/>
                                        </p:tgtEl>
                                      </p:cBhvr>
                                    </p:animEffect>
                                    <p:anim calcmode="lin" valueType="num">
                                      <p:cBhvr>
                                        <p:cTn id="31" dur="1000" fill="hold"/>
                                        <p:tgtEl>
                                          <p:spTgt spid="50"/>
                                        </p:tgtEl>
                                        <p:attrNameLst>
                                          <p:attrName>ppt_x</p:attrName>
                                        </p:attrNameLst>
                                      </p:cBhvr>
                                      <p:tavLst>
                                        <p:tav tm="0">
                                          <p:val>
                                            <p:fltVal val="0.5"/>
                                          </p:val>
                                        </p:tav>
                                        <p:tav tm="100000">
                                          <p:val>
                                            <p:strVal val="#ppt_x"/>
                                          </p:val>
                                        </p:tav>
                                      </p:tavLst>
                                    </p:anim>
                                    <p:anim calcmode="lin" valueType="num">
                                      <p:cBhvr>
                                        <p:cTn id="32" dur="1000" fill="hold"/>
                                        <p:tgtEl>
                                          <p:spTgt spid="5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发展历史</a:t>
            </a:r>
          </a:p>
        </p:txBody>
      </p:sp>
      <p:sp>
        <p:nvSpPr>
          <p:cNvPr id="3" name="日期占位符 2"/>
          <p:cNvSpPr>
            <a:spLocks noGrp="1"/>
          </p:cNvSpPr>
          <p:nvPr>
            <p:ph type="dt" sz="half" idx="10"/>
          </p:nvPr>
        </p:nvSpPr>
        <p:spPr/>
        <p:txBody>
          <a:bodyPr/>
          <a:lstStyle/>
          <a:p>
            <a:fld id="{E3DA75C5-0ACC-4C09-8DBB-C211957FAB3F}" type="datetime1">
              <a:rPr lang="zh-CN" altLang="en-US" smtClean="0"/>
              <a:t>2021/1/5</a:t>
            </a:fld>
            <a:endParaRPr lang="zh-CN" altLang="en-US"/>
          </a:p>
        </p:txBody>
      </p:sp>
      <p:sp>
        <p:nvSpPr>
          <p:cNvPr id="4" name="灯片编号占位符 3"/>
          <p:cNvSpPr>
            <a:spLocks noGrp="1"/>
          </p:cNvSpPr>
          <p:nvPr>
            <p:ph type="sldNum" sz="quarter" idx="12"/>
          </p:nvPr>
        </p:nvSpPr>
        <p:spPr/>
        <p:txBody>
          <a:bodyPr/>
          <a:lstStyle/>
          <a:p>
            <a:r>
              <a:rPr lang="en-US" altLang="zh-CN"/>
              <a:t>Page </a:t>
            </a:r>
            <a:fld id="{992163F8-3545-42FD-B46E-78549F3ACEC6}" type="slidenum">
              <a:rPr lang="zh-CN" altLang="en-US" smtClean="0"/>
              <a:t>7</a:t>
            </a:fld>
            <a:endParaRPr lang="zh-CN" altLang="en-US" dirty="0"/>
          </a:p>
        </p:txBody>
      </p:sp>
      <p:grpSp>
        <p:nvGrpSpPr>
          <p:cNvPr id="6" name="组合 5"/>
          <p:cNvGrpSpPr/>
          <p:nvPr/>
        </p:nvGrpSpPr>
        <p:grpSpPr>
          <a:xfrm>
            <a:off x="1199603" y="2185926"/>
            <a:ext cx="762002" cy="762002"/>
            <a:chOff x="1130275" y="1888336"/>
            <a:chExt cx="1528220" cy="1528220"/>
          </a:xfrm>
        </p:grpSpPr>
        <p:sp>
          <p:nvSpPr>
            <p:cNvPr id="5" name="椭圆 4"/>
            <p:cNvSpPr/>
            <p:nvPr/>
          </p:nvSpPr>
          <p:spPr>
            <a:xfrm>
              <a:off x="1130275" y="1888336"/>
              <a:ext cx="1528220" cy="1528220"/>
            </a:xfrm>
            <a:prstGeom prst="ellipse">
              <a:avLst/>
            </a:prstGeom>
            <a:gradFill>
              <a:gsLst>
                <a:gs pos="18000">
                  <a:schemeClr val="accent1"/>
                </a:gs>
                <a:gs pos="19000">
                  <a:schemeClr val="bg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passkey_159459"/>
            <p:cNvSpPr>
              <a:spLocks noChangeAspect="1"/>
            </p:cNvSpPr>
            <p:nvPr/>
          </p:nvSpPr>
          <p:spPr bwMode="auto">
            <a:xfrm>
              <a:off x="1440804" y="2210401"/>
              <a:ext cx="843721" cy="936259"/>
            </a:xfrm>
            <a:custGeom>
              <a:avLst/>
              <a:gdLst>
                <a:gd name="connsiteX0" fmla="*/ 261720 w 301856"/>
                <a:gd name="connsiteY0" fmla="*/ 179387 h 334963"/>
                <a:gd name="connsiteX1" fmla="*/ 252195 w 301856"/>
                <a:gd name="connsiteY1" fmla="*/ 188912 h 334963"/>
                <a:gd name="connsiteX2" fmla="*/ 261720 w 301856"/>
                <a:gd name="connsiteY2" fmla="*/ 198437 h 334963"/>
                <a:gd name="connsiteX3" fmla="*/ 271245 w 301856"/>
                <a:gd name="connsiteY3" fmla="*/ 188912 h 334963"/>
                <a:gd name="connsiteX4" fmla="*/ 261720 w 301856"/>
                <a:gd name="connsiteY4" fmla="*/ 179387 h 334963"/>
                <a:gd name="connsiteX5" fmla="*/ 261720 w 301856"/>
                <a:gd name="connsiteY5" fmla="*/ 95250 h 334963"/>
                <a:gd name="connsiteX6" fmla="*/ 252195 w 301856"/>
                <a:gd name="connsiteY6" fmla="*/ 103982 h 334963"/>
                <a:gd name="connsiteX7" fmla="*/ 261720 w 301856"/>
                <a:gd name="connsiteY7" fmla="*/ 112714 h 334963"/>
                <a:gd name="connsiteX8" fmla="*/ 271245 w 301856"/>
                <a:gd name="connsiteY8" fmla="*/ 103982 h 334963"/>
                <a:gd name="connsiteX9" fmla="*/ 261720 w 301856"/>
                <a:gd name="connsiteY9" fmla="*/ 95250 h 334963"/>
                <a:gd name="connsiteX10" fmla="*/ 179170 w 301856"/>
                <a:gd name="connsiteY10" fmla="*/ 85725 h 334963"/>
                <a:gd name="connsiteX11" fmla="*/ 198220 w 301856"/>
                <a:gd name="connsiteY11" fmla="*/ 105569 h 334963"/>
                <a:gd name="connsiteX12" fmla="*/ 179170 w 301856"/>
                <a:gd name="connsiteY12" fmla="*/ 125413 h 334963"/>
                <a:gd name="connsiteX13" fmla="*/ 160120 w 301856"/>
                <a:gd name="connsiteY13" fmla="*/ 105569 h 334963"/>
                <a:gd name="connsiteX14" fmla="*/ 179170 w 301856"/>
                <a:gd name="connsiteY14" fmla="*/ 85725 h 334963"/>
                <a:gd name="connsiteX15" fmla="*/ 179170 w 301856"/>
                <a:gd name="connsiteY15" fmla="*/ 11112 h 334963"/>
                <a:gd name="connsiteX16" fmla="*/ 169645 w 301856"/>
                <a:gd name="connsiteY16" fmla="*/ 19844 h 334963"/>
                <a:gd name="connsiteX17" fmla="*/ 179170 w 301856"/>
                <a:gd name="connsiteY17" fmla="*/ 28576 h 334963"/>
                <a:gd name="connsiteX18" fmla="*/ 188695 w 301856"/>
                <a:gd name="connsiteY18" fmla="*/ 19844 h 334963"/>
                <a:gd name="connsiteX19" fmla="*/ 179170 w 301856"/>
                <a:gd name="connsiteY19" fmla="*/ 11112 h 334963"/>
                <a:gd name="connsiteX20" fmla="*/ 262514 w 301856"/>
                <a:gd name="connsiteY20" fmla="*/ 0 h 334963"/>
                <a:gd name="connsiteX21" fmla="*/ 282358 w 301856"/>
                <a:gd name="connsiteY21" fmla="*/ 20638 h 334963"/>
                <a:gd name="connsiteX22" fmla="*/ 262514 w 301856"/>
                <a:gd name="connsiteY22" fmla="*/ 41276 h 334963"/>
                <a:gd name="connsiteX23" fmla="*/ 242670 w 301856"/>
                <a:gd name="connsiteY23" fmla="*/ 20638 h 334963"/>
                <a:gd name="connsiteX24" fmla="*/ 262514 w 301856"/>
                <a:gd name="connsiteY24" fmla="*/ 0 h 334963"/>
                <a:gd name="connsiteX25" fmla="*/ 179122 w 301856"/>
                <a:gd name="connsiteY25" fmla="*/ 0 h 334963"/>
                <a:gd name="connsiteX26" fmla="*/ 198932 w 301856"/>
                <a:gd name="connsiteY26" fmla="*/ 19704 h 334963"/>
                <a:gd name="connsiteX27" fmla="*/ 197611 w 301856"/>
                <a:gd name="connsiteY27" fmla="*/ 27585 h 334963"/>
                <a:gd name="connsiteX28" fmla="*/ 255719 w 301856"/>
                <a:gd name="connsiteY28" fmla="*/ 85383 h 334963"/>
                <a:gd name="connsiteX29" fmla="*/ 262323 w 301856"/>
                <a:gd name="connsiteY29" fmla="*/ 84069 h 334963"/>
                <a:gd name="connsiteX30" fmla="*/ 282132 w 301856"/>
                <a:gd name="connsiteY30" fmla="*/ 103773 h 334963"/>
                <a:gd name="connsiteX31" fmla="*/ 270246 w 301856"/>
                <a:gd name="connsiteY31" fmla="*/ 122163 h 334963"/>
                <a:gd name="connsiteX32" fmla="*/ 270246 w 301856"/>
                <a:gd name="connsiteY32" fmla="*/ 170766 h 334963"/>
                <a:gd name="connsiteX33" fmla="*/ 282132 w 301856"/>
                <a:gd name="connsiteY33" fmla="*/ 189156 h 334963"/>
                <a:gd name="connsiteX34" fmla="*/ 262323 w 301856"/>
                <a:gd name="connsiteY34" fmla="*/ 208859 h 334963"/>
                <a:gd name="connsiteX35" fmla="*/ 242513 w 301856"/>
                <a:gd name="connsiteY35" fmla="*/ 189156 h 334963"/>
                <a:gd name="connsiteX36" fmla="*/ 254399 w 301856"/>
                <a:gd name="connsiteY36" fmla="*/ 170766 h 334963"/>
                <a:gd name="connsiteX37" fmla="*/ 254399 w 301856"/>
                <a:gd name="connsiteY37" fmla="*/ 122163 h 334963"/>
                <a:gd name="connsiteX38" fmla="*/ 242513 w 301856"/>
                <a:gd name="connsiteY38" fmla="*/ 103773 h 334963"/>
                <a:gd name="connsiteX39" fmla="*/ 243834 w 301856"/>
                <a:gd name="connsiteY39" fmla="*/ 97205 h 334963"/>
                <a:gd name="connsiteX40" fmla="*/ 187046 w 301856"/>
                <a:gd name="connsiteY40" fmla="*/ 38094 h 334963"/>
                <a:gd name="connsiteX41" fmla="*/ 179122 w 301856"/>
                <a:gd name="connsiteY41" fmla="*/ 39408 h 334963"/>
                <a:gd name="connsiteX42" fmla="*/ 172519 w 301856"/>
                <a:gd name="connsiteY42" fmla="*/ 38094 h 334963"/>
                <a:gd name="connsiteX43" fmla="*/ 114411 w 301856"/>
                <a:gd name="connsiteY43" fmla="*/ 97205 h 334963"/>
                <a:gd name="connsiteX44" fmla="*/ 114411 w 301856"/>
                <a:gd name="connsiteY44" fmla="*/ 98519 h 334963"/>
                <a:gd name="connsiteX45" fmla="*/ 131580 w 301856"/>
                <a:gd name="connsiteY45" fmla="*/ 143180 h 334963"/>
                <a:gd name="connsiteX46" fmla="*/ 146107 w 301856"/>
                <a:gd name="connsiteY46" fmla="*/ 183901 h 334963"/>
                <a:gd name="connsiteX47" fmla="*/ 152710 w 301856"/>
                <a:gd name="connsiteY47" fmla="*/ 200978 h 334963"/>
                <a:gd name="connsiteX48" fmla="*/ 288735 w 301856"/>
                <a:gd name="connsiteY48" fmla="*/ 236445 h 334963"/>
                <a:gd name="connsiteX49" fmla="*/ 295339 w 301856"/>
                <a:gd name="connsiteY49" fmla="*/ 246953 h 334963"/>
                <a:gd name="connsiteX50" fmla="*/ 300621 w 301856"/>
                <a:gd name="connsiteY50" fmla="*/ 334963 h 334963"/>
                <a:gd name="connsiteX51" fmla="*/ 60265 w 301856"/>
                <a:gd name="connsiteY51" fmla="*/ 334963 h 334963"/>
                <a:gd name="connsiteX52" fmla="*/ 54982 w 301856"/>
                <a:gd name="connsiteY52" fmla="*/ 328395 h 334963"/>
                <a:gd name="connsiteX53" fmla="*/ 6119 w 301856"/>
                <a:gd name="connsiteY53" fmla="*/ 281106 h 334963"/>
                <a:gd name="connsiteX54" fmla="*/ 4798 w 301856"/>
                <a:gd name="connsiteY54" fmla="*/ 261403 h 334963"/>
                <a:gd name="connsiteX55" fmla="*/ 19325 w 301856"/>
                <a:gd name="connsiteY55" fmla="*/ 253521 h 334963"/>
                <a:gd name="connsiteX56" fmla="*/ 51020 w 301856"/>
                <a:gd name="connsiteY56" fmla="*/ 260089 h 334963"/>
                <a:gd name="connsiteX57" fmla="*/ 90640 w 301856"/>
                <a:gd name="connsiteY57" fmla="*/ 292929 h 334963"/>
                <a:gd name="connsiteX58" fmla="*/ 107808 w 301856"/>
                <a:gd name="connsiteY58" fmla="*/ 279793 h 334963"/>
                <a:gd name="connsiteX59" fmla="*/ 107808 w 301856"/>
                <a:gd name="connsiteY59" fmla="*/ 262716 h 334963"/>
                <a:gd name="connsiteX60" fmla="*/ 76113 w 301856"/>
                <a:gd name="connsiteY60" fmla="*/ 109027 h 334963"/>
                <a:gd name="connsiteX61" fmla="*/ 90640 w 301856"/>
                <a:gd name="connsiteY61" fmla="*/ 85383 h 334963"/>
                <a:gd name="connsiteX62" fmla="*/ 103846 w 301856"/>
                <a:gd name="connsiteY62" fmla="*/ 86696 h 334963"/>
                <a:gd name="connsiteX63" fmla="*/ 160634 w 301856"/>
                <a:gd name="connsiteY63" fmla="*/ 27585 h 334963"/>
                <a:gd name="connsiteX64" fmla="*/ 159313 w 301856"/>
                <a:gd name="connsiteY64" fmla="*/ 19704 h 334963"/>
                <a:gd name="connsiteX65" fmla="*/ 179122 w 301856"/>
                <a:gd name="connsiteY65" fmla="*/ 0 h 334963"/>
                <a:gd name="connsiteX66" fmla="*/ 95827 w 301856"/>
                <a:gd name="connsiteY66" fmla="*/ 0 h 334963"/>
                <a:gd name="connsiteX67" fmla="*/ 115671 w 301856"/>
                <a:gd name="connsiteY67" fmla="*/ 20638 h 334963"/>
                <a:gd name="connsiteX68" fmla="*/ 95827 w 301856"/>
                <a:gd name="connsiteY68" fmla="*/ 41276 h 334963"/>
                <a:gd name="connsiteX69" fmla="*/ 75983 w 301856"/>
                <a:gd name="connsiteY69" fmla="*/ 20638 h 334963"/>
                <a:gd name="connsiteX70" fmla="*/ 95827 w 301856"/>
                <a:gd name="connsiteY70" fmla="*/ 0 h 33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01856" h="334963">
                  <a:moveTo>
                    <a:pt x="261720" y="179387"/>
                  </a:moveTo>
                  <a:cubicBezTo>
                    <a:pt x="256459" y="179387"/>
                    <a:pt x="252195" y="183651"/>
                    <a:pt x="252195" y="188912"/>
                  </a:cubicBezTo>
                  <a:cubicBezTo>
                    <a:pt x="252195" y="194173"/>
                    <a:pt x="256459" y="198437"/>
                    <a:pt x="261720" y="198437"/>
                  </a:cubicBezTo>
                  <a:cubicBezTo>
                    <a:pt x="266981" y="198437"/>
                    <a:pt x="271245" y="194173"/>
                    <a:pt x="271245" y="188912"/>
                  </a:cubicBezTo>
                  <a:cubicBezTo>
                    <a:pt x="271245" y="183651"/>
                    <a:pt x="266981" y="179387"/>
                    <a:pt x="261720" y="179387"/>
                  </a:cubicBezTo>
                  <a:close/>
                  <a:moveTo>
                    <a:pt x="261720" y="95250"/>
                  </a:moveTo>
                  <a:cubicBezTo>
                    <a:pt x="256459" y="95250"/>
                    <a:pt x="252195" y="99159"/>
                    <a:pt x="252195" y="103982"/>
                  </a:cubicBezTo>
                  <a:cubicBezTo>
                    <a:pt x="252195" y="108805"/>
                    <a:pt x="256459" y="112714"/>
                    <a:pt x="261720" y="112714"/>
                  </a:cubicBezTo>
                  <a:cubicBezTo>
                    <a:pt x="266981" y="112714"/>
                    <a:pt x="271245" y="108805"/>
                    <a:pt x="271245" y="103982"/>
                  </a:cubicBezTo>
                  <a:cubicBezTo>
                    <a:pt x="271245" y="99159"/>
                    <a:pt x="266981" y="95250"/>
                    <a:pt x="261720" y="95250"/>
                  </a:cubicBezTo>
                  <a:close/>
                  <a:moveTo>
                    <a:pt x="179170" y="85725"/>
                  </a:moveTo>
                  <a:cubicBezTo>
                    <a:pt x="189691" y="85725"/>
                    <a:pt x="198220" y="94609"/>
                    <a:pt x="198220" y="105569"/>
                  </a:cubicBezTo>
                  <a:cubicBezTo>
                    <a:pt x="198220" y="116529"/>
                    <a:pt x="189691" y="125413"/>
                    <a:pt x="179170" y="125413"/>
                  </a:cubicBezTo>
                  <a:cubicBezTo>
                    <a:pt x="168649" y="125413"/>
                    <a:pt x="160120" y="116529"/>
                    <a:pt x="160120" y="105569"/>
                  </a:cubicBezTo>
                  <a:cubicBezTo>
                    <a:pt x="160120" y="94609"/>
                    <a:pt x="168649" y="85725"/>
                    <a:pt x="179170" y="85725"/>
                  </a:cubicBezTo>
                  <a:close/>
                  <a:moveTo>
                    <a:pt x="179170" y="11112"/>
                  </a:moveTo>
                  <a:cubicBezTo>
                    <a:pt x="173909" y="11112"/>
                    <a:pt x="169645" y="15021"/>
                    <a:pt x="169645" y="19844"/>
                  </a:cubicBezTo>
                  <a:cubicBezTo>
                    <a:pt x="169645" y="24667"/>
                    <a:pt x="173909" y="28576"/>
                    <a:pt x="179170" y="28576"/>
                  </a:cubicBezTo>
                  <a:cubicBezTo>
                    <a:pt x="184431" y="28576"/>
                    <a:pt x="188695" y="24667"/>
                    <a:pt x="188695" y="19844"/>
                  </a:cubicBezTo>
                  <a:cubicBezTo>
                    <a:pt x="188695" y="15021"/>
                    <a:pt x="184431" y="11112"/>
                    <a:pt x="179170" y="11112"/>
                  </a:cubicBezTo>
                  <a:close/>
                  <a:moveTo>
                    <a:pt x="262514" y="0"/>
                  </a:moveTo>
                  <a:cubicBezTo>
                    <a:pt x="273474" y="0"/>
                    <a:pt x="282358" y="9240"/>
                    <a:pt x="282358" y="20638"/>
                  </a:cubicBezTo>
                  <a:cubicBezTo>
                    <a:pt x="282358" y="32036"/>
                    <a:pt x="273474" y="41276"/>
                    <a:pt x="262514" y="41276"/>
                  </a:cubicBezTo>
                  <a:cubicBezTo>
                    <a:pt x="251554" y="41276"/>
                    <a:pt x="242670" y="32036"/>
                    <a:pt x="242670" y="20638"/>
                  </a:cubicBezTo>
                  <a:cubicBezTo>
                    <a:pt x="242670" y="9240"/>
                    <a:pt x="251554" y="0"/>
                    <a:pt x="262514" y="0"/>
                  </a:cubicBezTo>
                  <a:close/>
                  <a:moveTo>
                    <a:pt x="179122" y="0"/>
                  </a:moveTo>
                  <a:cubicBezTo>
                    <a:pt x="191008" y="0"/>
                    <a:pt x="198932" y="9195"/>
                    <a:pt x="198932" y="19704"/>
                  </a:cubicBezTo>
                  <a:cubicBezTo>
                    <a:pt x="198932" y="22331"/>
                    <a:pt x="198932" y="24958"/>
                    <a:pt x="197611" y="27585"/>
                  </a:cubicBezTo>
                  <a:cubicBezTo>
                    <a:pt x="197611" y="27585"/>
                    <a:pt x="197611" y="27585"/>
                    <a:pt x="255719" y="85383"/>
                  </a:cubicBezTo>
                  <a:cubicBezTo>
                    <a:pt x="257040" y="85383"/>
                    <a:pt x="259681" y="84069"/>
                    <a:pt x="262323" y="84069"/>
                  </a:cubicBezTo>
                  <a:cubicBezTo>
                    <a:pt x="272888" y="84069"/>
                    <a:pt x="282132" y="93264"/>
                    <a:pt x="282132" y="103773"/>
                  </a:cubicBezTo>
                  <a:cubicBezTo>
                    <a:pt x="282132" y="112968"/>
                    <a:pt x="276850" y="119536"/>
                    <a:pt x="270246" y="122163"/>
                  </a:cubicBezTo>
                  <a:cubicBezTo>
                    <a:pt x="270246" y="122163"/>
                    <a:pt x="270246" y="122163"/>
                    <a:pt x="270246" y="170766"/>
                  </a:cubicBezTo>
                  <a:cubicBezTo>
                    <a:pt x="276850" y="173393"/>
                    <a:pt x="282132" y="179961"/>
                    <a:pt x="282132" y="189156"/>
                  </a:cubicBezTo>
                  <a:cubicBezTo>
                    <a:pt x="282132" y="199664"/>
                    <a:pt x="272888" y="208859"/>
                    <a:pt x="262323" y="208859"/>
                  </a:cubicBezTo>
                  <a:cubicBezTo>
                    <a:pt x="251758" y="208859"/>
                    <a:pt x="242513" y="199664"/>
                    <a:pt x="242513" y="189156"/>
                  </a:cubicBezTo>
                  <a:cubicBezTo>
                    <a:pt x="242513" y="179961"/>
                    <a:pt x="247796" y="173393"/>
                    <a:pt x="254399" y="170766"/>
                  </a:cubicBezTo>
                  <a:cubicBezTo>
                    <a:pt x="254399" y="170766"/>
                    <a:pt x="254399" y="170766"/>
                    <a:pt x="254399" y="122163"/>
                  </a:cubicBezTo>
                  <a:cubicBezTo>
                    <a:pt x="247796" y="119536"/>
                    <a:pt x="242513" y="112968"/>
                    <a:pt x="242513" y="103773"/>
                  </a:cubicBezTo>
                  <a:cubicBezTo>
                    <a:pt x="242513" y="101146"/>
                    <a:pt x="242513" y="98519"/>
                    <a:pt x="243834" y="97205"/>
                  </a:cubicBezTo>
                  <a:cubicBezTo>
                    <a:pt x="243834" y="97205"/>
                    <a:pt x="243834" y="97205"/>
                    <a:pt x="187046" y="38094"/>
                  </a:cubicBezTo>
                  <a:cubicBezTo>
                    <a:pt x="184405" y="39408"/>
                    <a:pt x="181764" y="39408"/>
                    <a:pt x="179122" y="39408"/>
                  </a:cubicBezTo>
                  <a:cubicBezTo>
                    <a:pt x="176481" y="39408"/>
                    <a:pt x="173840" y="39408"/>
                    <a:pt x="172519" y="38094"/>
                  </a:cubicBezTo>
                  <a:cubicBezTo>
                    <a:pt x="172519" y="38094"/>
                    <a:pt x="172519" y="38094"/>
                    <a:pt x="114411" y="97205"/>
                  </a:cubicBezTo>
                  <a:cubicBezTo>
                    <a:pt x="114411" y="97205"/>
                    <a:pt x="114411" y="98519"/>
                    <a:pt x="114411" y="98519"/>
                  </a:cubicBezTo>
                  <a:cubicBezTo>
                    <a:pt x="121014" y="112968"/>
                    <a:pt x="126297" y="127417"/>
                    <a:pt x="131580" y="143180"/>
                  </a:cubicBezTo>
                  <a:cubicBezTo>
                    <a:pt x="135541" y="156316"/>
                    <a:pt x="142145" y="170766"/>
                    <a:pt x="146107" y="183901"/>
                  </a:cubicBezTo>
                  <a:cubicBezTo>
                    <a:pt x="146107" y="183901"/>
                    <a:pt x="146107" y="183901"/>
                    <a:pt x="152710" y="200978"/>
                  </a:cubicBezTo>
                  <a:cubicBezTo>
                    <a:pt x="152710" y="200978"/>
                    <a:pt x="222704" y="197037"/>
                    <a:pt x="288735" y="236445"/>
                  </a:cubicBezTo>
                  <a:cubicBezTo>
                    <a:pt x="292697" y="239072"/>
                    <a:pt x="295339" y="243013"/>
                    <a:pt x="295339" y="246953"/>
                  </a:cubicBezTo>
                  <a:cubicBezTo>
                    <a:pt x="297980" y="261403"/>
                    <a:pt x="304583" y="299496"/>
                    <a:pt x="300621" y="334963"/>
                  </a:cubicBezTo>
                  <a:cubicBezTo>
                    <a:pt x="300621" y="334963"/>
                    <a:pt x="300621" y="334963"/>
                    <a:pt x="60265" y="334963"/>
                  </a:cubicBezTo>
                  <a:cubicBezTo>
                    <a:pt x="58944" y="332336"/>
                    <a:pt x="56303" y="331022"/>
                    <a:pt x="54982" y="328395"/>
                  </a:cubicBezTo>
                  <a:cubicBezTo>
                    <a:pt x="40455" y="310005"/>
                    <a:pt x="24608" y="294242"/>
                    <a:pt x="6119" y="281106"/>
                  </a:cubicBezTo>
                  <a:cubicBezTo>
                    <a:pt x="-1805" y="275852"/>
                    <a:pt x="-1805" y="269284"/>
                    <a:pt x="4798" y="261403"/>
                  </a:cubicBezTo>
                  <a:cubicBezTo>
                    <a:pt x="7439" y="257462"/>
                    <a:pt x="14043" y="253521"/>
                    <a:pt x="19325" y="253521"/>
                  </a:cubicBezTo>
                  <a:cubicBezTo>
                    <a:pt x="31211" y="250894"/>
                    <a:pt x="41776" y="254835"/>
                    <a:pt x="51020" y="260089"/>
                  </a:cubicBezTo>
                  <a:cubicBezTo>
                    <a:pt x="57624" y="262716"/>
                    <a:pt x="80075" y="285047"/>
                    <a:pt x="90640" y="292929"/>
                  </a:cubicBezTo>
                  <a:cubicBezTo>
                    <a:pt x="99884" y="300810"/>
                    <a:pt x="105167" y="291615"/>
                    <a:pt x="107808" y="279793"/>
                  </a:cubicBezTo>
                  <a:cubicBezTo>
                    <a:pt x="109129" y="274538"/>
                    <a:pt x="107808" y="267971"/>
                    <a:pt x="107808" y="262716"/>
                  </a:cubicBezTo>
                  <a:cubicBezTo>
                    <a:pt x="97243" y="211487"/>
                    <a:pt x="86678" y="160257"/>
                    <a:pt x="76113" y="109027"/>
                  </a:cubicBezTo>
                  <a:cubicBezTo>
                    <a:pt x="74792" y="98519"/>
                    <a:pt x="80075" y="89324"/>
                    <a:pt x="90640" y="85383"/>
                  </a:cubicBezTo>
                  <a:cubicBezTo>
                    <a:pt x="94602" y="84069"/>
                    <a:pt x="99884" y="84069"/>
                    <a:pt x="103846" y="86696"/>
                  </a:cubicBezTo>
                  <a:cubicBezTo>
                    <a:pt x="103846" y="86696"/>
                    <a:pt x="103846" y="86696"/>
                    <a:pt x="160634" y="27585"/>
                  </a:cubicBezTo>
                  <a:cubicBezTo>
                    <a:pt x="160634" y="24958"/>
                    <a:pt x="159313" y="23645"/>
                    <a:pt x="159313" y="19704"/>
                  </a:cubicBezTo>
                  <a:cubicBezTo>
                    <a:pt x="159313" y="9195"/>
                    <a:pt x="168557" y="0"/>
                    <a:pt x="179122" y="0"/>
                  </a:cubicBezTo>
                  <a:close/>
                  <a:moveTo>
                    <a:pt x="95827" y="0"/>
                  </a:moveTo>
                  <a:cubicBezTo>
                    <a:pt x="106787" y="0"/>
                    <a:pt x="115671" y="9240"/>
                    <a:pt x="115671" y="20638"/>
                  </a:cubicBezTo>
                  <a:cubicBezTo>
                    <a:pt x="115671" y="32036"/>
                    <a:pt x="106787" y="41276"/>
                    <a:pt x="95827" y="41276"/>
                  </a:cubicBezTo>
                  <a:cubicBezTo>
                    <a:pt x="84867" y="41276"/>
                    <a:pt x="75983" y="32036"/>
                    <a:pt x="75983" y="20638"/>
                  </a:cubicBezTo>
                  <a:cubicBezTo>
                    <a:pt x="75983" y="9240"/>
                    <a:pt x="84867" y="0"/>
                    <a:pt x="95827" y="0"/>
                  </a:cubicBezTo>
                  <a:close/>
                </a:path>
              </a:pathLst>
            </a:custGeom>
            <a:solidFill>
              <a:schemeClr val="tx2"/>
            </a:solidFill>
            <a:ln>
              <a:noFill/>
            </a:ln>
          </p:spPr>
        </p:sp>
      </p:grpSp>
      <p:grpSp>
        <p:nvGrpSpPr>
          <p:cNvPr id="7" name="组合 6"/>
          <p:cNvGrpSpPr/>
          <p:nvPr/>
        </p:nvGrpSpPr>
        <p:grpSpPr>
          <a:xfrm>
            <a:off x="6921604" y="1977533"/>
            <a:ext cx="1178788" cy="1178788"/>
            <a:chOff x="7236296" y="1970637"/>
            <a:chExt cx="1178788" cy="1178788"/>
          </a:xfrm>
        </p:grpSpPr>
        <p:sp>
          <p:nvSpPr>
            <p:cNvPr id="39" name="椭圆 38"/>
            <p:cNvSpPr/>
            <p:nvPr/>
          </p:nvSpPr>
          <p:spPr>
            <a:xfrm>
              <a:off x="7236296" y="1970637"/>
              <a:ext cx="1178788" cy="11787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1" name="Picture 5" descr="C:\Users\Administrator\Desktop\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2992" y="2107333"/>
              <a:ext cx="905396" cy="90539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右箭头 7"/>
          <p:cNvSpPr/>
          <p:nvPr/>
        </p:nvSpPr>
        <p:spPr>
          <a:xfrm>
            <a:off x="2167360" y="2505513"/>
            <a:ext cx="4584166" cy="72000"/>
          </a:xfrm>
          <a:prstGeom prst="rightArrow">
            <a:avLst>
              <a:gd name="adj1" fmla="val 50000"/>
              <a:gd name="adj2" fmla="val 10407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2167360" y="2564693"/>
            <a:ext cx="4584166" cy="739626"/>
          </a:xfrm>
          <a:prstGeom prst="rect">
            <a:avLst/>
          </a:prstGeom>
        </p:spPr>
        <p:txBody>
          <a:bodyPr wrap="square">
            <a:spAutoFit/>
          </a:bodyPr>
          <a:lstStyle/>
          <a:p>
            <a:pPr algn="ctr">
              <a:lnSpc>
                <a:spcPct val="120000"/>
              </a:lnSpc>
            </a:pPr>
            <a:r>
              <a:rPr lang="zh-CN" altLang="en-US" sz="1400" b="1" dirty="0">
                <a:solidFill>
                  <a:schemeClr val="bg1"/>
                </a:solidFill>
              </a:rPr>
              <a:t>添加标题</a:t>
            </a:r>
            <a:endParaRPr lang="en-US" altLang="zh-CN" sz="1400" b="1" dirty="0">
              <a:solidFill>
                <a:schemeClr val="bg1"/>
              </a:solidFill>
            </a:endParaRPr>
          </a:p>
          <a:p>
            <a:pPr algn="ctr">
              <a:lnSpc>
                <a:spcPct val="120000"/>
              </a:lnSpc>
            </a:pPr>
            <a:r>
              <a:rPr lang="en-US" altLang="zh-CN" sz="1100" dirty="0">
                <a:solidFill>
                  <a:schemeClr val="bg1"/>
                </a:solidFill>
              </a:rPr>
              <a:t>PPT</a:t>
            </a:r>
            <a:r>
              <a:rPr lang="zh-CN" altLang="en-US" sz="1100" dirty="0">
                <a:solidFill>
                  <a:schemeClr val="bg1"/>
                </a:solidFill>
              </a:rPr>
              <a:t>在现代商务交流中被愈来愈多的运用，并以其丰富的动态多媒体形式灵活特性成为最广泛使用的电子交流方式之一。</a:t>
            </a:r>
          </a:p>
        </p:txBody>
      </p:sp>
      <p:sp>
        <p:nvSpPr>
          <p:cNvPr id="10" name="椭圆 9"/>
          <p:cNvSpPr/>
          <p:nvPr/>
        </p:nvSpPr>
        <p:spPr>
          <a:xfrm>
            <a:off x="2555776" y="2139702"/>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1</a:t>
            </a:r>
            <a:endParaRPr lang="zh-CN" altLang="en-US" sz="1400" dirty="0">
              <a:solidFill>
                <a:schemeClr val="tx1">
                  <a:lumMod val="85000"/>
                  <a:lumOff val="15000"/>
                </a:schemeClr>
              </a:solidFill>
            </a:endParaRPr>
          </a:p>
        </p:txBody>
      </p:sp>
      <p:sp>
        <p:nvSpPr>
          <p:cNvPr id="56" name="椭圆 55"/>
          <p:cNvSpPr/>
          <p:nvPr/>
        </p:nvSpPr>
        <p:spPr>
          <a:xfrm>
            <a:off x="2997775" y="2018929"/>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2</a:t>
            </a:r>
            <a:endParaRPr lang="zh-CN" altLang="en-US" sz="1400" dirty="0">
              <a:solidFill>
                <a:schemeClr val="tx1">
                  <a:lumMod val="85000"/>
                  <a:lumOff val="15000"/>
                </a:schemeClr>
              </a:solidFill>
            </a:endParaRPr>
          </a:p>
        </p:txBody>
      </p:sp>
      <p:sp>
        <p:nvSpPr>
          <p:cNvPr id="57" name="椭圆 56"/>
          <p:cNvSpPr/>
          <p:nvPr/>
        </p:nvSpPr>
        <p:spPr>
          <a:xfrm>
            <a:off x="3439774" y="1895858"/>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3</a:t>
            </a:r>
            <a:endParaRPr lang="zh-CN" altLang="en-US" sz="1400" dirty="0">
              <a:solidFill>
                <a:schemeClr val="tx1">
                  <a:lumMod val="85000"/>
                  <a:lumOff val="15000"/>
                </a:schemeClr>
              </a:solidFill>
            </a:endParaRPr>
          </a:p>
        </p:txBody>
      </p:sp>
      <p:sp>
        <p:nvSpPr>
          <p:cNvPr id="58" name="椭圆 57"/>
          <p:cNvSpPr/>
          <p:nvPr/>
        </p:nvSpPr>
        <p:spPr>
          <a:xfrm>
            <a:off x="3881773" y="1745876"/>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4</a:t>
            </a:r>
            <a:endParaRPr lang="zh-CN" altLang="en-US" sz="1400" dirty="0">
              <a:solidFill>
                <a:schemeClr val="tx1">
                  <a:lumMod val="85000"/>
                  <a:lumOff val="15000"/>
                </a:schemeClr>
              </a:solidFill>
            </a:endParaRPr>
          </a:p>
        </p:txBody>
      </p:sp>
      <p:sp>
        <p:nvSpPr>
          <p:cNvPr id="60" name="椭圆 59"/>
          <p:cNvSpPr/>
          <p:nvPr/>
        </p:nvSpPr>
        <p:spPr>
          <a:xfrm>
            <a:off x="4765771" y="1745876"/>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6</a:t>
            </a:r>
            <a:endParaRPr lang="zh-CN" altLang="en-US" sz="1400" dirty="0">
              <a:solidFill>
                <a:schemeClr val="tx1">
                  <a:lumMod val="85000"/>
                  <a:lumOff val="15000"/>
                </a:schemeClr>
              </a:solidFill>
            </a:endParaRPr>
          </a:p>
        </p:txBody>
      </p:sp>
      <p:sp>
        <p:nvSpPr>
          <p:cNvPr id="61" name="椭圆 60"/>
          <p:cNvSpPr/>
          <p:nvPr/>
        </p:nvSpPr>
        <p:spPr>
          <a:xfrm>
            <a:off x="5207770" y="1895858"/>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7</a:t>
            </a:r>
            <a:endParaRPr lang="zh-CN" altLang="en-US" sz="1400" dirty="0">
              <a:solidFill>
                <a:schemeClr val="tx1">
                  <a:lumMod val="85000"/>
                  <a:lumOff val="15000"/>
                </a:schemeClr>
              </a:solidFill>
            </a:endParaRPr>
          </a:p>
        </p:txBody>
      </p:sp>
      <p:sp>
        <p:nvSpPr>
          <p:cNvPr id="62" name="椭圆 61"/>
          <p:cNvSpPr/>
          <p:nvPr/>
        </p:nvSpPr>
        <p:spPr>
          <a:xfrm>
            <a:off x="5649769" y="2018929"/>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8</a:t>
            </a:r>
            <a:endParaRPr lang="zh-CN" altLang="en-US" sz="1400" dirty="0">
              <a:solidFill>
                <a:schemeClr val="tx1">
                  <a:lumMod val="85000"/>
                  <a:lumOff val="15000"/>
                </a:schemeClr>
              </a:solidFill>
            </a:endParaRPr>
          </a:p>
        </p:txBody>
      </p:sp>
      <p:sp>
        <p:nvSpPr>
          <p:cNvPr id="63" name="椭圆 62"/>
          <p:cNvSpPr/>
          <p:nvPr/>
        </p:nvSpPr>
        <p:spPr>
          <a:xfrm>
            <a:off x="6091771" y="2139702"/>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9</a:t>
            </a:r>
            <a:endParaRPr lang="zh-CN" altLang="en-US" sz="1400" dirty="0">
              <a:solidFill>
                <a:schemeClr val="tx1">
                  <a:lumMod val="85000"/>
                  <a:lumOff val="15000"/>
                </a:schemeClr>
              </a:solidFill>
            </a:endParaRPr>
          </a:p>
        </p:txBody>
      </p:sp>
      <p:sp>
        <p:nvSpPr>
          <p:cNvPr id="64" name="椭圆 63"/>
          <p:cNvSpPr/>
          <p:nvPr/>
        </p:nvSpPr>
        <p:spPr>
          <a:xfrm>
            <a:off x="4323772" y="1660696"/>
            <a:ext cx="334518" cy="3345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rPr>
              <a:t>5</a:t>
            </a:r>
            <a:endParaRPr lang="zh-CN" altLang="en-US" sz="1400" dirty="0">
              <a:solidFill>
                <a:schemeClr val="tx1">
                  <a:lumMod val="85000"/>
                  <a:lumOff val="1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3000"/>
                                        <p:tgtEl>
                                          <p:spTgt spid="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750" fill="hold"/>
                                        <p:tgtEl>
                                          <p:spTgt spid="10"/>
                                        </p:tgtEl>
                                        <p:attrNameLst>
                                          <p:attrName>ppt_w</p:attrName>
                                        </p:attrNameLst>
                                      </p:cBhvr>
                                      <p:tavLst>
                                        <p:tav tm="0">
                                          <p:val>
                                            <p:fltVal val="0"/>
                                          </p:val>
                                        </p:tav>
                                        <p:tav tm="100000">
                                          <p:val>
                                            <p:strVal val="#ppt_w"/>
                                          </p:val>
                                        </p:tav>
                                      </p:tavLst>
                                    </p:anim>
                                    <p:anim calcmode="lin" valueType="num">
                                      <p:cBhvr>
                                        <p:cTn id="17" dur="750" fill="hold"/>
                                        <p:tgtEl>
                                          <p:spTgt spid="10"/>
                                        </p:tgtEl>
                                        <p:attrNameLst>
                                          <p:attrName>ppt_h</p:attrName>
                                        </p:attrNameLst>
                                      </p:cBhvr>
                                      <p:tavLst>
                                        <p:tav tm="0">
                                          <p:val>
                                            <p:fltVal val="0"/>
                                          </p:val>
                                        </p:tav>
                                        <p:tav tm="100000">
                                          <p:val>
                                            <p:strVal val="#ppt_h"/>
                                          </p:val>
                                        </p:tav>
                                      </p:tavLst>
                                    </p:anim>
                                    <p:animEffect transition="in" filter="fade">
                                      <p:cBhvr>
                                        <p:cTn id="18" dur="750"/>
                                        <p:tgtEl>
                                          <p:spTgt spid="10"/>
                                        </p:tgtEl>
                                      </p:cBhvr>
                                    </p:animEffect>
                                  </p:childTnLst>
                                </p:cTn>
                              </p:par>
                              <p:par>
                                <p:cTn id="19" presetID="53" presetClass="entr" presetSubtype="16" fill="hold" grpId="0" nodeType="withEffect">
                                  <p:stCondLst>
                                    <p:cond delay="250"/>
                                  </p:stCondLst>
                                  <p:childTnLst>
                                    <p:set>
                                      <p:cBhvr>
                                        <p:cTn id="20" dur="1" fill="hold">
                                          <p:stCondLst>
                                            <p:cond delay="0"/>
                                          </p:stCondLst>
                                        </p:cTn>
                                        <p:tgtEl>
                                          <p:spTgt spid="56"/>
                                        </p:tgtEl>
                                        <p:attrNameLst>
                                          <p:attrName>style.visibility</p:attrName>
                                        </p:attrNameLst>
                                      </p:cBhvr>
                                      <p:to>
                                        <p:strVal val="visible"/>
                                      </p:to>
                                    </p:set>
                                    <p:anim calcmode="lin" valueType="num">
                                      <p:cBhvr>
                                        <p:cTn id="21" dur="750" fill="hold"/>
                                        <p:tgtEl>
                                          <p:spTgt spid="56"/>
                                        </p:tgtEl>
                                        <p:attrNameLst>
                                          <p:attrName>ppt_w</p:attrName>
                                        </p:attrNameLst>
                                      </p:cBhvr>
                                      <p:tavLst>
                                        <p:tav tm="0">
                                          <p:val>
                                            <p:fltVal val="0"/>
                                          </p:val>
                                        </p:tav>
                                        <p:tav tm="100000">
                                          <p:val>
                                            <p:strVal val="#ppt_w"/>
                                          </p:val>
                                        </p:tav>
                                      </p:tavLst>
                                    </p:anim>
                                    <p:anim calcmode="lin" valueType="num">
                                      <p:cBhvr>
                                        <p:cTn id="22" dur="750" fill="hold"/>
                                        <p:tgtEl>
                                          <p:spTgt spid="56"/>
                                        </p:tgtEl>
                                        <p:attrNameLst>
                                          <p:attrName>ppt_h</p:attrName>
                                        </p:attrNameLst>
                                      </p:cBhvr>
                                      <p:tavLst>
                                        <p:tav tm="0">
                                          <p:val>
                                            <p:fltVal val="0"/>
                                          </p:val>
                                        </p:tav>
                                        <p:tav tm="100000">
                                          <p:val>
                                            <p:strVal val="#ppt_h"/>
                                          </p:val>
                                        </p:tav>
                                      </p:tavLst>
                                    </p:anim>
                                    <p:animEffect transition="in" filter="fade">
                                      <p:cBhvr>
                                        <p:cTn id="23" dur="750"/>
                                        <p:tgtEl>
                                          <p:spTgt spid="56"/>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57"/>
                                        </p:tgtEl>
                                        <p:attrNameLst>
                                          <p:attrName>style.visibility</p:attrName>
                                        </p:attrNameLst>
                                      </p:cBhvr>
                                      <p:to>
                                        <p:strVal val="visible"/>
                                      </p:to>
                                    </p:set>
                                    <p:anim calcmode="lin" valueType="num">
                                      <p:cBhvr>
                                        <p:cTn id="26" dur="750" fill="hold"/>
                                        <p:tgtEl>
                                          <p:spTgt spid="57"/>
                                        </p:tgtEl>
                                        <p:attrNameLst>
                                          <p:attrName>ppt_w</p:attrName>
                                        </p:attrNameLst>
                                      </p:cBhvr>
                                      <p:tavLst>
                                        <p:tav tm="0">
                                          <p:val>
                                            <p:fltVal val="0"/>
                                          </p:val>
                                        </p:tav>
                                        <p:tav tm="100000">
                                          <p:val>
                                            <p:strVal val="#ppt_w"/>
                                          </p:val>
                                        </p:tav>
                                      </p:tavLst>
                                    </p:anim>
                                    <p:anim calcmode="lin" valueType="num">
                                      <p:cBhvr>
                                        <p:cTn id="27" dur="750" fill="hold"/>
                                        <p:tgtEl>
                                          <p:spTgt spid="57"/>
                                        </p:tgtEl>
                                        <p:attrNameLst>
                                          <p:attrName>ppt_h</p:attrName>
                                        </p:attrNameLst>
                                      </p:cBhvr>
                                      <p:tavLst>
                                        <p:tav tm="0">
                                          <p:val>
                                            <p:fltVal val="0"/>
                                          </p:val>
                                        </p:tav>
                                        <p:tav tm="100000">
                                          <p:val>
                                            <p:strVal val="#ppt_h"/>
                                          </p:val>
                                        </p:tav>
                                      </p:tavLst>
                                    </p:anim>
                                    <p:animEffect transition="in" filter="fade">
                                      <p:cBhvr>
                                        <p:cTn id="28" dur="750"/>
                                        <p:tgtEl>
                                          <p:spTgt spid="57"/>
                                        </p:tgtEl>
                                      </p:cBhvr>
                                    </p:animEffect>
                                  </p:childTnLst>
                                </p:cTn>
                              </p:par>
                              <p:par>
                                <p:cTn id="29" presetID="53" presetClass="entr" presetSubtype="16" fill="hold" grpId="0" nodeType="withEffect">
                                  <p:stCondLst>
                                    <p:cond delay="750"/>
                                  </p:stCondLst>
                                  <p:childTnLst>
                                    <p:set>
                                      <p:cBhvr>
                                        <p:cTn id="30" dur="1" fill="hold">
                                          <p:stCondLst>
                                            <p:cond delay="0"/>
                                          </p:stCondLst>
                                        </p:cTn>
                                        <p:tgtEl>
                                          <p:spTgt spid="58"/>
                                        </p:tgtEl>
                                        <p:attrNameLst>
                                          <p:attrName>style.visibility</p:attrName>
                                        </p:attrNameLst>
                                      </p:cBhvr>
                                      <p:to>
                                        <p:strVal val="visible"/>
                                      </p:to>
                                    </p:set>
                                    <p:anim calcmode="lin" valueType="num">
                                      <p:cBhvr>
                                        <p:cTn id="31" dur="750" fill="hold"/>
                                        <p:tgtEl>
                                          <p:spTgt spid="58"/>
                                        </p:tgtEl>
                                        <p:attrNameLst>
                                          <p:attrName>ppt_w</p:attrName>
                                        </p:attrNameLst>
                                      </p:cBhvr>
                                      <p:tavLst>
                                        <p:tav tm="0">
                                          <p:val>
                                            <p:fltVal val="0"/>
                                          </p:val>
                                        </p:tav>
                                        <p:tav tm="100000">
                                          <p:val>
                                            <p:strVal val="#ppt_w"/>
                                          </p:val>
                                        </p:tav>
                                      </p:tavLst>
                                    </p:anim>
                                    <p:anim calcmode="lin" valueType="num">
                                      <p:cBhvr>
                                        <p:cTn id="32" dur="750" fill="hold"/>
                                        <p:tgtEl>
                                          <p:spTgt spid="58"/>
                                        </p:tgtEl>
                                        <p:attrNameLst>
                                          <p:attrName>ppt_h</p:attrName>
                                        </p:attrNameLst>
                                      </p:cBhvr>
                                      <p:tavLst>
                                        <p:tav tm="0">
                                          <p:val>
                                            <p:fltVal val="0"/>
                                          </p:val>
                                        </p:tav>
                                        <p:tav tm="100000">
                                          <p:val>
                                            <p:strVal val="#ppt_h"/>
                                          </p:val>
                                        </p:tav>
                                      </p:tavLst>
                                    </p:anim>
                                    <p:animEffect transition="in" filter="fade">
                                      <p:cBhvr>
                                        <p:cTn id="33" dur="750"/>
                                        <p:tgtEl>
                                          <p:spTgt spid="58"/>
                                        </p:tgtEl>
                                      </p:cBhvr>
                                    </p:animEffect>
                                  </p:childTnLst>
                                </p:cTn>
                              </p:par>
                              <p:par>
                                <p:cTn id="34" presetID="53" presetClass="entr" presetSubtype="16" fill="hold" grpId="0" nodeType="withEffect">
                                  <p:stCondLst>
                                    <p:cond delay="1000"/>
                                  </p:stCondLst>
                                  <p:childTnLst>
                                    <p:set>
                                      <p:cBhvr>
                                        <p:cTn id="35" dur="1" fill="hold">
                                          <p:stCondLst>
                                            <p:cond delay="0"/>
                                          </p:stCondLst>
                                        </p:cTn>
                                        <p:tgtEl>
                                          <p:spTgt spid="64"/>
                                        </p:tgtEl>
                                        <p:attrNameLst>
                                          <p:attrName>style.visibility</p:attrName>
                                        </p:attrNameLst>
                                      </p:cBhvr>
                                      <p:to>
                                        <p:strVal val="visible"/>
                                      </p:to>
                                    </p:set>
                                    <p:anim calcmode="lin" valueType="num">
                                      <p:cBhvr>
                                        <p:cTn id="36" dur="750" fill="hold"/>
                                        <p:tgtEl>
                                          <p:spTgt spid="64"/>
                                        </p:tgtEl>
                                        <p:attrNameLst>
                                          <p:attrName>ppt_w</p:attrName>
                                        </p:attrNameLst>
                                      </p:cBhvr>
                                      <p:tavLst>
                                        <p:tav tm="0">
                                          <p:val>
                                            <p:fltVal val="0"/>
                                          </p:val>
                                        </p:tav>
                                        <p:tav tm="100000">
                                          <p:val>
                                            <p:strVal val="#ppt_w"/>
                                          </p:val>
                                        </p:tav>
                                      </p:tavLst>
                                    </p:anim>
                                    <p:anim calcmode="lin" valueType="num">
                                      <p:cBhvr>
                                        <p:cTn id="37" dur="750" fill="hold"/>
                                        <p:tgtEl>
                                          <p:spTgt spid="64"/>
                                        </p:tgtEl>
                                        <p:attrNameLst>
                                          <p:attrName>ppt_h</p:attrName>
                                        </p:attrNameLst>
                                      </p:cBhvr>
                                      <p:tavLst>
                                        <p:tav tm="0">
                                          <p:val>
                                            <p:fltVal val="0"/>
                                          </p:val>
                                        </p:tav>
                                        <p:tav tm="100000">
                                          <p:val>
                                            <p:strVal val="#ppt_h"/>
                                          </p:val>
                                        </p:tav>
                                      </p:tavLst>
                                    </p:anim>
                                    <p:animEffect transition="in" filter="fade">
                                      <p:cBhvr>
                                        <p:cTn id="38" dur="750"/>
                                        <p:tgtEl>
                                          <p:spTgt spid="64"/>
                                        </p:tgtEl>
                                      </p:cBhvr>
                                    </p:animEffect>
                                  </p:childTnLst>
                                </p:cTn>
                              </p:par>
                              <p:par>
                                <p:cTn id="39" presetID="53" presetClass="entr" presetSubtype="16" fill="hold" grpId="0" nodeType="withEffect">
                                  <p:stCondLst>
                                    <p:cond delay="1250"/>
                                  </p:stCondLst>
                                  <p:childTnLst>
                                    <p:set>
                                      <p:cBhvr>
                                        <p:cTn id="40" dur="1" fill="hold">
                                          <p:stCondLst>
                                            <p:cond delay="0"/>
                                          </p:stCondLst>
                                        </p:cTn>
                                        <p:tgtEl>
                                          <p:spTgt spid="60"/>
                                        </p:tgtEl>
                                        <p:attrNameLst>
                                          <p:attrName>style.visibility</p:attrName>
                                        </p:attrNameLst>
                                      </p:cBhvr>
                                      <p:to>
                                        <p:strVal val="visible"/>
                                      </p:to>
                                    </p:set>
                                    <p:anim calcmode="lin" valueType="num">
                                      <p:cBhvr>
                                        <p:cTn id="41" dur="750" fill="hold"/>
                                        <p:tgtEl>
                                          <p:spTgt spid="60"/>
                                        </p:tgtEl>
                                        <p:attrNameLst>
                                          <p:attrName>ppt_w</p:attrName>
                                        </p:attrNameLst>
                                      </p:cBhvr>
                                      <p:tavLst>
                                        <p:tav tm="0">
                                          <p:val>
                                            <p:fltVal val="0"/>
                                          </p:val>
                                        </p:tav>
                                        <p:tav tm="100000">
                                          <p:val>
                                            <p:strVal val="#ppt_w"/>
                                          </p:val>
                                        </p:tav>
                                      </p:tavLst>
                                    </p:anim>
                                    <p:anim calcmode="lin" valueType="num">
                                      <p:cBhvr>
                                        <p:cTn id="42" dur="750" fill="hold"/>
                                        <p:tgtEl>
                                          <p:spTgt spid="60"/>
                                        </p:tgtEl>
                                        <p:attrNameLst>
                                          <p:attrName>ppt_h</p:attrName>
                                        </p:attrNameLst>
                                      </p:cBhvr>
                                      <p:tavLst>
                                        <p:tav tm="0">
                                          <p:val>
                                            <p:fltVal val="0"/>
                                          </p:val>
                                        </p:tav>
                                        <p:tav tm="100000">
                                          <p:val>
                                            <p:strVal val="#ppt_h"/>
                                          </p:val>
                                        </p:tav>
                                      </p:tavLst>
                                    </p:anim>
                                    <p:animEffect transition="in" filter="fade">
                                      <p:cBhvr>
                                        <p:cTn id="43" dur="750"/>
                                        <p:tgtEl>
                                          <p:spTgt spid="60"/>
                                        </p:tgtEl>
                                      </p:cBhvr>
                                    </p:animEffect>
                                  </p:childTnLst>
                                </p:cTn>
                              </p:par>
                              <p:par>
                                <p:cTn id="44" presetID="53" presetClass="entr" presetSubtype="16" fill="hold" grpId="0" nodeType="withEffect">
                                  <p:stCondLst>
                                    <p:cond delay="1500"/>
                                  </p:stCondLst>
                                  <p:childTnLst>
                                    <p:set>
                                      <p:cBhvr>
                                        <p:cTn id="45" dur="1" fill="hold">
                                          <p:stCondLst>
                                            <p:cond delay="0"/>
                                          </p:stCondLst>
                                        </p:cTn>
                                        <p:tgtEl>
                                          <p:spTgt spid="61"/>
                                        </p:tgtEl>
                                        <p:attrNameLst>
                                          <p:attrName>style.visibility</p:attrName>
                                        </p:attrNameLst>
                                      </p:cBhvr>
                                      <p:to>
                                        <p:strVal val="visible"/>
                                      </p:to>
                                    </p:set>
                                    <p:anim calcmode="lin" valueType="num">
                                      <p:cBhvr>
                                        <p:cTn id="46" dur="750" fill="hold"/>
                                        <p:tgtEl>
                                          <p:spTgt spid="61"/>
                                        </p:tgtEl>
                                        <p:attrNameLst>
                                          <p:attrName>ppt_w</p:attrName>
                                        </p:attrNameLst>
                                      </p:cBhvr>
                                      <p:tavLst>
                                        <p:tav tm="0">
                                          <p:val>
                                            <p:fltVal val="0"/>
                                          </p:val>
                                        </p:tav>
                                        <p:tav tm="100000">
                                          <p:val>
                                            <p:strVal val="#ppt_w"/>
                                          </p:val>
                                        </p:tav>
                                      </p:tavLst>
                                    </p:anim>
                                    <p:anim calcmode="lin" valueType="num">
                                      <p:cBhvr>
                                        <p:cTn id="47" dur="750" fill="hold"/>
                                        <p:tgtEl>
                                          <p:spTgt spid="61"/>
                                        </p:tgtEl>
                                        <p:attrNameLst>
                                          <p:attrName>ppt_h</p:attrName>
                                        </p:attrNameLst>
                                      </p:cBhvr>
                                      <p:tavLst>
                                        <p:tav tm="0">
                                          <p:val>
                                            <p:fltVal val="0"/>
                                          </p:val>
                                        </p:tav>
                                        <p:tav tm="100000">
                                          <p:val>
                                            <p:strVal val="#ppt_h"/>
                                          </p:val>
                                        </p:tav>
                                      </p:tavLst>
                                    </p:anim>
                                    <p:animEffect transition="in" filter="fade">
                                      <p:cBhvr>
                                        <p:cTn id="48" dur="750"/>
                                        <p:tgtEl>
                                          <p:spTgt spid="61"/>
                                        </p:tgtEl>
                                      </p:cBhvr>
                                    </p:animEffect>
                                  </p:childTnLst>
                                </p:cTn>
                              </p:par>
                              <p:par>
                                <p:cTn id="49" presetID="53" presetClass="entr" presetSubtype="16" fill="hold" grpId="0" nodeType="withEffect">
                                  <p:stCondLst>
                                    <p:cond delay="1750"/>
                                  </p:stCondLst>
                                  <p:childTnLst>
                                    <p:set>
                                      <p:cBhvr>
                                        <p:cTn id="50" dur="1" fill="hold">
                                          <p:stCondLst>
                                            <p:cond delay="0"/>
                                          </p:stCondLst>
                                        </p:cTn>
                                        <p:tgtEl>
                                          <p:spTgt spid="62"/>
                                        </p:tgtEl>
                                        <p:attrNameLst>
                                          <p:attrName>style.visibility</p:attrName>
                                        </p:attrNameLst>
                                      </p:cBhvr>
                                      <p:to>
                                        <p:strVal val="visible"/>
                                      </p:to>
                                    </p:set>
                                    <p:anim calcmode="lin" valueType="num">
                                      <p:cBhvr>
                                        <p:cTn id="51" dur="750" fill="hold"/>
                                        <p:tgtEl>
                                          <p:spTgt spid="62"/>
                                        </p:tgtEl>
                                        <p:attrNameLst>
                                          <p:attrName>ppt_w</p:attrName>
                                        </p:attrNameLst>
                                      </p:cBhvr>
                                      <p:tavLst>
                                        <p:tav tm="0">
                                          <p:val>
                                            <p:fltVal val="0"/>
                                          </p:val>
                                        </p:tav>
                                        <p:tav tm="100000">
                                          <p:val>
                                            <p:strVal val="#ppt_w"/>
                                          </p:val>
                                        </p:tav>
                                      </p:tavLst>
                                    </p:anim>
                                    <p:anim calcmode="lin" valueType="num">
                                      <p:cBhvr>
                                        <p:cTn id="52" dur="750" fill="hold"/>
                                        <p:tgtEl>
                                          <p:spTgt spid="62"/>
                                        </p:tgtEl>
                                        <p:attrNameLst>
                                          <p:attrName>ppt_h</p:attrName>
                                        </p:attrNameLst>
                                      </p:cBhvr>
                                      <p:tavLst>
                                        <p:tav tm="0">
                                          <p:val>
                                            <p:fltVal val="0"/>
                                          </p:val>
                                        </p:tav>
                                        <p:tav tm="100000">
                                          <p:val>
                                            <p:strVal val="#ppt_h"/>
                                          </p:val>
                                        </p:tav>
                                      </p:tavLst>
                                    </p:anim>
                                    <p:animEffect transition="in" filter="fade">
                                      <p:cBhvr>
                                        <p:cTn id="53" dur="750"/>
                                        <p:tgtEl>
                                          <p:spTgt spid="62"/>
                                        </p:tgtEl>
                                      </p:cBhvr>
                                    </p:animEffect>
                                  </p:childTnLst>
                                </p:cTn>
                              </p:par>
                              <p:par>
                                <p:cTn id="54" presetID="53" presetClass="entr" presetSubtype="16" fill="hold" grpId="0" nodeType="withEffect">
                                  <p:stCondLst>
                                    <p:cond delay="2000"/>
                                  </p:stCondLst>
                                  <p:childTnLst>
                                    <p:set>
                                      <p:cBhvr>
                                        <p:cTn id="55" dur="1" fill="hold">
                                          <p:stCondLst>
                                            <p:cond delay="0"/>
                                          </p:stCondLst>
                                        </p:cTn>
                                        <p:tgtEl>
                                          <p:spTgt spid="63"/>
                                        </p:tgtEl>
                                        <p:attrNameLst>
                                          <p:attrName>style.visibility</p:attrName>
                                        </p:attrNameLst>
                                      </p:cBhvr>
                                      <p:to>
                                        <p:strVal val="visible"/>
                                      </p:to>
                                    </p:set>
                                    <p:anim calcmode="lin" valueType="num">
                                      <p:cBhvr>
                                        <p:cTn id="56" dur="750" fill="hold"/>
                                        <p:tgtEl>
                                          <p:spTgt spid="63"/>
                                        </p:tgtEl>
                                        <p:attrNameLst>
                                          <p:attrName>ppt_w</p:attrName>
                                        </p:attrNameLst>
                                      </p:cBhvr>
                                      <p:tavLst>
                                        <p:tav tm="0">
                                          <p:val>
                                            <p:fltVal val="0"/>
                                          </p:val>
                                        </p:tav>
                                        <p:tav tm="100000">
                                          <p:val>
                                            <p:strVal val="#ppt_w"/>
                                          </p:val>
                                        </p:tav>
                                      </p:tavLst>
                                    </p:anim>
                                    <p:anim calcmode="lin" valueType="num">
                                      <p:cBhvr>
                                        <p:cTn id="57" dur="750" fill="hold"/>
                                        <p:tgtEl>
                                          <p:spTgt spid="63"/>
                                        </p:tgtEl>
                                        <p:attrNameLst>
                                          <p:attrName>ppt_h</p:attrName>
                                        </p:attrNameLst>
                                      </p:cBhvr>
                                      <p:tavLst>
                                        <p:tav tm="0">
                                          <p:val>
                                            <p:fltVal val="0"/>
                                          </p:val>
                                        </p:tav>
                                        <p:tav tm="100000">
                                          <p:val>
                                            <p:strVal val="#ppt_h"/>
                                          </p:val>
                                        </p:tav>
                                      </p:tavLst>
                                    </p:anim>
                                    <p:animEffect transition="in" filter="fade">
                                      <p:cBhvr>
                                        <p:cTn id="58" dur="750"/>
                                        <p:tgtEl>
                                          <p:spTgt spid="63"/>
                                        </p:tgtEl>
                                      </p:cBhvr>
                                    </p:animEffect>
                                  </p:childTnLst>
                                </p:cTn>
                              </p:par>
                              <p:par>
                                <p:cTn id="59" presetID="22" presetClass="entr" presetSubtype="1" fill="hold" grpId="0" nodeType="withEffect">
                                  <p:stCondLst>
                                    <p:cond delay="900"/>
                                  </p:stCondLst>
                                  <p:childTnLst>
                                    <p:set>
                                      <p:cBhvr>
                                        <p:cTn id="60" dur="1" fill="hold">
                                          <p:stCondLst>
                                            <p:cond delay="0"/>
                                          </p:stCondLst>
                                        </p:cTn>
                                        <p:tgtEl>
                                          <p:spTgt spid="42"/>
                                        </p:tgtEl>
                                        <p:attrNameLst>
                                          <p:attrName>style.visibility</p:attrName>
                                        </p:attrNameLst>
                                      </p:cBhvr>
                                      <p:to>
                                        <p:strVal val="visible"/>
                                      </p:to>
                                    </p:set>
                                    <p:animEffect transition="in" filter="wipe(up)">
                                      <p:cBhvr>
                                        <p:cTn id="61" dur="1500"/>
                                        <p:tgtEl>
                                          <p:spTgt spid="42"/>
                                        </p:tgtEl>
                                      </p:cBhvr>
                                    </p:animEffect>
                                  </p:childTnLst>
                                </p:cTn>
                              </p:par>
                            </p:childTnLst>
                          </p:cTn>
                        </p:par>
                        <p:par>
                          <p:cTn id="62" fill="hold">
                            <p:stCondLst>
                              <p:cond delay="3500"/>
                            </p:stCondLst>
                            <p:childTnLst>
                              <p:par>
                                <p:cTn id="63" presetID="53" presetClass="entr" presetSubtype="16" fill="hold"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750" fill="hold"/>
                                        <p:tgtEl>
                                          <p:spTgt spid="7"/>
                                        </p:tgtEl>
                                        <p:attrNameLst>
                                          <p:attrName>ppt_w</p:attrName>
                                        </p:attrNameLst>
                                      </p:cBhvr>
                                      <p:tavLst>
                                        <p:tav tm="0">
                                          <p:val>
                                            <p:fltVal val="0"/>
                                          </p:val>
                                        </p:tav>
                                        <p:tav tm="100000">
                                          <p:val>
                                            <p:strVal val="#ppt_w"/>
                                          </p:val>
                                        </p:tav>
                                      </p:tavLst>
                                    </p:anim>
                                    <p:anim calcmode="lin" valueType="num">
                                      <p:cBhvr>
                                        <p:cTn id="66" dur="750" fill="hold"/>
                                        <p:tgtEl>
                                          <p:spTgt spid="7"/>
                                        </p:tgtEl>
                                        <p:attrNameLst>
                                          <p:attrName>ppt_h</p:attrName>
                                        </p:attrNameLst>
                                      </p:cBhvr>
                                      <p:tavLst>
                                        <p:tav tm="0">
                                          <p:val>
                                            <p:fltVal val="0"/>
                                          </p:val>
                                        </p:tav>
                                        <p:tav tm="100000">
                                          <p:val>
                                            <p:strVal val="#ppt_h"/>
                                          </p:val>
                                        </p:tav>
                                      </p:tavLst>
                                    </p:anim>
                                    <p:animEffect transition="in" filter="fade">
                                      <p:cBhvr>
                                        <p:cTn id="6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2" grpId="0"/>
      <p:bldP spid="10" grpId="0" animBg="1"/>
      <p:bldP spid="56" grpId="0" animBg="1"/>
      <p:bldP spid="57" grpId="0" animBg="1"/>
      <p:bldP spid="58" grpId="0" animBg="1"/>
      <p:bldP spid="60" grpId="0" animBg="1"/>
      <p:bldP spid="61" grpId="0" animBg="1"/>
      <p:bldP spid="62" grpId="0" animBg="1"/>
      <p:bldP spid="63" grpId="0" animBg="1"/>
      <p:bldP spid="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发展历史</a:t>
            </a:r>
          </a:p>
        </p:txBody>
      </p:sp>
      <p:sp>
        <p:nvSpPr>
          <p:cNvPr id="14" name="日期占位符 2"/>
          <p:cNvSpPr>
            <a:spLocks noGrp="1"/>
          </p:cNvSpPr>
          <p:nvPr>
            <p:ph type="dt" sz="half" idx="10"/>
          </p:nvPr>
        </p:nvSpPr>
        <p:spPr>
          <a:xfrm>
            <a:off x="107504" y="4843586"/>
            <a:ext cx="2133600" cy="273844"/>
          </a:xfrm>
        </p:spPr>
        <p:txBody>
          <a:bodyPr/>
          <a:lstStyle/>
          <a:p>
            <a:fld id="{E3DA75C5-0ACC-4C09-8DBB-C211957FAB3F}" type="datetime1">
              <a:rPr lang="zh-CN" altLang="en-US" smtClean="0"/>
              <a:t>2021/1/5</a:t>
            </a:fld>
            <a:endParaRPr lang="zh-CN" altLang="en-US"/>
          </a:p>
        </p:txBody>
      </p:sp>
      <p:sp>
        <p:nvSpPr>
          <p:cNvPr id="20" name="灯片编号占位符 3"/>
          <p:cNvSpPr>
            <a:spLocks noGrp="1"/>
          </p:cNvSpPr>
          <p:nvPr>
            <p:ph type="sldNum" sz="quarter" idx="12"/>
          </p:nvPr>
        </p:nvSpPr>
        <p:spPr>
          <a:xfrm>
            <a:off x="6758880" y="4843586"/>
            <a:ext cx="2133600" cy="273844"/>
          </a:xfrm>
        </p:spPr>
        <p:txBody>
          <a:bodyPr/>
          <a:lstStyle/>
          <a:p>
            <a:r>
              <a:rPr lang="en-US" altLang="zh-CN"/>
              <a:t>Page </a:t>
            </a:r>
            <a:fld id="{992163F8-3545-42FD-B46E-78549F3ACEC6}" type="slidenum">
              <a:rPr lang="zh-CN" altLang="en-US" smtClean="0"/>
              <a:t>8</a:t>
            </a:fld>
            <a:endParaRPr lang="zh-CN" altLang="en-US" dirty="0"/>
          </a:p>
        </p:txBody>
      </p:sp>
      <p:grpSp>
        <p:nvGrpSpPr>
          <p:cNvPr id="3" name="组合 2"/>
          <p:cNvGrpSpPr/>
          <p:nvPr/>
        </p:nvGrpSpPr>
        <p:grpSpPr>
          <a:xfrm>
            <a:off x="539552" y="2005899"/>
            <a:ext cx="1961163" cy="1291580"/>
            <a:chOff x="539552" y="2005899"/>
            <a:chExt cx="1961163" cy="1291580"/>
          </a:xfrm>
        </p:grpSpPr>
        <p:sp>
          <p:nvSpPr>
            <p:cNvPr id="21" name="燕尾形 20"/>
            <p:cNvSpPr/>
            <p:nvPr/>
          </p:nvSpPr>
          <p:spPr>
            <a:xfrm>
              <a:off x="1197150" y="2005899"/>
              <a:ext cx="645967" cy="1224136"/>
            </a:xfrm>
            <a:prstGeom prst="chevron">
              <a:avLst>
                <a:gd name="adj" fmla="val 320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二月</a:t>
              </a:r>
            </a:p>
          </p:txBody>
        </p:sp>
        <p:sp>
          <p:nvSpPr>
            <p:cNvPr id="22" name="燕尾形 21"/>
            <p:cNvSpPr/>
            <p:nvPr/>
          </p:nvSpPr>
          <p:spPr>
            <a:xfrm>
              <a:off x="1854748" y="2005899"/>
              <a:ext cx="645967" cy="1224136"/>
            </a:xfrm>
            <a:prstGeom prst="chevron">
              <a:avLst>
                <a:gd name="adj" fmla="val 320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三月</a:t>
              </a:r>
            </a:p>
          </p:txBody>
        </p:sp>
        <p:sp>
          <p:nvSpPr>
            <p:cNvPr id="32" name="燕尾形 31"/>
            <p:cNvSpPr/>
            <p:nvPr/>
          </p:nvSpPr>
          <p:spPr>
            <a:xfrm>
              <a:off x="539552" y="2005899"/>
              <a:ext cx="645967" cy="1224136"/>
            </a:xfrm>
            <a:prstGeom prst="chevron">
              <a:avLst>
                <a:gd name="adj" fmla="val 320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一</a:t>
              </a:r>
              <a:endParaRPr lang="en-US" altLang="zh-CN" dirty="0">
                <a:solidFill>
                  <a:schemeClr val="bg1"/>
                </a:solidFill>
              </a:endParaRPr>
            </a:p>
            <a:p>
              <a:pPr algn="ctr"/>
              <a:r>
                <a:rPr lang="zh-CN" altLang="en-US" dirty="0">
                  <a:solidFill>
                    <a:schemeClr val="bg1"/>
                  </a:solidFill>
                </a:rPr>
                <a:t>月</a:t>
              </a:r>
            </a:p>
          </p:txBody>
        </p:sp>
        <p:sp>
          <p:nvSpPr>
            <p:cNvPr id="2" name="任意多边形 1"/>
            <p:cNvSpPr/>
            <p:nvPr/>
          </p:nvSpPr>
          <p:spPr>
            <a:xfrm>
              <a:off x="552450" y="3297479"/>
              <a:ext cx="1762125" cy="0"/>
            </a:xfrm>
            <a:custGeom>
              <a:avLst/>
              <a:gdLst>
                <a:gd name="connsiteX0" fmla="*/ 0 w 1762125"/>
                <a:gd name="connsiteY0" fmla="*/ 0 h 0"/>
                <a:gd name="connsiteX1" fmla="*/ 1762125 w 1762125"/>
                <a:gd name="connsiteY1" fmla="*/ 0 h 0"/>
              </a:gdLst>
              <a:ahLst/>
              <a:cxnLst>
                <a:cxn ang="0">
                  <a:pos x="connsiteX0" y="connsiteY0"/>
                </a:cxn>
                <a:cxn ang="0">
                  <a:pos x="connsiteX1" y="connsiteY1"/>
                </a:cxn>
              </a:cxnLst>
              <a:rect l="l" t="t" r="r" b="b"/>
              <a:pathLst>
                <a:path w="1762125">
                  <a:moveTo>
                    <a:pt x="0" y="0"/>
                  </a:moveTo>
                  <a:lnTo>
                    <a:pt x="1762125" y="0"/>
                  </a:lnTo>
                </a:path>
              </a:pathLst>
            </a:cu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33" name="矩形 32"/>
          <p:cNvSpPr/>
          <p:nvPr/>
        </p:nvSpPr>
        <p:spPr>
          <a:xfrm>
            <a:off x="539551" y="3310179"/>
            <a:ext cx="172460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p>
        </p:txBody>
      </p:sp>
      <p:grpSp>
        <p:nvGrpSpPr>
          <p:cNvPr id="40" name="组合 39"/>
          <p:cNvGrpSpPr/>
          <p:nvPr/>
        </p:nvGrpSpPr>
        <p:grpSpPr>
          <a:xfrm>
            <a:off x="4485140" y="2005899"/>
            <a:ext cx="1961163" cy="1291580"/>
            <a:chOff x="4485140" y="2005899"/>
            <a:chExt cx="1961163" cy="1291580"/>
          </a:xfrm>
        </p:grpSpPr>
        <p:sp>
          <p:nvSpPr>
            <p:cNvPr id="28" name="燕尾形 27"/>
            <p:cNvSpPr/>
            <p:nvPr/>
          </p:nvSpPr>
          <p:spPr>
            <a:xfrm>
              <a:off x="5800336" y="2005899"/>
              <a:ext cx="645967" cy="1224136"/>
            </a:xfrm>
            <a:prstGeom prst="chevron">
              <a:avLst>
                <a:gd name="adj" fmla="val 3204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九月</a:t>
              </a:r>
            </a:p>
          </p:txBody>
        </p:sp>
        <p:grpSp>
          <p:nvGrpSpPr>
            <p:cNvPr id="8" name="组合 7"/>
            <p:cNvGrpSpPr/>
            <p:nvPr/>
          </p:nvGrpSpPr>
          <p:grpSpPr>
            <a:xfrm>
              <a:off x="4485140" y="2005899"/>
              <a:ext cx="1763393" cy="1291580"/>
              <a:chOff x="4485140" y="2005899"/>
              <a:chExt cx="1763393" cy="1291580"/>
            </a:xfrm>
          </p:grpSpPr>
          <p:sp>
            <p:nvSpPr>
              <p:cNvPr id="26" name="燕尾形 25"/>
              <p:cNvSpPr/>
              <p:nvPr/>
            </p:nvSpPr>
            <p:spPr>
              <a:xfrm>
                <a:off x="4485140" y="2005899"/>
                <a:ext cx="645967" cy="1224136"/>
              </a:xfrm>
              <a:prstGeom prst="chevron">
                <a:avLst>
                  <a:gd name="adj" fmla="val 3204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七月</a:t>
                </a:r>
              </a:p>
            </p:txBody>
          </p:sp>
          <p:sp>
            <p:nvSpPr>
              <p:cNvPr id="27" name="燕尾形 26"/>
              <p:cNvSpPr/>
              <p:nvPr/>
            </p:nvSpPr>
            <p:spPr>
              <a:xfrm>
                <a:off x="5142738" y="2005899"/>
                <a:ext cx="645967" cy="1224136"/>
              </a:xfrm>
              <a:prstGeom prst="chevron">
                <a:avLst>
                  <a:gd name="adj" fmla="val 3204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八月</a:t>
                </a:r>
              </a:p>
            </p:txBody>
          </p:sp>
          <p:sp>
            <p:nvSpPr>
              <p:cNvPr id="34" name="任意多边形 33"/>
              <p:cNvSpPr/>
              <p:nvPr/>
            </p:nvSpPr>
            <p:spPr>
              <a:xfrm>
                <a:off x="4486408" y="3297479"/>
                <a:ext cx="1762125" cy="0"/>
              </a:xfrm>
              <a:custGeom>
                <a:avLst/>
                <a:gdLst>
                  <a:gd name="connsiteX0" fmla="*/ 0 w 1762125"/>
                  <a:gd name="connsiteY0" fmla="*/ 0 h 0"/>
                  <a:gd name="connsiteX1" fmla="*/ 1762125 w 1762125"/>
                  <a:gd name="connsiteY1" fmla="*/ 0 h 0"/>
                </a:gdLst>
                <a:ahLst/>
                <a:cxnLst>
                  <a:cxn ang="0">
                    <a:pos x="connsiteX0" y="connsiteY0"/>
                  </a:cxn>
                  <a:cxn ang="0">
                    <a:pos x="connsiteX1" y="connsiteY1"/>
                  </a:cxn>
                </a:cxnLst>
                <a:rect l="l" t="t" r="r" b="b"/>
                <a:pathLst>
                  <a:path w="1762125">
                    <a:moveTo>
                      <a:pt x="0" y="0"/>
                    </a:moveTo>
                    <a:lnTo>
                      <a:pt x="1762125" y="0"/>
                    </a:lnTo>
                  </a:path>
                </a:pathLst>
              </a:cu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sp>
        <p:nvSpPr>
          <p:cNvPr id="35" name="矩形 34"/>
          <p:cNvSpPr/>
          <p:nvPr/>
        </p:nvSpPr>
        <p:spPr>
          <a:xfrm>
            <a:off x="4473509" y="3310179"/>
            <a:ext cx="172460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p>
        </p:txBody>
      </p:sp>
      <p:grpSp>
        <p:nvGrpSpPr>
          <p:cNvPr id="6" name="组合 5"/>
          <p:cNvGrpSpPr/>
          <p:nvPr/>
        </p:nvGrpSpPr>
        <p:grpSpPr>
          <a:xfrm>
            <a:off x="2499845" y="1932434"/>
            <a:ext cx="1973664" cy="1297601"/>
            <a:chOff x="2499845" y="1932434"/>
            <a:chExt cx="1973664" cy="1297601"/>
          </a:xfrm>
        </p:grpSpPr>
        <p:sp>
          <p:nvSpPr>
            <p:cNvPr id="23" name="燕尾形 22"/>
            <p:cNvSpPr/>
            <p:nvPr/>
          </p:nvSpPr>
          <p:spPr>
            <a:xfrm>
              <a:off x="2512346" y="2005899"/>
              <a:ext cx="645967" cy="1224136"/>
            </a:xfrm>
            <a:prstGeom prst="chevron">
              <a:avLst>
                <a:gd name="adj" fmla="val 32048"/>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四月</a:t>
              </a:r>
            </a:p>
          </p:txBody>
        </p:sp>
        <p:sp>
          <p:nvSpPr>
            <p:cNvPr id="24" name="燕尾形 23"/>
            <p:cNvSpPr/>
            <p:nvPr/>
          </p:nvSpPr>
          <p:spPr>
            <a:xfrm>
              <a:off x="3169944" y="2005899"/>
              <a:ext cx="645967" cy="1224136"/>
            </a:xfrm>
            <a:prstGeom prst="chevron">
              <a:avLst>
                <a:gd name="adj" fmla="val 32048"/>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五月</a:t>
              </a:r>
            </a:p>
          </p:txBody>
        </p:sp>
        <p:sp>
          <p:nvSpPr>
            <p:cNvPr id="25" name="燕尾形 24"/>
            <p:cNvSpPr/>
            <p:nvPr/>
          </p:nvSpPr>
          <p:spPr>
            <a:xfrm>
              <a:off x="3827542" y="2005899"/>
              <a:ext cx="645967" cy="1224136"/>
            </a:xfrm>
            <a:prstGeom prst="chevron">
              <a:avLst>
                <a:gd name="adj" fmla="val 32048"/>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六月</a:t>
              </a:r>
            </a:p>
          </p:txBody>
        </p:sp>
        <p:sp>
          <p:nvSpPr>
            <p:cNvPr id="36" name="任意多边形 35"/>
            <p:cNvSpPr/>
            <p:nvPr/>
          </p:nvSpPr>
          <p:spPr>
            <a:xfrm>
              <a:off x="2499845" y="1932434"/>
              <a:ext cx="1762125" cy="0"/>
            </a:xfrm>
            <a:custGeom>
              <a:avLst/>
              <a:gdLst>
                <a:gd name="connsiteX0" fmla="*/ 0 w 1762125"/>
                <a:gd name="connsiteY0" fmla="*/ 0 h 0"/>
                <a:gd name="connsiteX1" fmla="*/ 1762125 w 1762125"/>
                <a:gd name="connsiteY1" fmla="*/ 0 h 0"/>
              </a:gdLst>
              <a:ahLst/>
              <a:cxnLst>
                <a:cxn ang="0">
                  <a:pos x="connsiteX0" y="connsiteY0"/>
                </a:cxn>
                <a:cxn ang="0">
                  <a:pos x="connsiteX1" y="connsiteY1"/>
                </a:cxn>
              </a:cxnLst>
              <a:rect l="l" t="t" r="r" b="b"/>
              <a:pathLst>
                <a:path w="1762125">
                  <a:moveTo>
                    <a:pt x="0" y="0"/>
                  </a:moveTo>
                  <a:lnTo>
                    <a:pt x="1762125" y="0"/>
                  </a:lnTo>
                </a:path>
              </a:pathLst>
            </a:cu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37" name="矩形 36"/>
          <p:cNvSpPr/>
          <p:nvPr/>
        </p:nvSpPr>
        <p:spPr>
          <a:xfrm>
            <a:off x="2437549" y="1232160"/>
            <a:ext cx="172460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p>
        </p:txBody>
      </p:sp>
      <p:grpSp>
        <p:nvGrpSpPr>
          <p:cNvPr id="9" name="组合 8"/>
          <p:cNvGrpSpPr/>
          <p:nvPr/>
        </p:nvGrpSpPr>
        <p:grpSpPr>
          <a:xfrm>
            <a:off x="6433803" y="1932434"/>
            <a:ext cx="1985293" cy="1297601"/>
            <a:chOff x="6433803" y="1932434"/>
            <a:chExt cx="1985293" cy="1297601"/>
          </a:xfrm>
        </p:grpSpPr>
        <p:sp>
          <p:nvSpPr>
            <p:cNvPr id="29" name="燕尾形 28"/>
            <p:cNvSpPr/>
            <p:nvPr/>
          </p:nvSpPr>
          <p:spPr>
            <a:xfrm>
              <a:off x="6457934" y="2005899"/>
              <a:ext cx="645967" cy="1224136"/>
            </a:xfrm>
            <a:prstGeom prst="chevron">
              <a:avLst>
                <a:gd name="adj" fmla="val 32048"/>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十月</a:t>
              </a:r>
            </a:p>
          </p:txBody>
        </p:sp>
        <p:sp>
          <p:nvSpPr>
            <p:cNvPr id="30" name="燕尾形 29"/>
            <p:cNvSpPr/>
            <p:nvPr/>
          </p:nvSpPr>
          <p:spPr>
            <a:xfrm>
              <a:off x="7115532" y="2005899"/>
              <a:ext cx="645967" cy="1224136"/>
            </a:xfrm>
            <a:prstGeom prst="chevron">
              <a:avLst>
                <a:gd name="adj" fmla="val 32048"/>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十一月</a:t>
              </a:r>
            </a:p>
          </p:txBody>
        </p:sp>
        <p:sp>
          <p:nvSpPr>
            <p:cNvPr id="31" name="燕尾形 30"/>
            <p:cNvSpPr/>
            <p:nvPr/>
          </p:nvSpPr>
          <p:spPr>
            <a:xfrm>
              <a:off x="7773129" y="2005899"/>
              <a:ext cx="645967" cy="1224136"/>
            </a:xfrm>
            <a:prstGeom prst="chevron">
              <a:avLst>
                <a:gd name="adj" fmla="val 32048"/>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zh-CN" altLang="en-US" dirty="0">
                  <a:solidFill>
                    <a:schemeClr val="bg1"/>
                  </a:solidFill>
                </a:rPr>
                <a:t>十二月</a:t>
              </a:r>
            </a:p>
          </p:txBody>
        </p:sp>
        <p:sp>
          <p:nvSpPr>
            <p:cNvPr id="38" name="任意多边形 37"/>
            <p:cNvSpPr/>
            <p:nvPr/>
          </p:nvSpPr>
          <p:spPr>
            <a:xfrm>
              <a:off x="6433803" y="1932434"/>
              <a:ext cx="1762125" cy="0"/>
            </a:xfrm>
            <a:custGeom>
              <a:avLst/>
              <a:gdLst>
                <a:gd name="connsiteX0" fmla="*/ 0 w 1762125"/>
                <a:gd name="connsiteY0" fmla="*/ 0 h 0"/>
                <a:gd name="connsiteX1" fmla="*/ 1762125 w 1762125"/>
                <a:gd name="connsiteY1" fmla="*/ 0 h 0"/>
              </a:gdLst>
              <a:ahLst/>
              <a:cxnLst>
                <a:cxn ang="0">
                  <a:pos x="connsiteX0" y="connsiteY0"/>
                </a:cxn>
                <a:cxn ang="0">
                  <a:pos x="connsiteX1" y="connsiteY1"/>
                </a:cxn>
              </a:cxnLst>
              <a:rect l="l" t="t" r="r" b="b"/>
              <a:pathLst>
                <a:path w="1762125">
                  <a:moveTo>
                    <a:pt x="0" y="0"/>
                  </a:moveTo>
                  <a:lnTo>
                    <a:pt x="1762125" y="0"/>
                  </a:lnTo>
                </a:path>
              </a:pathLst>
            </a:custGeom>
            <a:ln>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39" name="矩形 38"/>
          <p:cNvSpPr/>
          <p:nvPr/>
        </p:nvSpPr>
        <p:spPr>
          <a:xfrm>
            <a:off x="6371507" y="1232160"/>
            <a:ext cx="1724605" cy="701731"/>
          </a:xfrm>
          <a:prstGeom prst="rect">
            <a:avLst/>
          </a:prstGeom>
        </p:spPr>
        <p:txBody>
          <a:bodyPr wrap="square">
            <a:spAutoFit/>
          </a:bodyPr>
          <a:lstStyle/>
          <a:p>
            <a:pPr>
              <a:lnSpc>
                <a:spcPct val="110000"/>
              </a:lnSpc>
            </a:pPr>
            <a:r>
              <a:rPr lang="zh-CN" altLang="en-US" sz="1400" b="1" dirty="0">
                <a:solidFill>
                  <a:schemeClr val="tx2"/>
                </a:solidFill>
              </a:rPr>
              <a:t>添加标题</a:t>
            </a:r>
            <a:endParaRPr lang="en-US" altLang="zh-CN" sz="1400" b="1" dirty="0">
              <a:solidFill>
                <a:schemeClr val="tx2"/>
              </a:solidFill>
            </a:endParaRPr>
          </a:p>
          <a:p>
            <a:pPr>
              <a:lnSpc>
                <a:spcPct val="110000"/>
              </a:lnSpc>
            </a:pPr>
            <a:r>
              <a:rPr lang="en-US" altLang="zh-CN" sz="1100" dirty="0"/>
              <a:t>PPT</a:t>
            </a:r>
            <a:r>
              <a:rPr lang="zh-CN" altLang="en-US" sz="1100" dirty="0"/>
              <a:t>在现代商务交流中被愈来愈多的运用</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up)">
                                      <p:cBhvr>
                                        <p:cTn id="11" dur="1000"/>
                                        <p:tgtEl>
                                          <p:spTgt spid="33"/>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up)">
                                      <p:cBhvr>
                                        <p:cTn id="19" dur="1000"/>
                                        <p:tgtEl>
                                          <p:spTgt spid="37"/>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1000"/>
                                        <p:tgtEl>
                                          <p:spTgt spid="40"/>
                                        </p:tgtEl>
                                      </p:cBhvr>
                                    </p:animEffect>
                                  </p:childTnLst>
                                </p:cTn>
                              </p:par>
                            </p:childTnLst>
                          </p:cTn>
                        </p:par>
                        <p:par>
                          <p:cTn id="24" fill="hold">
                            <p:stCondLst>
                              <p:cond delay="5000"/>
                            </p:stCondLst>
                            <p:childTnLst>
                              <p:par>
                                <p:cTn id="25" presetID="22" presetClass="entr" presetSubtype="1"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1000"/>
                                        <p:tgtEl>
                                          <p:spTgt spid="35"/>
                                        </p:tgtEl>
                                      </p:cBhvr>
                                    </p:animEffect>
                                  </p:childTnLst>
                                </p:cTn>
                              </p:par>
                            </p:childTnLst>
                          </p:cTn>
                        </p:par>
                        <p:par>
                          <p:cTn id="28" fill="hold">
                            <p:stCondLst>
                              <p:cond delay="6000"/>
                            </p:stCondLst>
                            <p:childTnLst>
                              <p:par>
                                <p:cTn id="29" presetID="22" presetClass="entr" presetSubtype="8"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childTnLst>
                          </p:cTn>
                        </p:par>
                        <p:par>
                          <p:cTn id="32" fill="hold">
                            <p:stCondLst>
                              <p:cond delay="7000"/>
                            </p:stCondLst>
                            <p:childTnLst>
                              <p:par>
                                <p:cTn id="33" presetID="22" presetClass="entr" presetSubtype="1" fill="hold" grpId="0"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wipe(up)">
                                      <p:cBhvr>
                                        <p:cTn id="35"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7" grpId="0"/>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矩形 1"/>
          <p:cNvSpPr/>
          <p:nvPr/>
        </p:nvSpPr>
        <p:spPr>
          <a:xfrm>
            <a:off x="2987827" y="2871976"/>
            <a:ext cx="3168346" cy="707886"/>
          </a:xfrm>
          <a:prstGeom prst="rect">
            <a:avLst/>
          </a:prstGeom>
        </p:spPr>
        <p:txBody>
          <a:bodyPr wrap="square">
            <a:spAutoFit/>
          </a:bodyPr>
          <a:lstStyle/>
          <a:p>
            <a:pPr algn="ctr"/>
            <a:r>
              <a:rPr lang="zh-CN" altLang="en-US" sz="4000" b="1" dirty="0">
                <a:solidFill>
                  <a:schemeClr val="bg1"/>
                </a:solidFill>
              </a:rPr>
              <a:t>设立宗旨</a:t>
            </a:r>
          </a:p>
        </p:txBody>
      </p:sp>
      <p:sp>
        <p:nvSpPr>
          <p:cNvPr id="3" name="矩形 2"/>
          <p:cNvSpPr/>
          <p:nvPr/>
        </p:nvSpPr>
        <p:spPr>
          <a:xfrm>
            <a:off x="1547664" y="2733633"/>
            <a:ext cx="6120680" cy="36000"/>
          </a:xfrm>
          <a:prstGeom prst="rect">
            <a:avLst/>
          </a:prstGeom>
          <a:gradFill flip="none" rotWithShape="1">
            <a:gsLst>
              <a:gs pos="0">
                <a:schemeClr val="accent1">
                  <a:tint val="66000"/>
                  <a:satMod val="160000"/>
                  <a:lumMod val="0"/>
                  <a:lumOff val="100000"/>
                  <a:alpha val="0"/>
                </a:schemeClr>
              </a:gs>
              <a:gs pos="50000">
                <a:schemeClr val="bg1"/>
              </a:gs>
              <a:gs pos="100000">
                <a:schemeClr val="accent1">
                  <a:tint val="23500"/>
                  <a:satMod val="160000"/>
                  <a:lumMod val="0"/>
                  <a:lumOff val="100000"/>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stack-exchange-logo_25670"/>
          <p:cNvSpPr>
            <a:spLocks noChangeAspect="1"/>
          </p:cNvSpPr>
          <p:nvPr/>
        </p:nvSpPr>
        <p:spPr bwMode="auto">
          <a:xfrm>
            <a:off x="4152449" y="1484412"/>
            <a:ext cx="839102" cy="1040290"/>
          </a:xfrm>
          <a:custGeom>
            <a:avLst/>
            <a:gdLst>
              <a:gd name="connsiteX0" fmla="*/ 0 w 271463"/>
              <a:gd name="connsiteY0" fmla="*/ 219075 h 336550"/>
              <a:gd name="connsiteX1" fmla="*/ 271463 w 271463"/>
              <a:gd name="connsiteY1" fmla="*/ 219075 h 336550"/>
              <a:gd name="connsiteX2" fmla="*/ 271463 w 271463"/>
              <a:gd name="connsiteY2" fmla="*/ 233433 h 336550"/>
              <a:gd name="connsiteX3" fmla="*/ 259603 w 271463"/>
              <a:gd name="connsiteY3" fmla="*/ 264760 h 336550"/>
              <a:gd name="connsiteX4" fmla="*/ 229294 w 271463"/>
              <a:gd name="connsiteY4" fmla="*/ 277813 h 336550"/>
              <a:gd name="connsiteX5" fmla="*/ 216116 w 271463"/>
              <a:gd name="connsiteY5" fmla="*/ 277813 h 336550"/>
              <a:gd name="connsiteX6" fmla="*/ 159452 w 271463"/>
              <a:gd name="connsiteY6" fmla="*/ 336550 h 336550"/>
              <a:gd name="connsiteX7" fmla="*/ 159452 w 271463"/>
              <a:gd name="connsiteY7" fmla="*/ 277813 h 336550"/>
              <a:gd name="connsiteX8" fmla="*/ 42169 w 271463"/>
              <a:gd name="connsiteY8" fmla="*/ 277813 h 336550"/>
              <a:gd name="connsiteX9" fmla="*/ 11860 w 271463"/>
              <a:gd name="connsiteY9" fmla="*/ 264760 h 336550"/>
              <a:gd name="connsiteX10" fmla="*/ 0 w 271463"/>
              <a:gd name="connsiteY10" fmla="*/ 233433 h 336550"/>
              <a:gd name="connsiteX11" fmla="*/ 0 w 271463"/>
              <a:gd name="connsiteY11" fmla="*/ 219075 h 336550"/>
              <a:gd name="connsiteX12" fmla="*/ 0 w 271463"/>
              <a:gd name="connsiteY12" fmla="*/ 147637 h 336550"/>
              <a:gd name="connsiteX13" fmla="*/ 271463 w 271463"/>
              <a:gd name="connsiteY13" fmla="*/ 147637 h 336550"/>
              <a:gd name="connsiteX14" fmla="*/ 271463 w 271463"/>
              <a:gd name="connsiteY14" fmla="*/ 203200 h 336550"/>
              <a:gd name="connsiteX15" fmla="*/ 0 w 271463"/>
              <a:gd name="connsiteY15" fmla="*/ 203200 h 336550"/>
              <a:gd name="connsiteX16" fmla="*/ 0 w 271463"/>
              <a:gd name="connsiteY16" fmla="*/ 74612 h 336550"/>
              <a:gd name="connsiteX17" fmla="*/ 271463 w 271463"/>
              <a:gd name="connsiteY17" fmla="*/ 74612 h 336550"/>
              <a:gd name="connsiteX18" fmla="*/ 271463 w 271463"/>
              <a:gd name="connsiteY18" fmla="*/ 131762 h 336550"/>
              <a:gd name="connsiteX19" fmla="*/ 0 w 271463"/>
              <a:gd name="connsiteY19" fmla="*/ 131762 h 336550"/>
              <a:gd name="connsiteX20" fmla="*/ 42169 w 271463"/>
              <a:gd name="connsiteY20" fmla="*/ 0 h 336550"/>
              <a:gd name="connsiteX21" fmla="*/ 229294 w 271463"/>
              <a:gd name="connsiteY21" fmla="*/ 0 h 336550"/>
              <a:gd name="connsiteX22" fmla="*/ 259603 w 271463"/>
              <a:gd name="connsiteY22" fmla="*/ 13053 h 336550"/>
              <a:gd name="connsiteX23" fmla="*/ 271463 w 271463"/>
              <a:gd name="connsiteY23" fmla="*/ 44380 h 336550"/>
              <a:gd name="connsiteX24" fmla="*/ 271463 w 271463"/>
              <a:gd name="connsiteY24" fmla="*/ 58738 h 336550"/>
              <a:gd name="connsiteX25" fmla="*/ 0 w 271463"/>
              <a:gd name="connsiteY25" fmla="*/ 58738 h 336550"/>
              <a:gd name="connsiteX26" fmla="*/ 0 w 271463"/>
              <a:gd name="connsiteY26" fmla="*/ 44380 h 336550"/>
              <a:gd name="connsiteX27" fmla="*/ 11860 w 271463"/>
              <a:gd name="connsiteY27" fmla="*/ 13053 h 336550"/>
              <a:gd name="connsiteX28" fmla="*/ 42169 w 271463"/>
              <a:gd name="connsiteY2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463" h="336550">
                <a:moveTo>
                  <a:pt x="0" y="219075"/>
                </a:moveTo>
                <a:lnTo>
                  <a:pt x="271463" y="219075"/>
                </a:lnTo>
                <a:cubicBezTo>
                  <a:pt x="271463" y="219075"/>
                  <a:pt x="271463" y="219075"/>
                  <a:pt x="271463" y="233433"/>
                </a:cubicBezTo>
                <a:cubicBezTo>
                  <a:pt x="271463" y="246486"/>
                  <a:pt x="267510" y="256928"/>
                  <a:pt x="259603" y="264760"/>
                </a:cubicBezTo>
                <a:cubicBezTo>
                  <a:pt x="250379" y="273897"/>
                  <a:pt x="241154" y="277813"/>
                  <a:pt x="229294" y="277813"/>
                </a:cubicBezTo>
                <a:cubicBezTo>
                  <a:pt x="229294" y="277813"/>
                  <a:pt x="229294" y="277813"/>
                  <a:pt x="216116" y="277813"/>
                </a:cubicBezTo>
                <a:cubicBezTo>
                  <a:pt x="216116" y="277813"/>
                  <a:pt x="216116" y="277813"/>
                  <a:pt x="159452" y="336550"/>
                </a:cubicBezTo>
                <a:cubicBezTo>
                  <a:pt x="159452" y="336550"/>
                  <a:pt x="159452" y="336550"/>
                  <a:pt x="159452" y="277813"/>
                </a:cubicBezTo>
                <a:cubicBezTo>
                  <a:pt x="159452" y="277813"/>
                  <a:pt x="159452" y="277813"/>
                  <a:pt x="42169" y="277813"/>
                </a:cubicBezTo>
                <a:cubicBezTo>
                  <a:pt x="31627" y="277813"/>
                  <a:pt x="21085" y="273897"/>
                  <a:pt x="11860" y="264760"/>
                </a:cubicBezTo>
                <a:cubicBezTo>
                  <a:pt x="3954" y="256928"/>
                  <a:pt x="0" y="246486"/>
                  <a:pt x="0" y="233433"/>
                </a:cubicBezTo>
                <a:cubicBezTo>
                  <a:pt x="0" y="233433"/>
                  <a:pt x="0" y="233433"/>
                  <a:pt x="0" y="219075"/>
                </a:cubicBezTo>
                <a:close/>
                <a:moveTo>
                  <a:pt x="0" y="147637"/>
                </a:moveTo>
                <a:lnTo>
                  <a:pt x="271463" y="147637"/>
                </a:lnTo>
                <a:lnTo>
                  <a:pt x="271463" y="203200"/>
                </a:lnTo>
                <a:lnTo>
                  <a:pt x="0" y="203200"/>
                </a:lnTo>
                <a:close/>
                <a:moveTo>
                  <a:pt x="0" y="74612"/>
                </a:moveTo>
                <a:lnTo>
                  <a:pt x="271463" y="74612"/>
                </a:lnTo>
                <a:lnTo>
                  <a:pt x="271463" y="131762"/>
                </a:lnTo>
                <a:lnTo>
                  <a:pt x="0" y="131762"/>
                </a:lnTo>
                <a:close/>
                <a:moveTo>
                  <a:pt x="42169" y="0"/>
                </a:moveTo>
                <a:cubicBezTo>
                  <a:pt x="42169" y="0"/>
                  <a:pt x="42169" y="0"/>
                  <a:pt x="229294" y="0"/>
                </a:cubicBezTo>
                <a:cubicBezTo>
                  <a:pt x="241154" y="0"/>
                  <a:pt x="250379" y="3916"/>
                  <a:pt x="259603" y="13053"/>
                </a:cubicBezTo>
                <a:cubicBezTo>
                  <a:pt x="267510" y="22190"/>
                  <a:pt x="271463" y="32632"/>
                  <a:pt x="271463" y="44380"/>
                </a:cubicBezTo>
                <a:lnTo>
                  <a:pt x="271463" y="58738"/>
                </a:lnTo>
                <a:cubicBezTo>
                  <a:pt x="271463" y="58738"/>
                  <a:pt x="271463" y="58738"/>
                  <a:pt x="0" y="58738"/>
                </a:cubicBezTo>
                <a:cubicBezTo>
                  <a:pt x="0" y="58738"/>
                  <a:pt x="0" y="58738"/>
                  <a:pt x="0" y="44380"/>
                </a:cubicBezTo>
                <a:cubicBezTo>
                  <a:pt x="0" y="32632"/>
                  <a:pt x="3954" y="22190"/>
                  <a:pt x="11860" y="13053"/>
                </a:cubicBezTo>
                <a:cubicBezTo>
                  <a:pt x="21085" y="3916"/>
                  <a:pt x="31627" y="0"/>
                  <a:pt x="42169" y="0"/>
                </a:cubicBezTo>
                <a:close/>
              </a:path>
            </a:pathLst>
          </a:custGeom>
          <a:solidFill>
            <a:schemeClr val="bg1"/>
          </a:solidFill>
          <a:ln>
            <a:noFill/>
          </a:ln>
        </p:spPr>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par>
                                <p:cTn id="13" presetID="47"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绿色3.15PPT模板设计"/>
</p:tagLst>
</file>

<file path=ppt/theme/theme1.xml><?xml version="1.0" encoding="utf-8"?>
<a:theme xmlns:a="http://schemas.openxmlformats.org/drawingml/2006/main" name="2_Office 主题​​">
  <a:themeElements>
    <a:clrScheme name="3.15">
      <a:dk1>
        <a:sysClr val="windowText" lastClr="000000"/>
      </a:dk1>
      <a:lt1>
        <a:sysClr val="window" lastClr="FFFFFF"/>
      </a:lt1>
      <a:dk2>
        <a:srgbClr val="016436"/>
      </a:dk2>
      <a:lt2>
        <a:srgbClr val="EEECE1"/>
      </a:lt2>
      <a:accent1>
        <a:srgbClr val="016436"/>
      </a:accent1>
      <a:accent2>
        <a:srgbClr val="FFFF00"/>
      </a:accent2>
      <a:accent3>
        <a:srgbClr val="016436"/>
      </a:accent3>
      <a:accent4>
        <a:srgbClr val="006600"/>
      </a:accent4>
      <a:accent5>
        <a:srgbClr val="003300"/>
      </a:accent5>
      <a:accent6>
        <a:srgbClr val="FFFF00"/>
      </a:accent6>
      <a:hlink>
        <a:srgbClr val="0000FF"/>
      </a:hlink>
      <a:folHlink>
        <a:srgbClr val="800080"/>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1221</Words>
  <Application>Microsoft Office PowerPoint</Application>
  <PresentationFormat>全屏显示(16:9)</PresentationFormat>
  <Paragraphs>264</Paragraphs>
  <Slides>25</Slides>
  <Notes>25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25</vt:i4>
      </vt:variant>
    </vt:vector>
  </HeadingPairs>
  <TitlesOfParts>
    <vt:vector size="29" baseType="lpstr">
      <vt:lpstr>微软雅黑</vt:lpstr>
      <vt:lpstr>Arial</vt:lpstr>
      <vt:lpstr>Calibri</vt:lpstr>
      <vt:lpstr>2_Office 主题​​</vt:lpstr>
      <vt:lpstr>PowerPoint 演示文稿</vt:lpstr>
      <vt:lpstr>PowerPoint 演示文稿</vt:lpstr>
      <vt:lpstr>PowerPoint 演示文稿</vt:lpstr>
      <vt:lpstr>发展历史</vt:lpstr>
      <vt:lpstr>发展历史</vt:lpstr>
      <vt:lpstr>发展历史</vt:lpstr>
      <vt:lpstr>发展历史</vt:lpstr>
      <vt:lpstr>发展历史</vt:lpstr>
      <vt:lpstr>PowerPoint 演示文稿</vt:lpstr>
      <vt:lpstr>设立宗旨</vt:lpstr>
      <vt:lpstr>PowerPoint 演示文稿</vt:lpstr>
      <vt:lpstr>设立宗旨</vt:lpstr>
      <vt:lpstr>设立宗旨</vt:lpstr>
      <vt:lpstr>设立宗旨</vt:lpstr>
      <vt:lpstr>PowerPoint 演示文稿</vt:lpstr>
      <vt:lpstr>组织机构</vt:lpstr>
      <vt:lpstr>组织机构</vt:lpstr>
      <vt:lpstr>PowerPoint 演示文稿</vt:lpstr>
      <vt:lpstr>组织机构</vt:lpstr>
      <vt:lpstr>PowerPoint 演示文稿</vt:lpstr>
      <vt:lpstr>活动内容</vt:lpstr>
      <vt:lpstr>活动内容</vt:lpstr>
      <vt:lpstr>PowerPoint 演示文稿</vt:lpstr>
      <vt:lpstr>活动内容</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2015-04-21T06:09:00Z</dcterms:created>
  <dcterms:modified xsi:type="dcterms:W3CDTF">2021-01-05T05:07:55Z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