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C"/>
    <a:srgbClr val="00B0F0"/>
    <a:srgbClr val="0D8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2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-612" y="-84"/>
      </p:cViewPr>
      <p:guideLst>
        <p:guide orient="horz" pos="213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9D-442D-9976-A675B647FB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9D-442D-9976-A675B647F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058560"/>
        <c:axId val="93060096"/>
      </c:radarChart>
      <c:catAx>
        <c:axId val="93058560"/>
        <c:scaling>
          <c:orientation val="minMax"/>
        </c:scaling>
        <c:delete val="0"/>
        <c:axPos val="b"/>
        <c:numFmt formatCode="yyyy/m/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3060096"/>
        <c:crosses val="autoZero"/>
        <c:auto val="1"/>
        <c:lblAlgn val="ctr"/>
        <c:lblOffset val="100"/>
        <c:noMultiLvlLbl val="0"/>
      </c:catAx>
      <c:valAx>
        <c:axId val="9306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3058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B9-4FC9-8437-F6C2E7AA8C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B9-4FC9-8437-F6C2E7AA8C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5336960"/>
        <c:axId val="125342848"/>
      </c:lineChart>
      <c:catAx>
        <c:axId val="12533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5342848"/>
        <c:crosses val="autoZero"/>
        <c:auto val="1"/>
        <c:lblAlgn val="ctr"/>
        <c:lblOffset val="100"/>
        <c:noMultiLvlLbl val="0"/>
      </c:catAx>
      <c:valAx>
        <c:axId val="125342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33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2F5BD-5648-4223-8D90-D5276EA4D7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2002F-FB5B-4646-BA5E-A49F3E4D2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0" y="0"/>
            <a:ext cx="4312920" cy="28498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940040" y="3992880"/>
            <a:ext cx="4130040" cy="27127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 rot="2026159">
            <a:off x="4434841" y="2727662"/>
            <a:ext cx="431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POWERPOINT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 rot="1982386">
            <a:off x="4219338" y="3762048"/>
            <a:ext cx="364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ENTER TEXT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07140" y="3143160"/>
            <a:ext cx="2225040" cy="147025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-277258" y="3143160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906000" y="1298721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853357" y="242309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375119" y="5179332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723154" y="55179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4723154" y="119187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071241" y="57944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0" y="4011593"/>
            <a:ext cx="11521440" cy="573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2453640" y="2941320"/>
            <a:ext cx="0" cy="1076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301240" y="2252642"/>
            <a:ext cx="2467634" cy="9296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301240" y="2209630"/>
            <a:ext cx="246763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06041" y="3442920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674993" y="4011593"/>
            <a:ext cx="0" cy="1194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496054" y="4877565"/>
            <a:ext cx="2467634" cy="9296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496054" y="4834553"/>
            <a:ext cx="246763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796665" y="4191943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7365032" y="2924147"/>
            <a:ext cx="0" cy="1076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222514" y="2235469"/>
            <a:ext cx="246763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570773" y="3364033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8947828" y="4034235"/>
            <a:ext cx="0" cy="1194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768889" y="4900207"/>
            <a:ext cx="2467634" cy="9296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8768889" y="4857195"/>
            <a:ext cx="246763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069500" y="4214585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>
            <a:off x="960120" y="1269548"/>
            <a:ext cx="2103730" cy="1813560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>
            <a:off x="1859584" y="1341120"/>
            <a:ext cx="3337255" cy="2876943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690121" y="1269548"/>
            <a:ext cx="162498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>
                <a:solidFill>
                  <a:schemeClr val="bg1"/>
                </a:solidFill>
              </a:rPr>
              <a:t>3</a:t>
            </a:r>
            <a:endParaRPr lang="zh-CN" altLang="en-US" sz="23900" dirty="0">
              <a:solidFill>
                <a:schemeClr val="bg1"/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>
            <a:off x="-230757" y="400182"/>
            <a:ext cx="1091489" cy="940938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>
            <a:off x="1286575" y="-269014"/>
            <a:ext cx="624113" cy="538028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6448097" y="2494896"/>
            <a:ext cx="447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448097" y="3077603"/>
            <a:ext cx="482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The greatest test of courage on earth is to bear defeat without losing heart.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7" grpId="0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/>
          <a:srcRect t="50000"/>
          <a:stretch>
            <a:fillRect/>
          </a:stretch>
        </p:blipFill>
        <p:spPr>
          <a:xfrm>
            <a:off x="1173416" y="3362008"/>
            <a:ext cx="1463167" cy="679763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-411480" y="3392488"/>
            <a:ext cx="17068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615440" y="327233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1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2492203" y="3392488"/>
            <a:ext cx="172927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/>
          <a:srcRect t="50000"/>
          <a:stretch>
            <a:fillRect/>
          </a:stretch>
        </p:blipFill>
        <p:spPr>
          <a:xfrm flipV="1">
            <a:off x="4038582" y="2773686"/>
            <a:ext cx="1463167" cy="679763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4547187" y="2728846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2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5382594" y="3386457"/>
            <a:ext cx="1648250" cy="603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2"/>
          <a:srcRect t="50000"/>
          <a:stretch>
            <a:fillRect/>
          </a:stretch>
        </p:blipFill>
        <p:spPr>
          <a:xfrm>
            <a:off x="6939976" y="3346768"/>
            <a:ext cx="1463167" cy="679763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7374316" y="3255334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3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8244840" y="3386457"/>
            <a:ext cx="17068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/>
          <a:srcRect t="50000"/>
          <a:stretch>
            <a:fillRect/>
          </a:stretch>
        </p:blipFill>
        <p:spPr>
          <a:xfrm flipV="1">
            <a:off x="9846311" y="2763040"/>
            <a:ext cx="1463167" cy="679763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10332720" y="2745854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4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1140440" y="3386457"/>
            <a:ext cx="17068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1678690" y="4386724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615440" y="1521503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221593" y="1456906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478880" y="4379281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>
          <a:xfrm>
            <a:off x="2875749" y="3340382"/>
            <a:ext cx="2343260" cy="2343260"/>
          </a:xfrm>
          <a:custGeom>
            <a:avLst/>
            <a:gdLst>
              <a:gd name="connsiteX0" fmla="*/ 2115406 w 2980266"/>
              <a:gd name="connsiteY0" fmla="*/ 475169 h 2980266"/>
              <a:gd name="connsiteX1" fmla="*/ 2347223 w 2980266"/>
              <a:gd name="connsiteY1" fmla="*/ 280641 h 2980266"/>
              <a:gd name="connsiteX2" fmla="*/ 2532418 w 2980266"/>
              <a:gd name="connsiteY2" fmla="*/ 436038 h 2980266"/>
              <a:gd name="connsiteX3" fmla="*/ 2381100 w 2980266"/>
              <a:gd name="connsiteY3" fmla="*/ 698113 h 2980266"/>
              <a:gd name="connsiteX4" fmla="*/ 2621526 w 2980266"/>
              <a:gd name="connsiteY4" fmla="*/ 1114543 h 2980266"/>
              <a:gd name="connsiteX5" fmla="*/ 2924149 w 2980266"/>
              <a:gd name="connsiteY5" fmla="*/ 1114535 h 2980266"/>
              <a:gd name="connsiteX6" fmla="*/ 2966129 w 2980266"/>
              <a:gd name="connsiteY6" fmla="*/ 1352617 h 2980266"/>
              <a:gd name="connsiteX7" fmla="*/ 2681754 w 2980266"/>
              <a:gd name="connsiteY7" fmla="*/ 1456113 h 2980266"/>
              <a:gd name="connsiteX8" fmla="*/ 2598255 w 2980266"/>
              <a:gd name="connsiteY8" fmla="*/ 1929659 h 2980266"/>
              <a:gd name="connsiteX9" fmla="*/ 2830082 w 2980266"/>
              <a:gd name="connsiteY9" fmla="*/ 2124176 h 2980266"/>
              <a:gd name="connsiteX10" fmla="*/ 2709205 w 2980266"/>
              <a:gd name="connsiteY10" fmla="*/ 2333542 h 2980266"/>
              <a:gd name="connsiteX11" fmla="*/ 2424835 w 2980266"/>
              <a:gd name="connsiteY11" fmla="*/ 2230031 h 2980266"/>
              <a:gd name="connsiteX12" fmla="*/ 2056481 w 2980266"/>
              <a:gd name="connsiteY12" fmla="*/ 2539116 h 2980266"/>
              <a:gd name="connsiteX13" fmla="*/ 2109039 w 2980266"/>
              <a:gd name="connsiteY13" fmla="*/ 2837141 h 2980266"/>
              <a:gd name="connsiteX14" fmla="*/ 1881863 w 2980266"/>
              <a:gd name="connsiteY14" fmla="*/ 2919826 h 2980266"/>
              <a:gd name="connsiteX15" fmla="*/ 1730559 w 2980266"/>
              <a:gd name="connsiteY15" fmla="*/ 2657743 h 2980266"/>
              <a:gd name="connsiteX16" fmla="*/ 1249707 w 2980266"/>
              <a:gd name="connsiteY16" fmla="*/ 2657743 h 2980266"/>
              <a:gd name="connsiteX17" fmla="*/ 1098403 w 2980266"/>
              <a:gd name="connsiteY17" fmla="*/ 2919826 h 2980266"/>
              <a:gd name="connsiteX18" fmla="*/ 871227 w 2980266"/>
              <a:gd name="connsiteY18" fmla="*/ 2837141 h 2980266"/>
              <a:gd name="connsiteX19" fmla="*/ 923785 w 2980266"/>
              <a:gd name="connsiteY19" fmla="*/ 2539117 h 2980266"/>
              <a:gd name="connsiteX20" fmla="*/ 555431 w 2980266"/>
              <a:gd name="connsiteY20" fmla="*/ 2230032 h 2980266"/>
              <a:gd name="connsiteX21" fmla="*/ 271061 w 2980266"/>
              <a:gd name="connsiteY21" fmla="*/ 2333542 h 2980266"/>
              <a:gd name="connsiteX22" fmla="*/ 150184 w 2980266"/>
              <a:gd name="connsiteY22" fmla="*/ 2124176 h 2980266"/>
              <a:gd name="connsiteX23" fmla="*/ 382011 w 2980266"/>
              <a:gd name="connsiteY23" fmla="*/ 1929660 h 2980266"/>
              <a:gd name="connsiteX24" fmla="*/ 298512 w 2980266"/>
              <a:gd name="connsiteY24" fmla="*/ 1456114 h 2980266"/>
              <a:gd name="connsiteX25" fmla="*/ 14137 w 2980266"/>
              <a:gd name="connsiteY25" fmla="*/ 1352617 h 2980266"/>
              <a:gd name="connsiteX26" fmla="*/ 56117 w 2980266"/>
              <a:gd name="connsiteY26" fmla="*/ 1114535 h 2980266"/>
              <a:gd name="connsiteX27" fmla="*/ 358740 w 2980266"/>
              <a:gd name="connsiteY27" fmla="*/ 1114543 h 2980266"/>
              <a:gd name="connsiteX28" fmla="*/ 599166 w 2980266"/>
              <a:gd name="connsiteY28" fmla="*/ 698113 h 2980266"/>
              <a:gd name="connsiteX29" fmla="*/ 447848 w 2980266"/>
              <a:gd name="connsiteY29" fmla="*/ 436038 h 2980266"/>
              <a:gd name="connsiteX30" fmla="*/ 633043 w 2980266"/>
              <a:gd name="connsiteY30" fmla="*/ 280641 h 2980266"/>
              <a:gd name="connsiteX31" fmla="*/ 864860 w 2980266"/>
              <a:gd name="connsiteY31" fmla="*/ 475169 h 2980266"/>
              <a:gd name="connsiteX32" fmla="*/ 1316713 w 2980266"/>
              <a:gd name="connsiteY32" fmla="*/ 310708 h 2980266"/>
              <a:gd name="connsiteX33" fmla="*/ 1369255 w 2980266"/>
              <a:gd name="connsiteY33" fmla="*/ 12681 h 2980266"/>
              <a:gd name="connsiteX34" fmla="*/ 1611011 w 2980266"/>
              <a:gd name="connsiteY34" fmla="*/ 12681 h 2980266"/>
              <a:gd name="connsiteX35" fmla="*/ 1663553 w 2980266"/>
              <a:gd name="connsiteY35" fmla="*/ 310708 h 2980266"/>
              <a:gd name="connsiteX36" fmla="*/ 2115406 w 2980266"/>
              <a:gd name="connsiteY36" fmla="*/ 475169 h 298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80266" h="2980266">
                <a:moveTo>
                  <a:pt x="2115406" y="475169"/>
                </a:moveTo>
                <a:lnTo>
                  <a:pt x="2347223" y="280641"/>
                </a:lnTo>
                <a:lnTo>
                  <a:pt x="2532418" y="436038"/>
                </a:lnTo>
                <a:lnTo>
                  <a:pt x="2381100" y="698113"/>
                </a:lnTo>
                <a:cubicBezTo>
                  <a:pt x="2488696" y="819151"/>
                  <a:pt x="2570502" y="960843"/>
                  <a:pt x="2621526" y="1114543"/>
                </a:cubicBezTo>
                <a:lnTo>
                  <a:pt x="2924149" y="1114535"/>
                </a:lnTo>
                <a:lnTo>
                  <a:pt x="2966129" y="1352617"/>
                </a:lnTo>
                <a:lnTo>
                  <a:pt x="2681754" y="1456113"/>
                </a:lnTo>
                <a:cubicBezTo>
                  <a:pt x="2686376" y="1617995"/>
                  <a:pt x="2657965" y="1779121"/>
                  <a:pt x="2598255" y="1929659"/>
                </a:cubicBezTo>
                <a:lnTo>
                  <a:pt x="2830082" y="2124176"/>
                </a:lnTo>
                <a:lnTo>
                  <a:pt x="2709205" y="2333542"/>
                </a:lnTo>
                <a:lnTo>
                  <a:pt x="2424835" y="2230031"/>
                </a:lnTo>
                <a:cubicBezTo>
                  <a:pt x="2324320" y="2357010"/>
                  <a:pt x="2198986" y="2462178"/>
                  <a:pt x="2056481" y="2539116"/>
                </a:cubicBezTo>
                <a:lnTo>
                  <a:pt x="2109039" y="2837141"/>
                </a:lnTo>
                <a:lnTo>
                  <a:pt x="1881863" y="2919826"/>
                </a:lnTo>
                <a:lnTo>
                  <a:pt x="1730559" y="2657743"/>
                </a:lnTo>
                <a:cubicBezTo>
                  <a:pt x="1571939" y="2690405"/>
                  <a:pt x="1408327" y="2690405"/>
                  <a:pt x="1249707" y="2657743"/>
                </a:cubicBezTo>
                <a:lnTo>
                  <a:pt x="1098403" y="2919826"/>
                </a:lnTo>
                <a:lnTo>
                  <a:pt x="871227" y="2837141"/>
                </a:lnTo>
                <a:lnTo>
                  <a:pt x="923785" y="2539117"/>
                </a:lnTo>
                <a:cubicBezTo>
                  <a:pt x="781280" y="2462179"/>
                  <a:pt x="655947" y="2357011"/>
                  <a:pt x="555431" y="2230032"/>
                </a:cubicBezTo>
                <a:lnTo>
                  <a:pt x="271061" y="2333542"/>
                </a:lnTo>
                <a:lnTo>
                  <a:pt x="150184" y="2124176"/>
                </a:lnTo>
                <a:lnTo>
                  <a:pt x="382011" y="1929660"/>
                </a:lnTo>
                <a:cubicBezTo>
                  <a:pt x="322301" y="1779122"/>
                  <a:pt x="293890" y="1617995"/>
                  <a:pt x="298512" y="1456114"/>
                </a:cubicBezTo>
                <a:lnTo>
                  <a:pt x="14137" y="1352617"/>
                </a:lnTo>
                <a:lnTo>
                  <a:pt x="56117" y="1114535"/>
                </a:lnTo>
                <a:lnTo>
                  <a:pt x="358740" y="1114543"/>
                </a:lnTo>
                <a:cubicBezTo>
                  <a:pt x="409764" y="960843"/>
                  <a:pt x="491570" y="819151"/>
                  <a:pt x="599166" y="698113"/>
                </a:cubicBezTo>
                <a:lnTo>
                  <a:pt x="447848" y="436038"/>
                </a:lnTo>
                <a:lnTo>
                  <a:pt x="633043" y="280641"/>
                </a:lnTo>
                <a:lnTo>
                  <a:pt x="864860" y="475169"/>
                </a:lnTo>
                <a:cubicBezTo>
                  <a:pt x="1002743" y="390226"/>
                  <a:pt x="1156488" y="334267"/>
                  <a:pt x="1316713" y="310708"/>
                </a:cubicBezTo>
                <a:lnTo>
                  <a:pt x="1369255" y="12681"/>
                </a:lnTo>
                <a:lnTo>
                  <a:pt x="1611011" y="12681"/>
                </a:lnTo>
                <a:lnTo>
                  <a:pt x="1663553" y="310708"/>
                </a:lnTo>
                <a:cubicBezTo>
                  <a:pt x="1823778" y="334267"/>
                  <a:pt x="1977523" y="390226"/>
                  <a:pt x="2115406" y="47516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396" tIns="760343" rIns="661396" bIns="812465" numCol="1" spcCol="1270" anchor="ctr" anchorCtr="0">
            <a:noAutofit/>
          </a:bodyPr>
          <a:lstStyle/>
          <a:p>
            <a:pPr lvl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900" kern="1200"/>
          </a:p>
        </p:txBody>
      </p:sp>
      <p:sp>
        <p:nvSpPr>
          <p:cNvPr id="11" name="任意多边形 10"/>
          <p:cNvSpPr/>
          <p:nvPr/>
        </p:nvSpPr>
        <p:spPr>
          <a:xfrm>
            <a:off x="1058333" y="2344546"/>
            <a:ext cx="2167466" cy="2167466"/>
          </a:xfrm>
          <a:custGeom>
            <a:avLst/>
            <a:gdLst>
              <a:gd name="connsiteX0" fmla="*/ 1621800 w 2167466"/>
              <a:gd name="connsiteY0" fmla="*/ 548964 h 2167466"/>
              <a:gd name="connsiteX1" fmla="*/ 1941574 w 2167466"/>
              <a:gd name="connsiteY1" fmla="*/ 452590 h 2167466"/>
              <a:gd name="connsiteX2" fmla="*/ 2059240 w 2167466"/>
              <a:gd name="connsiteY2" fmla="*/ 656392 h 2167466"/>
              <a:gd name="connsiteX3" fmla="*/ 1815890 w 2167466"/>
              <a:gd name="connsiteY3" fmla="*/ 885138 h 2167466"/>
              <a:gd name="connsiteX4" fmla="*/ 1815890 w 2167466"/>
              <a:gd name="connsiteY4" fmla="*/ 1282328 h 2167466"/>
              <a:gd name="connsiteX5" fmla="*/ 2059240 w 2167466"/>
              <a:gd name="connsiteY5" fmla="*/ 1511074 h 2167466"/>
              <a:gd name="connsiteX6" fmla="*/ 1941574 w 2167466"/>
              <a:gd name="connsiteY6" fmla="*/ 1714876 h 2167466"/>
              <a:gd name="connsiteX7" fmla="*/ 1621800 w 2167466"/>
              <a:gd name="connsiteY7" fmla="*/ 1618502 h 2167466"/>
              <a:gd name="connsiteX8" fmla="*/ 1277823 w 2167466"/>
              <a:gd name="connsiteY8" fmla="*/ 1817097 h 2167466"/>
              <a:gd name="connsiteX9" fmla="*/ 1201398 w 2167466"/>
              <a:gd name="connsiteY9" fmla="*/ 2142217 h 2167466"/>
              <a:gd name="connsiteX10" fmla="*/ 966068 w 2167466"/>
              <a:gd name="connsiteY10" fmla="*/ 2142217 h 2167466"/>
              <a:gd name="connsiteX11" fmla="*/ 889643 w 2167466"/>
              <a:gd name="connsiteY11" fmla="*/ 1817097 h 2167466"/>
              <a:gd name="connsiteX12" fmla="*/ 545666 w 2167466"/>
              <a:gd name="connsiteY12" fmla="*/ 1618502 h 2167466"/>
              <a:gd name="connsiteX13" fmla="*/ 225892 w 2167466"/>
              <a:gd name="connsiteY13" fmla="*/ 1714876 h 2167466"/>
              <a:gd name="connsiteX14" fmla="*/ 108226 w 2167466"/>
              <a:gd name="connsiteY14" fmla="*/ 1511074 h 2167466"/>
              <a:gd name="connsiteX15" fmla="*/ 351576 w 2167466"/>
              <a:gd name="connsiteY15" fmla="*/ 1282328 h 2167466"/>
              <a:gd name="connsiteX16" fmla="*/ 351576 w 2167466"/>
              <a:gd name="connsiteY16" fmla="*/ 885138 h 2167466"/>
              <a:gd name="connsiteX17" fmla="*/ 108226 w 2167466"/>
              <a:gd name="connsiteY17" fmla="*/ 656392 h 2167466"/>
              <a:gd name="connsiteX18" fmla="*/ 225892 w 2167466"/>
              <a:gd name="connsiteY18" fmla="*/ 452590 h 2167466"/>
              <a:gd name="connsiteX19" fmla="*/ 545666 w 2167466"/>
              <a:gd name="connsiteY19" fmla="*/ 548964 h 2167466"/>
              <a:gd name="connsiteX20" fmla="*/ 889643 w 2167466"/>
              <a:gd name="connsiteY20" fmla="*/ 350369 h 2167466"/>
              <a:gd name="connsiteX21" fmla="*/ 966068 w 2167466"/>
              <a:gd name="connsiteY21" fmla="*/ 25249 h 2167466"/>
              <a:gd name="connsiteX22" fmla="*/ 1201398 w 2167466"/>
              <a:gd name="connsiteY22" fmla="*/ 25249 h 2167466"/>
              <a:gd name="connsiteX23" fmla="*/ 1277823 w 2167466"/>
              <a:gd name="connsiteY23" fmla="*/ 350369 h 2167466"/>
              <a:gd name="connsiteX24" fmla="*/ 1621800 w 2167466"/>
              <a:gd name="connsiteY24" fmla="*/ 548964 h 216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67466" h="2167466">
                <a:moveTo>
                  <a:pt x="1621800" y="548964"/>
                </a:moveTo>
                <a:lnTo>
                  <a:pt x="1941574" y="452590"/>
                </a:lnTo>
                <a:lnTo>
                  <a:pt x="2059240" y="656392"/>
                </a:lnTo>
                <a:lnTo>
                  <a:pt x="1815890" y="885138"/>
                </a:lnTo>
                <a:cubicBezTo>
                  <a:pt x="1851165" y="1015185"/>
                  <a:pt x="1851165" y="1152281"/>
                  <a:pt x="1815890" y="1282328"/>
                </a:cubicBezTo>
                <a:lnTo>
                  <a:pt x="2059240" y="1511074"/>
                </a:lnTo>
                <a:lnTo>
                  <a:pt x="1941574" y="1714876"/>
                </a:lnTo>
                <a:lnTo>
                  <a:pt x="1621800" y="1618502"/>
                </a:lnTo>
                <a:cubicBezTo>
                  <a:pt x="1526813" y="1714075"/>
                  <a:pt x="1408085" y="1782623"/>
                  <a:pt x="1277823" y="1817097"/>
                </a:cubicBezTo>
                <a:lnTo>
                  <a:pt x="1201398" y="2142217"/>
                </a:lnTo>
                <a:lnTo>
                  <a:pt x="966068" y="2142217"/>
                </a:lnTo>
                <a:lnTo>
                  <a:pt x="889643" y="1817097"/>
                </a:lnTo>
                <a:cubicBezTo>
                  <a:pt x="759381" y="1782622"/>
                  <a:pt x="640653" y="1714074"/>
                  <a:pt x="545666" y="1618502"/>
                </a:cubicBezTo>
                <a:lnTo>
                  <a:pt x="225892" y="1714876"/>
                </a:lnTo>
                <a:lnTo>
                  <a:pt x="108226" y="1511074"/>
                </a:lnTo>
                <a:lnTo>
                  <a:pt x="351576" y="1282328"/>
                </a:lnTo>
                <a:cubicBezTo>
                  <a:pt x="316301" y="1152281"/>
                  <a:pt x="316301" y="1015185"/>
                  <a:pt x="351576" y="885138"/>
                </a:cubicBezTo>
                <a:lnTo>
                  <a:pt x="108226" y="656392"/>
                </a:lnTo>
                <a:lnTo>
                  <a:pt x="225892" y="452590"/>
                </a:lnTo>
                <a:lnTo>
                  <a:pt x="545666" y="548964"/>
                </a:lnTo>
                <a:cubicBezTo>
                  <a:pt x="640653" y="453391"/>
                  <a:pt x="759381" y="384843"/>
                  <a:pt x="889643" y="350369"/>
                </a:cubicBezTo>
                <a:lnTo>
                  <a:pt x="966068" y="25249"/>
                </a:lnTo>
                <a:lnTo>
                  <a:pt x="1201398" y="25249"/>
                </a:lnTo>
                <a:lnTo>
                  <a:pt x="1277823" y="350369"/>
                </a:lnTo>
                <a:cubicBezTo>
                  <a:pt x="1408085" y="384844"/>
                  <a:pt x="1526813" y="453392"/>
                  <a:pt x="1621800" y="5489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3766" tIns="587064" rIns="583766" bIns="587064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000" kern="1200"/>
          </a:p>
        </p:txBody>
      </p:sp>
      <p:sp>
        <p:nvSpPr>
          <p:cNvPr id="12" name="任意多边形 11"/>
          <p:cNvSpPr/>
          <p:nvPr/>
        </p:nvSpPr>
        <p:spPr>
          <a:xfrm>
            <a:off x="2356110" y="1246748"/>
            <a:ext cx="1885653" cy="1885653"/>
          </a:xfrm>
          <a:custGeom>
            <a:avLst/>
            <a:gdLst>
              <a:gd name="connsiteX0" fmla="*/ 1589033 w 2123675"/>
              <a:gd name="connsiteY0" fmla="*/ 537873 h 2123675"/>
              <a:gd name="connsiteX1" fmla="*/ 1902347 w 2123675"/>
              <a:gd name="connsiteY1" fmla="*/ 443446 h 2123675"/>
              <a:gd name="connsiteX2" fmla="*/ 2017635 w 2123675"/>
              <a:gd name="connsiteY2" fmla="*/ 643130 h 2123675"/>
              <a:gd name="connsiteX3" fmla="*/ 1779202 w 2123675"/>
              <a:gd name="connsiteY3" fmla="*/ 867255 h 2123675"/>
              <a:gd name="connsiteX4" fmla="*/ 1779202 w 2123675"/>
              <a:gd name="connsiteY4" fmla="*/ 1256420 h 2123675"/>
              <a:gd name="connsiteX5" fmla="*/ 2017635 w 2123675"/>
              <a:gd name="connsiteY5" fmla="*/ 1480545 h 2123675"/>
              <a:gd name="connsiteX6" fmla="*/ 1902347 w 2123675"/>
              <a:gd name="connsiteY6" fmla="*/ 1680229 h 2123675"/>
              <a:gd name="connsiteX7" fmla="*/ 1589033 w 2123675"/>
              <a:gd name="connsiteY7" fmla="*/ 1585802 h 2123675"/>
              <a:gd name="connsiteX8" fmla="*/ 1252006 w 2123675"/>
              <a:gd name="connsiteY8" fmla="*/ 1780385 h 2123675"/>
              <a:gd name="connsiteX9" fmla="*/ 1177125 w 2123675"/>
              <a:gd name="connsiteY9" fmla="*/ 2098936 h 2123675"/>
              <a:gd name="connsiteX10" fmla="*/ 946550 w 2123675"/>
              <a:gd name="connsiteY10" fmla="*/ 2098936 h 2123675"/>
              <a:gd name="connsiteX11" fmla="*/ 871669 w 2123675"/>
              <a:gd name="connsiteY11" fmla="*/ 1780385 h 2123675"/>
              <a:gd name="connsiteX12" fmla="*/ 534642 w 2123675"/>
              <a:gd name="connsiteY12" fmla="*/ 1585802 h 2123675"/>
              <a:gd name="connsiteX13" fmla="*/ 221328 w 2123675"/>
              <a:gd name="connsiteY13" fmla="*/ 1680229 h 2123675"/>
              <a:gd name="connsiteX14" fmla="*/ 106040 w 2123675"/>
              <a:gd name="connsiteY14" fmla="*/ 1480545 h 2123675"/>
              <a:gd name="connsiteX15" fmla="*/ 344473 w 2123675"/>
              <a:gd name="connsiteY15" fmla="*/ 1256420 h 2123675"/>
              <a:gd name="connsiteX16" fmla="*/ 344473 w 2123675"/>
              <a:gd name="connsiteY16" fmla="*/ 867255 h 2123675"/>
              <a:gd name="connsiteX17" fmla="*/ 106040 w 2123675"/>
              <a:gd name="connsiteY17" fmla="*/ 643130 h 2123675"/>
              <a:gd name="connsiteX18" fmla="*/ 221328 w 2123675"/>
              <a:gd name="connsiteY18" fmla="*/ 443446 h 2123675"/>
              <a:gd name="connsiteX19" fmla="*/ 534642 w 2123675"/>
              <a:gd name="connsiteY19" fmla="*/ 537873 h 2123675"/>
              <a:gd name="connsiteX20" fmla="*/ 871669 w 2123675"/>
              <a:gd name="connsiteY20" fmla="*/ 343290 h 2123675"/>
              <a:gd name="connsiteX21" fmla="*/ 946550 w 2123675"/>
              <a:gd name="connsiteY21" fmla="*/ 24739 h 2123675"/>
              <a:gd name="connsiteX22" fmla="*/ 1177125 w 2123675"/>
              <a:gd name="connsiteY22" fmla="*/ 24739 h 2123675"/>
              <a:gd name="connsiteX23" fmla="*/ 1252006 w 2123675"/>
              <a:gd name="connsiteY23" fmla="*/ 343290 h 2123675"/>
              <a:gd name="connsiteX24" fmla="*/ 1589033 w 2123675"/>
              <a:gd name="connsiteY24" fmla="*/ 537873 h 21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23675" h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337" tIns="746337" rIns="746338" bIns="746338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16" name="任意多边形 15"/>
          <p:cNvSpPr/>
          <p:nvPr/>
        </p:nvSpPr>
        <p:spPr>
          <a:xfrm>
            <a:off x="-609655" y="315878"/>
            <a:ext cx="1036375" cy="1036375"/>
          </a:xfrm>
          <a:custGeom>
            <a:avLst/>
            <a:gdLst>
              <a:gd name="connsiteX0" fmla="*/ 1589033 w 2123675"/>
              <a:gd name="connsiteY0" fmla="*/ 537873 h 2123675"/>
              <a:gd name="connsiteX1" fmla="*/ 1902347 w 2123675"/>
              <a:gd name="connsiteY1" fmla="*/ 443446 h 2123675"/>
              <a:gd name="connsiteX2" fmla="*/ 2017635 w 2123675"/>
              <a:gd name="connsiteY2" fmla="*/ 643130 h 2123675"/>
              <a:gd name="connsiteX3" fmla="*/ 1779202 w 2123675"/>
              <a:gd name="connsiteY3" fmla="*/ 867255 h 2123675"/>
              <a:gd name="connsiteX4" fmla="*/ 1779202 w 2123675"/>
              <a:gd name="connsiteY4" fmla="*/ 1256420 h 2123675"/>
              <a:gd name="connsiteX5" fmla="*/ 2017635 w 2123675"/>
              <a:gd name="connsiteY5" fmla="*/ 1480545 h 2123675"/>
              <a:gd name="connsiteX6" fmla="*/ 1902347 w 2123675"/>
              <a:gd name="connsiteY6" fmla="*/ 1680229 h 2123675"/>
              <a:gd name="connsiteX7" fmla="*/ 1589033 w 2123675"/>
              <a:gd name="connsiteY7" fmla="*/ 1585802 h 2123675"/>
              <a:gd name="connsiteX8" fmla="*/ 1252006 w 2123675"/>
              <a:gd name="connsiteY8" fmla="*/ 1780385 h 2123675"/>
              <a:gd name="connsiteX9" fmla="*/ 1177125 w 2123675"/>
              <a:gd name="connsiteY9" fmla="*/ 2098936 h 2123675"/>
              <a:gd name="connsiteX10" fmla="*/ 946550 w 2123675"/>
              <a:gd name="connsiteY10" fmla="*/ 2098936 h 2123675"/>
              <a:gd name="connsiteX11" fmla="*/ 871669 w 2123675"/>
              <a:gd name="connsiteY11" fmla="*/ 1780385 h 2123675"/>
              <a:gd name="connsiteX12" fmla="*/ 534642 w 2123675"/>
              <a:gd name="connsiteY12" fmla="*/ 1585802 h 2123675"/>
              <a:gd name="connsiteX13" fmla="*/ 221328 w 2123675"/>
              <a:gd name="connsiteY13" fmla="*/ 1680229 h 2123675"/>
              <a:gd name="connsiteX14" fmla="*/ 106040 w 2123675"/>
              <a:gd name="connsiteY14" fmla="*/ 1480545 h 2123675"/>
              <a:gd name="connsiteX15" fmla="*/ 344473 w 2123675"/>
              <a:gd name="connsiteY15" fmla="*/ 1256420 h 2123675"/>
              <a:gd name="connsiteX16" fmla="*/ 344473 w 2123675"/>
              <a:gd name="connsiteY16" fmla="*/ 867255 h 2123675"/>
              <a:gd name="connsiteX17" fmla="*/ 106040 w 2123675"/>
              <a:gd name="connsiteY17" fmla="*/ 643130 h 2123675"/>
              <a:gd name="connsiteX18" fmla="*/ 221328 w 2123675"/>
              <a:gd name="connsiteY18" fmla="*/ 443446 h 2123675"/>
              <a:gd name="connsiteX19" fmla="*/ 534642 w 2123675"/>
              <a:gd name="connsiteY19" fmla="*/ 537873 h 2123675"/>
              <a:gd name="connsiteX20" fmla="*/ 871669 w 2123675"/>
              <a:gd name="connsiteY20" fmla="*/ 343290 h 2123675"/>
              <a:gd name="connsiteX21" fmla="*/ 946550 w 2123675"/>
              <a:gd name="connsiteY21" fmla="*/ 24739 h 2123675"/>
              <a:gd name="connsiteX22" fmla="*/ 1177125 w 2123675"/>
              <a:gd name="connsiteY22" fmla="*/ 24739 h 2123675"/>
              <a:gd name="connsiteX23" fmla="*/ 1252006 w 2123675"/>
              <a:gd name="connsiteY23" fmla="*/ 343290 h 2123675"/>
              <a:gd name="connsiteX24" fmla="*/ 1589033 w 2123675"/>
              <a:gd name="connsiteY24" fmla="*/ 537873 h 21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23675" h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337" tIns="746337" rIns="746338" bIns="746338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17" name="任意多边形 16"/>
          <p:cNvSpPr/>
          <p:nvPr/>
        </p:nvSpPr>
        <p:spPr>
          <a:xfrm>
            <a:off x="744075" y="1195901"/>
            <a:ext cx="942826" cy="942826"/>
          </a:xfrm>
          <a:custGeom>
            <a:avLst/>
            <a:gdLst>
              <a:gd name="connsiteX0" fmla="*/ 1589033 w 2123675"/>
              <a:gd name="connsiteY0" fmla="*/ 537873 h 2123675"/>
              <a:gd name="connsiteX1" fmla="*/ 1902347 w 2123675"/>
              <a:gd name="connsiteY1" fmla="*/ 443446 h 2123675"/>
              <a:gd name="connsiteX2" fmla="*/ 2017635 w 2123675"/>
              <a:gd name="connsiteY2" fmla="*/ 643130 h 2123675"/>
              <a:gd name="connsiteX3" fmla="*/ 1779202 w 2123675"/>
              <a:gd name="connsiteY3" fmla="*/ 867255 h 2123675"/>
              <a:gd name="connsiteX4" fmla="*/ 1779202 w 2123675"/>
              <a:gd name="connsiteY4" fmla="*/ 1256420 h 2123675"/>
              <a:gd name="connsiteX5" fmla="*/ 2017635 w 2123675"/>
              <a:gd name="connsiteY5" fmla="*/ 1480545 h 2123675"/>
              <a:gd name="connsiteX6" fmla="*/ 1902347 w 2123675"/>
              <a:gd name="connsiteY6" fmla="*/ 1680229 h 2123675"/>
              <a:gd name="connsiteX7" fmla="*/ 1589033 w 2123675"/>
              <a:gd name="connsiteY7" fmla="*/ 1585802 h 2123675"/>
              <a:gd name="connsiteX8" fmla="*/ 1252006 w 2123675"/>
              <a:gd name="connsiteY8" fmla="*/ 1780385 h 2123675"/>
              <a:gd name="connsiteX9" fmla="*/ 1177125 w 2123675"/>
              <a:gd name="connsiteY9" fmla="*/ 2098936 h 2123675"/>
              <a:gd name="connsiteX10" fmla="*/ 946550 w 2123675"/>
              <a:gd name="connsiteY10" fmla="*/ 2098936 h 2123675"/>
              <a:gd name="connsiteX11" fmla="*/ 871669 w 2123675"/>
              <a:gd name="connsiteY11" fmla="*/ 1780385 h 2123675"/>
              <a:gd name="connsiteX12" fmla="*/ 534642 w 2123675"/>
              <a:gd name="connsiteY12" fmla="*/ 1585802 h 2123675"/>
              <a:gd name="connsiteX13" fmla="*/ 221328 w 2123675"/>
              <a:gd name="connsiteY13" fmla="*/ 1680229 h 2123675"/>
              <a:gd name="connsiteX14" fmla="*/ 106040 w 2123675"/>
              <a:gd name="connsiteY14" fmla="*/ 1480545 h 2123675"/>
              <a:gd name="connsiteX15" fmla="*/ 344473 w 2123675"/>
              <a:gd name="connsiteY15" fmla="*/ 1256420 h 2123675"/>
              <a:gd name="connsiteX16" fmla="*/ 344473 w 2123675"/>
              <a:gd name="connsiteY16" fmla="*/ 867255 h 2123675"/>
              <a:gd name="connsiteX17" fmla="*/ 106040 w 2123675"/>
              <a:gd name="connsiteY17" fmla="*/ 643130 h 2123675"/>
              <a:gd name="connsiteX18" fmla="*/ 221328 w 2123675"/>
              <a:gd name="connsiteY18" fmla="*/ 443446 h 2123675"/>
              <a:gd name="connsiteX19" fmla="*/ 534642 w 2123675"/>
              <a:gd name="connsiteY19" fmla="*/ 537873 h 2123675"/>
              <a:gd name="connsiteX20" fmla="*/ 871669 w 2123675"/>
              <a:gd name="connsiteY20" fmla="*/ 343290 h 2123675"/>
              <a:gd name="connsiteX21" fmla="*/ 946550 w 2123675"/>
              <a:gd name="connsiteY21" fmla="*/ 24739 h 2123675"/>
              <a:gd name="connsiteX22" fmla="*/ 1177125 w 2123675"/>
              <a:gd name="connsiteY22" fmla="*/ 24739 h 2123675"/>
              <a:gd name="connsiteX23" fmla="*/ 1252006 w 2123675"/>
              <a:gd name="connsiteY23" fmla="*/ 343290 h 2123675"/>
              <a:gd name="connsiteX24" fmla="*/ 1589033 w 2123675"/>
              <a:gd name="connsiteY24" fmla="*/ 537873 h 21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23675" h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337" tIns="746337" rIns="746338" bIns="746338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18" name="任意多边形 17"/>
          <p:cNvSpPr/>
          <p:nvPr/>
        </p:nvSpPr>
        <p:spPr>
          <a:xfrm>
            <a:off x="1433605" y="5189244"/>
            <a:ext cx="942826" cy="942826"/>
          </a:xfrm>
          <a:custGeom>
            <a:avLst/>
            <a:gdLst>
              <a:gd name="connsiteX0" fmla="*/ 1589033 w 2123675"/>
              <a:gd name="connsiteY0" fmla="*/ 537873 h 2123675"/>
              <a:gd name="connsiteX1" fmla="*/ 1902347 w 2123675"/>
              <a:gd name="connsiteY1" fmla="*/ 443446 h 2123675"/>
              <a:gd name="connsiteX2" fmla="*/ 2017635 w 2123675"/>
              <a:gd name="connsiteY2" fmla="*/ 643130 h 2123675"/>
              <a:gd name="connsiteX3" fmla="*/ 1779202 w 2123675"/>
              <a:gd name="connsiteY3" fmla="*/ 867255 h 2123675"/>
              <a:gd name="connsiteX4" fmla="*/ 1779202 w 2123675"/>
              <a:gd name="connsiteY4" fmla="*/ 1256420 h 2123675"/>
              <a:gd name="connsiteX5" fmla="*/ 2017635 w 2123675"/>
              <a:gd name="connsiteY5" fmla="*/ 1480545 h 2123675"/>
              <a:gd name="connsiteX6" fmla="*/ 1902347 w 2123675"/>
              <a:gd name="connsiteY6" fmla="*/ 1680229 h 2123675"/>
              <a:gd name="connsiteX7" fmla="*/ 1589033 w 2123675"/>
              <a:gd name="connsiteY7" fmla="*/ 1585802 h 2123675"/>
              <a:gd name="connsiteX8" fmla="*/ 1252006 w 2123675"/>
              <a:gd name="connsiteY8" fmla="*/ 1780385 h 2123675"/>
              <a:gd name="connsiteX9" fmla="*/ 1177125 w 2123675"/>
              <a:gd name="connsiteY9" fmla="*/ 2098936 h 2123675"/>
              <a:gd name="connsiteX10" fmla="*/ 946550 w 2123675"/>
              <a:gd name="connsiteY10" fmla="*/ 2098936 h 2123675"/>
              <a:gd name="connsiteX11" fmla="*/ 871669 w 2123675"/>
              <a:gd name="connsiteY11" fmla="*/ 1780385 h 2123675"/>
              <a:gd name="connsiteX12" fmla="*/ 534642 w 2123675"/>
              <a:gd name="connsiteY12" fmla="*/ 1585802 h 2123675"/>
              <a:gd name="connsiteX13" fmla="*/ 221328 w 2123675"/>
              <a:gd name="connsiteY13" fmla="*/ 1680229 h 2123675"/>
              <a:gd name="connsiteX14" fmla="*/ 106040 w 2123675"/>
              <a:gd name="connsiteY14" fmla="*/ 1480545 h 2123675"/>
              <a:gd name="connsiteX15" fmla="*/ 344473 w 2123675"/>
              <a:gd name="connsiteY15" fmla="*/ 1256420 h 2123675"/>
              <a:gd name="connsiteX16" fmla="*/ 344473 w 2123675"/>
              <a:gd name="connsiteY16" fmla="*/ 867255 h 2123675"/>
              <a:gd name="connsiteX17" fmla="*/ 106040 w 2123675"/>
              <a:gd name="connsiteY17" fmla="*/ 643130 h 2123675"/>
              <a:gd name="connsiteX18" fmla="*/ 221328 w 2123675"/>
              <a:gd name="connsiteY18" fmla="*/ 443446 h 2123675"/>
              <a:gd name="connsiteX19" fmla="*/ 534642 w 2123675"/>
              <a:gd name="connsiteY19" fmla="*/ 537873 h 2123675"/>
              <a:gd name="connsiteX20" fmla="*/ 871669 w 2123675"/>
              <a:gd name="connsiteY20" fmla="*/ 343290 h 2123675"/>
              <a:gd name="connsiteX21" fmla="*/ 946550 w 2123675"/>
              <a:gd name="connsiteY21" fmla="*/ 24739 h 2123675"/>
              <a:gd name="connsiteX22" fmla="*/ 1177125 w 2123675"/>
              <a:gd name="connsiteY22" fmla="*/ 24739 h 2123675"/>
              <a:gd name="connsiteX23" fmla="*/ 1252006 w 2123675"/>
              <a:gd name="connsiteY23" fmla="*/ 343290 h 2123675"/>
              <a:gd name="connsiteX24" fmla="*/ 1589033 w 2123675"/>
              <a:gd name="connsiteY24" fmla="*/ 537873 h 21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23675" h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337" tIns="746337" rIns="746338" bIns="746338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19" name="任意多边形 18"/>
          <p:cNvSpPr/>
          <p:nvPr/>
        </p:nvSpPr>
        <p:spPr>
          <a:xfrm>
            <a:off x="2769087" y="6369262"/>
            <a:ext cx="705633" cy="705633"/>
          </a:xfrm>
          <a:custGeom>
            <a:avLst/>
            <a:gdLst>
              <a:gd name="connsiteX0" fmla="*/ 1589033 w 2123675"/>
              <a:gd name="connsiteY0" fmla="*/ 537873 h 2123675"/>
              <a:gd name="connsiteX1" fmla="*/ 1902347 w 2123675"/>
              <a:gd name="connsiteY1" fmla="*/ 443446 h 2123675"/>
              <a:gd name="connsiteX2" fmla="*/ 2017635 w 2123675"/>
              <a:gd name="connsiteY2" fmla="*/ 643130 h 2123675"/>
              <a:gd name="connsiteX3" fmla="*/ 1779202 w 2123675"/>
              <a:gd name="connsiteY3" fmla="*/ 867255 h 2123675"/>
              <a:gd name="connsiteX4" fmla="*/ 1779202 w 2123675"/>
              <a:gd name="connsiteY4" fmla="*/ 1256420 h 2123675"/>
              <a:gd name="connsiteX5" fmla="*/ 2017635 w 2123675"/>
              <a:gd name="connsiteY5" fmla="*/ 1480545 h 2123675"/>
              <a:gd name="connsiteX6" fmla="*/ 1902347 w 2123675"/>
              <a:gd name="connsiteY6" fmla="*/ 1680229 h 2123675"/>
              <a:gd name="connsiteX7" fmla="*/ 1589033 w 2123675"/>
              <a:gd name="connsiteY7" fmla="*/ 1585802 h 2123675"/>
              <a:gd name="connsiteX8" fmla="*/ 1252006 w 2123675"/>
              <a:gd name="connsiteY8" fmla="*/ 1780385 h 2123675"/>
              <a:gd name="connsiteX9" fmla="*/ 1177125 w 2123675"/>
              <a:gd name="connsiteY9" fmla="*/ 2098936 h 2123675"/>
              <a:gd name="connsiteX10" fmla="*/ 946550 w 2123675"/>
              <a:gd name="connsiteY10" fmla="*/ 2098936 h 2123675"/>
              <a:gd name="connsiteX11" fmla="*/ 871669 w 2123675"/>
              <a:gd name="connsiteY11" fmla="*/ 1780385 h 2123675"/>
              <a:gd name="connsiteX12" fmla="*/ 534642 w 2123675"/>
              <a:gd name="connsiteY12" fmla="*/ 1585802 h 2123675"/>
              <a:gd name="connsiteX13" fmla="*/ 221328 w 2123675"/>
              <a:gd name="connsiteY13" fmla="*/ 1680229 h 2123675"/>
              <a:gd name="connsiteX14" fmla="*/ 106040 w 2123675"/>
              <a:gd name="connsiteY14" fmla="*/ 1480545 h 2123675"/>
              <a:gd name="connsiteX15" fmla="*/ 344473 w 2123675"/>
              <a:gd name="connsiteY15" fmla="*/ 1256420 h 2123675"/>
              <a:gd name="connsiteX16" fmla="*/ 344473 w 2123675"/>
              <a:gd name="connsiteY16" fmla="*/ 867255 h 2123675"/>
              <a:gd name="connsiteX17" fmla="*/ 106040 w 2123675"/>
              <a:gd name="connsiteY17" fmla="*/ 643130 h 2123675"/>
              <a:gd name="connsiteX18" fmla="*/ 221328 w 2123675"/>
              <a:gd name="connsiteY18" fmla="*/ 443446 h 2123675"/>
              <a:gd name="connsiteX19" fmla="*/ 534642 w 2123675"/>
              <a:gd name="connsiteY19" fmla="*/ 537873 h 2123675"/>
              <a:gd name="connsiteX20" fmla="*/ 871669 w 2123675"/>
              <a:gd name="connsiteY20" fmla="*/ 343290 h 2123675"/>
              <a:gd name="connsiteX21" fmla="*/ 946550 w 2123675"/>
              <a:gd name="connsiteY21" fmla="*/ 24739 h 2123675"/>
              <a:gd name="connsiteX22" fmla="*/ 1177125 w 2123675"/>
              <a:gd name="connsiteY22" fmla="*/ 24739 h 2123675"/>
              <a:gd name="connsiteX23" fmla="*/ 1252006 w 2123675"/>
              <a:gd name="connsiteY23" fmla="*/ 343290 h 2123675"/>
              <a:gd name="connsiteX24" fmla="*/ 1589033 w 2123675"/>
              <a:gd name="connsiteY24" fmla="*/ 537873 h 21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23675" h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337" tIns="746337" rIns="746338" bIns="746338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945261" y="1539661"/>
            <a:ext cx="25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1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828994" y="2792323"/>
            <a:ext cx="25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2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660131" y="3840264"/>
            <a:ext cx="25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3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6984124" y="2138727"/>
            <a:ext cx="583324" cy="583324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6908100" y="2068649"/>
            <a:ext cx="739439" cy="739439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7092942" y="2168779"/>
            <a:ext cx="126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1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996852" y="3566308"/>
            <a:ext cx="583324" cy="583324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6920828" y="3496230"/>
            <a:ext cx="739439" cy="739439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7105670" y="3596360"/>
            <a:ext cx="126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2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7009580" y="4993889"/>
            <a:ext cx="583324" cy="583324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6933556" y="4923811"/>
            <a:ext cx="739439" cy="739439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7118398" y="5023941"/>
            <a:ext cx="126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3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24367" y="2084884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24367" y="3580840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024367" y="4993432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0" y="2773680"/>
            <a:ext cx="4297680" cy="304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282440" y="2773680"/>
            <a:ext cx="15240" cy="24688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4297680" y="5257800"/>
            <a:ext cx="3438611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728671" y="2804160"/>
            <a:ext cx="15240" cy="24688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743911" y="2804160"/>
            <a:ext cx="444808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任意多边形 20"/>
          <p:cNvSpPr/>
          <p:nvPr/>
        </p:nvSpPr>
        <p:spPr>
          <a:xfrm flipV="1">
            <a:off x="533400" y="1935480"/>
            <a:ext cx="1432560" cy="701040"/>
          </a:xfrm>
          <a:custGeom>
            <a:avLst/>
            <a:gdLst>
              <a:gd name="connsiteX0" fmla="*/ 327660 w 1402080"/>
              <a:gd name="connsiteY0" fmla="*/ 0 h 822960"/>
              <a:gd name="connsiteX1" fmla="*/ 441960 w 1402080"/>
              <a:gd name="connsiteY1" fmla="*/ 228600 h 822960"/>
              <a:gd name="connsiteX2" fmla="*/ 1402080 w 1402080"/>
              <a:gd name="connsiteY2" fmla="*/ 228600 h 822960"/>
              <a:gd name="connsiteX3" fmla="*/ 1402080 w 1402080"/>
              <a:gd name="connsiteY3" fmla="*/ 822960 h 822960"/>
              <a:gd name="connsiteX4" fmla="*/ 0 w 1402080"/>
              <a:gd name="connsiteY4" fmla="*/ 822960 h 822960"/>
              <a:gd name="connsiteX5" fmla="*/ 0 w 1402080"/>
              <a:gd name="connsiteY5" fmla="*/ 228600 h 822960"/>
              <a:gd name="connsiteX6" fmla="*/ 213360 w 1402080"/>
              <a:gd name="connsiteY6" fmla="*/ 22860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2080" h="82296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563880" y="1996440"/>
            <a:ext cx="259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58891" y="2952988"/>
            <a:ext cx="2640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4" name="任意多边形 23"/>
          <p:cNvSpPr/>
          <p:nvPr/>
        </p:nvSpPr>
        <p:spPr>
          <a:xfrm flipH="1" flipV="1">
            <a:off x="3210011" y="3871853"/>
            <a:ext cx="1432560" cy="701040"/>
          </a:xfrm>
          <a:custGeom>
            <a:avLst/>
            <a:gdLst>
              <a:gd name="connsiteX0" fmla="*/ 327660 w 1402080"/>
              <a:gd name="connsiteY0" fmla="*/ 0 h 822960"/>
              <a:gd name="connsiteX1" fmla="*/ 441960 w 1402080"/>
              <a:gd name="connsiteY1" fmla="*/ 228600 h 822960"/>
              <a:gd name="connsiteX2" fmla="*/ 1402080 w 1402080"/>
              <a:gd name="connsiteY2" fmla="*/ 228600 h 822960"/>
              <a:gd name="connsiteX3" fmla="*/ 1402080 w 1402080"/>
              <a:gd name="connsiteY3" fmla="*/ 822960 h 822960"/>
              <a:gd name="connsiteX4" fmla="*/ 0 w 1402080"/>
              <a:gd name="connsiteY4" fmla="*/ 822960 h 822960"/>
              <a:gd name="connsiteX5" fmla="*/ 0 w 1402080"/>
              <a:gd name="connsiteY5" fmla="*/ 228600 h 822960"/>
              <a:gd name="connsiteX6" fmla="*/ 213360 w 1402080"/>
              <a:gd name="connsiteY6" fmla="*/ 22860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2080" h="82296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3240491" y="3932813"/>
            <a:ext cx="259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785080" y="4198144"/>
            <a:ext cx="2777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7" name="任意多边形 26"/>
          <p:cNvSpPr/>
          <p:nvPr/>
        </p:nvSpPr>
        <p:spPr>
          <a:xfrm flipH="1" flipV="1">
            <a:off x="9835364" y="1996440"/>
            <a:ext cx="1432560" cy="701040"/>
          </a:xfrm>
          <a:custGeom>
            <a:avLst/>
            <a:gdLst>
              <a:gd name="connsiteX0" fmla="*/ 327660 w 1402080"/>
              <a:gd name="connsiteY0" fmla="*/ 0 h 822960"/>
              <a:gd name="connsiteX1" fmla="*/ 441960 w 1402080"/>
              <a:gd name="connsiteY1" fmla="*/ 228600 h 822960"/>
              <a:gd name="connsiteX2" fmla="*/ 1402080 w 1402080"/>
              <a:gd name="connsiteY2" fmla="*/ 228600 h 822960"/>
              <a:gd name="connsiteX3" fmla="*/ 1402080 w 1402080"/>
              <a:gd name="connsiteY3" fmla="*/ 822960 h 822960"/>
              <a:gd name="connsiteX4" fmla="*/ 0 w 1402080"/>
              <a:gd name="connsiteY4" fmla="*/ 822960 h 822960"/>
              <a:gd name="connsiteX5" fmla="*/ 0 w 1402080"/>
              <a:gd name="connsiteY5" fmla="*/ 228600 h 822960"/>
              <a:gd name="connsiteX6" fmla="*/ 213360 w 1402080"/>
              <a:gd name="connsiteY6" fmla="*/ 22860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2080" h="82296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9865844" y="2057400"/>
            <a:ext cx="259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002003" y="3717220"/>
            <a:ext cx="2777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0" name="任意多边形 29"/>
          <p:cNvSpPr/>
          <p:nvPr/>
        </p:nvSpPr>
        <p:spPr>
          <a:xfrm flipV="1">
            <a:off x="7386169" y="3017520"/>
            <a:ext cx="1432560" cy="701040"/>
          </a:xfrm>
          <a:custGeom>
            <a:avLst/>
            <a:gdLst>
              <a:gd name="connsiteX0" fmla="*/ 327660 w 1402080"/>
              <a:gd name="connsiteY0" fmla="*/ 0 h 822960"/>
              <a:gd name="connsiteX1" fmla="*/ 441960 w 1402080"/>
              <a:gd name="connsiteY1" fmla="*/ 228600 h 822960"/>
              <a:gd name="connsiteX2" fmla="*/ 1402080 w 1402080"/>
              <a:gd name="connsiteY2" fmla="*/ 228600 h 822960"/>
              <a:gd name="connsiteX3" fmla="*/ 1402080 w 1402080"/>
              <a:gd name="connsiteY3" fmla="*/ 822960 h 822960"/>
              <a:gd name="connsiteX4" fmla="*/ 0 w 1402080"/>
              <a:gd name="connsiteY4" fmla="*/ 822960 h 822960"/>
              <a:gd name="connsiteX5" fmla="*/ 0 w 1402080"/>
              <a:gd name="connsiteY5" fmla="*/ 228600 h 822960"/>
              <a:gd name="connsiteX6" fmla="*/ 213360 w 1402080"/>
              <a:gd name="connsiteY6" fmla="*/ 22860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2080" h="82296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7416649" y="3078480"/>
            <a:ext cx="259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846800" y="1659403"/>
            <a:ext cx="2777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六边形 3"/>
          <p:cNvSpPr/>
          <p:nvPr/>
        </p:nvSpPr>
        <p:spPr>
          <a:xfrm rot="2762313">
            <a:off x="2410156" y="2067608"/>
            <a:ext cx="2472335" cy="2131323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2762313">
            <a:off x="2296487" y="3948996"/>
            <a:ext cx="1370864" cy="1181779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690122" y="1269548"/>
            <a:ext cx="168593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>
                <a:solidFill>
                  <a:schemeClr val="bg1"/>
                </a:solidFill>
              </a:rPr>
              <a:t>4</a:t>
            </a:r>
            <a:endParaRPr lang="zh-CN" altLang="en-US" sz="23900" dirty="0">
              <a:solidFill>
                <a:schemeClr val="bg1"/>
              </a:solidFill>
            </a:endParaRPr>
          </a:p>
        </p:txBody>
      </p:sp>
      <p:sp>
        <p:nvSpPr>
          <p:cNvPr id="7" name="六边形 6"/>
          <p:cNvSpPr/>
          <p:nvPr/>
        </p:nvSpPr>
        <p:spPr>
          <a:xfrm rot="2762313">
            <a:off x="3690541" y="6060728"/>
            <a:ext cx="1019764" cy="879107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 rot="2762313">
            <a:off x="2243488" y="5591097"/>
            <a:ext cx="647363" cy="558072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448097" y="2494896"/>
            <a:ext cx="447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48097" y="3077603"/>
            <a:ext cx="482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The greatest test of courage on earth is to bear defeat without losing heart.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2682240" y="2225040"/>
            <a:ext cx="609600" cy="609600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758440" y="230124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773680" y="2234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1</a:t>
            </a:r>
            <a:endParaRPr lang="zh-CN" altLang="en-US" sz="3200" dirty="0"/>
          </a:p>
        </p:txBody>
      </p:sp>
      <p:sp>
        <p:nvSpPr>
          <p:cNvPr id="12" name="文本框 11"/>
          <p:cNvSpPr txBox="1"/>
          <p:nvPr/>
        </p:nvSpPr>
        <p:spPr>
          <a:xfrm>
            <a:off x="2621280" y="3157012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845854" y="2133582"/>
            <a:ext cx="609600" cy="609600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922054" y="2209782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5937294" y="214316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2</a:t>
            </a:r>
            <a:endParaRPr lang="zh-CN" altLang="en-US" sz="3200" dirty="0"/>
          </a:p>
        </p:txBody>
      </p:sp>
      <p:sp>
        <p:nvSpPr>
          <p:cNvPr id="17" name="椭圆 16"/>
          <p:cNvSpPr/>
          <p:nvPr/>
        </p:nvSpPr>
        <p:spPr>
          <a:xfrm>
            <a:off x="9009468" y="2042124"/>
            <a:ext cx="609600" cy="609600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085668" y="2118324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9100908" y="205170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3</a:t>
            </a:r>
            <a:endParaRPr lang="zh-CN" altLang="en-US" sz="3200" dirty="0"/>
          </a:p>
        </p:txBody>
      </p:sp>
      <p:sp>
        <p:nvSpPr>
          <p:cNvPr id="20" name="文本框 19"/>
          <p:cNvSpPr txBox="1"/>
          <p:nvPr/>
        </p:nvSpPr>
        <p:spPr>
          <a:xfrm>
            <a:off x="5776291" y="3157012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931302" y="3157012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6546894" y="5140502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4507292" y="1979266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7907817" y="1860507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1429554" y="1994488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314364" y="4961694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3747527" y="5388409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8352741" y="50906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8352741" y="1121491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8700828" y="53671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8352741" y="50906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8352741" y="1121491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700828" y="53671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 rot="719117">
            <a:off x="2134521" y="2195363"/>
            <a:ext cx="8481379" cy="1502728"/>
          </a:xfrm>
          <a:prstGeom prst="roundRect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 rot="799859">
            <a:off x="2360394" y="1940004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 rot="799859">
            <a:off x="5152917" y="2609555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 rot="799859">
            <a:off x="7945440" y="327910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rot="21126862" flipH="1">
            <a:off x="4736501" y="2282489"/>
            <a:ext cx="307118" cy="63404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21126862" flipH="1">
            <a:off x="7522525" y="2891399"/>
            <a:ext cx="307118" cy="63404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21212922" flipH="1">
            <a:off x="3516584" y="3742540"/>
            <a:ext cx="1144355" cy="25837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 rot="942201">
            <a:off x="1712477" y="3195286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rot="21212922" flipH="1">
            <a:off x="6340078" y="4282323"/>
            <a:ext cx="1144355" cy="25837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 rot="942201">
            <a:off x="4456041" y="3964654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3" name="文本框 22"/>
          <p:cNvSpPr txBox="1"/>
          <p:nvPr/>
        </p:nvSpPr>
        <p:spPr>
          <a:xfrm rot="942201">
            <a:off x="7443326" y="4659232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0" y="0"/>
            <a:ext cx="4312920" cy="28498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940040" y="3992880"/>
            <a:ext cx="4130040" cy="27127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 rot="2026159">
            <a:off x="5538619" y="3798968"/>
            <a:ext cx="5490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欲知后事</a:t>
            </a:r>
          </a:p>
        </p:txBody>
      </p:sp>
      <p:sp>
        <p:nvSpPr>
          <p:cNvPr id="13" name="文本框 12"/>
          <p:cNvSpPr txBox="1"/>
          <p:nvPr/>
        </p:nvSpPr>
        <p:spPr>
          <a:xfrm rot="1982386">
            <a:off x="4219338" y="3700493"/>
            <a:ext cx="364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200" dirty="0"/>
              <a:t>且听下回分解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2007140" y="3143160"/>
            <a:ext cx="2225040" cy="147025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-277258" y="3143160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906000" y="1298721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853357" y="242309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375119" y="5179332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7010400" y="905614"/>
            <a:ext cx="34211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7010400" y="1893587"/>
            <a:ext cx="34211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7010401" y="1068225"/>
            <a:ext cx="1340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目录</a:t>
            </a:r>
          </a:p>
        </p:txBody>
      </p:sp>
      <p:sp>
        <p:nvSpPr>
          <p:cNvPr id="8" name="椭圆 7"/>
          <p:cNvSpPr/>
          <p:nvPr/>
        </p:nvSpPr>
        <p:spPr>
          <a:xfrm>
            <a:off x="8350470" y="1318145"/>
            <a:ext cx="162911" cy="16291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720958" y="1259024"/>
            <a:ext cx="1710559" cy="2811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743556" y="1026972"/>
            <a:ext cx="1687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Enter content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00"/>
          <a:stretch>
            <a:fillRect/>
          </a:stretch>
        </p:blipFill>
        <p:spPr>
          <a:xfrm>
            <a:off x="0" y="7025641"/>
            <a:ext cx="12192000" cy="3870960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10431517" y="1893587"/>
            <a:ext cx="0" cy="40652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1874521" y="5958840"/>
            <a:ext cx="85569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1874520" y="5486400"/>
            <a:ext cx="0" cy="472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菱形 19"/>
          <p:cNvSpPr/>
          <p:nvPr/>
        </p:nvSpPr>
        <p:spPr>
          <a:xfrm>
            <a:off x="1558290" y="4918710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1874520" y="4446270"/>
            <a:ext cx="0" cy="472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菱形 25"/>
          <p:cNvSpPr/>
          <p:nvPr/>
        </p:nvSpPr>
        <p:spPr>
          <a:xfrm>
            <a:off x="1558290" y="3989070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" name="直接连接符 26"/>
          <p:cNvCxnSpPr>
            <a:stCxn id="26" idx="0"/>
          </p:cNvCxnSpPr>
          <p:nvPr/>
        </p:nvCxnSpPr>
        <p:spPr>
          <a:xfrm flipV="1">
            <a:off x="1874520" y="337947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菱形 27"/>
          <p:cNvSpPr/>
          <p:nvPr/>
        </p:nvSpPr>
        <p:spPr>
          <a:xfrm>
            <a:off x="1558290" y="2946051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9" name="直接连接符 28"/>
          <p:cNvCxnSpPr/>
          <p:nvPr/>
        </p:nvCxnSpPr>
        <p:spPr>
          <a:xfrm flipV="1">
            <a:off x="1874520" y="2488851"/>
            <a:ext cx="0" cy="472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菱形 29"/>
          <p:cNvSpPr/>
          <p:nvPr/>
        </p:nvSpPr>
        <p:spPr>
          <a:xfrm>
            <a:off x="1558290" y="1915446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1691640" y="1936267"/>
            <a:ext cx="1291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</a:t>
            </a:r>
            <a:endParaRPr lang="zh-CN" altLang="en-US" sz="2800" dirty="0"/>
          </a:p>
        </p:txBody>
      </p:sp>
      <p:sp>
        <p:nvSpPr>
          <p:cNvPr id="35" name="文本框 34"/>
          <p:cNvSpPr txBox="1"/>
          <p:nvPr/>
        </p:nvSpPr>
        <p:spPr>
          <a:xfrm>
            <a:off x="1691640" y="2977163"/>
            <a:ext cx="1291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</a:t>
            </a:r>
            <a:endParaRPr lang="zh-CN" altLang="en-US" sz="2800" dirty="0"/>
          </a:p>
        </p:txBody>
      </p:sp>
      <p:sp>
        <p:nvSpPr>
          <p:cNvPr id="36" name="文本框 35"/>
          <p:cNvSpPr txBox="1"/>
          <p:nvPr/>
        </p:nvSpPr>
        <p:spPr>
          <a:xfrm>
            <a:off x="1691639" y="4027512"/>
            <a:ext cx="1291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3</a:t>
            </a:r>
            <a:endParaRPr lang="zh-CN" altLang="en-US" sz="2800" dirty="0"/>
          </a:p>
        </p:txBody>
      </p:sp>
      <p:sp>
        <p:nvSpPr>
          <p:cNvPr id="37" name="文本框 36"/>
          <p:cNvSpPr txBox="1"/>
          <p:nvPr/>
        </p:nvSpPr>
        <p:spPr>
          <a:xfrm>
            <a:off x="1691638" y="4987774"/>
            <a:ext cx="1291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4</a:t>
            </a:r>
            <a:endParaRPr lang="zh-CN" altLang="en-US" sz="2800" dirty="0"/>
          </a:p>
        </p:txBody>
      </p:sp>
      <p:sp>
        <p:nvSpPr>
          <p:cNvPr id="44" name="文本框 43"/>
          <p:cNvSpPr txBox="1"/>
          <p:nvPr/>
        </p:nvSpPr>
        <p:spPr>
          <a:xfrm>
            <a:off x="2573589" y="2055785"/>
            <a:ext cx="329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ENTER THE TITLE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573589" y="3077013"/>
            <a:ext cx="329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ENTER THE TITLE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573589" y="4119621"/>
            <a:ext cx="329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ENTER THE TITLE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2573589" y="5017962"/>
            <a:ext cx="329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ENTER THE TITLE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20" grpId="0" animBg="1"/>
      <p:bldP spid="26" grpId="0" animBg="1"/>
      <p:bldP spid="28" grpId="0" animBg="1"/>
      <p:bldP spid="30" grpId="0" animBg="1"/>
      <p:bldP spid="34" grpId="0"/>
      <p:bldP spid="35" grpId="0"/>
      <p:bldP spid="36" grpId="0"/>
      <p:bldP spid="37" grpId="0"/>
      <p:bldP spid="44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菱形 4"/>
          <p:cNvSpPr/>
          <p:nvPr/>
        </p:nvSpPr>
        <p:spPr>
          <a:xfrm flipH="1">
            <a:off x="1103587" y="1024758"/>
            <a:ext cx="1072055" cy="1072055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菱形 5"/>
          <p:cNvSpPr/>
          <p:nvPr/>
        </p:nvSpPr>
        <p:spPr>
          <a:xfrm flipH="1">
            <a:off x="1056290" y="1713186"/>
            <a:ext cx="1119351" cy="111935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菱形 6"/>
          <p:cNvSpPr/>
          <p:nvPr/>
        </p:nvSpPr>
        <p:spPr>
          <a:xfrm flipH="1">
            <a:off x="1639614" y="772509"/>
            <a:ext cx="3421117" cy="342111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菱形 7"/>
          <p:cNvSpPr/>
          <p:nvPr/>
        </p:nvSpPr>
        <p:spPr>
          <a:xfrm flipH="1">
            <a:off x="2948151" y="3587967"/>
            <a:ext cx="1211318" cy="121131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菱形 8"/>
          <p:cNvSpPr/>
          <p:nvPr/>
        </p:nvSpPr>
        <p:spPr>
          <a:xfrm flipH="1">
            <a:off x="2948151" y="4432736"/>
            <a:ext cx="914401" cy="91440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菱形 9"/>
          <p:cNvSpPr/>
          <p:nvPr/>
        </p:nvSpPr>
        <p:spPr>
          <a:xfrm flipH="1">
            <a:off x="1182413" y="3855981"/>
            <a:ext cx="914401" cy="91440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菱形 10"/>
          <p:cNvSpPr/>
          <p:nvPr/>
        </p:nvSpPr>
        <p:spPr>
          <a:xfrm flipH="1">
            <a:off x="5657193" y="5090941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菱形 11"/>
          <p:cNvSpPr/>
          <p:nvPr/>
        </p:nvSpPr>
        <p:spPr>
          <a:xfrm flipH="1">
            <a:off x="3862552" y="1317734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412124" y="597935"/>
            <a:ext cx="174734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>
                <a:solidFill>
                  <a:schemeClr val="bg1"/>
                </a:solidFill>
              </a:rPr>
              <a:t>1</a:t>
            </a:r>
            <a:endParaRPr lang="zh-CN" altLang="en-US" sz="23900" dirty="0">
              <a:solidFill>
                <a:schemeClr val="bg1"/>
              </a:solidFill>
            </a:endParaRPr>
          </a:p>
        </p:txBody>
      </p:sp>
      <p:sp>
        <p:nvSpPr>
          <p:cNvPr id="14" name="菱形 13"/>
          <p:cNvSpPr/>
          <p:nvPr/>
        </p:nvSpPr>
        <p:spPr>
          <a:xfrm flipH="1">
            <a:off x="4866289" y="4514190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菱形 14"/>
          <p:cNvSpPr/>
          <p:nvPr/>
        </p:nvSpPr>
        <p:spPr>
          <a:xfrm flipH="1">
            <a:off x="3900652" y="5672955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菱形 15"/>
          <p:cNvSpPr/>
          <p:nvPr/>
        </p:nvSpPr>
        <p:spPr>
          <a:xfrm flipH="1">
            <a:off x="4729656" y="5033138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6448097" y="2494896"/>
            <a:ext cx="447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48097" y="3077603"/>
            <a:ext cx="482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The greatest test of courage on earth is to bear defeat without losing heart.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图表 9"/>
          <p:cNvGraphicFramePr/>
          <p:nvPr/>
        </p:nvGraphicFramePr>
        <p:xfrm>
          <a:off x="-116840" y="1462087"/>
          <a:ext cx="7736840" cy="5157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直接连接符 10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437453" y="4553932"/>
            <a:ext cx="2901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ENTER  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437453" y="2428844"/>
            <a:ext cx="2901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ENTER  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7437453" y="2613659"/>
            <a:ext cx="0" cy="80310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437453" y="3407728"/>
            <a:ext cx="49069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7401409" y="4716779"/>
            <a:ext cx="0" cy="803102"/>
          </a:xfrm>
          <a:prstGeom prst="line">
            <a:avLst/>
          </a:prstGeom>
          <a:ln w="28575">
            <a:solidFill>
              <a:srgbClr val="0D8B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401409" y="5510848"/>
            <a:ext cx="49069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7457344" y="2708875"/>
            <a:ext cx="4687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473673" y="4811995"/>
            <a:ext cx="4687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六边形 8"/>
          <p:cNvSpPr/>
          <p:nvPr/>
        </p:nvSpPr>
        <p:spPr>
          <a:xfrm rot="10800000">
            <a:off x="4823460" y="2331984"/>
            <a:ext cx="2545080" cy="2194034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>
            <a:stCxn id="9" idx="2"/>
            <a:endCxn id="9" idx="4"/>
          </p:cNvCxnSpPr>
          <p:nvPr/>
        </p:nvCxnSpPr>
        <p:spPr>
          <a:xfrm rot="5400000">
            <a:off x="5723015" y="3429001"/>
            <a:ext cx="2194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9" idx="2"/>
            <a:endCxn id="9" idx="5"/>
          </p:cNvCxnSpPr>
          <p:nvPr/>
        </p:nvCxnSpPr>
        <p:spPr>
          <a:xfrm rot="5400000">
            <a:off x="4998983" y="2704969"/>
            <a:ext cx="2194032" cy="14480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9" idx="2"/>
            <a:endCxn id="9" idx="0"/>
          </p:cNvCxnSpPr>
          <p:nvPr/>
        </p:nvCxnSpPr>
        <p:spPr>
          <a:xfrm rot="5400000">
            <a:off x="5273237" y="1882207"/>
            <a:ext cx="1097016" cy="19965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9" idx="1"/>
            <a:endCxn id="9" idx="3"/>
          </p:cNvCxnSpPr>
          <p:nvPr/>
        </p:nvCxnSpPr>
        <p:spPr>
          <a:xfrm rot="5400000" flipV="1">
            <a:off x="5821746" y="1882207"/>
            <a:ext cx="1097016" cy="19965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9" idx="1"/>
            <a:endCxn id="9" idx="4"/>
          </p:cNvCxnSpPr>
          <p:nvPr/>
        </p:nvCxnSpPr>
        <p:spPr>
          <a:xfrm rot="5400000" flipV="1">
            <a:off x="4998983" y="2704969"/>
            <a:ext cx="2194032" cy="14480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9" idx="5"/>
          </p:cNvCxnSpPr>
          <p:nvPr/>
        </p:nvCxnSpPr>
        <p:spPr>
          <a:xfrm rot="5400000">
            <a:off x="4274951" y="3429000"/>
            <a:ext cx="21940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9" idx="3"/>
            <a:endCxn id="9" idx="5"/>
          </p:cNvCxnSpPr>
          <p:nvPr/>
        </p:nvCxnSpPr>
        <p:spPr>
          <a:xfrm rot="5400000">
            <a:off x="5821746" y="2979223"/>
            <a:ext cx="1097016" cy="19965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9" idx="3"/>
            <a:endCxn id="9" idx="0"/>
          </p:cNvCxnSpPr>
          <p:nvPr/>
        </p:nvCxnSpPr>
        <p:spPr>
          <a:xfrm rot="5400000">
            <a:off x="6096000" y="2156461"/>
            <a:ext cx="0" cy="2545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 rot="5400000">
            <a:off x="5230958" y="2563958"/>
            <a:ext cx="1730085" cy="1730085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 rot="5400000">
            <a:off x="5371968" y="2704969"/>
            <a:ext cx="1448064" cy="14480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5473214" y="2910191"/>
            <a:ext cx="1487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 </a:t>
            </a:r>
          </a:p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7210446" y="3200400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6667565" y="4327898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5158606" y="4327898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639456" y="3200400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7274617" y="3213950"/>
            <a:ext cx="140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1</a:t>
            </a:r>
            <a:endParaRPr lang="zh-CN" altLang="en-US" sz="2000" dirty="0"/>
          </a:p>
        </p:txBody>
      </p:sp>
      <p:sp>
        <p:nvSpPr>
          <p:cNvPr id="38" name="文本框 37"/>
          <p:cNvSpPr txBox="1"/>
          <p:nvPr/>
        </p:nvSpPr>
        <p:spPr>
          <a:xfrm>
            <a:off x="6722766" y="4339328"/>
            <a:ext cx="140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2</a:t>
            </a:r>
            <a:endParaRPr lang="zh-CN" altLang="en-US" sz="2000" dirty="0"/>
          </a:p>
        </p:txBody>
      </p:sp>
      <p:sp>
        <p:nvSpPr>
          <p:cNvPr id="39" name="文本框 38"/>
          <p:cNvSpPr txBox="1"/>
          <p:nvPr/>
        </p:nvSpPr>
        <p:spPr>
          <a:xfrm>
            <a:off x="5191344" y="4339328"/>
            <a:ext cx="140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</a:t>
            </a:r>
            <a:endParaRPr lang="zh-CN" altLang="en-US" sz="20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681592" y="3226625"/>
            <a:ext cx="140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4</a:t>
            </a:r>
            <a:endParaRPr lang="zh-CN" altLang="en-US" sz="2000" dirty="0"/>
          </a:p>
        </p:txBody>
      </p:sp>
      <p:sp>
        <p:nvSpPr>
          <p:cNvPr id="41" name="文本框 40"/>
          <p:cNvSpPr txBox="1"/>
          <p:nvPr/>
        </p:nvSpPr>
        <p:spPr>
          <a:xfrm>
            <a:off x="7934411" y="3094857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368540" y="4593263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690257" y="4618141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199267" y="3094857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46" name="直接连接符 45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292593" y="2987039"/>
            <a:ext cx="5519704" cy="1379218"/>
            <a:chOff x="3292593" y="2987039"/>
            <a:chExt cx="5519704" cy="1379218"/>
          </a:xfrm>
        </p:grpSpPr>
        <p:sp>
          <p:nvSpPr>
            <p:cNvPr id="7" name="椭圆 6"/>
            <p:cNvSpPr/>
            <p:nvPr/>
          </p:nvSpPr>
          <p:spPr>
            <a:xfrm rot="2350162">
              <a:off x="3379700" y="2987039"/>
              <a:ext cx="5432597" cy="132588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 rot="19249838" flipH="1">
              <a:off x="3292593" y="3040377"/>
              <a:ext cx="5432597" cy="132588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280577" y="3419146"/>
            <a:ext cx="2598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ENTER  TEXT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172411" y="2200216"/>
            <a:ext cx="1127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1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72411" y="4383942"/>
            <a:ext cx="1127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2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33246" y="2200216"/>
            <a:ext cx="1127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3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33246" y="4383942"/>
            <a:ext cx="1127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4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086811" y="2680483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086811" y="5430790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03552" y="2711260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88846" y="5430790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295400" y="975360"/>
            <a:ext cx="1066800" cy="10668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722120" y="1722120"/>
            <a:ext cx="640080" cy="64008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042160" y="899160"/>
            <a:ext cx="2590800" cy="25908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520440" y="3200400"/>
            <a:ext cx="1188720" cy="11887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230880" y="3291840"/>
            <a:ext cx="701040" cy="7010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1371600" y="565404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661160" y="4632960"/>
            <a:ext cx="487680" cy="48768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362200" y="530352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042160" y="2926080"/>
            <a:ext cx="822960" cy="8229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042160" y="4389120"/>
            <a:ext cx="822960" cy="8229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453640" y="38862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968240" y="292608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968240" y="477012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861560" y="494538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2568785" y="206288"/>
            <a:ext cx="154843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>
                <a:solidFill>
                  <a:schemeClr val="bg1"/>
                </a:solidFill>
              </a:rPr>
              <a:t>2</a:t>
            </a:r>
            <a:endParaRPr lang="zh-CN" altLang="en-US" sz="23900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448097" y="2494896"/>
            <a:ext cx="447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48097" y="3077603"/>
            <a:ext cx="482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The greatest test of courage on earth is to bear defeat without losing heart.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菱形 6"/>
          <p:cNvSpPr/>
          <p:nvPr/>
        </p:nvSpPr>
        <p:spPr>
          <a:xfrm>
            <a:off x="1718441" y="2225839"/>
            <a:ext cx="2333297" cy="233329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菱形 7"/>
          <p:cNvSpPr/>
          <p:nvPr/>
        </p:nvSpPr>
        <p:spPr>
          <a:xfrm>
            <a:off x="1200806" y="1516391"/>
            <a:ext cx="1035269" cy="1035269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菱形 8"/>
          <p:cNvSpPr/>
          <p:nvPr/>
        </p:nvSpPr>
        <p:spPr>
          <a:xfrm>
            <a:off x="572813" y="1516391"/>
            <a:ext cx="861848" cy="86184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菱形 9"/>
          <p:cNvSpPr/>
          <p:nvPr/>
        </p:nvSpPr>
        <p:spPr>
          <a:xfrm>
            <a:off x="-253699" y="551793"/>
            <a:ext cx="507398" cy="50739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菱形 10"/>
          <p:cNvSpPr/>
          <p:nvPr/>
        </p:nvSpPr>
        <p:spPr>
          <a:xfrm>
            <a:off x="750038" y="805492"/>
            <a:ext cx="507398" cy="50739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954939" y="3130877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菱形 12"/>
          <p:cNvSpPr/>
          <p:nvPr/>
        </p:nvSpPr>
        <p:spPr>
          <a:xfrm>
            <a:off x="5071241" y="2225838"/>
            <a:ext cx="2333297" cy="233329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菱形 13"/>
          <p:cNvSpPr/>
          <p:nvPr/>
        </p:nvSpPr>
        <p:spPr>
          <a:xfrm>
            <a:off x="8424041" y="2225837"/>
            <a:ext cx="2333297" cy="233329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323502" y="3130878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658437" y="3130878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9" name="菱形 18"/>
          <p:cNvSpPr/>
          <p:nvPr/>
        </p:nvSpPr>
        <p:spPr>
          <a:xfrm>
            <a:off x="11438956" y="4385825"/>
            <a:ext cx="682521" cy="68252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12004569" y="5292241"/>
            <a:ext cx="507398" cy="50739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640857" y="4784410"/>
            <a:ext cx="291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209297" y="4784410"/>
            <a:ext cx="2837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777737" y="4784410"/>
            <a:ext cx="28808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4723154" y="55179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4723154" y="119187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5071241" y="57944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723154" y="55179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4723154" y="119187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071241" y="57944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889000" y="2103119"/>
          <a:ext cx="5984240" cy="3989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7395590" y="2209800"/>
            <a:ext cx="238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 rot="4431238">
            <a:off x="7180570" y="1674686"/>
            <a:ext cx="2441969" cy="1911618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395590" y="2865120"/>
            <a:ext cx="3485770" cy="12039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460324" y="2834640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5" name="等腰三角形 14"/>
          <p:cNvSpPr/>
          <p:nvPr/>
        </p:nvSpPr>
        <p:spPr>
          <a:xfrm rot="4431238">
            <a:off x="7180570" y="4113086"/>
            <a:ext cx="2441969" cy="1911618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404097" y="5286445"/>
            <a:ext cx="3485770" cy="12039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460324" y="5273040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95590" y="4756523"/>
            <a:ext cx="238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2cae17f381159bf6f023c79094caaec0cca0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831</Words>
  <Application>Microsoft Office PowerPoint</Application>
  <PresentationFormat>宽屏</PresentationFormat>
  <Paragraphs>115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微软雅黑</vt:lpstr>
      <vt:lpstr>Aldhabi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yeshaojun5056@163.com</dc:creator>
  <cp:lastModifiedBy>天 下</cp:lastModifiedBy>
  <cp:revision>35</cp:revision>
  <dcterms:created xsi:type="dcterms:W3CDTF">2015-07-27T07:00:00Z</dcterms:created>
  <dcterms:modified xsi:type="dcterms:W3CDTF">2021-01-05T05:07:57Z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