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75" r:id="rId4"/>
    <p:sldId id="270" r:id="rId5"/>
    <p:sldId id="269" r:id="rId6"/>
    <p:sldId id="272" r:id="rId7"/>
    <p:sldId id="267" r:id="rId8"/>
    <p:sldId id="276" r:id="rId9"/>
    <p:sldId id="259" r:id="rId10"/>
    <p:sldId id="271" r:id="rId11"/>
    <p:sldId id="268" r:id="rId12"/>
    <p:sldId id="262" r:id="rId13"/>
    <p:sldId id="277" r:id="rId14"/>
    <p:sldId id="257" r:id="rId15"/>
    <p:sldId id="258" r:id="rId16"/>
    <p:sldId id="263" r:id="rId17"/>
    <p:sldId id="264" r:id="rId18"/>
    <p:sldId id="278" r:id="rId19"/>
    <p:sldId id="261" r:id="rId20"/>
    <p:sldId id="260" r:id="rId21"/>
    <p:sldId id="265" r:id="rId22"/>
    <p:sldId id="266" r:id="rId23"/>
    <p:sldId id="273" r:id="rId24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AAAC"/>
    <a:srgbClr val="FF394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6A8865-1A97-4F94-A37B-01C12C343C8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CCA0DD-6A61-4B33-B8C1-C91C75E5DDD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CCA0DD-6A61-4B33-B8C1-C91C75E5DDD9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BF34AF-BD23-4ABA-B3D1-6FC564936E9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7.jpeg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4.pn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11.jpe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25"/>
          <a:stretch>
            <a:fillRect/>
          </a:stretch>
        </p:blipFill>
        <p:spPr>
          <a:xfrm>
            <a:off x="2342821" y="0"/>
            <a:ext cx="7193682" cy="6231227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205449" y="2719230"/>
            <a:ext cx="7600951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Impact" panose="020B0806030902050204" pitchFamily="34" charset="0"/>
                <a:ea typeface="微软雅黑" panose="020B0503020204020204" pitchFamily="34" charset="-122"/>
              </a:rPr>
              <a:t>BUSINESS TEMPLATE</a:t>
            </a:r>
            <a:endParaRPr lang="zh-CN" altLang="en-US" sz="72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矩形 23"/>
          <p:cNvSpPr>
            <a:spLocks noChangeArrowheads="1"/>
          </p:cNvSpPr>
          <p:nvPr/>
        </p:nvSpPr>
        <p:spPr bwMode="auto">
          <a:xfrm>
            <a:off x="4452684" y="3968388"/>
            <a:ext cx="3106477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,THE TEMPLATE DESIGN BY JIUJIU. THANK YOU WATCHING THIS ONE.</a:t>
            </a:r>
          </a:p>
        </p:txBody>
      </p:sp>
      <p:sp>
        <p:nvSpPr>
          <p:cNvPr id="7" name="矩形 6"/>
          <p:cNvSpPr/>
          <p:nvPr/>
        </p:nvSpPr>
        <p:spPr>
          <a:xfrm>
            <a:off x="5409189" y="4617381"/>
            <a:ext cx="1193467" cy="307777"/>
          </a:xfrm>
          <a:prstGeom prst="rect">
            <a:avLst/>
          </a:prstGeom>
          <a:solidFill>
            <a:srgbClr val="FF394C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TEMPLATE </a:t>
            </a:r>
            <a:endParaRPr lang="zh-CN" altLang="en-US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374296" y="2915478"/>
            <a:ext cx="5817704" cy="2239617"/>
          </a:xfrm>
          <a:prstGeom prst="rect">
            <a:avLst/>
          </a:prstGeom>
          <a:solidFill>
            <a:srgbClr val="5EAA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6664581" y="3408217"/>
            <a:ext cx="5237134" cy="13469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 I can do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Just for today I will try to live through this day only and not tackle my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161106" y="5713343"/>
            <a:ext cx="587562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exercise my soul in three ways. I will do somebody a good turnJust for today I will exercise my soul</a:t>
            </a:r>
          </a:p>
          <a:p>
            <a:pPr algn="ctr">
              <a:lnSpc>
                <a:spcPct val="150000"/>
              </a:lnSpc>
            </a:pP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336"/>
          <a:stretch>
            <a:fillRect/>
          </a:stretch>
        </p:blipFill>
        <p:spPr>
          <a:xfrm>
            <a:off x="3262383" y="2915478"/>
            <a:ext cx="3045653" cy="22396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3" b="32717"/>
          <a:stretch>
            <a:fillRect/>
          </a:stretch>
        </p:blipFill>
        <p:spPr>
          <a:xfrm>
            <a:off x="1" y="2915478"/>
            <a:ext cx="3161106" cy="223961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6380764" y="2780986"/>
            <a:ext cx="4698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CAN DO SOMETHING FOR TWELVE HOURS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CAN DO SOMETHING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TWELVE HOURS</a:t>
            </a:r>
            <a:endParaRPr lang="zh-CN" altLang="en-US" sz="1600" dirty="0"/>
          </a:p>
        </p:txBody>
      </p:sp>
      <p:sp>
        <p:nvSpPr>
          <p:cNvPr id="7" name="矩形 6"/>
          <p:cNvSpPr/>
          <p:nvPr/>
        </p:nvSpPr>
        <p:spPr>
          <a:xfrm>
            <a:off x="6380764" y="3891276"/>
            <a:ext cx="48593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Just for today I will try to live through this day only and not tackle my whole life problem at</a:t>
            </a:r>
            <a:r>
              <a:rPr lang="en-US" altLang="zh-CN" sz="1400" dirty="0"/>
              <a:t> 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</a:t>
            </a:r>
            <a:endParaRPr lang="zh-CN" altLang="en-US" sz="1400" dirty="0"/>
          </a:p>
        </p:txBody>
      </p:sp>
      <p:pic>
        <p:nvPicPr>
          <p:cNvPr id="8" name="图表 7"/>
          <p:cNvPicPr>
            <a:picLocks noGrp="1" noRot="1" noChangeAspect="1" noMove="1" noResize="1" noEditPoints="1" noAdjustHandles="1" noChangeArrowheads="1" noChangeShapeType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8468" y="2292145"/>
            <a:ext cx="5100603" cy="3369188"/>
          </a:xfrm>
          <a:prstGeom prst="rect">
            <a:avLst/>
          </a:prstGeom>
        </p:spPr>
      </p:pic>
      <p:sp>
        <p:nvSpPr>
          <p:cNvPr id="9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7015" y="1223148"/>
            <a:ext cx="9991535" cy="4721170"/>
            <a:chOff x="1267015" y="1223148"/>
            <a:chExt cx="9991535" cy="4721170"/>
          </a:xfrm>
        </p:grpSpPr>
        <p:grpSp>
          <p:nvGrpSpPr>
            <p:cNvPr id="4" name="组合 3"/>
            <p:cNvGrpSpPr/>
            <p:nvPr/>
          </p:nvGrpSpPr>
          <p:grpSpPr>
            <a:xfrm>
              <a:off x="1267015" y="1340711"/>
              <a:ext cx="2762998" cy="4492581"/>
              <a:chOff x="1267015" y="1340711"/>
              <a:chExt cx="2762998" cy="4492581"/>
            </a:xfrm>
          </p:grpSpPr>
          <p:sp>
            <p:nvSpPr>
              <p:cNvPr id="5" name="箭头: 环形 4"/>
              <p:cNvSpPr/>
              <p:nvPr/>
            </p:nvSpPr>
            <p:spPr>
              <a:xfrm>
                <a:off x="1867614" y="1340711"/>
                <a:ext cx="2162399" cy="2162728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rgbClr val="5EAAA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6" name="任意多边形: 形状 5"/>
              <p:cNvSpPr/>
              <p:nvPr/>
            </p:nvSpPr>
            <p:spPr>
              <a:xfrm>
                <a:off x="2345575" y="2121521"/>
                <a:ext cx="1201603" cy="600658"/>
              </a:xfrm>
              <a:custGeom>
                <a:avLst/>
                <a:gdLst>
                  <a:gd name="connsiteX0" fmla="*/ 0 w 1201603"/>
                  <a:gd name="connsiteY0" fmla="*/ 0 h 600658"/>
                  <a:gd name="connsiteX1" fmla="*/ 1201603 w 1201603"/>
                  <a:gd name="connsiteY1" fmla="*/ 0 h 600658"/>
                  <a:gd name="connsiteX2" fmla="*/ 1201603 w 1201603"/>
                  <a:gd name="connsiteY2" fmla="*/ 600658 h 600658"/>
                  <a:gd name="connsiteX3" fmla="*/ 0 w 1201603"/>
                  <a:gd name="connsiteY3" fmla="*/ 600658 h 600658"/>
                  <a:gd name="connsiteX4" fmla="*/ 0 w 1201603"/>
                  <a:gd name="connsiteY4" fmla="*/ 0 h 60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1603" h="600658">
                    <a:moveTo>
                      <a:pt x="0" y="0"/>
                    </a:moveTo>
                    <a:lnTo>
                      <a:pt x="1201603" y="0"/>
                    </a:lnTo>
                    <a:lnTo>
                      <a:pt x="1201603" y="600658"/>
                    </a:lnTo>
                    <a:lnTo>
                      <a:pt x="0" y="6006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2000" b="1" kern="1200" dirty="0">
                    <a:solidFill>
                      <a:srgbClr val="2A2A2A"/>
                    </a:solidFill>
                  </a:rPr>
                  <a:t>TITLE</a:t>
                </a:r>
                <a:endParaRPr lang="zh-CN" altLang="en-US" sz="2000" b="1" kern="1200" dirty="0">
                  <a:solidFill>
                    <a:srgbClr val="2A2A2A"/>
                  </a:solidFill>
                </a:endParaRPr>
              </a:p>
            </p:txBody>
          </p:sp>
          <p:sp>
            <p:nvSpPr>
              <p:cNvPr id="7" name="形状 6"/>
              <p:cNvSpPr/>
              <p:nvPr/>
            </p:nvSpPr>
            <p:spPr>
              <a:xfrm>
                <a:off x="1267015" y="2583359"/>
                <a:ext cx="2162399" cy="2162728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rgbClr val="F48A93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8" name="任意多边形: 形状 7"/>
              <p:cNvSpPr/>
              <p:nvPr/>
            </p:nvSpPr>
            <p:spPr>
              <a:xfrm>
                <a:off x="1747413" y="3371358"/>
                <a:ext cx="1201603" cy="600658"/>
              </a:xfrm>
              <a:custGeom>
                <a:avLst/>
                <a:gdLst>
                  <a:gd name="connsiteX0" fmla="*/ 0 w 1201603"/>
                  <a:gd name="connsiteY0" fmla="*/ 0 h 600658"/>
                  <a:gd name="connsiteX1" fmla="*/ 1201603 w 1201603"/>
                  <a:gd name="connsiteY1" fmla="*/ 0 h 600658"/>
                  <a:gd name="connsiteX2" fmla="*/ 1201603 w 1201603"/>
                  <a:gd name="connsiteY2" fmla="*/ 600658 h 600658"/>
                  <a:gd name="connsiteX3" fmla="*/ 0 w 1201603"/>
                  <a:gd name="connsiteY3" fmla="*/ 600658 h 600658"/>
                  <a:gd name="connsiteX4" fmla="*/ 0 w 1201603"/>
                  <a:gd name="connsiteY4" fmla="*/ 0 h 60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1603" h="600658">
                    <a:moveTo>
                      <a:pt x="0" y="0"/>
                    </a:moveTo>
                    <a:lnTo>
                      <a:pt x="1201603" y="0"/>
                    </a:lnTo>
                    <a:lnTo>
                      <a:pt x="1201603" y="600658"/>
                    </a:lnTo>
                    <a:lnTo>
                      <a:pt x="0" y="6006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2000" b="1" kern="1200" dirty="0">
                    <a:solidFill>
                      <a:srgbClr val="2A2A2A"/>
                    </a:solidFill>
                  </a:rPr>
                  <a:t>TITLE</a:t>
                </a:r>
                <a:endParaRPr lang="zh-CN" altLang="en-US" sz="2000" kern="1200" dirty="0">
                  <a:solidFill>
                    <a:srgbClr val="2A2A2A"/>
                  </a:solidFill>
                </a:endParaRPr>
              </a:p>
            </p:txBody>
          </p:sp>
          <p:sp>
            <p:nvSpPr>
              <p:cNvPr id="9" name="空心弧 8"/>
              <p:cNvSpPr/>
              <p:nvPr/>
            </p:nvSpPr>
            <p:spPr>
              <a:xfrm>
                <a:off x="2021520" y="3974711"/>
                <a:ext cx="1857836" cy="1858581"/>
              </a:xfrm>
              <a:prstGeom prst="blockArc">
                <a:avLst>
                  <a:gd name="adj1" fmla="val 13500000"/>
                  <a:gd name="adj2" fmla="val 10800000"/>
                  <a:gd name="adj3" fmla="val 12740"/>
                </a:avLst>
              </a:prstGeom>
              <a:solidFill>
                <a:srgbClr val="5EAAAC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 dirty="0"/>
              </a:p>
            </p:txBody>
          </p:sp>
          <p:sp>
            <p:nvSpPr>
              <p:cNvPr id="10" name="任意多边形: 形状 9"/>
              <p:cNvSpPr/>
              <p:nvPr/>
            </p:nvSpPr>
            <p:spPr>
              <a:xfrm>
                <a:off x="2348418" y="4622991"/>
                <a:ext cx="1201603" cy="600658"/>
              </a:xfrm>
              <a:custGeom>
                <a:avLst/>
                <a:gdLst>
                  <a:gd name="connsiteX0" fmla="*/ 0 w 1201603"/>
                  <a:gd name="connsiteY0" fmla="*/ 0 h 600658"/>
                  <a:gd name="connsiteX1" fmla="*/ 1201603 w 1201603"/>
                  <a:gd name="connsiteY1" fmla="*/ 0 h 600658"/>
                  <a:gd name="connsiteX2" fmla="*/ 1201603 w 1201603"/>
                  <a:gd name="connsiteY2" fmla="*/ 600658 h 600658"/>
                  <a:gd name="connsiteX3" fmla="*/ 0 w 1201603"/>
                  <a:gd name="connsiteY3" fmla="*/ 600658 h 600658"/>
                  <a:gd name="connsiteX4" fmla="*/ 0 w 1201603"/>
                  <a:gd name="connsiteY4" fmla="*/ 0 h 600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01603" h="600658">
                    <a:moveTo>
                      <a:pt x="0" y="0"/>
                    </a:moveTo>
                    <a:lnTo>
                      <a:pt x="1201603" y="0"/>
                    </a:lnTo>
                    <a:lnTo>
                      <a:pt x="1201603" y="600658"/>
                    </a:lnTo>
                    <a:lnTo>
                      <a:pt x="0" y="600658"/>
                    </a:lnTo>
                    <a:lnTo>
                      <a:pt x="0" y="0"/>
                    </a:lnTo>
                    <a:close/>
                  </a:path>
                </a:pathLst>
              </a:cu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2700" tIns="12700" rIns="12700" bIns="12700" numCol="1" spcCol="1270" anchor="ctr" anchorCtr="0">
                <a:noAutofit/>
              </a:bodyPr>
              <a:lstStyle/>
              <a:p>
                <a:pPr marL="0" lvl="0" indent="0" algn="ctr" defTabSz="8890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US" altLang="zh-CN" sz="2000" b="1" kern="1200" dirty="0">
                    <a:solidFill>
                      <a:srgbClr val="2A2A2A"/>
                    </a:solidFill>
                  </a:rPr>
                  <a:t>TITLE</a:t>
                </a:r>
                <a:endParaRPr lang="zh-CN" altLang="en-US" sz="2000" kern="1200" dirty="0">
                  <a:solidFill>
                    <a:srgbClr val="2A2A2A"/>
                  </a:solidFill>
                </a:endParaRPr>
              </a:p>
            </p:txBody>
          </p:sp>
        </p:grpSp>
        <p:cxnSp>
          <p:nvCxnSpPr>
            <p:cNvPr id="11" name="直接连接符 84"/>
            <p:cNvCxnSpPr/>
            <p:nvPr/>
          </p:nvCxnSpPr>
          <p:spPr>
            <a:xfrm flipH="1">
              <a:off x="4786422" y="2934318"/>
              <a:ext cx="6369608" cy="1"/>
            </a:xfrm>
            <a:prstGeom prst="line">
              <a:avLst/>
            </a:prstGeom>
            <a:ln w="25400">
              <a:solidFill>
                <a:srgbClr val="75B16B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85"/>
            <p:cNvCxnSpPr/>
            <p:nvPr/>
          </p:nvCxnSpPr>
          <p:spPr>
            <a:xfrm flipH="1">
              <a:off x="4786422" y="4281026"/>
              <a:ext cx="6369608" cy="1"/>
            </a:xfrm>
            <a:prstGeom prst="line">
              <a:avLst/>
            </a:prstGeom>
            <a:ln w="25400">
              <a:solidFill>
                <a:srgbClr val="75B16B"/>
              </a:solidFill>
              <a:prstDash val="sysDot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87"/>
            <p:cNvCxnSpPr/>
            <p:nvPr/>
          </p:nvCxnSpPr>
          <p:spPr>
            <a:xfrm flipH="1" flipV="1">
              <a:off x="4586102" y="1223148"/>
              <a:ext cx="1" cy="4721170"/>
            </a:xfrm>
            <a:prstGeom prst="line">
              <a:avLst/>
            </a:prstGeom>
            <a:ln w="25400">
              <a:solidFill>
                <a:srgbClr val="75B16B"/>
              </a:solidFill>
              <a:prstDash val="sysDot"/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文本框 13"/>
            <p:cNvSpPr txBox="1"/>
            <p:nvPr/>
          </p:nvSpPr>
          <p:spPr>
            <a:xfrm>
              <a:off x="5131782" y="1922059"/>
              <a:ext cx="1406128" cy="769427"/>
            </a:xfrm>
            <a:prstGeom prst="rect">
              <a:avLst/>
            </a:prstGeom>
            <a:noFill/>
          </p:spPr>
          <p:txBody>
            <a:bodyPr wrap="none" lIns="91427" tIns="45713" rIns="91427" bIns="45713" rtlCol="0">
              <a:spAutoFit/>
            </a:bodyPr>
            <a:lstStyle/>
            <a:p>
              <a:pPr algn="ctr" defTabSz="914400"/>
              <a:r>
                <a:rPr lang="en-US" altLang="zh-CN" sz="4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46%</a:t>
              </a:r>
              <a:endParaRPr lang="zh-CN" altLang="en-US" sz="4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5131782" y="3263398"/>
              <a:ext cx="1406128" cy="769427"/>
            </a:xfrm>
            <a:prstGeom prst="rect">
              <a:avLst/>
            </a:prstGeom>
            <a:noFill/>
          </p:spPr>
          <p:txBody>
            <a:bodyPr wrap="none" lIns="91427" tIns="45713" rIns="91427" bIns="45713" rtlCol="0">
              <a:spAutoFit/>
            </a:bodyPr>
            <a:lstStyle/>
            <a:p>
              <a:pPr algn="ctr" defTabSz="914400"/>
              <a:r>
                <a:rPr lang="en-US" altLang="zh-CN" sz="4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56%</a:t>
              </a:r>
              <a:endParaRPr lang="zh-CN" altLang="en-US" sz="4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5131782" y="4610105"/>
              <a:ext cx="1406128" cy="769427"/>
            </a:xfrm>
            <a:prstGeom prst="rect">
              <a:avLst/>
            </a:prstGeom>
            <a:noFill/>
          </p:spPr>
          <p:txBody>
            <a:bodyPr wrap="none" lIns="91427" tIns="45713" rIns="91427" bIns="45713" rtlCol="0">
              <a:spAutoFit/>
            </a:bodyPr>
            <a:lstStyle/>
            <a:p>
              <a:pPr algn="ctr" defTabSz="914400"/>
              <a:r>
                <a:rPr lang="en-US" altLang="zh-CN" sz="4400" b="1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66%</a:t>
              </a:r>
              <a:endParaRPr lang="zh-CN" altLang="en-US" sz="4400" b="1" kern="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928653" y="1983515"/>
              <a:ext cx="432989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problem at once. I can do for twelve</a:t>
              </a:r>
              <a:endParaRPr lang="zh-CN" altLang="en-US" sz="1400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6928653" y="3245311"/>
              <a:ext cx="432989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problem at once. I can do for twelve</a:t>
              </a:r>
              <a:endParaRPr lang="zh-CN" altLang="en-US" sz="1400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928653" y="4578078"/>
              <a:ext cx="4329897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problem at once. I can do for twelve</a:t>
              </a:r>
              <a:endParaRPr lang="zh-CN" altLang="en-US" sz="1400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25"/>
          <a:stretch>
            <a:fillRect/>
          </a:stretch>
        </p:blipFill>
        <p:spPr>
          <a:xfrm>
            <a:off x="2342820" y="249069"/>
            <a:ext cx="7193682" cy="6231227"/>
          </a:xfrm>
          <a:prstGeom prst="rect">
            <a:avLst/>
          </a:prstGeom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3969635" y="3103073"/>
            <a:ext cx="3940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B70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03.ADD TITTLE HERE</a:t>
            </a:r>
            <a:endParaRPr lang="zh-CN" altLang="en-US" sz="2800" b="1" dirty="0">
              <a:solidFill>
                <a:srgbClr val="FB70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4524666" y="3626293"/>
            <a:ext cx="2983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</a:t>
            </a:r>
            <a:endParaRPr lang="en-US" altLang="zh-CN" sz="1200" dirty="0">
              <a:solidFill>
                <a:srgbClr val="B287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374296" y="2915478"/>
            <a:ext cx="5817704" cy="2239617"/>
          </a:xfrm>
          <a:prstGeom prst="rect">
            <a:avLst/>
          </a:prstGeom>
          <a:solidFill>
            <a:srgbClr val="5EAA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23"/>
          <p:cNvSpPr>
            <a:spLocks noChangeArrowheads="1"/>
          </p:cNvSpPr>
          <p:nvPr/>
        </p:nvSpPr>
        <p:spPr bwMode="auto">
          <a:xfrm>
            <a:off x="6664581" y="3408217"/>
            <a:ext cx="5237134" cy="134690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 I can do </a:t>
            </a:r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Just for today I will try to live through this day only and not tackle my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161106" y="5713343"/>
            <a:ext cx="587562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exercise my soul in three ways. I will do somebody a good turnJust for today I will exercise my soul</a:t>
            </a:r>
          </a:p>
          <a:p>
            <a:pPr algn="ctr">
              <a:lnSpc>
                <a:spcPct val="150000"/>
              </a:lnSpc>
            </a:pP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61"/>
          <a:stretch>
            <a:fillRect/>
          </a:stretch>
        </p:blipFill>
        <p:spPr>
          <a:xfrm>
            <a:off x="2103784" y="2915478"/>
            <a:ext cx="4191000" cy="223961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73" y="1998029"/>
            <a:ext cx="4191000" cy="421957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710426" y="2745616"/>
            <a:ext cx="5593679" cy="601662"/>
            <a:chOff x="7605486" y="2573338"/>
            <a:chExt cx="5593679" cy="601662"/>
          </a:xfrm>
        </p:grpSpPr>
        <p:grpSp>
          <p:nvGrpSpPr>
            <p:cNvPr id="5" name="组合 4"/>
            <p:cNvGrpSpPr/>
            <p:nvPr/>
          </p:nvGrpSpPr>
          <p:grpSpPr>
            <a:xfrm>
              <a:off x="7605486" y="2573338"/>
              <a:ext cx="601662" cy="601662"/>
              <a:chOff x="7605486" y="2573338"/>
              <a:chExt cx="601662" cy="601662"/>
            </a:xfrm>
          </p:grpSpPr>
          <p:sp>
            <p:nvSpPr>
              <p:cNvPr id="7" name="椭圆 6"/>
              <p:cNvSpPr/>
              <p:nvPr/>
            </p:nvSpPr>
            <p:spPr>
              <a:xfrm>
                <a:off x="7605486" y="2573338"/>
                <a:ext cx="601662" cy="601662"/>
              </a:xfrm>
              <a:prstGeom prst="ellipse">
                <a:avLst/>
              </a:prstGeom>
              <a:solidFill>
                <a:srgbClr val="F48A9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7725387" y="2640496"/>
                <a:ext cx="261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1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" name="矩形 5"/>
            <p:cNvSpPr/>
            <p:nvPr/>
          </p:nvSpPr>
          <p:spPr>
            <a:xfrm>
              <a:off x="8366805" y="2580031"/>
              <a:ext cx="483236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 ways. I will do somebody a good turn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10426" y="3783389"/>
            <a:ext cx="5593679" cy="614848"/>
            <a:chOff x="7605486" y="3611111"/>
            <a:chExt cx="5593679" cy="614848"/>
          </a:xfrm>
        </p:grpSpPr>
        <p:grpSp>
          <p:nvGrpSpPr>
            <p:cNvPr id="10" name="组合 9"/>
            <p:cNvGrpSpPr/>
            <p:nvPr/>
          </p:nvGrpSpPr>
          <p:grpSpPr>
            <a:xfrm>
              <a:off x="7605486" y="3624297"/>
              <a:ext cx="601662" cy="601662"/>
              <a:chOff x="7605486" y="3580755"/>
              <a:chExt cx="601662" cy="601662"/>
            </a:xfrm>
          </p:grpSpPr>
          <p:sp>
            <p:nvSpPr>
              <p:cNvPr id="12" name="椭圆 11"/>
              <p:cNvSpPr/>
              <p:nvPr/>
            </p:nvSpPr>
            <p:spPr>
              <a:xfrm>
                <a:off x="7605486" y="3580755"/>
                <a:ext cx="601662" cy="601662"/>
              </a:xfrm>
              <a:prstGeom prst="ellipse">
                <a:avLst/>
              </a:prstGeom>
              <a:solidFill>
                <a:srgbClr val="F48A9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3" name="文本框 12"/>
              <p:cNvSpPr txBox="1"/>
              <p:nvPr/>
            </p:nvSpPr>
            <p:spPr>
              <a:xfrm>
                <a:off x="7721601" y="3661165"/>
                <a:ext cx="261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2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" name="矩形 10"/>
            <p:cNvSpPr/>
            <p:nvPr/>
          </p:nvSpPr>
          <p:spPr>
            <a:xfrm>
              <a:off x="8366804" y="3611111"/>
              <a:ext cx="483236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 ways. I will do somebody a good turn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723678" y="4817859"/>
            <a:ext cx="5580427" cy="616176"/>
            <a:chOff x="7605486" y="4605825"/>
            <a:chExt cx="5580427" cy="616176"/>
          </a:xfrm>
        </p:grpSpPr>
        <p:grpSp>
          <p:nvGrpSpPr>
            <p:cNvPr id="15" name="组合 14"/>
            <p:cNvGrpSpPr/>
            <p:nvPr/>
          </p:nvGrpSpPr>
          <p:grpSpPr>
            <a:xfrm>
              <a:off x="7605486" y="4620339"/>
              <a:ext cx="601662" cy="601662"/>
              <a:chOff x="7605486" y="4576797"/>
              <a:chExt cx="601662" cy="60166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7605486" y="4576797"/>
                <a:ext cx="601662" cy="601662"/>
              </a:xfrm>
              <a:prstGeom prst="ellipse">
                <a:avLst/>
              </a:prstGeom>
              <a:solidFill>
                <a:srgbClr val="F48A93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文本框 17"/>
              <p:cNvSpPr txBox="1"/>
              <p:nvPr/>
            </p:nvSpPr>
            <p:spPr>
              <a:xfrm>
                <a:off x="7721601" y="4670459"/>
                <a:ext cx="2612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400" b="1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3</a:t>
                </a:r>
                <a:endParaRPr lang="zh-CN" altLang="en-US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6" name="矩形 15"/>
            <p:cNvSpPr/>
            <p:nvPr/>
          </p:nvSpPr>
          <p:spPr>
            <a:xfrm>
              <a:off x="8366804" y="4605825"/>
              <a:ext cx="481910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three ways. I will do somebody a good turn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</a:t>
              </a:r>
            </a:p>
          </p:txBody>
        </p:sp>
      </p:grpSp>
      <p:sp>
        <p:nvSpPr>
          <p:cNvPr id="20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1002264" y="2345635"/>
            <a:ext cx="10422783" cy="2140141"/>
            <a:chOff x="2009430" y="2134472"/>
            <a:chExt cx="7772400" cy="1595930"/>
          </a:xfrm>
        </p:grpSpPr>
        <p:sp>
          <p:nvSpPr>
            <p:cNvPr id="4" name="Freeform 5"/>
            <p:cNvSpPr/>
            <p:nvPr/>
          </p:nvSpPr>
          <p:spPr bwMode="auto">
            <a:xfrm>
              <a:off x="2247555" y="2134472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rgbClr val="FB7083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7552980" y="2134472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rgbClr val="FB7083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" name="Freeform 9"/>
            <p:cNvSpPr/>
            <p:nvPr/>
          </p:nvSpPr>
          <p:spPr bwMode="auto">
            <a:xfrm>
              <a:off x="4903442" y="2134472"/>
              <a:ext cx="2228850" cy="1595930"/>
            </a:xfrm>
            <a:custGeom>
              <a:avLst/>
              <a:gdLst>
                <a:gd name="T0" fmla="*/ 1740 w 1817"/>
                <a:gd name="T1" fmla="*/ 0 h 1299"/>
                <a:gd name="T2" fmla="*/ 77 w 1817"/>
                <a:gd name="T3" fmla="*/ 0 h 1299"/>
                <a:gd name="T4" fmla="*/ 0 w 1817"/>
                <a:gd name="T5" fmla="*/ 77 h 1299"/>
                <a:gd name="T6" fmla="*/ 0 w 1817"/>
                <a:gd name="T7" fmla="*/ 1071 h 1299"/>
                <a:gd name="T8" fmla="*/ 77 w 1817"/>
                <a:gd name="T9" fmla="*/ 1148 h 1299"/>
                <a:gd name="T10" fmla="*/ 258 w 1817"/>
                <a:gd name="T11" fmla="*/ 1148 h 1299"/>
                <a:gd name="T12" fmla="*/ 258 w 1817"/>
                <a:gd name="T13" fmla="*/ 1299 h 1299"/>
                <a:gd name="T14" fmla="*/ 409 w 1817"/>
                <a:gd name="T15" fmla="*/ 1148 h 1299"/>
                <a:gd name="T16" fmla="*/ 1740 w 1817"/>
                <a:gd name="T17" fmla="*/ 1148 h 1299"/>
                <a:gd name="T18" fmla="*/ 1817 w 1817"/>
                <a:gd name="T19" fmla="*/ 1071 h 1299"/>
                <a:gd name="T20" fmla="*/ 1817 w 1817"/>
                <a:gd name="T21" fmla="*/ 77 h 1299"/>
                <a:gd name="T22" fmla="*/ 1740 w 1817"/>
                <a:gd name="T23" fmla="*/ 0 h 1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7" h="1299">
                  <a:moveTo>
                    <a:pt x="1740" y="0"/>
                  </a:moveTo>
                  <a:cubicBezTo>
                    <a:pt x="77" y="0"/>
                    <a:pt x="77" y="0"/>
                    <a:pt x="77" y="0"/>
                  </a:cubicBezTo>
                  <a:cubicBezTo>
                    <a:pt x="34" y="0"/>
                    <a:pt x="0" y="34"/>
                    <a:pt x="0" y="77"/>
                  </a:cubicBezTo>
                  <a:cubicBezTo>
                    <a:pt x="0" y="1071"/>
                    <a:pt x="0" y="1071"/>
                    <a:pt x="0" y="1071"/>
                  </a:cubicBezTo>
                  <a:cubicBezTo>
                    <a:pt x="0" y="1114"/>
                    <a:pt x="34" y="1148"/>
                    <a:pt x="77" y="1148"/>
                  </a:cubicBezTo>
                  <a:cubicBezTo>
                    <a:pt x="258" y="1148"/>
                    <a:pt x="258" y="1148"/>
                    <a:pt x="258" y="1148"/>
                  </a:cubicBezTo>
                  <a:cubicBezTo>
                    <a:pt x="258" y="1299"/>
                    <a:pt x="258" y="1299"/>
                    <a:pt x="258" y="1299"/>
                  </a:cubicBezTo>
                  <a:cubicBezTo>
                    <a:pt x="409" y="1148"/>
                    <a:pt x="409" y="1148"/>
                    <a:pt x="409" y="1148"/>
                  </a:cubicBezTo>
                  <a:cubicBezTo>
                    <a:pt x="1740" y="1148"/>
                    <a:pt x="1740" y="1148"/>
                    <a:pt x="1740" y="1148"/>
                  </a:cubicBezTo>
                  <a:cubicBezTo>
                    <a:pt x="1782" y="1148"/>
                    <a:pt x="1817" y="1114"/>
                    <a:pt x="1817" y="1071"/>
                  </a:cubicBezTo>
                  <a:cubicBezTo>
                    <a:pt x="1817" y="77"/>
                    <a:pt x="1817" y="77"/>
                    <a:pt x="1817" y="77"/>
                  </a:cubicBezTo>
                  <a:cubicBezTo>
                    <a:pt x="1817" y="34"/>
                    <a:pt x="1782" y="0"/>
                    <a:pt x="1740" y="0"/>
                  </a:cubicBezTo>
                  <a:close/>
                </a:path>
              </a:pathLst>
            </a:custGeom>
            <a:solidFill>
              <a:srgbClr val="5EAAAC"/>
            </a:solidFill>
            <a:ln>
              <a:noFill/>
            </a:ln>
            <a:effectLst/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grpSp>
          <p:nvGrpSpPr>
            <p:cNvPr id="7" name="Group 11"/>
            <p:cNvGrpSpPr/>
            <p:nvPr/>
          </p:nvGrpSpPr>
          <p:grpSpPr bwMode="auto">
            <a:xfrm>
              <a:off x="2009430" y="2350438"/>
              <a:ext cx="392112" cy="393822"/>
              <a:chOff x="0" y="0"/>
              <a:chExt cx="247" cy="248"/>
            </a:xfrm>
            <a:solidFill>
              <a:schemeClr val="accent1"/>
            </a:solidFill>
          </p:grpSpPr>
          <p:sp>
            <p:nvSpPr>
              <p:cNvPr id="8" name="Oval 12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rgbClr val="FB7083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9" name="Group 13"/>
              <p:cNvGrpSpPr/>
              <p:nvPr/>
            </p:nvGrpSpPr>
            <p:grpSpPr bwMode="auto">
              <a:xfrm>
                <a:off x="80" y="80"/>
                <a:ext cx="88" cy="89"/>
                <a:chOff x="0" y="0"/>
                <a:chExt cx="88" cy="89"/>
              </a:xfrm>
              <a:grpFill/>
            </p:grpSpPr>
            <p:sp>
              <p:nvSpPr>
                <p:cNvPr id="10" name="Line 14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8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1" name="Line 15"/>
                <p:cNvSpPr>
                  <a:spLocks noChangeShapeType="1"/>
                </p:cNvSpPr>
                <p:nvPr/>
              </p:nvSpPr>
              <p:spPr bwMode="auto">
                <a:xfrm>
                  <a:off x="44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2" name="Group 19"/>
            <p:cNvGrpSpPr/>
            <p:nvPr/>
          </p:nvGrpSpPr>
          <p:grpSpPr bwMode="auto">
            <a:xfrm>
              <a:off x="4673255" y="2350438"/>
              <a:ext cx="392112" cy="393822"/>
              <a:chOff x="0" y="0"/>
              <a:chExt cx="247" cy="248"/>
            </a:xfrm>
            <a:solidFill>
              <a:schemeClr val="accent2"/>
            </a:solidFill>
          </p:grpSpPr>
          <p:sp>
            <p:nvSpPr>
              <p:cNvPr id="13" name="Oval 2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rgbClr val="5EAAAC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4" name="Group 21"/>
              <p:cNvGrpSpPr/>
              <p:nvPr/>
            </p:nvGrpSpPr>
            <p:grpSpPr bwMode="auto">
              <a:xfrm>
                <a:off x="80" y="80"/>
                <a:ext cx="88" cy="89"/>
                <a:chOff x="0" y="0"/>
                <a:chExt cx="88" cy="89"/>
              </a:xfrm>
              <a:grpFill/>
            </p:grpSpPr>
            <p:sp>
              <p:nvSpPr>
                <p:cNvPr id="15" name="Line 22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8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Line 23"/>
                <p:cNvSpPr>
                  <a:spLocks noChangeShapeType="1"/>
                </p:cNvSpPr>
                <p:nvPr/>
              </p:nvSpPr>
              <p:spPr bwMode="auto">
                <a:xfrm>
                  <a:off x="44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7" name="Group 27"/>
            <p:cNvGrpSpPr/>
            <p:nvPr/>
          </p:nvGrpSpPr>
          <p:grpSpPr bwMode="auto">
            <a:xfrm>
              <a:off x="7337080" y="2350438"/>
              <a:ext cx="392112" cy="393822"/>
              <a:chOff x="0" y="0"/>
              <a:chExt cx="247" cy="248"/>
            </a:xfrm>
            <a:solidFill>
              <a:schemeClr val="accent3"/>
            </a:solidFill>
          </p:grpSpPr>
          <p:sp>
            <p:nvSpPr>
              <p:cNvPr id="18" name="Oval 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47" cy="248"/>
              </a:xfrm>
              <a:prstGeom prst="ellipse">
                <a:avLst/>
              </a:prstGeom>
              <a:solidFill>
                <a:srgbClr val="FB7083"/>
              </a:solidFill>
              <a:ln w="12700">
                <a:solidFill>
                  <a:srgbClr val="F8F8F8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1C1C1C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9" name="Group 29"/>
              <p:cNvGrpSpPr/>
              <p:nvPr/>
            </p:nvGrpSpPr>
            <p:grpSpPr bwMode="auto">
              <a:xfrm>
                <a:off x="79" y="80"/>
                <a:ext cx="89" cy="89"/>
                <a:chOff x="0" y="0"/>
                <a:chExt cx="89" cy="89"/>
              </a:xfrm>
              <a:grpFill/>
            </p:grpSpPr>
            <p:sp>
              <p:nvSpPr>
                <p:cNvPr id="20" name="Line 30"/>
                <p:cNvSpPr>
                  <a:spLocks noChangeShapeType="1"/>
                </p:cNvSpPr>
                <p:nvPr/>
              </p:nvSpPr>
              <p:spPr bwMode="auto">
                <a:xfrm>
                  <a:off x="0" y="44"/>
                  <a:ext cx="89" cy="0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" name="Line 31"/>
                <p:cNvSpPr>
                  <a:spLocks noChangeShapeType="1"/>
                </p:cNvSpPr>
                <p:nvPr/>
              </p:nvSpPr>
              <p:spPr bwMode="auto">
                <a:xfrm>
                  <a:off x="45" y="0"/>
                  <a:ext cx="0" cy="89"/>
                </a:xfrm>
                <a:prstGeom prst="line">
                  <a:avLst/>
                </a:prstGeom>
                <a:grpFill/>
                <a:ln w="25400">
                  <a:solidFill>
                    <a:srgbClr val="F8F8F8"/>
                  </a:solidFill>
                  <a:rou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6" name="矩形 25"/>
          <p:cNvSpPr/>
          <p:nvPr/>
        </p:nvSpPr>
        <p:spPr>
          <a:xfrm>
            <a:off x="1453577" y="2830172"/>
            <a:ext cx="2914376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exercise my soul in three ways. I will do somebody a good turnJust for today I</a:t>
            </a:r>
          </a:p>
        </p:txBody>
      </p:sp>
      <p:sp>
        <p:nvSpPr>
          <p:cNvPr id="27" name="矩形 26"/>
          <p:cNvSpPr/>
          <p:nvPr/>
        </p:nvSpPr>
        <p:spPr>
          <a:xfrm>
            <a:off x="5094953" y="2870067"/>
            <a:ext cx="2914376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exercise my soul in three ways. I will do somebody a good turnJust for today I</a:t>
            </a:r>
          </a:p>
        </p:txBody>
      </p:sp>
      <p:sp>
        <p:nvSpPr>
          <p:cNvPr id="28" name="矩形 27"/>
          <p:cNvSpPr/>
          <p:nvPr/>
        </p:nvSpPr>
        <p:spPr>
          <a:xfrm>
            <a:off x="8600080" y="2856621"/>
            <a:ext cx="2914376" cy="8906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exercise my soul in three ways. I will do somebody a good turnJust for today I</a:t>
            </a:r>
          </a:p>
        </p:txBody>
      </p:sp>
      <p:sp>
        <p:nvSpPr>
          <p:cNvPr id="29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187170" y="5273849"/>
            <a:ext cx="83808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exercise my soul in three ways. I will do somebody a good turnJust for today I will exercise my soul in three ways. I will do somebody a good turn</a:t>
            </a:r>
          </a:p>
          <a:p>
            <a:pPr algn="ctr">
              <a:lnSpc>
                <a:spcPct val="150000"/>
              </a:lnSpc>
            </a:pP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4684366" y="2313409"/>
            <a:ext cx="3028398" cy="3025257"/>
            <a:chOff x="3292890" y="1634334"/>
            <a:chExt cx="2739764" cy="2736922"/>
          </a:xfrm>
        </p:grpSpPr>
        <p:sp>
          <p:nvSpPr>
            <p:cNvPr id="4" name="Freeform 5"/>
            <p:cNvSpPr>
              <a:spLocks noEditPoints="1"/>
            </p:cNvSpPr>
            <p:nvPr/>
          </p:nvSpPr>
          <p:spPr bwMode="auto">
            <a:xfrm>
              <a:off x="3292890" y="1634334"/>
              <a:ext cx="2739764" cy="2736922"/>
            </a:xfrm>
            <a:custGeom>
              <a:avLst/>
              <a:gdLst>
                <a:gd name="T0" fmla="*/ 870 w 935"/>
                <a:gd name="T1" fmla="*/ 608 h 935"/>
                <a:gd name="T2" fmla="*/ 870 w 935"/>
                <a:gd name="T3" fmla="*/ 608 h 935"/>
                <a:gd name="T4" fmla="*/ 806 w 935"/>
                <a:gd name="T5" fmla="*/ 468 h 935"/>
                <a:gd name="T6" fmla="*/ 870 w 935"/>
                <a:gd name="T7" fmla="*/ 327 h 935"/>
                <a:gd name="T8" fmla="*/ 870 w 935"/>
                <a:gd name="T9" fmla="*/ 327 h 935"/>
                <a:gd name="T10" fmla="*/ 935 w 935"/>
                <a:gd name="T11" fmla="*/ 186 h 935"/>
                <a:gd name="T12" fmla="*/ 750 w 935"/>
                <a:gd name="T13" fmla="*/ 0 h 935"/>
                <a:gd name="T14" fmla="*/ 608 w 935"/>
                <a:gd name="T15" fmla="*/ 65 h 935"/>
                <a:gd name="T16" fmla="*/ 608 w 935"/>
                <a:gd name="T17" fmla="*/ 65 h 935"/>
                <a:gd name="T18" fmla="*/ 468 w 935"/>
                <a:gd name="T19" fmla="*/ 129 h 935"/>
                <a:gd name="T20" fmla="*/ 328 w 935"/>
                <a:gd name="T21" fmla="*/ 65 h 935"/>
                <a:gd name="T22" fmla="*/ 328 w 935"/>
                <a:gd name="T23" fmla="*/ 65 h 935"/>
                <a:gd name="T24" fmla="*/ 186 w 935"/>
                <a:gd name="T25" fmla="*/ 0 h 935"/>
                <a:gd name="T26" fmla="*/ 0 w 935"/>
                <a:gd name="T27" fmla="*/ 186 h 935"/>
                <a:gd name="T28" fmla="*/ 66 w 935"/>
                <a:gd name="T29" fmla="*/ 327 h 935"/>
                <a:gd name="T30" fmla="*/ 66 w 935"/>
                <a:gd name="T31" fmla="*/ 327 h 935"/>
                <a:gd name="T32" fmla="*/ 130 w 935"/>
                <a:gd name="T33" fmla="*/ 468 h 935"/>
                <a:gd name="T34" fmla="*/ 66 w 935"/>
                <a:gd name="T35" fmla="*/ 608 h 935"/>
                <a:gd name="T36" fmla="*/ 66 w 935"/>
                <a:gd name="T37" fmla="*/ 608 h 935"/>
                <a:gd name="T38" fmla="*/ 0 w 935"/>
                <a:gd name="T39" fmla="*/ 749 h 935"/>
                <a:gd name="T40" fmla="*/ 186 w 935"/>
                <a:gd name="T41" fmla="*/ 935 h 935"/>
                <a:gd name="T42" fmla="*/ 328 w 935"/>
                <a:gd name="T43" fmla="*/ 870 h 935"/>
                <a:gd name="T44" fmla="*/ 328 w 935"/>
                <a:gd name="T45" fmla="*/ 870 h 935"/>
                <a:gd name="T46" fmla="*/ 468 w 935"/>
                <a:gd name="T47" fmla="*/ 806 h 935"/>
                <a:gd name="T48" fmla="*/ 608 w 935"/>
                <a:gd name="T49" fmla="*/ 870 h 935"/>
                <a:gd name="T50" fmla="*/ 608 w 935"/>
                <a:gd name="T51" fmla="*/ 870 h 935"/>
                <a:gd name="T52" fmla="*/ 750 w 935"/>
                <a:gd name="T53" fmla="*/ 935 h 935"/>
                <a:gd name="T54" fmla="*/ 935 w 935"/>
                <a:gd name="T55" fmla="*/ 749 h 935"/>
                <a:gd name="T56" fmla="*/ 870 w 935"/>
                <a:gd name="T57" fmla="*/ 608 h 935"/>
                <a:gd name="T58" fmla="*/ 468 w 935"/>
                <a:gd name="T59" fmla="*/ 681 h 935"/>
                <a:gd name="T60" fmla="*/ 255 w 935"/>
                <a:gd name="T61" fmla="*/ 468 h 935"/>
                <a:gd name="T62" fmla="*/ 468 w 935"/>
                <a:gd name="T63" fmla="*/ 255 h 935"/>
                <a:gd name="T64" fmla="*/ 681 w 935"/>
                <a:gd name="T65" fmla="*/ 468 h 935"/>
                <a:gd name="T66" fmla="*/ 468 w 935"/>
                <a:gd name="T67" fmla="*/ 681 h 9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35" h="935">
                  <a:moveTo>
                    <a:pt x="870" y="608"/>
                  </a:moveTo>
                  <a:cubicBezTo>
                    <a:pt x="870" y="608"/>
                    <a:pt x="870" y="608"/>
                    <a:pt x="870" y="608"/>
                  </a:cubicBezTo>
                  <a:cubicBezTo>
                    <a:pt x="831" y="574"/>
                    <a:pt x="806" y="524"/>
                    <a:pt x="806" y="468"/>
                  </a:cubicBezTo>
                  <a:cubicBezTo>
                    <a:pt x="806" y="412"/>
                    <a:pt x="831" y="362"/>
                    <a:pt x="870" y="327"/>
                  </a:cubicBezTo>
                  <a:cubicBezTo>
                    <a:pt x="870" y="327"/>
                    <a:pt x="870" y="327"/>
                    <a:pt x="870" y="327"/>
                  </a:cubicBezTo>
                  <a:cubicBezTo>
                    <a:pt x="910" y="293"/>
                    <a:pt x="935" y="243"/>
                    <a:pt x="935" y="186"/>
                  </a:cubicBezTo>
                  <a:cubicBezTo>
                    <a:pt x="935" y="83"/>
                    <a:pt x="852" y="0"/>
                    <a:pt x="750" y="0"/>
                  </a:cubicBezTo>
                  <a:cubicBezTo>
                    <a:pt x="693" y="0"/>
                    <a:pt x="642" y="25"/>
                    <a:pt x="608" y="65"/>
                  </a:cubicBezTo>
                  <a:cubicBezTo>
                    <a:pt x="608" y="65"/>
                    <a:pt x="608" y="65"/>
                    <a:pt x="608" y="65"/>
                  </a:cubicBezTo>
                  <a:cubicBezTo>
                    <a:pt x="574" y="105"/>
                    <a:pt x="524" y="129"/>
                    <a:pt x="468" y="129"/>
                  </a:cubicBezTo>
                  <a:cubicBezTo>
                    <a:pt x="412" y="129"/>
                    <a:pt x="362" y="105"/>
                    <a:pt x="328" y="65"/>
                  </a:cubicBezTo>
                  <a:cubicBezTo>
                    <a:pt x="328" y="65"/>
                    <a:pt x="328" y="65"/>
                    <a:pt x="328" y="65"/>
                  </a:cubicBezTo>
                  <a:cubicBezTo>
                    <a:pt x="294" y="25"/>
                    <a:pt x="243" y="0"/>
                    <a:pt x="186" y="0"/>
                  </a:cubicBezTo>
                  <a:cubicBezTo>
                    <a:pt x="83" y="0"/>
                    <a:pt x="0" y="83"/>
                    <a:pt x="0" y="186"/>
                  </a:cubicBezTo>
                  <a:cubicBezTo>
                    <a:pt x="0" y="243"/>
                    <a:pt x="26" y="293"/>
                    <a:pt x="66" y="327"/>
                  </a:cubicBezTo>
                  <a:cubicBezTo>
                    <a:pt x="66" y="327"/>
                    <a:pt x="66" y="327"/>
                    <a:pt x="66" y="327"/>
                  </a:cubicBezTo>
                  <a:cubicBezTo>
                    <a:pt x="105" y="362"/>
                    <a:pt x="130" y="412"/>
                    <a:pt x="130" y="468"/>
                  </a:cubicBezTo>
                  <a:cubicBezTo>
                    <a:pt x="130" y="524"/>
                    <a:pt x="105" y="574"/>
                    <a:pt x="66" y="608"/>
                  </a:cubicBezTo>
                  <a:cubicBezTo>
                    <a:pt x="66" y="608"/>
                    <a:pt x="66" y="608"/>
                    <a:pt x="66" y="608"/>
                  </a:cubicBezTo>
                  <a:cubicBezTo>
                    <a:pt x="26" y="642"/>
                    <a:pt x="0" y="693"/>
                    <a:pt x="0" y="749"/>
                  </a:cubicBezTo>
                  <a:cubicBezTo>
                    <a:pt x="0" y="852"/>
                    <a:pt x="83" y="935"/>
                    <a:pt x="186" y="935"/>
                  </a:cubicBezTo>
                  <a:cubicBezTo>
                    <a:pt x="243" y="935"/>
                    <a:pt x="294" y="910"/>
                    <a:pt x="328" y="870"/>
                  </a:cubicBezTo>
                  <a:cubicBezTo>
                    <a:pt x="328" y="870"/>
                    <a:pt x="328" y="870"/>
                    <a:pt x="328" y="870"/>
                  </a:cubicBezTo>
                  <a:cubicBezTo>
                    <a:pt x="362" y="831"/>
                    <a:pt x="412" y="806"/>
                    <a:pt x="468" y="806"/>
                  </a:cubicBezTo>
                  <a:cubicBezTo>
                    <a:pt x="524" y="806"/>
                    <a:pt x="574" y="831"/>
                    <a:pt x="608" y="870"/>
                  </a:cubicBezTo>
                  <a:cubicBezTo>
                    <a:pt x="608" y="870"/>
                    <a:pt x="608" y="870"/>
                    <a:pt x="608" y="870"/>
                  </a:cubicBezTo>
                  <a:cubicBezTo>
                    <a:pt x="642" y="910"/>
                    <a:pt x="693" y="935"/>
                    <a:pt x="750" y="935"/>
                  </a:cubicBezTo>
                  <a:cubicBezTo>
                    <a:pt x="852" y="935"/>
                    <a:pt x="935" y="852"/>
                    <a:pt x="935" y="749"/>
                  </a:cubicBezTo>
                  <a:cubicBezTo>
                    <a:pt x="935" y="693"/>
                    <a:pt x="910" y="642"/>
                    <a:pt x="870" y="608"/>
                  </a:cubicBezTo>
                  <a:close/>
                  <a:moveTo>
                    <a:pt x="468" y="681"/>
                  </a:moveTo>
                  <a:cubicBezTo>
                    <a:pt x="350" y="681"/>
                    <a:pt x="255" y="585"/>
                    <a:pt x="255" y="468"/>
                  </a:cubicBezTo>
                  <a:cubicBezTo>
                    <a:pt x="255" y="350"/>
                    <a:pt x="350" y="255"/>
                    <a:pt x="468" y="255"/>
                  </a:cubicBezTo>
                  <a:cubicBezTo>
                    <a:pt x="585" y="255"/>
                    <a:pt x="681" y="350"/>
                    <a:pt x="681" y="468"/>
                  </a:cubicBezTo>
                  <a:cubicBezTo>
                    <a:pt x="681" y="585"/>
                    <a:pt x="585" y="681"/>
                    <a:pt x="468" y="68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华文细黑" panose="02010600040101010101" pitchFamily="2" charset="-122"/>
              </a:endParaRPr>
            </a:p>
          </p:txBody>
        </p:sp>
        <p:grpSp>
          <p:nvGrpSpPr>
            <p:cNvPr id="5" name="组合 4"/>
            <p:cNvGrpSpPr/>
            <p:nvPr/>
          </p:nvGrpSpPr>
          <p:grpSpPr>
            <a:xfrm>
              <a:off x="5091926" y="1790648"/>
              <a:ext cx="794362" cy="790098"/>
              <a:chOff x="5039894" y="1650916"/>
              <a:chExt cx="887413" cy="882650"/>
            </a:xfrm>
          </p:grpSpPr>
          <p:sp>
            <p:nvSpPr>
              <p:cNvPr id="6" name="Oval 8"/>
              <p:cNvSpPr>
                <a:spLocks noChangeArrowheads="1"/>
              </p:cNvSpPr>
              <p:nvPr/>
            </p:nvSpPr>
            <p:spPr bwMode="auto">
              <a:xfrm>
                <a:off x="5039894" y="1650916"/>
                <a:ext cx="887413" cy="882650"/>
              </a:xfrm>
              <a:prstGeom prst="ellipse">
                <a:avLst/>
              </a:prstGeom>
              <a:solidFill>
                <a:srgbClr val="5EAAAC"/>
              </a:solidFill>
              <a:ln>
                <a:noFill/>
              </a:ln>
            </p:spPr>
            <p:txBody>
              <a:bodyPr/>
              <a:lstStyle/>
              <a:p>
                <a:pPr defTabSz="914400"/>
                <a:endParaRPr lang="zh-CN" altLang="en-US" sz="1800">
                  <a:solidFill>
                    <a:prstClr val="black"/>
                  </a:solidFill>
                  <a:latin typeface="Calibri" panose="020F0502020204030204"/>
                  <a:ea typeface="华文细黑" panose="02010600040101010101" pitchFamily="2" charset="-122"/>
                </a:endParaRPr>
              </a:p>
            </p:txBody>
          </p:sp>
          <p:sp>
            <p:nvSpPr>
              <p:cNvPr id="7" name="AutoShape 4"/>
              <p:cNvSpPr/>
              <p:nvPr/>
            </p:nvSpPr>
            <p:spPr bwMode="auto">
              <a:xfrm>
                <a:off x="5309768" y="1917616"/>
                <a:ext cx="347663" cy="34925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7428" y="17466"/>
                    </a:moveTo>
                    <a:cubicBezTo>
                      <a:pt x="16669" y="16923"/>
                      <a:pt x="15846" y="16465"/>
                      <a:pt x="14963" y="16121"/>
                    </a:cubicBezTo>
                    <a:cubicBezTo>
                      <a:pt x="15595" y="14609"/>
                      <a:pt x="15967" y="12928"/>
                      <a:pt x="16010" y="11148"/>
                    </a:cubicBezTo>
                    <a:lnTo>
                      <a:pt x="20188" y="11148"/>
                    </a:lnTo>
                    <a:cubicBezTo>
                      <a:pt x="20097" y="13612"/>
                      <a:pt x="19065" y="15838"/>
                      <a:pt x="17428" y="17466"/>
                    </a:cubicBezTo>
                    <a:moveTo>
                      <a:pt x="1411" y="11148"/>
                    </a:moveTo>
                    <a:lnTo>
                      <a:pt x="5589" y="11148"/>
                    </a:lnTo>
                    <a:cubicBezTo>
                      <a:pt x="5632" y="12928"/>
                      <a:pt x="6004" y="14609"/>
                      <a:pt x="6636" y="16121"/>
                    </a:cubicBezTo>
                    <a:cubicBezTo>
                      <a:pt x="5753" y="16465"/>
                      <a:pt x="4931" y="16923"/>
                      <a:pt x="4171" y="17466"/>
                    </a:cubicBezTo>
                    <a:cubicBezTo>
                      <a:pt x="2534" y="15838"/>
                      <a:pt x="1502" y="13612"/>
                      <a:pt x="1411" y="11148"/>
                    </a:cubicBezTo>
                    <a:moveTo>
                      <a:pt x="3785" y="4553"/>
                    </a:moveTo>
                    <a:cubicBezTo>
                      <a:pt x="4579" y="5170"/>
                      <a:pt x="5448" y="5691"/>
                      <a:pt x="6388" y="6084"/>
                    </a:cubicBezTo>
                    <a:cubicBezTo>
                      <a:pt x="5901" y="7433"/>
                      <a:pt x="5627" y="8908"/>
                      <a:pt x="5589" y="10451"/>
                    </a:cubicBezTo>
                    <a:lnTo>
                      <a:pt x="1411" y="10451"/>
                    </a:lnTo>
                    <a:cubicBezTo>
                      <a:pt x="1494" y="8190"/>
                      <a:pt x="2376" y="6135"/>
                      <a:pt x="3785" y="4553"/>
                    </a:cubicBezTo>
                    <a:moveTo>
                      <a:pt x="11148" y="10451"/>
                    </a:moveTo>
                    <a:lnTo>
                      <a:pt x="11148" y="6950"/>
                    </a:lnTo>
                    <a:cubicBezTo>
                      <a:pt x="12339" y="6913"/>
                      <a:pt x="13484" y="6696"/>
                      <a:pt x="14558" y="6324"/>
                    </a:cubicBezTo>
                    <a:cubicBezTo>
                      <a:pt x="15018" y="7598"/>
                      <a:pt x="15276" y="8992"/>
                      <a:pt x="15314" y="10451"/>
                    </a:cubicBezTo>
                    <a:cubicBezTo>
                      <a:pt x="15314" y="10451"/>
                      <a:pt x="11148" y="10451"/>
                      <a:pt x="11148" y="10451"/>
                    </a:cubicBezTo>
                    <a:close/>
                    <a:moveTo>
                      <a:pt x="14311" y="15882"/>
                    </a:moveTo>
                    <a:cubicBezTo>
                      <a:pt x="13309" y="15559"/>
                      <a:pt x="12247" y="15380"/>
                      <a:pt x="11148" y="15346"/>
                    </a:cubicBezTo>
                    <a:lnTo>
                      <a:pt x="11148" y="11148"/>
                    </a:lnTo>
                    <a:lnTo>
                      <a:pt x="15314" y="11148"/>
                    </a:lnTo>
                    <a:cubicBezTo>
                      <a:pt x="15270" y="12844"/>
                      <a:pt x="14914" y="14445"/>
                      <a:pt x="14311" y="15882"/>
                    </a:cubicBezTo>
                    <a:moveTo>
                      <a:pt x="14683" y="16757"/>
                    </a:moveTo>
                    <a:cubicBezTo>
                      <a:pt x="15476" y="17063"/>
                      <a:pt x="16218" y="17466"/>
                      <a:pt x="16904" y="17941"/>
                    </a:cubicBezTo>
                    <a:cubicBezTo>
                      <a:pt x="15632" y="19031"/>
                      <a:pt x="14067" y="19781"/>
                      <a:pt x="12344" y="20068"/>
                    </a:cubicBezTo>
                    <a:cubicBezTo>
                      <a:pt x="13280" y="19136"/>
                      <a:pt x="14076" y="18017"/>
                      <a:pt x="14683" y="16757"/>
                    </a:cubicBezTo>
                    <a:moveTo>
                      <a:pt x="11148" y="20188"/>
                    </a:moveTo>
                    <a:lnTo>
                      <a:pt x="11148" y="16043"/>
                    </a:lnTo>
                    <a:cubicBezTo>
                      <a:pt x="12146" y="16075"/>
                      <a:pt x="13113" y="16231"/>
                      <a:pt x="14025" y="16516"/>
                    </a:cubicBezTo>
                    <a:cubicBezTo>
                      <a:pt x="13314" y="17970"/>
                      <a:pt x="12343" y="19223"/>
                      <a:pt x="11185" y="20186"/>
                    </a:cubicBezTo>
                    <a:cubicBezTo>
                      <a:pt x="11185" y="20186"/>
                      <a:pt x="11148" y="20188"/>
                      <a:pt x="11148" y="20188"/>
                    </a:cubicBezTo>
                    <a:close/>
                    <a:moveTo>
                      <a:pt x="9255" y="20068"/>
                    </a:moveTo>
                    <a:cubicBezTo>
                      <a:pt x="7532" y="19781"/>
                      <a:pt x="5967" y="19031"/>
                      <a:pt x="4695" y="17941"/>
                    </a:cubicBezTo>
                    <a:cubicBezTo>
                      <a:pt x="5381" y="17466"/>
                      <a:pt x="6123" y="17063"/>
                      <a:pt x="6916" y="16757"/>
                    </a:cubicBezTo>
                    <a:cubicBezTo>
                      <a:pt x="7523" y="18017"/>
                      <a:pt x="8319" y="19136"/>
                      <a:pt x="9255" y="20068"/>
                    </a:cubicBezTo>
                    <a:moveTo>
                      <a:pt x="10451" y="11148"/>
                    </a:moveTo>
                    <a:lnTo>
                      <a:pt x="10451" y="15346"/>
                    </a:lnTo>
                    <a:cubicBezTo>
                      <a:pt x="9352" y="15380"/>
                      <a:pt x="8290" y="15559"/>
                      <a:pt x="7288" y="15882"/>
                    </a:cubicBezTo>
                    <a:cubicBezTo>
                      <a:pt x="6685" y="14445"/>
                      <a:pt x="6329" y="12844"/>
                      <a:pt x="6285" y="11148"/>
                    </a:cubicBezTo>
                    <a:cubicBezTo>
                      <a:pt x="6285" y="11148"/>
                      <a:pt x="10451" y="11148"/>
                      <a:pt x="10451" y="11148"/>
                    </a:cubicBezTo>
                    <a:close/>
                    <a:moveTo>
                      <a:pt x="7041" y="6324"/>
                    </a:moveTo>
                    <a:cubicBezTo>
                      <a:pt x="8115" y="6696"/>
                      <a:pt x="9260" y="6913"/>
                      <a:pt x="10451" y="6950"/>
                    </a:cubicBezTo>
                    <a:lnTo>
                      <a:pt x="10451" y="10451"/>
                    </a:lnTo>
                    <a:lnTo>
                      <a:pt x="6285" y="10451"/>
                    </a:lnTo>
                    <a:cubicBezTo>
                      <a:pt x="6324" y="8992"/>
                      <a:pt x="6581" y="7598"/>
                      <a:pt x="7041" y="6324"/>
                    </a:cubicBezTo>
                    <a:moveTo>
                      <a:pt x="6651" y="5442"/>
                    </a:moveTo>
                    <a:cubicBezTo>
                      <a:pt x="5790" y="5084"/>
                      <a:pt x="4993" y="4609"/>
                      <a:pt x="4263" y="4050"/>
                    </a:cubicBezTo>
                    <a:cubicBezTo>
                      <a:pt x="5606" y="2749"/>
                      <a:pt x="7332" y="1851"/>
                      <a:pt x="9255" y="1531"/>
                    </a:cubicBezTo>
                    <a:cubicBezTo>
                      <a:pt x="8175" y="2610"/>
                      <a:pt x="7286" y="3939"/>
                      <a:pt x="6651" y="5442"/>
                    </a:cubicBezTo>
                    <a:moveTo>
                      <a:pt x="10451" y="1411"/>
                    </a:moveTo>
                    <a:lnTo>
                      <a:pt x="10451" y="6253"/>
                    </a:lnTo>
                    <a:cubicBezTo>
                      <a:pt x="9352" y="6217"/>
                      <a:pt x="8296" y="6021"/>
                      <a:pt x="7303" y="5681"/>
                    </a:cubicBezTo>
                    <a:cubicBezTo>
                      <a:pt x="8029" y="3972"/>
                      <a:pt x="9101" y="2507"/>
                      <a:pt x="10415" y="1413"/>
                    </a:cubicBezTo>
                    <a:cubicBezTo>
                      <a:pt x="10427" y="1412"/>
                      <a:pt x="10439" y="1411"/>
                      <a:pt x="10451" y="1411"/>
                    </a:cubicBezTo>
                    <a:moveTo>
                      <a:pt x="12344" y="1531"/>
                    </a:moveTo>
                    <a:cubicBezTo>
                      <a:pt x="14267" y="1851"/>
                      <a:pt x="15993" y="2749"/>
                      <a:pt x="17336" y="4050"/>
                    </a:cubicBezTo>
                    <a:cubicBezTo>
                      <a:pt x="16606" y="4609"/>
                      <a:pt x="15809" y="5084"/>
                      <a:pt x="14948" y="5442"/>
                    </a:cubicBezTo>
                    <a:cubicBezTo>
                      <a:pt x="14313" y="3939"/>
                      <a:pt x="13424" y="2610"/>
                      <a:pt x="12344" y="1531"/>
                    </a:cubicBezTo>
                    <a:moveTo>
                      <a:pt x="11184" y="1413"/>
                    </a:moveTo>
                    <a:cubicBezTo>
                      <a:pt x="12498" y="2507"/>
                      <a:pt x="13570" y="3972"/>
                      <a:pt x="14296" y="5681"/>
                    </a:cubicBezTo>
                    <a:cubicBezTo>
                      <a:pt x="13303" y="6021"/>
                      <a:pt x="12247" y="6217"/>
                      <a:pt x="11148" y="6253"/>
                    </a:cubicBezTo>
                    <a:lnTo>
                      <a:pt x="11148" y="1411"/>
                    </a:lnTo>
                    <a:cubicBezTo>
                      <a:pt x="11160" y="1411"/>
                      <a:pt x="11172" y="1412"/>
                      <a:pt x="11184" y="1413"/>
                    </a:cubicBezTo>
                    <a:moveTo>
                      <a:pt x="10414" y="20186"/>
                    </a:moveTo>
                    <a:cubicBezTo>
                      <a:pt x="9256" y="19223"/>
                      <a:pt x="8285" y="17970"/>
                      <a:pt x="7574" y="16516"/>
                    </a:cubicBezTo>
                    <a:cubicBezTo>
                      <a:pt x="8486" y="16231"/>
                      <a:pt x="9453" y="16075"/>
                      <a:pt x="10451" y="16043"/>
                    </a:cubicBezTo>
                    <a:lnTo>
                      <a:pt x="10451" y="20188"/>
                    </a:lnTo>
                    <a:cubicBezTo>
                      <a:pt x="10451" y="20188"/>
                      <a:pt x="10414" y="20186"/>
                      <a:pt x="10414" y="20186"/>
                    </a:cubicBezTo>
                    <a:close/>
                    <a:moveTo>
                      <a:pt x="20188" y="10451"/>
                    </a:moveTo>
                    <a:lnTo>
                      <a:pt x="16010" y="10451"/>
                    </a:lnTo>
                    <a:cubicBezTo>
                      <a:pt x="15972" y="8908"/>
                      <a:pt x="15698" y="7433"/>
                      <a:pt x="15211" y="6084"/>
                    </a:cubicBezTo>
                    <a:cubicBezTo>
                      <a:pt x="16151" y="5691"/>
                      <a:pt x="17020" y="5170"/>
                      <a:pt x="17814" y="4553"/>
                    </a:cubicBezTo>
                    <a:cubicBezTo>
                      <a:pt x="19223" y="6135"/>
                      <a:pt x="20105" y="8190"/>
                      <a:pt x="20188" y="10451"/>
                    </a:cubicBezTo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4"/>
                      <a:pt x="4835" y="21600"/>
                      <a:pt x="10800" y="21600"/>
                    </a:cubicBezTo>
                    <a:cubicBezTo>
                      <a:pt x="16764" y="21600"/>
                      <a:pt x="21600" y="16764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091926" y="3439054"/>
              <a:ext cx="794362" cy="792940"/>
              <a:chOff x="5039894" y="3492416"/>
              <a:chExt cx="887413" cy="885825"/>
            </a:xfrm>
          </p:grpSpPr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5039894" y="3492416"/>
                <a:ext cx="887413" cy="885825"/>
              </a:xfrm>
              <a:prstGeom prst="ellipse">
                <a:avLst/>
              </a:prstGeom>
              <a:solidFill>
                <a:srgbClr val="FB7083"/>
              </a:solidFill>
              <a:ln>
                <a:noFill/>
              </a:ln>
            </p:spPr>
            <p:txBody>
              <a:bodyPr/>
              <a:lstStyle/>
              <a:p>
                <a:pPr defTabSz="914400"/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0" name="组合 9"/>
              <p:cNvGrpSpPr/>
              <p:nvPr/>
            </p:nvGrpSpPr>
            <p:grpSpPr>
              <a:xfrm>
                <a:off x="5304213" y="3789278"/>
                <a:ext cx="358775" cy="292100"/>
                <a:chOff x="7550150" y="3613150"/>
                <a:chExt cx="358775" cy="292100"/>
              </a:xfrm>
            </p:grpSpPr>
            <p:sp>
              <p:nvSpPr>
                <p:cNvPr id="11" name="AutoShape 5"/>
                <p:cNvSpPr/>
                <p:nvPr/>
              </p:nvSpPr>
              <p:spPr bwMode="auto">
                <a:xfrm>
                  <a:off x="7796213" y="3702050"/>
                  <a:ext cx="68262" cy="90488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7999" y="18900"/>
                      </a:moveTo>
                      <a:lnTo>
                        <a:pt x="3600" y="18900"/>
                      </a:lnTo>
                      <a:lnTo>
                        <a:pt x="3600" y="2700"/>
                      </a:lnTo>
                      <a:lnTo>
                        <a:pt x="7200" y="2700"/>
                      </a:lnTo>
                      <a:lnTo>
                        <a:pt x="17999" y="14850"/>
                      </a:lnTo>
                      <a:cubicBezTo>
                        <a:pt x="17999" y="14850"/>
                        <a:pt x="17999" y="18900"/>
                        <a:pt x="17999" y="18900"/>
                      </a:cubicBezTo>
                      <a:close/>
                      <a:moveTo>
                        <a:pt x="10195" y="1202"/>
                      </a:moveTo>
                      <a:cubicBezTo>
                        <a:pt x="9527" y="450"/>
                        <a:pt x="8402" y="0"/>
                        <a:pt x="7200" y="0"/>
                      </a:cubicBezTo>
                      <a:lnTo>
                        <a:pt x="3600" y="0"/>
                      </a:lnTo>
                      <a:cubicBezTo>
                        <a:pt x="1610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610" y="21599"/>
                        <a:pt x="3600" y="21599"/>
                      </a:cubicBezTo>
                      <a:lnTo>
                        <a:pt x="17999" y="21599"/>
                      </a:lnTo>
                      <a:cubicBezTo>
                        <a:pt x="19989" y="21599"/>
                        <a:pt x="21600" y="20392"/>
                        <a:pt x="21600" y="18900"/>
                      </a:cubicBezTo>
                      <a:lnTo>
                        <a:pt x="21600" y="14850"/>
                      </a:lnTo>
                      <a:cubicBezTo>
                        <a:pt x="21600" y="14317"/>
                        <a:pt x="21389" y="13795"/>
                        <a:pt x="20995" y="13352"/>
                      </a:cubicBezTo>
                      <a:cubicBezTo>
                        <a:pt x="20995" y="13352"/>
                        <a:pt x="10195" y="1202"/>
                        <a:pt x="10195" y="1202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华文细黑" panose="0201060004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12" name="AutoShape 6"/>
                <p:cNvSpPr/>
                <p:nvPr/>
              </p:nvSpPr>
              <p:spPr bwMode="auto">
                <a:xfrm>
                  <a:off x="7550150" y="3613150"/>
                  <a:ext cx="358775" cy="29210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50" y="16615"/>
                      </a:moveTo>
                      <a:cubicBezTo>
                        <a:pt x="20250" y="17074"/>
                        <a:pt x="19948" y="17446"/>
                        <a:pt x="19575" y="17446"/>
                      </a:cubicBezTo>
                      <a:lnTo>
                        <a:pt x="18803" y="17446"/>
                      </a:lnTo>
                      <a:cubicBezTo>
                        <a:pt x="18501" y="16016"/>
                        <a:pt x="17453" y="14953"/>
                        <a:pt x="16200" y="14953"/>
                      </a:cubicBezTo>
                      <a:cubicBezTo>
                        <a:pt x="14945" y="14953"/>
                        <a:pt x="13897" y="16016"/>
                        <a:pt x="13595" y="17446"/>
                      </a:cubicBezTo>
                      <a:lnTo>
                        <a:pt x="10029" y="17446"/>
                      </a:lnTo>
                      <a:cubicBezTo>
                        <a:pt x="9727" y="16016"/>
                        <a:pt x="8679" y="14953"/>
                        <a:pt x="7425" y="14953"/>
                      </a:cubicBezTo>
                      <a:cubicBezTo>
                        <a:pt x="6170" y="14953"/>
                        <a:pt x="5122" y="16016"/>
                        <a:pt x="4820" y="17446"/>
                      </a:cubicBezTo>
                      <a:lnTo>
                        <a:pt x="4050" y="17446"/>
                      </a:lnTo>
                      <a:cubicBezTo>
                        <a:pt x="3677" y="17446"/>
                        <a:pt x="3375" y="17074"/>
                        <a:pt x="3375" y="16615"/>
                      </a:cubicBezTo>
                      <a:lnTo>
                        <a:pt x="3375" y="14123"/>
                      </a:lnTo>
                      <a:lnTo>
                        <a:pt x="12150" y="14123"/>
                      </a:lnTo>
                      <a:cubicBezTo>
                        <a:pt x="13266" y="14123"/>
                        <a:pt x="14175" y="13005"/>
                        <a:pt x="14175" y="11630"/>
                      </a:cubicBezTo>
                      <a:lnTo>
                        <a:pt x="14175" y="5815"/>
                      </a:lnTo>
                      <a:lnTo>
                        <a:pt x="16875" y="5815"/>
                      </a:lnTo>
                      <a:cubicBezTo>
                        <a:pt x="17100" y="5815"/>
                        <a:pt x="17311" y="5954"/>
                        <a:pt x="17436" y="6185"/>
                      </a:cubicBezTo>
                      <a:lnTo>
                        <a:pt x="20136" y="11169"/>
                      </a:lnTo>
                      <a:cubicBezTo>
                        <a:pt x="20210" y="11306"/>
                        <a:pt x="20250" y="11466"/>
                        <a:pt x="20250" y="11630"/>
                      </a:cubicBezTo>
                      <a:cubicBezTo>
                        <a:pt x="20250" y="11630"/>
                        <a:pt x="20250" y="16615"/>
                        <a:pt x="20250" y="16615"/>
                      </a:cubicBezTo>
                      <a:close/>
                      <a:moveTo>
                        <a:pt x="16200" y="19938"/>
                      </a:moveTo>
                      <a:cubicBezTo>
                        <a:pt x="15454" y="19938"/>
                        <a:pt x="14850" y="19193"/>
                        <a:pt x="14850" y="18276"/>
                      </a:cubicBezTo>
                      <a:cubicBezTo>
                        <a:pt x="14850" y="17360"/>
                        <a:pt x="15454" y="16615"/>
                        <a:pt x="16200" y="16615"/>
                      </a:cubicBezTo>
                      <a:cubicBezTo>
                        <a:pt x="16945" y="16615"/>
                        <a:pt x="17550" y="17360"/>
                        <a:pt x="17550" y="18276"/>
                      </a:cubicBezTo>
                      <a:cubicBezTo>
                        <a:pt x="17550" y="19193"/>
                        <a:pt x="16945" y="19938"/>
                        <a:pt x="16200" y="19938"/>
                      </a:cubicBezTo>
                      <a:moveTo>
                        <a:pt x="7425" y="19938"/>
                      </a:moveTo>
                      <a:cubicBezTo>
                        <a:pt x="6679" y="19938"/>
                        <a:pt x="6075" y="19193"/>
                        <a:pt x="6075" y="18276"/>
                      </a:cubicBezTo>
                      <a:cubicBezTo>
                        <a:pt x="6075" y="17360"/>
                        <a:pt x="6679" y="16615"/>
                        <a:pt x="7425" y="16615"/>
                      </a:cubicBezTo>
                      <a:cubicBezTo>
                        <a:pt x="8170" y="16615"/>
                        <a:pt x="8775" y="17360"/>
                        <a:pt x="8775" y="18276"/>
                      </a:cubicBezTo>
                      <a:cubicBezTo>
                        <a:pt x="8775" y="19193"/>
                        <a:pt x="8170" y="19938"/>
                        <a:pt x="7425" y="19938"/>
                      </a:cubicBezTo>
                      <a:moveTo>
                        <a:pt x="2024" y="12461"/>
                      </a:moveTo>
                      <a:cubicBezTo>
                        <a:pt x="1652" y="12461"/>
                        <a:pt x="1349" y="12089"/>
                        <a:pt x="1349" y="11630"/>
                      </a:cubicBezTo>
                      <a:lnTo>
                        <a:pt x="1349" y="2492"/>
                      </a:lnTo>
                      <a:cubicBezTo>
                        <a:pt x="1349" y="2033"/>
                        <a:pt x="1652" y="1661"/>
                        <a:pt x="2024" y="1661"/>
                      </a:cubicBezTo>
                      <a:lnTo>
                        <a:pt x="12150" y="1661"/>
                      </a:lnTo>
                      <a:cubicBezTo>
                        <a:pt x="12523" y="1661"/>
                        <a:pt x="12825" y="2033"/>
                        <a:pt x="12825" y="2492"/>
                      </a:cubicBezTo>
                      <a:lnTo>
                        <a:pt x="12825" y="4153"/>
                      </a:lnTo>
                      <a:lnTo>
                        <a:pt x="12825" y="5815"/>
                      </a:lnTo>
                      <a:lnTo>
                        <a:pt x="12825" y="11630"/>
                      </a:lnTo>
                      <a:cubicBezTo>
                        <a:pt x="12825" y="12089"/>
                        <a:pt x="12523" y="12461"/>
                        <a:pt x="12150" y="12461"/>
                      </a:cubicBezTo>
                      <a:cubicBezTo>
                        <a:pt x="12150" y="12461"/>
                        <a:pt x="2024" y="12461"/>
                        <a:pt x="2024" y="12461"/>
                      </a:cubicBezTo>
                      <a:close/>
                      <a:moveTo>
                        <a:pt x="21259" y="10248"/>
                      </a:moveTo>
                      <a:lnTo>
                        <a:pt x="18559" y="5263"/>
                      </a:lnTo>
                      <a:cubicBezTo>
                        <a:pt x="18182" y="4568"/>
                        <a:pt x="17552" y="4153"/>
                        <a:pt x="16875" y="4153"/>
                      </a:cubicBezTo>
                      <a:lnTo>
                        <a:pt x="14175" y="4153"/>
                      </a:lnTo>
                      <a:lnTo>
                        <a:pt x="14175" y="2492"/>
                      </a:lnTo>
                      <a:cubicBezTo>
                        <a:pt x="14175" y="1117"/>
                        <a:pt x="13266" y="0"/>
                        <a:pt x="1215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1117"/>
                        <a:pt x="0" y="2492"/>
                      </a:cubicBezTo>
                      <a:lnTo>
                        <a:pt x="0" y="11630"/>
                      </a:lnTo>
                      <a:cubicBezTo>
                        <a:pt x="0" y="13005"/>
                        <a:pt x="908" y="14123"/>
                        <a:pt x="2024" y="14123"/>
                      </a:cubicBezTo>
                      <a:lnTo>
                        <a:pt x="2025" y="14123"/>
                      </a:lnTo>
                      <a:lnTo>
                        <a:pt x="2025" y="16615"/>
                      </a:lnTo>
                      <a:cubicBezTo>
                        <a:pt x="2025" y="17989"/>
                        <a:pt x="2933" y="19107"/>
                        <a:pt x="4050" y="19107"/>
                      </a:cubicBezTo>
                      <a:lnTo>
                        <a:pt x="4820" y="19107"/>
                      </a:lnTo>
                      <a:cubicBezTo>
                        <a:pt x="5122" y="20537"/>
                        <a:pt x="6170" y="21600"/>
                        <a:pt x="7425" y="21600"/>
                      </a:cubicBezTo>
                      <a:cubicBezTo>
                        <a:pt x="8679" y="21600"/>
                        <a:pt x="9727" y="20537"/>
                        <a:pt x="10029" y="19107"/>
                      </a:cubicBezTo>
                      <a:lnTo>
                        <a:pt x="13595" y="19107"/>
                      </a:lnTo>
                      <a:cubicBezTo>
                        <a:pt x="13897" y="20537"/>
                        <a:pt x="14945" y="21600"/>
                        <a:pt x="16200" y="21600"/>
                      </a:cubicBezTo>
                      <a:cubicBezTo>
                        <a:pt x="17453" y="21600"/>
                        <a:pt x="18501" y="20537"/>
                        <a:pt x="18803" y="19107"/>
                      </a:cubicBezTo>
                      <a:lnTo>
                        <a:pt x="19575" y="19107"/>
                      </a:lnTo>
                      <a:cubicBezTo>
                        <a:pt x="20691" y="19107"/>
                        <a:pt x="21599" y="17989"/>
                        <a:pt x="21599" y="16615"/>
                      </a:cubicBezTo>
                      <a:lnTo>
                        <a:pt x="21599" y="11630"/>
                      </a:lnTo>
                      <a:cubicBezTo>
                        <a:pt x="21599" y="11137"/>
                        <a:pt x="21482" y="10658"/>
                        <a:pt x="21259" y="10248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华文细黑" panose="02010600040101010101" pitchFamily="2" charset="-122"/>
                    <a:sym typeface="Gill Sans" charset="0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3442100" y="3439054"/>
              <a:ext cx="791519" cy="792940"/>
              <a:chOff x="3196807" y="3492416"/>
              <a:chExt cx="884237" cy="885825"/>
            </a:xfrm>
          </p:grpSpPr>
          <p:sp>
            <p:nvSpPr>
              <p:cNvPr id="14" name="Oval 9"/>
              <p:cNvSpPr>
                <a:spLocks noChangeArrowheads="1"/>
              </p:cNvSpPr>
              <p:nvPr/>
            </p:nvSpPr>
            <p:spPr bwMode="auto">
              <a:xfrm>
                <a:off x="3196807" y="3492416"/>
                <a:ext cx="884237" cy="885825"/>
              </a:xfrm>
              <a:prstGeom prst="ellipse">
                <a:avLst/>
              </a:prstGeom>
              <a:solidFill>
                <a:srgbClr val="5EAAAC"/>
              </a:solidFill>
              <a:ln>
                <a:noFill/>
              </a:ln>
            </p:spPr>
            <p:txBody>
              <a:bodyPr/>
              <a:lstStyle/>
              <a:p>
                <a:pPr defTabSz="914400"/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华文细黑" panose="02010600040101010101" pitchFamily="2" charset="-122"/>
                </a:endParaRPr>
              </a:p>
            </p:txBody>
          </p:sp>
          <p:sp>
            <p:nvSpPr>
              <p:cNvPr id="15" name="AutoShape 28"/>
              <p:cNvSpPr/>
              <p:nvPr/>
            </p:nvSpPr>
            <p:spPr bwMode="auto">
              <a:xfrm>
                <a:off x="3458744" y="3754801"/>
                <a:ext cx="360362" cy="3603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20249" y="9450"/>
                    </a:moveTo>
                    <a:cubicBezTo>
                      <a:pt x="20249" y="9823"/>
                      <a:pt x="19947" y="10124"/>
                      <a:pt x="19575" y="10124"/>
                    </a:cubicBezTo>
                    <a:lnTo>
                      <a:pt x="18324" y="10124"/>
                    </a:lnTo>
                    <a:lnTo>
                      <a:pt x="15624" y="5400"/>
                    </a:lnTo>
                    <a:lnTo>
                      <a:pt x="17549" y="5400"/>
                    </a:lnTo>
                    <a:cubicBezTo>
                      <a:pt x="17762" y="5400"/>
                      <a:pt x="17962" y="5500"/>
                      <a:pt x="18089" y="5670"/>
                    </a:cubicBezTo>
                    <a:lnTo>
                      <a:pt x="20114" y="8370"/>
                    </a:lnTo>
                    <a:cubicBezTo>
                      <a:pt x="20202" y="8486"/>
                      <a:pt x="20249" y="8628"/>
                      <a:pt x="20249" y="8774"/>
                    </a:cubicBezTo>
                    <a:cubicBezTo>
                      <a:pt x="20249" y="8774"/>
                      <a:pt x="20249" y="9450"/>
                      <a:pt x="20249" y="9450"/>
                    </a:cubicBezTo>
                    <a:close/>
                    <a:moveTo>
                      <a:pt x="18224" y="20249"/>
                    </a:moveTo>
                    <a:lnTo>
                      <a:pt x="14174" y="20249"/>
                    </a:lnTo>
                    <a:lnTo>
                      <a:pt x="14174" y="13500"/>
                    </a:lnTo>
                    <a:cubicBezTo>
                      <a:pt x="14174" y="13126"/>
                      <a:pt x="13872" y="12825"/>
                      <a:pt x="13499" y="12825"/>
                    </a:cubicBezTo>
                    <a:lnTo>
                      <a:pt x="8437" y="12825"/>
                    </a:lnTo>
                    <a:cubicBezTo>
                      <a:pt x="8064" y="12825"/>
                      <a:pt x="7762" y="13126"/>
                      <a:pt x="7762" y="13500"/>
                    </a:cubicBezTo>
                    <a:lnTo>
                      <a:pt x="7762" y="20249"/>
                    </a:lnTo>
                    <a:lnTo>
                      <a:pt x="3374" y="20249"/>
                    </a:lnTo>
                    <a:lnTo>
                      <a:pt x="3374" y="11475"/>
                    </a:lnTo>
                    <a:lnTo>
                      <a:pt x="18224" y="11475"/>
                    </a:lnTo>
                    <a:cubicBezTo>
                      <a:pt x="18224" y="11475"/>
                      <a:pt x="18224" y="20249"/>
                      <a:pt x="18224" y="20249"/>
                    </a:cubicBezTo>
                    <a:close/>
                    <a:moveTo>
                      <a:pt x="13499" y="20249"/>
                    </a:moveTo>
                    <a:lnTo>
                      <a:pt x="8437" y="20249"/>
                    </a:lnTo>
                    <a:lnTo>
                      <a:pt x="8437" y="13500"/>
                    </a:lnTo>
                    <a:lnTo>
                      <a:pt x="13499" y="13500"/>
                    </a:lnTo>
                    <a:cubicBezTo>
                      <a:pt x="13499" y="13500"/>
                      <a:pt x="13499" y="20249"/>
                      <a:pt x="13499" y="20249"/>
                    </a:cubicBezTo>
                    <a:close/>
                    <a:moveTo>
                      <a:pt x="1349" y="9450"/>
                    </a:moveTo>
                    <a:lnTo>
                      <a:pt x="1349" y="8774"/>
                    </a:lnTo>
                    <a:cubicBezTo>
                      <a:pt x="1349" y="8628"/>
                      <a:pt x="1397" y="8486"/>
                      <a:pt x="1485" y="8370"/>
                    </a:cubicBezTo>
                    <a:lnTo>
                      <a:pt x="3510" y="5670"/>
                    </a:lnTo>
                    <a:cubicBezTo>
                      <a:pt x="3637" y="5500"/>
                      <a:pt x="3837" y="5400"/>
                      <a:pt x="4049" y="5400"/>
                    </a:cubicBezTo>
                    <a:lnTo>
                      <a:pt x="5975" y="5400"/>
                    </a:lnTo>
                    <a:lnTo>
                      <a:pt x="3275" y="10124"/>
                    </a:lnTo>
                    <a:lnTo>
                      <a:pt x="2024" y="10124"/>
                    </a:lnTo>
                    <a:cubicBezTo>
                      <a:pt x="1652" y="10124"/>
                      <a:pt x="1349" y="9823"/>
                      <a:pt x="1349" y="9450"/>
                    </a:cubicBezTo>
                    <a:moveTo>
                      <a:pt x="13369" y="5400"/>
                    </a:moveTo>
                    <a:lnTo>
                      <a:pt x="14846" y="5400"/>
                    </a:lnTo>
                    <a:lnTo>
                      <a:pt x="17546" y="10124"/>
                    </a:lnTo>
                    <a:lnTo>
                      <a:pt x="14719" y="10124"/>
                    </a:lnTo>
                    <a:cubicBezTo>
                      <a:pt x="14719" y="10124"/>
                      <a:pt x="13369" y="5400"/>
                      <a:pt x="13369" y="5400"/>
                    </a:cubicBezTo>
                    <a:close/>
                    <a:moveTo>
                      <a:pt x="11137" y="5400"/>
                    </a:moveTo>
                    <a:lnTo>
                      <a:pt x="12666" y="5400"/>
                    </a:lnTo>
                    <a:lnTo>
                      <a:pt x="14016" y="10124"/>
                    </a:lnTo>
                    <a:lnTo>
                      <a:pt x="11137" y="10124"/>
                    </a:lnTo>
                    <a:cubicBezTo>
                      <a:pt x="11137" y="10124"/>
                      <a:pt x="11137" y="5400"/>
                      <a:pt x="11137" y="5400"/>
                    </a:cubicBezTo>
                    <a:close/>
                    <a:moveTo>
                      <a:pt x="8932" y="5400"/>
                    </a:moveTo>
                    <a:lnTo>
                      <a:pt x="10462" y="5400"/>
                    </a:lnTo>
                    <a:lnTo>
                      <a:pt x="10462" y="10124"/>
                    </a:lnTo>
                    <a:lnTo>
                      <a:pt x="7582" y="10124"/>
                    </a:lnTo>
                    <a:cubicBezTo>
                      <a:pt x="7582" y="10124"/>
                      <a:pt x="8932" y="5400"/>
                      <a:pt x="8932" y="5400"/>
                    </a:cubicBezTo>
                    <a:close/>
                    <a:moveTo>
                      <a:pt x="6880" y="10124"/>
                    </a:moveTo>
                    <a:lnTo>
                      <a:pt x="4052" y="10124"/>
                    </a:lnTo>
                    <a:lnTo>
                      <a:pt x="6752" y="5400"/>
                    </a:lnTo>
                    <a:lnTo>
                      <a:pt x="8230" y="5400"/>
                    </a:lnTo>
                    <a:cubicBezTo>
                      <a:pt x="8230" y="5400"/>
                      <a:pt x="6880" y="10124"/>
                      <a:pt x="6880" y="10124"/>
                    </a:cubicBezTo>
                    <a:close/>
                    <a:moveTo>
                      <a:pt x="17549" y="1350"/>
                    </a:moveTo>
                    <a:lnTo>
                      <a:pt x="17549" y="4050"/>
                    </a:lnTo>
                    <a:lnTo>
                      <a:pt x="4049" y="4050"/>
                    </a:lnTo>
                    <a:lnTo>
                      <a:pt x="4049" y="1350"/>
                    </a:lnTo>
                    <a:cubicBezTo>
                      <a:pt x="4049" y="1350"/>
                      <a:pt x="17549" y="1350"/>
                      <a:pt x="17549" y="1350"/>
                    </a:cubicBezTo>
                    <a:close/>
                    <a:moveTo>
                      <a:pt x="21194" y="7560"/>
                    </a:moveTo>
                    <a:lnTo>
                      <a:pt x="19170" y="4861"/>
                    </a:lnTo>
                    <a:cubicBezTo>
                      <a:pt x="19091" y="4755"/>
                      <a:pt x="18997" y="4663"/>
                      <a:pt x="18899" y="4576"/>
                    </a:cubicBezTo>
                    <a:lnTo>
                      <a:pt x="18899" y="1350"/>
                    </a:lnTo>
                    <a:cubicBezTo>
                      <a:pt x="18899" y="605"/>
                      <a:pt x="18295" y="0"/>
                      <a:pt x="17549" y="0"/>
                    </a:cubicBezTo>
                    <a:lnTo>
                      <a:pt x="4049" y="0"/>
                    </a:lnTo>
                    <a:cubicBezTo>
                      <a:pt x="3304" y="0"/>
                      <a:pt x="2699" y="605"/>
                      <a:pt x="2699" y="1350"/>
                    </a:cubicBezTo>
                    <a:lnTo>
                      <a:pt x="2699" y="4576"/>
                    </a:lnTo>
                    <a:cubicBezTo>
                      <a:pt x="2602" y="4663"/>
                      <a:pt x="2508" y="4754"/>
                      <a:pt x="2430" y="4860"/>
                    </a:cubicBezTo>
                    <a:lnTo>
                      <a:pt x="406" y="7559"/>
                    </a:lnTo>
                    <a:cubicBezTo>
                      <a:pt x="143" y="7907"/>
                      <a:pt x="0" y="8338"/>
                      <a:pt x="0" y="8774"/>
                    </a:cubicBezTo>
                    <a:lnTo>
                      <a:pt x="0" y="9450"/>
                    </a:lnTo>
                    <a:cubicBezTo>
                      <a:pt x="0" y="10566"/>
                      <a:pt x="908" y="11475"/>
                      <a:pt x="2024" y="11475"/>
                    </a:cubicBezTo>
                    <a:lnTo>
                      <a:pt x="2024" y="20249"/>
                    </a:lnTo>
                    <a:cubicBezTo>
                      <a:pt x="2024" y="20994"/>
                      <a:pt x="2629" y="21599"/>
                      <a:pt x="3374" y="21599"/>
                    </a:cubicBezTo>
                    <a:lnTo>
                      <a:pt x="18224" y="21599"/>
                    </a:lnTo>
                    <a:cubicBezTo>
                      <a:pt x="18970" y="21599"/>
                      <a:pt x="19575" y="20994"/>
                      <a:pt x="19575" y="20249"/>
                    </a:cubicBezTo>
                    <a:lnTo>
                      <a:pt x="19575" y="11475"/>
                    </a:lnTo>
                    <a:cubicBezTo>
                      <a:pt x="20691" y="11475"/>
                      <a:pt x="21600" y="10566"/>
                      <a:pt x="21600" y="9450"/>
                    </a:cubicBezTo>
                    <a:lnTo>
                      <a:pt x="21600" y="8774"/>
                    </a:lnTo>
                    <a:cubicBezTo>
                      <a:pt x="21600" y="8338"/>
                      <a:pt x="21456" y="7907"/>
                      <a:pt x="21194" y="75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lIns="19050" tIns="19050" rIns="19050" bIns="19050" anchor="ctr"/>
              <a:lstStyle/>
              <a:p>
                <a:pPr algn="ctr" defTabSz="228600">
                  <a:defRPr/>
                </a:pPr>
                <a:endParaRPr lang="en-US" sz="1500" kern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Gill Sans" charset="0"/>
                  <a:ea typeface="华文细黑" panose="02010600040101010101" pitchFamily="2" charset="-122"/>
                  <a:sym typeface="Gill Sans" charset="0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3442100" y="1790648"/>
              <a:ext cx="791519" cy="790098"/>
              <a:chOff x="3196807" y="1650916"/>
              <a:chExt cx="884237" cy="882650"/>
            </a:xfrm>
          </p:grpSpPr>
          <p:sp>
            <p:nvSpPr>
              <p:cNvPr id="17" name="Oval 7"/>
              <p:cNvSpPr>
                <a:spLocks noChangeArrowheads="1"/>
              </p:cNvSpPr>
              <p:nvPr/>
            </p:nvSpPr>
            <p:spPr bwMode="auto">
              <a:xfrm>
                <a:off x="3196807" y="1650916"/>
                <a:ext cx="884237" cy="882650"/>
              </a:xfrm>
              <a:prstGeom prst="ellipse">
                <a:avLst/>
              </a:prstGeom>
              <a:solidFill>
                <a:srgbClr val="FB7083"/>
              </a:solidFill>
              <a:ln>
                <a:noFill/>
              </a:ln>
            </p:spPr>
            <p:txBody>
              <a:bodyPr/>
              <a:lstStyle/>
              <a:p>
                <a:pPr defTabSz="914400"/>
                <a:endParaRPr lang="zh-CN" altLang="en-US" sz="1800" dirty="0">
                  <a:solidFill>
                    <a:prstClr val="black"/>
                  </a:solidFill>
                  <a:latin typeface="Calibri" panose="020F0502020204030204"/>
                  <a:ea typeface="华文细黑" panose="02010600040101010101" pitchFamily="2" charset="-122"/>
                </a:endParaRPr>
              </a:p>
            </p:txBody>
          </p:sp>
          <p:grpSp>
            <p:nvGrpSpPr>
              <p:cNvPr id="18" name="Group 112"/>
              <p:cNvGrpSpPr/>
              <p:nvPr/>
            </p:nvGrpSpPr>
            <p:grpSpPr>
              <a:xfrm>
                <a:off x="3459036" y="1926201"/>
                <a:ext cx="359779" cy="337063"/>
                <a:chOff x="5368132" y="3540125"/>
                <a:chExt cx="465138" cy="435769"/>
              </a:xfrm>
              <a:solidFill>
                <a:schemeClr val="bg1"/>
              </a:solidFill>
            </p:grpSpPr>
            <p:sp>
              <p:nvSpPr>
                <p:cNvPr id="19" name="AutoShape 110"/>
                <p:cNvSpPr/>
                <p:nvPr/>
              </p:nvSpPr>
              <p:spPr bwMode="auto">
                <a:xfrm>
                  <a:off x="5426869" y="3598069"/>
                  <a:ext cx="347663" cy="2325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699" y="20255"/>
                      </a:moveTo>
                      <a:lnTo>
                        <a:pt x="899" y="20255"/>
                      </a:lnTo>
                      <a:lnTo>
                        <a:pt x="899" y="1350"/>
                      </a:lnTo>
                      <a:lnTo>
                        <a:pt x="20699" y="1350"/>
                      </a:lnTo>
                      <a:cubicBezTo>
                        <a:pt x="20699" y="1350"/>
                        <a:pt x="20699" y="20255"/>
                        <a:pt x="20699" y="20255"/>
                      </a:cubicBezTo>
                      <a:close/>
                      <a:moveTo>
                        <a:pt x="20699" y="0"/>
                      </a:moveTo>
                      <a:lnTo>
                        <a:pt x="899" y="5"/>
                      </a:lnTo>
                      <a:cubicBezTo>
                        <a:pt x="402" y="5"/>
                        <a:pt x="0" y="603"/>
                        <a:pt x="0" y="1350"/>
                      </a:cubicBezTo>
                      <a:lnTo>
                        <a:pt x="0" y="20249"/>
                      </a:lnTo>
                      <a:cubicBezTo>
                        <a:pt x="0" y="20996"/>
                        <a:pt x="402" y="21599"/>
                        <a:pt x="899" y="21599"/>
                      </a:cubicBezTo>
                      <a:lnTo>
                        <a:pt x="20699" y="21599"/>
                      </a:lnTo>
                      <a:cubicBezTo>
                        <a:pt x="21197" y="21599"/>
                        <a:pt x="21600" y="20996"/>
                        <a:pt x="21600" y="20249"/>
                      </a:cubicBezTo>
                      <a:lnTo>
                        <a:pt x="21600" y="1350"/>
                      </a:lnTo>
                      <a:cubicBezTo>
                        <a:pt x="21600" y="603"/>
                        <a:pt x="21197" y="0"/>
                        <a:pt x="20699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华文细黑" panose="02010600040101010101" pitchFamily="2" charset="-122"/>
                    <a:sym typeface="Gill Sans" charset="0"/>
                  </a:endParaRPr>
                </a:p>
              </p:txBody>
            </p:sp>
            <p:sp>
              <p:nvSpPr>
                <p:cNvPr id="20" name="AutoShape 111"/>
                <p:cNvSpPr/>
                <p:nvPr/>
              </p:nvSpPr>
              <p:spPr bwMode="auto">
                <a:xfrm>
                  <a:off x="5368132" y="3540125"/>
                  <a:ext cx="465138" cy="43576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0249" y="16562"/>
                      </a:moveTo>
                      <a:cubicBezTo>
                        <a:pt x="20249" y="16959"/>
                        <a:pt x="19946" y="17282"/>
                        <a:pt x="19575" y="17282"/>
                      </a:cubicBezTo>
                      <a:lnTo>
                        <a:pt x="13499" y="17282"/>
                      </a:lnTo>
                      <a:lnTo>
                        <a:pt x="8099" y="17282"/>
                      </a:lnTo>
                      <a:lnTo>
                        <a:pt x="2024" y="17282"/>
                      </a:lnTo>
                      <a:cubicBezTo>
                        <a:pt x="1651" y="17282"/>
                        <a:pt x="1349" y="16959"/>
                        <a:pt x="1349" y="16562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9575" y="1440"/>
                      </a:lnTo>
                      <a:cubicBezTo>
                        <a:pt x="19946" y="1440"/>
                        <a:pt x="20249" y="1762"/>
                        <a:pt x="20249" y="2160"/>
                      </a:cubicBezTo>
                      <a:cubicBezTo>
                        <a:pt x="20249" y="2160"/>
                        <a:pt x="20249" y="16562"/>
                        <a:pt x="20249" y="16562"/>
                      </a:cubicBezTo>
                      <a:close/>
                      <a:moveTo>
                        <a:pt x="19575" y="0"/>
                      </a:moveTo>
                      <a:lnTo>
                        <a:pt x="2024" y="0"/>
                      </a:lnTo>
                      <a:cubicBezTo>
                        <a:pt x="905" y="0"/>
                        <a:pt x="0" y="966"/>
                        <a:pt x="0" y="2160"/>
                      </a:cubicBezTo>
                      <a:lnTo>
                        <a:pt x="0" y="16562"/>
                      </a:lnTo>
                      <a:cubicBezTo>
                        <a:pt x="0" y="17753"/>
                        <a:pt x="903" y="18718"/>
                        <a:pt x="2018" y="18721"/>
                      </a:cubicBezTo>
                      <a:lnTo>
                        <a:pt x="8774" y="18721"/>
                      </a:lnTo>
                      <a:lnTo>
                        <a:pt x="8774" y="19597"/>
                      </a:lnTo>
                      <a:lnTo>
                        <a:pt x="4561" y="20181"/>
                      </a:lnTo>
                      <a:cubicBezTo>
                        <a:pt x="4260" y="20262"/>
                        <a:pt x="4049" y="20549"/>
                        <a:pt x="4049" y="20879"/>
                      </a:cubicBezTo>
                      <a:cubicBezTo>
                        <a:pt x="4049" y="21277"/>
                        <a:pt x="4351" y="21599"/>
                        <a:pt x="4724" y="21599"/>
                      </a:cubicBezTo>
                      <a:lnTo>
                        <a:pt x="16874" y="21599"/>
                      </a:lnTo>
                      <a:cubicBezTo>
                        <a:pt x="17248" y="21599"/>
                        <a:pt x="17549" y="21277"/>
                        <a:pt x="17549" y="20879"/>
                      </a:cubicBezTo>
                      <a:cubicBezTo>
                        <a:pt x="17549" y="20549"/>
                        <a:pt x="17339" y="20262"/>
                        <a:pt x="17038" y="20181"/>
                      </a:cubicBezTo>
                      <a:lnTo>
                        <a:pt x="12824" y="19597"/>
                      </a:lnTo>
                      <a:lnTo>
                        <a:pt x="12824" y="18721"/>
                      </a:lnTo>
                      <a:lnTo>
                        <a:pt x="19581" y="18721"/>
                      </a:lnTo>
                      <a:cubicBezTo>
                        <a:pt x="20696" y="18718"/>
                        <a:pt x="21600" y="17753"/>
                        <a:pt x="21600" y="16562"/>
                      </a:cubicBezTo>
                      <a:lnTo>
                        <a:pt x="21600" y="2160"/>
                      </a:lnTo>
                      <a:cubicBezTo>
                        <a:pt x="21600" y="966"/>
                        <a:pt x="20692" y="0"/>
                        <a:pt x="19575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</p:spPr>
              <p:txBody>
                <a:bodyPr lIns="19050" tIns="19050" rIns="19050" bIns="19050" anchor="ctr"/>
                <a:lstStyle/>
                <a:p>
                  <a:pPr algn="ctr" defTabSz="228600">
                    <a:defRPr/>
                  </a:pPr>
                  <a:endParaRPr lang="en-US" sz="1500" ker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Gill Sans" charset="0"/>
                    <a:ea typeface="华文细黑" panose="02010600040101010101" pitchFamily="2" charset="-122"/>
                    <a:sym typeface="Gill Sans" charset="0"/>
                  </a:endParaRPr>
                </a:p>
              </p:txBody>
            </p:sp>
          </p:grpSp>
        </p:grpSp>
      </p:grpSp>
      <p:sp>
        <p:nvSpPr>
          <p:cNvPr id="22" name="矩形 23"/>
          <p:cNvSpPr>
            <a:spLocks noChangeArrowheads="1"/>
          </p:cNvSpPr>
          <p:nvPr/>
        </p:nvSpPr>
        <p:spPr bwMode="auto">
          <a:xfrm>
            <a:off x="7818004" y="2570415"/>
            <a:ext cx="387215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7818004" y="4411547"/>
            <a:ext cx="387215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63447" y="2616897"/>
            <a:ext cx="387215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3"/>
          <p:cNvSpPr>
            <a:spLocks noChangeArrowheads="1"/>
          </p:cNvSpPr>
          <p:nvPr/>
        </p:nvSpPr>
        <p:spPr bwMode="auto">
          <a:xfrm>
            <a:off x="663447" y="4458029"/>
            <a:ext cx="387215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25"/>
          <a:stretch>
            <a:fillRect/>
          </a:stretch>
        </p:blipFill>
        <p:spPr>
          <a:xfrm>
            <a:off x="2342820" y="249069"/>
            <a:ext cx="7193682" cy="6231227"/>
          </a:xfrm>
          <a:prstGeom prst="rect">
            <a:avLst/>
          </a:prstGeom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3969635" y="3103073"/>
            <a:ext cx="3940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B70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04.ADD TITTLE HERE</a:t>
            </a:r>
            <a:endParaRPr lang="zh-CN" altLang="en-US" sz="2800" b="1" dirty="0">
              <a:solidFill>
                <a:srgbClr val="FB70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4524666" y="3626293"/>
            <a:ext cx="2983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</a:t>
            </a:r>
            <a:endParaRPr lang="en-US" altLang="zh-CN" sz="1200" dirty="0">
              <a:solidFill>
                <a:srgbClr val="B287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3" b="4553"/>
          <a:stretch>
            <a:fillRect/>
          </a:stretch>
        </p:blipFill>
        <p:spPr>
          <a:xfrm>
            <a:off x="8945216" y="1949583"/>
            <a:ext cx="2059309" cy="3963842"/>
          </a:xfrm>
          <a:prstGeom prst="rect">
            <a:avLst/>
          </a:prstGeom>
        </p:spPr>
      </p:pic>
      <p:sp>
        <p:nvSpPr>
          <p:cNvPr id="4" name="Oval 52"/>
          <p:cNvSpPr>
            <a:spLocks noChangeArrowheads="1"/>
          </p:cNvSpPr>
          <p:nvPr/>
        </p:nvSpPr>
        <p:spPr bwMode="auto">
          <a:xfrm>
            <a:off x="2543613" y="5333808"/>
            <a:ext cx="579437" cy="579617"/>
          </a:xfrm>
          <a:prstGeom prst="ellipse">
            <a:avLst/>
          </a:prstGeom>
          <a:solidFill>
            <a:srgbClr val="5EAAAC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sp>
        <p:nvSpPr>
          <p:cNvPr id="5" name="Oval 53"/>
          <p:cNvSpPr>
            <a:spLocks noChangeArrowheads="1"/>
          </p:cNvSpPr>
          <p:nvPr/>
        </p:nvSpPr>
        <p:spPr bwMode="auto">
          <a:xfrm>
            <a:off x="3478649" y="5333808"/>
            <a:ext cx="579438" cy="579617"/>
          </a:xfrm>
          <a:prstGeom prst="ellipse">
            <a:avLst/>
          </a:prstGeom>
          <a:solidFill>
            <a:srgbClr val="FB7083"/>
          </a:solidFill>
          <a:ln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" name="Oval 54"/>
          <p:cNvSpPr>
            <a:spLocks noChangeArrowheads="1"/>
          </p:cNvSpPr>
          <p:nvPr/>
        </p:nvSpPr>
        <p:spPr bwMode="auto">
          <a:xfrm>
            <a:off x="4412099" y="5333808"/>
            <a:ext cx="579438" cy="579617"/>
          </a:xfrm>
          <a:prstGeom prst="ellipse">
            <a:avLst/>
          </a:prstGeom>
          <a:solidFill>
            <a:srgbClr val="5EAAAC"/>
          </a:solidFill>
          <a:ln>
            <a:noFill/>
          </a:ln>
        </p:spPr>
        <p:txBody>
          <a:bodyPr/>
          <a:lstStyle/>
          <a:p>
            <a:endParaRPr lang="zh-CN" altLang="en-US" dirty="0"/>
          </a:p>
        </p:txBody>
      </p:sp>
      <p:grpSp>
        <p:nvGrpSpPr>
          <p:cNvPr id="7" name="Group 55"/>
          <p:cNvGrpSpPr/>
          <p:nvPr/>
        </p:nvGrpSpPr>
        <p:grpSpPr bwMode="auto">
          <a:xfrm>
            <a:off x="4602600" y="5492607"/>
            <a:ext cx="201613" cy="255667"/>
            <a:chOff x="0" y="0"/>
            <a:chExt cx="127" cy="161"/>
          </a:xfrm>
        </p:grpSpPr>
        <p:sp>
          <p:nvSpPr>
            <p:cNvPr id="8" name="Freeform 56"/>
            <p:cNvSpPr/>
            <p:nvPr/>
          </p:nvSpPr>
          <p:spPr bwMode="auto">
            <a:xfrm>
              <a:off x="0" y="0"/>
              <a:ext cx="127" cy="161"/>
            </a:xfrm>
            <a:custGeom>
              <a:avLst/>
              <a:gdLst>
                <a:gd name="T0" fmla="*/ 17 w 77"/>
                <a:gd name="T1" fmla="*/ 90 h 98"/>
                <a:gd name="T2" fmla="*/ 9 w 77"/>
                <a:gd name="T3" fmla="*/ 90 h 98"/>
                <a:gd name="T4" fmla="*/ 9 w 77"/>
                <a:gd name="T5" fmla="*/ 8 h 98"/>
                <a:gd name="T6" fmla="*/ 72 w 77"/>
                <a:gd name="T7" fmla="*/ 8 h 98"/>
                <a:gd name="T8" fmla="*/ 77 w 77"/>
                <a:gd name="T9" fmla="*/ 4 h 98"/>
                <a:gd name="T10" fmla="*/ 72 w 77"/>
                <a:gd name="T11" fmla="*/ 0 h 98"/>
                <a:gd name="T12" fmla="*/ 4 w 77"/>
                <a:gd name="T13" fmla="*/ 0 h 98"/>
                <a:gd name="T14" fmla="*/ 0 w 77"/>
                <a:gd name="T15" fmla="*/ 4 h 98"/>
                <a:gd name="T16" fmla="*/ 0 w 77"/>
                <a:gd name="T17" fmla="*/ 94 h 98"/>
                <a:gd name="T18" fmla="*/ 4 w 77"/>
                <a:gd name="T19" fmla="*/ 98 h 98"/>
                <a:gd name="T20" fmla="*/ 17 w 77"/>
                <a:gd name="T21" fmla="*/ 98 h 98"/>
                <a:gd name="T22" fmla="*/ 21 w 77"/>
                <a:gd name="T23" fmla="*/ 94 h 98"/>
                <a:gd name="T24" fmla="*/ 17 w 77"/>
                <a:gd name="T25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98">
                  <a:moveTo>
                    <a:pt x="17" y="90"/>
                  </a:moveTo>
                  <a:cubicBezTo>
                    <a:pt x="9" y="90"/>
                    <a:pt x="9" y="90"/>
                    <a:pt x="9" y="90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5" y="8"/>
                    <a:pt x="77" y="6"/>
                    <a:pt x="77" y="4"/>
                  </a:cubicBezTo>
                  <a:cubicBezTo>
                    <a:pt x="77" y="1"/>
                    <a:pt x="75" y="0"/>
                    <a:pt x="7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7"/>
                    <a:pt x="2" y="98"/>
                    <a:pt x="4" y="98"/>
                  </a:cubicBezTo>
                  <a:cubicBezTo>
                    <a:pt x="17" y="98"/>
                    <a:pt x="17" y="98"/>
                    <a:pt x="17" y="98"/>
                  </a:cubicBezTo>
                  <a:cubicBezTo>
                    <a:pt x="19" y="98"/>
                    <a:pt x="21" y="97"/>
                    <a:pt x="21" y="94"/>
                  </a:cubicBezTo>
                  <a:cubicBezTo>
                    <a:pt x="21" y="92"/>
                    <a:pt x="19" y="90"/>
                    <a:pt x="17" y="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Freeform 57"/>
            <p:cNvSpPr/>
            <p:nvPr/>
          </p:nvSpPr>
          <p:spPr bwMode="auto">
            <a:xfrm>
              <a:off x="79" y="94"/>
              <a:ext cx="48" cy="67"/>
            </a:xfrm>
            <a:custGeom>
              <a:avLst/>
              <a:gdLst>
                <a:gd name="T0" fmla="*/ 24 w 29"/>
                <a:gd name="T1" fmla="*/ 0 h 41"/>
                <a:gd name="T2" fmla="*/ 20 w 29"/>
                <a:gd name="T3" fmla="*/ 5 h 41"/>
                <a:gd name="T4" fmla="*/ 20 w 29"/>
                <a:gd name="T5" fmla="*/ 33 h 41"/>
                <a:gd name="T6" fmla="*/ 4 w 29"/>
                <a:gd name="T7" fmla="*/ 33 h 41"/>
                <a:gd name="T8" fmla="*/ 0 w 29"/>
                <a:gd name="T9" fmla="*/ 37 h 41"/>
                <a:gd name="T10" fmla="*/ 4 w 29"/>
                <a:gd name="T11" fmla="*/ 41 h 41"/>
                <a:gd name="T12" fmla="*/ 24 w 29"/>
                <a:gd name="T13" fmla="*/ 41 h 41"/>
                <a:gd name="T14" fmla="*/ 27 w 29"/>
                <a:gd name="T15" fmla="*/ 40 h 41"/>
                <a:gd name="T16" fmla="*/ 29 w 29"/>
                <a:gd name="T17" fmla="*/ 37 h 41"/>
                <a:gd name="T18" fmla="*/ 29 w 29"/>
                <a:gd name="T19" fmla="*/ 5 h 41"/>
                <a:gd name="T20" fmla="*/ 24 w 29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1">
                  <a:moveTo>
                    <a:pt x="24" y="0"/>
                  </a:moveTo>
                  <a:cubicBezTo>
                    <a:pt x="22" y="0"/>
                    <a:pt x="20" y="2"/>
                    <a:pt x="20" y="5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2" y="33"/>
                    <a:pt x="0" y="35"/>
                    <a:pt x="0" y="37"/>
                  </a:cubicBezTo>
                  <a:cubicBezTo>
                    <a:pt x="0" y="40"/>
                    <a:pt x="2" y="41"/>
                    <a:pt x="4" y="41"/>
                  </a:cubicBezTo>
                  <a:cubicBezTo>
                    <a:pt x="24" y="41"/>
                    <a:pt x="24" y="41"/>
                    <a:pt x="24" y="41"/>
                  </a:cubicBezTo>
                  <a:cubicBezTo>
                    <a:pt x="26" y="41"/>
                    <a:pt x="27" y="41"/>
                    <a:pt x="27" y="40"/>
                  </a:cubicBezTo>
                  <a:cubicBezTo>
                    <a:pt x="28" y="39"/>
                    <a:pt x="29" y="38"/>
                    <a:pt x="29" y="3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2"/>
                    <a:pt x="27" y="0"/>
                    <a:pt x="2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Freeform 58"/>
            <p:cNvSpPr>
              <a:spLocks noEditPoints="1"/>
            </p:cNvSpPr>
            <p:nvPr/>
          </p:nvSpPr>
          <p:spPr bwMode="auto">
            <a:xfrm>
              <a:off x="45" y="33"/>
              <a:ext cx="78" cy="115"/>
            </a:xfrm>
            <a:custGeom>
              <a:avLst/>
              <a:gdLst>
                <a:gd name="T0" fmla="*/ 42 w 48"/>
                <a:gd name="T1" fmla="*/ 2 h 70"/>
                <a:gd name="T2" fmla="*/ 37 w 48"/>
                <a:gd name="T3" fmla="*/ 0 h 70"/>
                <a:gd name="T4" fmla="*/ 28 w 48"/>
                <a:gd name="T5" fmla="*/ 5 h 70"/>
                <a:gd name="T6" fmla="*/ 1 w 48"/>
                <a:gd name="T7" fmla="*/ 53 h 70"/>
                <a:gd name="T8" fmla="*/ 0 w 48"/>
                <a:gd name="T9" fmla="*/ 55 h 70"/>
                <a:gd name="T10" fmla="*/ 1 w 48"/>
                <a:gd name="T11" fmla="*/ 66 h 70"/>
                <a:gd name="T12" fmla="*/ 3 w 48"/>
                <a:gd name="T13" fmla="*/ 69 h 70"/>
                <a:gd name="T14" fmla="*/ 5 w 48"/>
                <a:gd name="T15" fmla="*/ 70 h 70"/>
                <a:gd name="T16" fmla="*/ 7 w 48"/>
                <a:gd name="T17" fmla="*/ 69 h 70"/>
                <a:gd name="T18" fmla="*/ 17 w 48"/>
                <a:gd name="T19" fmla="*/ 64 h 70"/>
                <a:gd name="T20" fmla="*/ 18 w 48"/>
                <a:gd name="T21" fmla="*/ 63 h 70"/>
                <a:gd name="T22" fmla="*/ 46 w 48"/>
                <a:gd name="T23" fmla="*/ 15 h 70"/>
                <a:gd name="T24" fmla="*/ 42 w 48"/>
                <a:gd name="T25" fmla="*/ 2 h 70"/>
                <a:gd name="T26" fmla="*/ 38 w 48"/>
                <a:gd name="T27" fmla="*/ 11 h 70"/>
                <a:gd name="T28" fmla="*/ 11 w 48"/>
                <a:gd name="T29" fmla="*/ 57 h 70"/>
                <a:gd name="T30" fmla="*/ 9 w 48"/>
                <a:gd name="T31" fmla="*/ 59 h 70"/>
                <a:gd name="T32" fmla="*/ 9 w 48"/>
                <a:gd name="T33" fmla="*/ 56 h 70"/>
                <a:gd name="T34" fmla="*/ 36 w 48"/>
                <a:gd name="T35" fmla="*/ 9 h 70"/>
                <a:gd name="T36" fmla="*/ 38 w 48"/>
                <a:gd name="T37" fmla="*/ 9 h 70"/>
                <a:gd name="T38" fmla="*/ 38 w 48"/>
                <a:gd name="T3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70">
                  <a:moveTo>
                    <a:pt x="42" y="2"/>
                  </a:moveTo>
                  <a:cubicBezTo>
                    <a:pt x="40" y="1"/>
                    <a:pt x="39" y="0"/>
                    <a:pt x="37" y="0"/>
                  </a:cubicBezTo>
                  <a:cubicBezTo>
                    <a:pt x="33" y="0"/>
                    <a:pt x="30" y="2"/>
                    <a:pt x="28" y="5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7"/>
                    <a:pt x="2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6" y="70"/>
                    <a:pt x="6" y="70"/>
                    <a:pt x="7" y="69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8" y="63"/>
                    <a:pt x="18" y="63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8" y="10"/>
                    <a:pt x="47" y="4"/>
                    <a:pt x="42" y="2"/>
                  </a:cubicBezTo>
                  <a:moveTo>
                    <a:pt x="38" y="11"/>
                  </a:moveTo>
                  <a:cubicBezTo>
                    <a:pt x="11" y="57"/>
                    <a:pt x="11" y="57"/>
                    <a:pt x="11" y="57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7" y="8"/>
                    <a:pt x="38" y="9"/>
                  </a:cubicBezTo>
                  <a:cubicBezTo>
                    <a:pt x="38" y="9"/>
                    <a:pt x="39" y="10"/>
                    <a:pt x="38" y="1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Freeform 59"/>
            <p:cNvSpPr/>
            <p:nvPr/>
          </p:nvSpPr>
          <p:spPr bwMode="auto">
            <a:xfrm>
              <a:off x="23" y="46"/>
              <a:ext cx="49" cy="13"/>
            </a:xfrm>
            <a:custGeom>
              <a:avLst/>
              <a:gdLst>
                <a:gd name="T0" fmla="*/ 30 w 30"/>
                <a:gd name="T1" fmla="*/ 4 h 8"/>
                <a:gd name="T2" fmla="*/ 26 w 30"/>
                <a:gd name="T3" fmla="*/ 0 h 8"/>
                <a:gd name="T4" fmla="*/ 4 w 30"/>
                <a:gd name="T5" fmla="*/ 0 h 8"/>
                <a:gd name="T6" fmla="*/ 0 w 30"/>
                <a:gd name="T7" fmla="*/ 4 h 8"/>
                <a:gd name="T8" fmla="*/ 4 w 30"/>
                <a:gd name="T9" fmla="*/ 8 h 8"/>
                <a:gd name="T10" fmla="*/ 26 w 30"/>
                <a:gd name="T11" fmla="*/ 8 h 8"/>
                <a:gd name="T12" fmla="*/ 30 w 30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8">
                  <a:moveTo>
                    <a:pt x="30" y="4"/>
                  </a:moveTo>
                  <a:cubicBezTo>
                    <a:pt x="30" y="2"/>
                    <a:pt x="28" y="0"/>
                    <a:pt x="2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8" y="8"/>
                    <a:pt x="30" y="6"/>
                    <a:pt x="30" y="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60"/>
            <p:cNvSpPr/>
            <p:nvPr/>
          </p:nvSpPr>
          <p:spPr bwMode="auto">
            <a:xfrm>
              <a:off x="23" y="72"/>
              <a:ext cx="31" cy="15"/>
            </a:xfrm>
            <a:custGeom>
              <a:avLst/>
              <a:gdLst>
                <a:gd name="T0" fmla="*/ 4 w 19"/>
                <a:gd name="T1" fmla="*/ 0 h 9"/>
                <a:gd name="T2" fmla="*/ 0 w 19"/>
                <a:gd name="T3" fmla="*/ 5 h 9"/>
                <a:gd name="T4" fmla="*/ 4 w 19"/>
                <a:gd name="T5" fmla="*/ 9 h 9"/>
                <a:gd name="T6" fmla="*/ 15 w 19"/>
                <a:gd name="T7" fmla="*/ 9 h 9"/>
                <a:gd name="T8" fmla="*/ 19 w 19"/>
                <a:gd name="T9" fmla="*/ 5 h 9"/>
                <a:gd name="T10" fmla="*/ 15 w 19"/>
                <a:gd name="T11" fmla="*/ 0 h 9"/>
                <a:gd name="T12" fmla="*/ 4 w 19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9">
                  <a:moveTo>
                    <a:pt x="4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7" y="9"/>
                    <a:pt x="19" y="7"/>
                    <a:pt x="19" y="5"/>
                  </a:cubicBezTo>
                  <a:cubicBezTo>
                    <a:pt x="19" y="2"/>
                    <a:pt x="17" y="0"/>
                    <a:pt x="15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3" name="Group 61"/>
          <p:cNvGrpSpPr/>
          <p:nvPr/>
        </p:nvGrpSpPr>
        <p:grpSpPr bwMode="auto">
          <a:xfrm>
            <a:off x="3637400" y="5492607"/>
            <a:ext cx="258763" cy="258843"/>
            <a:chOff x="0" y="0"/>
            <a:chExt cx="163" cy="163"/>
          </a:xfrm>
        </p:grpSpPr>
        <p:sp>
          <p:nvSpPr>
            <p:cNvPr id="14" name="Freeform 62"/>
            <p:cNvSpPr>
              <a:spLocks noEditPoints="1"/>
            </p:cNvSpPr>
            <p:nvPr/>
          </p:nvSpPr>
          <p:spPr bwMode="auto">
            <a:xfrm>
              <a:off x="0" y="0"/>
              <a:ext cx="163" cy="163"/>
            </a:xfrm>
            <a:custGeom>
              <a:avLst/>
              <a:gdLst>
                <a:gd name="T0" fmla="*/ 96 w 99"/>
                <a:gd name="T1" fmla="*/ 39 h 99"/>
                <a:gd name="T2" fmla="*/ 86 w 99"/>
                <a:gd name="T3" fmla="*/ 33 h 99"/>
                <a:gd name="T4" fmla="*/ 89 w 99"/>
                <a:gd name="T5" fmla="*/ 21 h 99"/>
                <a:gd name="T6" fmla="*/ 75 w 99"/>
                <a:gd name="T7" fmla="*/ 10 h 99"/>
                <a:gd name="T8" fmla="*/ 63 w 99"/>
                <a:gd name="T9" fmla="*/ 12 h 99"/>
                <a:gd name="T10" fmla="*/ 57 w 99"/>
                <a:gd name="T11" fmla="*/ 1 h 99"/>
                <a:gd name="T12" fmla="*/ 39 w 99"/>
                <a:gd name="T13" fmla="*/ 4 h 99"/>
                <a:gd name="T14" fmla="*/ 32 w 99"/>
                <a:gd name="T15" fmla="*/ 13 h 99"/>
                <a:gd name="T16" fmla="*/ 20 w 99"/>
                <a:gd name="T17" fmla="*/ 10 h 99"/>
                <a:gd name="T18" fmla="*/ 9 w 99"/>
                <a:gd name="T19" fmla="*/ 25 h 99"/>
                <a:gd name="T20" fmla="*/ 11 w 99"/>
                <a:gd name="T21" fmla="*/ 36 h 99"/>
                <a:gd name="T22" fmla="*/ 1 w 99"/>
                <a:gd name="T23" fmla="*/ 43 h 99"/>
                <a:gd name="T24" fmla="*/ 1 w 99"/>
                <a:gd name="T25" fmla="*/ 58 h 99"/>
                <a:gd name="T26" fmla="*/ 11 w 99"/>
                <a:gd name="T27" fmla="*/ 64 h 99"/>
                <a:gd name="T28" fmla="*/ 9 w 99"/>
                <a:gd name="T29" fmla="*/ 75 h 99"/>
                <a:gd name="T30" fmla="*/ 20 w 99"/>
                <a:gd name="T31" fmla="*/ 90 h 99"/>
                <a:gd name="T32" fmla="*/ 32 w 99"/>
                <a:gd name="T33" fmla="*/ 87 h 99"/>
                <a:gd name="T34" fmla="*/ 39 w 99"/>
                <a:gd name="T35" fmla="*/ 96 h 99"/>
                <a:gd name="T36" fmla="*/ 50 w 99"/>
                <a:gd name="T37" fmla="*/ 99 h 99"/>
                <a:gd name="T38" fmla="*/ 61 w 99"/>
                <a:gd name="T39" fmla="*/ 96 h 99"/>
                <a:gd name="T40" fmla="*/ 67 w 99"/>
                <a:gd name="T41" fmla="*/ 87 h 99"/>
                <a:gd name="T42" fmla="*/ 79 w 99"/>
                <a:gd name="T43" fmla="*/ 90 h 99"/>
                <a:gd name="T44" fmla="*/ 90 w 99"/>
                <a:gd name="T45" fmla="*/ 75 h 99"/>
                <a:gd name="T46" fmla="*/ 88 w 99"/>
                <a:gd name="T47" fmla="*/ 64 h 99"/>
                <a:gd name="T48" fmla="*/ 98 w 99"/>
                <a:gd name="T49" fmla="*/ 58 h 99"/>
                <a:gd name="T50" fmla="*/ 98 w 99"/>
                <a:gd name="T51" fmla="*/ 43 h 99"/>
                <a:gd name="T52" fmla="*/ 83 w 99"/>
                <a:gd name="T53" fmla="*/ 56 h 99"/>
                <a:gd name="T54" fmla="*/ 78 w 99"/>
                <a:gd name="T55" fmla="*/ 65 h 99"/>
                <a:gd name="T56" fmla="*/ 81 w 99"/>
                <a:gd name="T57" fmla="*/ 76 h 99"/>
                <a:gd name="T58" fmla="*/ 69 w 99"/>
                <a:gd name="T59" fmla="*/ 78 h 99"/>
                <a:gd name="T60" fmla="*/ 59 w 99"/>
                <a:gd name="T61" fmla="*/ 81 h 99"/>
                <a:gd name="T62" fmla="*/ 53 w 99"/>
                <a:gd name="T63" fmla="*/ 91 h 99"/>
                <a:gd name="T64" fmla="*/ 43 w 99"/>
                <a:gd name="T65" fmla="*/ 83 h 99"/>
                <a:gd name="T66" fmla="*/ 34 w 99"/>
                <a:gd name="T67" fmla="*/ 78 h 99"/>
                <a:gd name="T68" fmla="*/ 24 w 99"/>
                <a:gd name="T69" fmla="*/ 81 h 99"/>
                <a:gd name="T70" fmla="*/ 22 w 99"/>
                <a:gd name="T71" fmla="*/ 69 h 99"/>
                <a:gd name="T72" fmla="*/ 19 w 99"/>
                <a:gd name="T73" fmla="*/ 59 h 99"/>
                <a:gd name="T74" fmla="*/ 9 w 99"/>
                <a:gd name="T75" fmla="*/ 54 h 99"/>
                <a:gd name="T76" fmla="*/ 9 w 99"/>
                <a:gd name="T77" fmla="*/ 46 h 99"/>
                <a:gd name="T78" fmla="*/ 19 w 99"/>
                <a:gd name="T79" fmla="*/ 41 h 99"/>
                <a:gd name="T80" fmla="*/ 22 w 99"/>
                <a:gd name="T81" fmla="*/ 31 h 99"/>
                <a:gd name="T82" fmla="*/ 24 w 99"/>
                <a:gd name="T83" fmla="*/ 19 h 99"/>
                <a:gd name="T84" fmla="*/ 34 w 99"/>
                <a:gd name="T85" fmla="*/ 22 h 99"/>
                <a:gd name="T86" fmla="*/ 43 w 99"/>
                <a:gd name="T87" fmla="*/ 17 h 99"/>
                <a:gd name="T88" fmla="*/ 53 w 99"/>
                <a:gd name="T89" fmla="*/ 9 h 99"/>
                <a:gd name="T90" fmla="*/ 59 w 99"/>
                <a:gd name="T91" fmla="*/ 19 h 99"/>
                <a:gd name="T92" fmla="*/ 69 w 99"/>
                <a:gd name="T93" fmla="*/ 22 h 99"/>
                <a:gd name="T94" fmla="*/ 81 w 99"/>
                <a:gd name="T95" fmla="*/ 24 h 99"/>
                <a:gd name="T96" fmla="*/ 78 w 99"/>
                <a:gd name="T97" fmla="*/ 35 h 99"/>
                <a:gd name="T98" fmla="*/ 83 w 99"/>
                <a:gd name="T99" fmla="*/ 44 h 99"/>
                <a:gd name="T100" fmla="*/ 91 w 99"/>
                <a:gd name="T101" fmla="*/ 5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9" h="99">
                  <a:moveTo>
                    <a:pt x="98" y="43"/>
                  </a:moveTo>
                  <a:cubicBezTo>
                    <a:pt x="98" y="41"/>
                    <a:pt x="97" y="40"/>
                    <a:pt x="96" y="39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7" y="35"/>
                    <a:pt x="87" y="34"/>
                    <a:pt x="86" y="33"/>
                  </a:cubicBezTo>
                  <a:cubicBezTo>
                    <a:pt x="90" y="25"/>
                    <a:pt x="90" y="25"/>
                    <a:pt x="90" y="25"/>
                  </a:cubicBezTo>
                  <a:cubicBezTo>
                    <a:pt x="91" y="24"/>
                    <a:pt x="90" y="22"/>
                    <a:pt x="89" y="21"/>
                  </a:cubicBezTo>
                  <a:cubicBezTo>
                    <a:pt x="86" y="17"/>
                    <a:pt x="83" y="13"/>
                    <a:pt x="79" y="10"/>
                  </a:cubicBezTo>
                  <a:cubicBezTo>
                    <a:pt x="78" y="9"/>
                    <a:pt x="76" y="9"/>
                    <a:pt x="75" y="10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6" y="13"/>
                    <a:pt x="65" y="12"/>
                    <a:pt x="63" y="12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60" y="2"/>
                    <a:pt x="59" y="1"/>
                    <a:pt x="57" y="1"/>
                  </a:cubicBezTo>
                  <a:cubicBezTo>
                    <a:pt x="52" y="0"/>
                    <a:pt x="48" y="0"/>
                    <a:pt x="42" y="1"/>
                  </a:cubicBezTo>
                  <a:cubicBezTo>
                    <a:pt x="41" y="1"/>
                    <a:pt x="39" y="2"/>
                    <a:pt x="39" y="4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5" y="12"/>
                    <a:pt x="33" y="13"/>
                    <a:pt x="32" y="13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9"/>
                    <a:pt x="22" y="9"/>
                    <a:pt x="20" y="10"/>
                  </a:cubicBezTo>
                  <a:cubicBezTo>
                    <a:pt x="16" y="13"/>
                    <a:pt x="13" y="17"/>
                    <a:pt x="10" y="21"/>
                  </a:cubicBezTo>
                  <a:cubicBezTo>
                    <a:pt x="9" y="22"/>
                    <a:pt x="9" y="24"/>
                    <a:pt x="9" y="25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2" y="34"/>
                    <a:pt x="12" y="35"/>
                    <a:pt x="11" y="36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2" y="40"/>
                    <a:pt x="1" y="41"/>
                    <a:pt x="1" y="43"/>
                  </a:cubicBezTo>
                  <a:cubicBezTo>
                    <a:pt x="0" y="45"/>
                    <a:pt x="0" y="48"/>
                    <a:pt x="0" y="50"/>
                  </a:cubicBezTo>
                  <a:cubicBezTo>
                    <a:pt x="0" y="52"/>
                    <a:pt x="0" y="55"/>
                    <a:pt x="1" y="58"/>
                  </a:cubicBezTo>
                  <a:cubicBezTo>
                    <a:pt x="1" y="59"/>
                    <a:pt x="2" y="60"/>
                    <a:pt x="4" y="61"/>
                  </a:cubicBezTo>
                  <a:cubicBezTo>
                    <a:pt x="11" y="64"/>
                    <a:pt x="11" y="64"/>
                    <a:pt x="11" y="64"/>
                  </a:cubicBezTo>
                  <a:cubicBezTo>
                    <a:pt x="12" y="65"/>
                    <a:pt x="12" y="66"/>
                    <a:pt x="13" y="6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6"/>
                    <a:pt x="9" y="78"/>
                    <a:pt x="10" y="79"/>
                  </a:cubicBezTo>
                  <a:cubicBezTo>
                    <a:pt x="13" y="83"/>
                    <a:pt x="16" y="87"/>
                    <a:pt x="20" y="90"/>
                  </a:cubicBezTo>
                  <a:cubicBezTo>
                    <a:pt x="22" y="91"/>
                    <a:pt x="23" y="91"/>
                    <a:pt x="25" y="90"/>
                  </a:cubicBezTo>
                  <a:cubicBezTo>
                    <a:pt x="32" y="87"/>
                    <a:pt x="32" y="87"/>
                    <a:pt x="32" y="87"/>
                  </a:cubicBezTo>
                  <a:cubicBezTo>
                    <a:pt x="33" y="87"/>
                    <a:pt x="35" y="88"/>
                    <a:pt x="36" y="88"/>
                  </a:cubicBezTo>
                  <a:cubicBezTo>
                    <a:pt x="39" y="96"/>
                    <a:pt x="39" y="96"/>
                    <a:pt x="39" y="96"/>
                  </a:cubicBezTo>
                  <a:cubicBezTo>
                    <a:pt x="39" y="98"/>
                    <a:pt x="41" y="99"/>
                    <a:pt x="42" y="99"/>
                  </a:cubicBezTo>
                  <a:cubicBezTo>
                    <a:pt x="45" y="99"/>
                    <a:pt x="47" y="99"/>
                    <a:pt x="50" y="99"/>
                  </a:cubicBezTo>
                  <a:cubicBezTo>
                    <a:pt x="52" y="99"/>
                    <a:pt x="54" y="99"/>
                    <a:pt x="57" y="99"/>
                  </a:cubicBezTo>
                  <a:cubicBezTo>
                    <a:pt x="59" y="99"/>
                    <a:pt x="60" y="98"/>
                    <a:pt x="61" y="96"/>
                  </a:cubicBezTo>
                  <a:cubicBezTo>
                    <a:pt x="63" y="88"/>
                    <a:pt x="63" y="88"/>
                    <a:pt x="63" y="88"/>
                  </a:cubicBezTo>
                  <a:cubicBezTo>
                    <a:pt x="65" y="88"/>
                    <a:pt x="66" y="87"/>
                    <a:pt x="67" y="87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6" y="91"/>
                    <a:pt x="78" y="91"/>
                    <a:pt x="79" y="90"/>
                  </a:cubicBezTo>
                  <a:cubicBezTo>
                    <a:pt x="83" y="87"/>
                    <a:pt x="87" y="83"/>
                    <a:pt x="89" y="79"/>
                  </a:cubicBezTo>
                  <a:cubicBezTo>
                    <a:pt x="90" y="78"/>
                    <a:pt x="91" y="76"/>
                    <a:pt x="90" y="75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7" y="66"/>
                    <a:pt x="87" y="65"/>
                    <a:pt x="88" y="64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97" y="60"/>
                    <a:pt x="98" y="59"/>
                    <a:pt x="98" y="58"/>
                  </a:cubicBezTo>
                  <a:cubicBezTo>
                    <a:pt x="99" y="55"/>
                    <a:pt x="99" y="52"/>
                    <a:pt x="99" y="50"/>
                  </a:cubicBezTo>
                  <a:cubicBezTo>
                    <a:pt x="99" y="48"/>
                    <a:pt x="99" y="45"/>
                    <a:pt x="98" y="43"/>
                  </a:cubicBezTo>
                  <a:moveTo>
                    <a:pt x="90" y="54"/>
                  </a:moveTo>
                  <a:cubicBezTo>
                    <a:pt x="83" y="56"/>
                    <a:pt x="83" y="56"/>
                    <a:pt x="83" y="56"/>
                  </a:cubicBezTo>
                  <a:cubicBezTo>
                    <a:pt x="82" y="57"/>
                    <a:pt x="81" y="58"/>
                    <a:pt x="80" y="59"/>
                  </a:cubicBezTo>
                  <a:cubicBezTo>
                    <a:pt x="80" y="61"/>
                    <a:pt x="79" y="63"/>
                    <a:pt x="78" y="65"/>
                  </a:cubicBezTo>
                  <a:cubicBezTo>
                    <a:pt x="77" y="67"/>
                    <a:pt x="77" y="68"/>
                    <a:pt x="78" y="69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0" y="78"/>
                    <a:pt x="78" y="80"/>
                    <a:pt x="76" y="81"/>
                  </a:cubicBezTo>
                  <a:cubicBezTo>
                    <a:pt x="69" y="78"/>
                    <a:pt x="69" y="78"/>
                    <a:pt x="69" y="78"/>
                  </a:cubicBezTo>
                  <a:cubicBezTo>
                    <a:pt x="68" y="78"/>
                    <a:pt x="66" y="78"/>
                    <a:pt x="65" y="78"/>
                  </a:cubicBezTo>
                  <a:cubicBezTo>
                    <a:pt x="63" y="79"/>
                    <a:pt x="61" y="80"/>
                    <a:pt x="59" y="81"/>
                  </a:cubicBezTo>
                  <a:cubicBezTo>
                    <a:pt x="57" y="81"/>
                    <a:pt x="56" y="82"/>
                    <a:pt x="56" y="83"/>
                  </a:cubicBezTo>
                  <a:cubicBezTo>
                    <a:pt x="53" y="91"/>
                    <a:pt x="53" y="91"/>
                    <a:pt x="53" y="91"/>
                  </a:cubicBezTo>
                  <a:cubicBezTo>
                    <a:pt x="51" y="91"/>
                    <a:pt x="49" y="91"/>
                    <a:pt x="46" y="91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2"/>
                    <a:pt x="42" y="81"/>
                    <a:pt x="41" y="81"/>
                  </a:cubicBezTo>
                  <a:cubicBezTo>
                    <a:pt x="38" y="80"/>
                    <a:pt x="36" y="79"/>
                    <a:pt x="34" y="78"/>
                  </a:cubicBezTo>
                  <a:cubicBezTo>
                    <a:pt x="33" y="78"/>
                    <a:pt x="32" y="78"/>
                    <a:pt x="30" y="78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2" y="80"/>
                    <a:pt x="20" y="78"/>
                    <a:pt x="18" y="7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2" y="68"/>
                    <a:pt x="22" y="67"/>
                    <a:pt x="21" y="65"/>
                  </a:cubicBezTo>
                  <a:cubicBezTo>
                    <a:pt x="20" y="63"/>
                    <a:pt x="20" y="61"/>
                    <a:pt x="19" y="59"/>
                  </a:cubicBezTo>
                  <a:cubicBezTo>
                    <a:pt x="18" y="58"/>
                    <a:pt x="17" y="57"/>
                    <a:pt x="16" y="56"/>
                  </a:cubicBezTo>
                  <a:cubicBezTo>
                    <a:pt x="9" y="54"/>
                    <a:pt x="9" y="54"/>
                    <a:pt x="9" y="54"/>
                  </a:cubicBezTo>
                  <a:cubicBezTo>
                    <a:pt x="9" y="52"/>
                    <a:pt x="9" y="51"/>
                    <a:pt x="9" y="50"/>
                  </a:cubicBezTo>
                  <a:cubicBezTo>
                    <a:pt x="9" y="49"/>
                    <a:pt x="9" y="48"/>
                    <a:pt x="9" y="46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7" y="43"/>
                    <a:pt x="18" y="42"/>
                    <a:pt x="19" y="41"/>
                  </a:cubicBezTo>
                  <a:cubicBezTo>
                    <a:pt x="20" y="39"/>
                    <a:pt x="20" y="37"/>
                    <a:pt x="21" y="35"/>
                  </a:cubicBezTo>
                  <a:cubicBezTo>
                    <a:pt x="22" y="33"/>
                    <a:pt x="22" y="32"/>
                    <a:pt x="22" y="31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20" y="22"/>
                    <a:pt x="22" y="20"/>
                    <a:pt x="24" y="19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32" y="22"/>
                    <a:pt x="33" y="22"/>
                    <a:pt x="34" y="22"/>
                  </a:cubicBezTo>
                  <a:cubicBezTo>
                    <a:pt x="36" y="21"/>
                    <a:pt x="38" y="20"/>
                    <a:pt x="41" y="19"/>
                  </a:cubicBezTo>
                  <a:cubicBezTo>
                    <a:pt x="42" y="19"/>
                    <a:pt x="43" y="18"/>
                    <a:pt x="43" y="17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9" y="9"/>
                    <a:pt x="51" y="9"/>
                    <a:pt x="53" y="9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8"/>
                    <a:pt x="57" y="19"/>
                    <a:pt x="59" y="19"/>
                  </a:cubicBezTo>
                  <a:cubicBezTo>
                    <a:pt x="61" y="20"/>
                    <a:pt x="63" y="21"/>
                    <a:pt x="65" y="22"/>
                  </a:cubicBezTo>
                  <a:cubicBezTo>
                    <a:pt x="66" y="22"/>
                    <a:pt x="68" y="22"/>
                    <a:pt x="69" y="22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8" y="20"/>
                    <a:pt x="80" y="22"/>
                    <a:pt x="81" y="24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7" y="32"/>
                    <a:pt x="77" y="33"/>
                    <a:pt x="78" y="35"/>
                  </a:cubicBezTo>
                  <a:cubicBezTo>
                    <a:pt x="79" y="37"/>
                    <a:pt x="80" y="39"/>
                    <a:pt x="80" y="41"/>
                  </a:cubicBezTo>
                  <a:cubicBezTo>
                    <a:pt x="81" y="42"/>
                    <a:pt x="82" y="43"/>
                    <a:pt x="83" y="44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1" y="48"/>
                    <a:pt x="91" y="49"/>
                    <a:pt x="91" y="50"/>
                  </a:cubicBezTo>
                  <a:cubicBezTo>
                    <a:pt x="91" y="51"/>
                    <a:pt x="91" y="52"/>
                    <a:pt x="90" y="5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63"/>
            <p:cNvSpPr>
              <a:spLocks noEditPoints="1"/>
            </p:cNvSpPr>
            <p:nvPr/>
          </p:nvSpPr>
          <p:spPr bwMode="auto">
            <a:xfrm>
              <a:off x="50" y="48"/>
              <a:ext cx="64" cy="65"/>
            </a:xfrm>
            <a:custGeom>
              <a:avLst/>
              <a:gdLst>
                <a:gd name="T0" fmla="*/ 20 w 39"/>
                <a:gd name="T1" fmla="*/ 0 h 40"/>
                <a:gd name="T2" fmla="*/ 0 w 39"/>
                <a:gd name="T3" fmla="*/ 20 h 40"/>
                <a:gd name="T4" fmla="*/ 20 w 39"/>
                <a:gd name="T5" fmla="*/ 40 h 40"/>
                <a:gd name="T6" fmla="*/ 39 w 39"/>
                <a:gd name="T7" fmla="*/ 20 h 40"/>
                <a:gd name="T8" fmla="*/ 20 w 39"/>
                <a:gd name="T9" fmla="*/ 0 h 40"/>
                <a:gd name="T10" fmla="*/ 20 w 39"/>
                <a:gd name="T11" fmla="*/ 31 h 40"/>
                <a:gd name="T12" fmla="*/ 9 w 39"/>
                <a:gd name="T13" fmla="*/ 20 h 40"/>
                <a:gd name="T14" fmla="*/ 20 w 39"/>
                <a:gd name="T15" fmla="*/ 9 h 40"/>
                <a:gd name="T16" fmla="*/ 31 w 39"/>
                <a:gd name="T17" fmla="*/ 20 h 40"/>
                <a:gd name="T18" fmla="*/ 20 w 39"/>
                <a:gd name="T19" fmla="*/ 3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9" h="40">
                  <a:moveTo>
                    <a:pt x="20" y="0"/>
                  </a:moveTo>
                  <a:cubicBezTo>
                    <a:pt x="9" y="0"/>
                    <a:pt x="0" y="9"/>
                    <a:pt x="0" y="20"/>
                  </a:cubicBezTo>
                  <a:cubicBezTo>
                    <a:pt x="0" y="31"/>
                    <a:pt x="9" y="40"/>
                    <a:pt x="20" y="40"/>
                  </a:cubicBezTo>
                  <a:cubicBezTo>
                    <a:pt x="30" y="40"/>
                    <a:pt x="39" y="31"/>
                    <a:pt x="39" y="20"/>
                  </a:cubicBezTo>
                  <a:cubicBezTo>
                    <a:pt x="39" y="9"/>
                    <a:pt x="30" y="0"/>
                    <a:pt x="20" y="0"/>
                  </a:cubicBezTo>
                  <a:moveTo>
                    <a:pt x="20" y="31"/>
                  </a:moveTo>
                  <a:cubicBezTo>
                    <a:pt x="14" y="31"/>
                    <a:pt x="9" y="26"/>
                    <a:pt x="9" y="20"/>
                  </a:cubicBezTo>
                  <a:cubicBezTo>
                    <a:pt x="9" y="14"/>
                    <a:pt x="14" y="9"/>
                    <a:pt x="20" y="9"/>
                  </a:cubicBezTo>
                  <a:cubicBezTo>
                    <a:pt x="26" y="9"/>
                    <a:pt x="31" y="14"/>
                    <a:pt x="31" y="20"/>
                  </a:cubicBezTo>
                  <a:cubicBezTo>
                    <a:pt x="31" y="26"/>
                    <a:pt x="26" y="31"/>
                    <a:pt x="20" y="31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6" name="Group 64"/>
          <p:cNvGrpSpPr/>
          <p:nvPr/>
        </p:nvGrpSpPr>
        <p:grpSpPr bwMode="auto">
          <a:xfrm>
            <a:off x="2705538" y="5495783"/>
            <a:ext cx="255587" cy="255667"/>
            <a:chOff x="0" y="0"/>
            <a:chExt cx="161" cy="161"/>
          </a:xfrm>
        </p:grpSpPr>
        <p:sp>
          <p:nvSpPr>
            <p:cNvPr id="17" name="Freeform 65"/>
            <p:cNvSpPr/>
            <p:nvPr/>
          </p:nvSpPr>
          <p:spPr bwMode="auto">
            <a:xfrm>
              <a:off x="0" y="0"/>
              <a:ext cx="161" cy="116"/>
            </a:xfrm>
            <a:custGeom>
              <a:avLst/>
              <a:gdLst>
                <a:gd name="T0" fmla="*/ 75 w 98"/>
                <a:gd name="T1" fmla="*/ 26 h 71"/>
                <a:gd name="T2" fmla="*/ 71 w 98"/>
                <a:gd name="T3" fmla="*/ 26 h 71"/>
                <a:gd name="T4" fmla="*/ 71 w 98"/>
                <a:gd name="T5" fmla="*/ 24 h 71"/>
                <a:gd name="T6" fmla="*/ 47 w 98"/>
                <a:gd name="T7" fmla="*/ 0 h 71"/>
                <a:gd name="T8" fmla="*/ 23 w 98"/>
                <a:gd name="T9" fmla="*/ 20 h 71"/>
                <a:gd name="T10" fmla="*/ 16 w 98"/>
                <a:gd name="T11" fmla="*/ 21 h 71"/>
                <a:gd name="T12" fmla="*/ 16 w 98"/>
                <a:gd name="T13" fmla="*/ 21 h 71"/>
                <a:gd name="T14" fmla="*/ 6 w 98"/>
                <a:gd name="T15" fmla="*/ 35 h 71"/>
                <a:gd name="T16" fmla="*/ 7 w 98"/>
                <a:gd name="T17" fmla="*/ 42 h 71"/>
                <a:gd name="T18" fmla="*/ 0 w 98"/>
                <a:gd name="T19" fmla="*/ 55 h 71"/>
                <a:gd name="T20" fmla="*/ 16 w 98"/>
                <a:gd name="T21" fmla="*/ 71 h 71"/>
                <a:gd name="T22" fmla="*/ 32 w 98"/>
                <a:gd name="T23" fmla="*/ 71 h 71"/>
                <a:gd name="T24" fmla="*/ 36 w 98"/>
                <a:gd name="T25" fmla="*/ 66 h 71"/>
                <a:gd name="T26" fmla="*/ 32 w 98"/>
                <a:gd name="T27" fmla="*/ 62 h 71"/>
                <a:gd name="T28" fmla="*/ 16 w 98"/>
                <a:gd name="T29" fmla="*/ 62 h 71"/>
                <a:gd name="T30" fmla="*/ 9 w 98"/>
                <a:gd name="T31" fmla="*/ 55 h 71"/>
                <a:gd name="T32" fmla="*/ 15 w 98"/>
                <a:gd name="T33" fmla="*/ 48 h 71"/>
                <a:gd name="T34" fmla="*/ 18 w 98"/>
                <a:gd name="T35" fmla="*/ 45 h 71"/>
                <a:gd name="T36" fmla="*/ 17 w 98"/>
                <a:gd name="T37" fmla="*/ 41 h 71"/>
                <a:gd name="T38" fmla="*/ 14 w 98"/>
                <a:gd name="T39" fmla="*/ 35 h 71"/>
                <a:gd name="T40" fmla="*/ 19 w 98"/>
                <a:gd name="T41" fmla="*/ 28 h 71"/>
                <a:gd name="T42" fmla="*/ 19 w 98"/>
                <a:gd name="T43" fmla="*/ 28 h 71"/>
                <a:gd name="T44" fmla="*/ 25 w 98"/>
                <a:gd name="T45" fmla="*/ 29 h 71"/>
                <a:gd name="T46" fmla="*/ 29 w 98"/>
                <a:gd name="T47" fmla="*/ 29 h 71"/>
                <a:gd name="T48" fmla="*/ 31 w 98"/>
                <a:gd name="T49" fmla="*/ 25 h 71"/>
                <a:gd name="T50" fmla="*/ 31 w 98"/>
                <a:gd name="T51" fmla="*/ 24 h 71"/>
                <a:gd name="T52" fmla="*/ 31 w 98"/>
                <a:gd name="T53" fmla="*/ 24 h 71"/>
                <a:gd name="T54" fmla="*/ 47 w 98"/>
                <a:gd name="T55" fmla="*/ 8 h 71"/>
                <a:gd name="T56" fmla="*/ 62 w 98"/>
                <a:gd name="T57" fmla="*/ 24 h 71"/>
                <a:gd name="T58" fmla="*/ 60 w 98"/>
                <a:gd name="T59" fmla="*/ 32 h 71"/>
                <a:gd name="T60" fmla="*/ 61 w 98"/>
                <a:gd name="T61" fmla="*/ 37 h 71"/>
                <a:gd name="T62" fmla="*/ 66 w 98"/>
                <a:gd name="T63" fmla="*/ 37 h 71"/>
                <a:gd name="T64" fmla="*/ 75 w 98"/>
                <a:gd name="T65" fmla="*/ 34 h 71"/>
                <a:gd name="T66" fmla="*/ 89 w 98"/>
                <a:gd name="T67" fmla="*/ 48 h 71"/>
                <a:gd name="T68" fmla="*/ 75 w 98"/>
                <a:gd name="T69" fmla="*/ 62 h 71"/>
                <a:gd name="T70" fmla="*/ 66 w 98"/>
                <a:gd name="T71" fmla="*/ 62 h 71"/>
                <a:gd name="T72" fmla="*/ 62 w 98"/>
                <a:gd name="T73" fmla="*/ 66 h 71"/>
                <a:gd name="T74" fmla="*/ 66 w 98"/>
                <a:gd name="T75" fmla="*/ 71 h 71"/>
                <a:gd name="T76" fmla="*/ 75 w 98"/>
                <a:gd name="T77" fmla="*/ 71 h 71"/>
                <a:gd name="T78" fmla="*/ 98 w 98"/>
                <a:gd name="T79" fmla="*/ 48 h 71"/>
                <a:gd name="T80" fmla="*/ 75 w 98"/>
                <a:gd name="T81" fmla="*/ 2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8" h="71">
                  <a:moveTo>
                    <a:pt x="75" y="26"/>
                  </a:moveTo>
                  <a:cubicBezTo>
                    <a:pt x="74" y="26"/>
                    <a:pt x="72" y="26"/>
                    <a:pt x="71" y="26"/>
                  </a:cubicBezTo>
                  <a:cubicBezTo>
                    <a:pt x="71" y="25"/>
                    <a:pt x="71" y="25"/>
                    <a:pt x="71" y="24"/>
                  </a:cubicBezTo>
                  <a:cubicBezTo>
                    <a:pt x="71" y="10"/>
                    <a:pt x="60" y="0"/>
                    <a:pt x="47" y="0"/>
                  </a:cubicBezTo>
                  <a:cubicBezTo>
                    <a:pt x="35" y="0"/>
                    <a:pt x="25" y="8"/>
                    <a:pt x="23" y="20"/>
                  </a:cubicBezTo>
                  <a:cubicBezTo>
                    <a:pt x="20" y="19"/>
                    <a:pt x="18" y="20"/>
                    <a:pt x="16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0" y="23"/>
                    <a:pt x="6" y="29"/>
                    <a:pt x="6" y="35"/>
                  </a:cubicBezTo>
                  <a:cubicBezTo>
                    <a:pt x="6" y="37"/>
                    <a:pt x="6" y="40"/>
                    <a:pt x="7" y="42"/>
                  </a:cubicBezTo>
                  <a:cubicBezTo>
                    <a:pt x="3" y="45"/>
                    <a:pt x="0" y="50"/>
                    <a:pt x="0" y="55"/>
                  </a:cubicBezTo>
                  <a:cubicBezTo>
                    <a:pt x="0" y="64"/>
                    <a:pt x="7" y="71"/>
                    <a:pt x="16" y="71"/>
                  </a:cubicBezTo>
                  <a:cubicBezTo>
                    <a:pt x="32" y="71"/>
                    <a:pt x="32" y="71"/>
                    <a:pt x="32" y="71"/>
                  </a:cubicBezTo>
                  <a:cubicBezTo>
                    <a:pt x="34" y="71"/>
                    <a:pt x="36" y="69"/>
                    <a:pt x="36" y="66"/>
                  </a:cubicBezTo>
                  <a:cubicBezTo>
                    <a:pt x="36" y="64"/>
                    <a:pt x="34" y="62"/>
                    <a:pt x="32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2" y="62"/>
                    <a:pt x="9" y="59"/>
                    <a:pt x="9" y="55"/>
                  </a:cubicBezTo>
                  <a:cubicBezTo>
                    <a:pt x="9" y="52"/>
                    <a:pt x="11" y="49"/>
                    <a:pt x="15" y="48"/>
                  </a:cubicBezTo>
                  <a:cubicBezTo>
                    <a:pt x="16" y="48"/>
                    <a:pt x="18" y="47"/>
                    <a:pt x="18" y="45"/>
                  </a:cubicBezTo>
                  <a:cubicBezTo>
                    <a:pt x="19" y="43"/>
                    <a:pt x="18" y="42"/>
                    <a:pt x="17" y="41"/>
                  </a:cubicBezTo>
                  <a:cubicBezTo>
                    <a:pt x="15" y="39"/>
                    <a:pt x="14" y="37"/>
                    <a:pt x="14" y="35"/>
                  </a:cubicBezTo>
                  <a:cubicBezTo>
                    <a:pt x="14" y="32"/>
                    <a:pt x="16" y="29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1" y="28"/>
                    <a:pt x="23" y="28"/>
                    <a:pt x="25" y="29"/>
                  </a:cubicBezTo>
                  <a:cubicBezTo>
                    <a:pt x="26" y="30"/>
                    <a:pt x="28" y="30"/>
                    <a:pt x="29" y="29"/>
                  </a:cubicBezTo>
                  <a:cubicBezTo>
                    <a:pt x="30" y="28"/>
                    <a:pt x="31" y="27"/>
                    <a:pt x="31" y="25"/>
                  </a:cubicBezTo>
                  <a:cubicBezTo>
                    <a:pt x="31" y="25"/>
                    <a:pt x="31" y="24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1" y="15"/>
                    <a:pt x="38" y="8"/>
                    <a:pt x="47" y="8"/>
                  </a:cubicBezTo>
                  <a:cubicBezTo>
                    <a:pt x="55" y="8"/>
                    <a:pt x="62" y="15"/>
                    <a:pt x="62" y="24"/>
                  </a:cubicBezTo>
                  <a:cubicBezTo>
                    <a:pt x="62" y="27"/>
                    <a:pt x="62" y="29"/>
                    <a:pt x="60" y="32"/>
                  </a:cubicBezTo>
                  <a:cubicBezTo>
                    <a:pt x="59" y="34"/>
                    <a:pt x="59" y="36"/>
                    <a:pt x="61" y="37"/>
                  </a:cubicBezTo>
                  <a:cubicBezTo>
                    <a:pt x="62" y="39"/>
                    <a:pt x="65" y="39"/>
                    <a:pt x="66" y="37"/>
                  </a:cubicBezTo>
                  <a:cubicBezTo>
                    <a:pt x="68" y="36"/>
                    <a:pt x="71" y="34"/>
                    <a:pt x="75" y="34"/>
                  </a:cubicBezTo>
                  <a:cubicBezTo>
                    <a:pt x="83" y="34"/>
                    <a:pt x="89" y="40"/>
                    <a:pt x="89" y="48"/>
                  </a:cubicBezTo>
                  <a:cubicBezTo>
                    <a:pt x="89" y="56"/>
                    <a:pt x="83" y="62"/>
                    <a:pt x="75" y="62"/>
                  </a:cubicBezTo>
                  <a:cubicBezTo>
                    <a:pt x="66" y="62"/>
                    <a:pt x="66" y="62"/>
                    <a:pt x="66" y="62"/>
                  </a:cubicBezTo>
                  <a:cubicBezTo>
                    <a:pt x="64" y="62"/>
                    <a:pt x="62" y="64"/>
                    <a:pt x="62" y="66"/>
                  </a:cubicBezTo>
                  <a:cubicBezTo>
                    <a:pt x="62" y="69"/>
                    <a:pt x="64" y="71"/>
                    <a:pt x="66" y="71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88" y="71"/>
                    <a:pt x="98" y="60"/>
                    <a:pt x="98" y="48"/>
                  </a:cubicBezTo>
                  <a:cubicBezTo>
                    <a:pt x="98" y="36"/>
                    <a:pt x="88" y="26"/>
                    <a:pt x="75" y="26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66"/>
            <p:cNvSpPr/>
            <p:nvPr/>
          </p:nvSpPr>
          <p:spPr bwMode="auto">
            <a:xfrm>
              <a:off x="49" y="64"/>
              <a:ext cx="62" cy="97"/>
            </a:xfrm>
            <a:custGeom>
              <a:avLst/>
              <a:gdLst>
                <a:gd name="T0" fmla="*/ 30 w 38"/>
                <a:gd name="T1" fmla="*/ 38 h 59"/>
                <a:gd name="T2" fmla="*/ 23 w 38"/>
                <a:gd name="T3" fmla="*/ 45 h 59"/>
                <a:gd name="T4" fmla="*/ 23 w 38"/>
                <a:gd name="T5" fmla="*/ 5 h 59"/>
                <a:gd name="T6" fmla="*/ 19 w 38"/>
                <a:gd name="T7" fmla="*/ 0 h 59"/>
                <a:gd name="T8" fmla="*/ 15 w 38"/>
                <a:gd name="T9" fmla="*/ 5 h 59"/>
                <a:gd name="T10" fmla="*/ 15 w 38"/>
                <a:gd name="T11" fmla="*/ 45 h 59"/>
                <a:gd name="T12" fmla="*/ 8 w 38"/>
                <a:gd name="T13" fmla="*/ 38 h 59"/>
                <a:gd name="T14" fmla="*/ 2 w 38"/>
                <a:gd name="T15" fmla="*/ 38 h 59"/>
                <a:gd name="T16" fmla="*/ 2 w 38"/>
                <a:gd name="T17" fmla="*/ 44 h 59"/>
                <a:gd name="T18" fmla="*/ 16 w 38"/>
                <a:gd name="T19" fmla="*/ 58 h 59"/>
                <a:gd name="T20" fmla="*/ 19 w 38"/>
                <a:gd name="T21" fmla="*/ 59 h 59"/>
                <a:gd name="T22" fmla="*/ 22 w 38"/>
                <a:gd name="T23" fmla="*/ 58 h 59"/>
                <a:gd name="T24" fmla="*/ 36 w 38"/>
                <a:gd name="T25" fmla="*/ 44 h 59"/>
                <a:gd name="T26" fmla="*/ 36 w 38"/>
                <a:gd name="T27" fmla="*/ 38 h 59"/>
                <a:gd name="T28" fmla="*/ 30 w 38"/>
                <a:gd name="T29" fmla="*/ 3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59">
                  <a:moveTo>
                    <a:pt x="30" y="38"/>
                  </a:moveTo>
                  <a:cubicBezTo>
                    <a:pt x="23" y="45"/>
                    <a:pt x="23" y="45"/>
                    <a:pt x="23" y="4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2"/>
                    <a:pt x="21" y="0"/>
                    <a:pt x="19" y="0"/>
                  </a:cubicBezTo>
                  <a:cubicBezTo>
                    <a:pt x="17" y="0"/>
                    <a:pt x="15" y="2"/>
                    <a:pt x="15" y="5"/>
                  </a:cubicBezTo>
                  <a:cubicBezTo>
                    <a:pt x="15" y="45"/>
                    <a:pt x="15" y="45"/>
                    <a:pt x="15" y="45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6" y="36"/>
                    <a:pt x="3" y="36"/>
                    <a:pt x="2" y="38"/>
                  </a:cubicBezTo>
                  <a:cubicBezTo>
                    <a:pt x="0" y="39"/>
                    <a:pt x="0" y="42"/>
                    <a:pt x="2" y="44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17" y="59"/>
                    <a:pt x="18" y="59"/>
                    <a:pt x="19" y="59"/>
                  </a:cubicBezTo>
                  <a:cubicBezTo>
                    <a:pt x="20" y="59"/>
                    <a:pt x="21" y="59"/>
                    <a:pt x="22" y="58"/>
                  </a:cubicBezTo>
                  <a:cubicBezTo>
                    <a:pt x="36" y="44"/>
                    <a:pt x="36" y="44"/>
                    <a:pt x="36" y="44"/>
                  </a:cubicBezTo>
                  <a:cubicBezTo>
                    <a:pt x="38" y="42"/>
                    <a:pt x="38" y="39"/>
                    <a:pt x="36" y="38"/>
                  </a:cubicBezTo>
                  <a:cubicBezTo>
                    <a:pt x="35" y="36"/>
                    <a:pt x="32" y="36"/>
                    <a:pt x="30" y="3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2" name="矩形 21"/>
          <p:cNvSpPr/>
          <p:nvPr/>
        </p:nvSpPr>
        <p:spPr>
          <a:xfrm>
            <a:off x="1306517" y="2037562"/>
            <a:ext cx="45050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3"/>
          <p:cNvSpPr>
            <a:spLocks noChangeArrowheads="1"/>
          </p:cNvSpPr>
          <p:nvPr/>
        </p:nvSpPr>
        <p:spPr bwMode="auto">
          <a:xfrm>
            <a:off x="1300282" y="2576321"/>
            <a:ext cx="4523497" cy="258532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once. I can do for twelve hours that</a:t>
            </a:r>
          </a:p>
          <a:p>
            <a:pPr eaLnBrk="1" hangingPunct="1"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once. I can do for twelve hours that hours that Just for today I will try to live through this day only and not tackle my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0" t="10862" r="8310" b="8565"/>
          <a:stretch>
            <a:fillRect/>
          </a:stretch>
        </p:blipFill>
        <p:spPr>
          <a:xfrm>
            <a:off x="6808924" y="1949583"/>
            <a:ext cx="2097545" cy="396384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矩形 31"/>
          <p:cNvSpPr/>
          <p:nvPr/>
        </p:nvSpPr>
        <p:spPr>
          <a:xfrm>
            <a:off x="0" y="0"/>
            <a:ext cx="4894943" cy="6858000"/>
          </a:xfrm>
          <a:prstGeom prst="rect">
            <a:avLst/>
          </a:prstGeom>
          <a:solidFill>
            <a:srgbClr val="F2F2F2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85736" y="2657473"/>
            <a:ext cx="4519606" cy="1446550"/>
            <a:chOff x="242888" y="2614611"/>
            <a:chExt cx="4519606" cy="1446550"/>
          </a:xfrm>
        </p:grpSpPr>
        <p:sp>
          <p:nvSpPr>
            <p:cNvPr id="5" name="文本框 4"/>
            <p:cNvSpPr txBox="1"/>
            <p:nvPr/>
          </p:nvSpPr>
          <p:spPr>
            <a:xfrm>
              <a:off x="242888" y="2614611"/>
              <a:ext cx="4519606" cy="1446550"/>
            </a:xfrm>
            <a:prstGeom prst="rect">
              <a:avLst/>
            </a:prstGeom>
            <a:noFill/>
            <a:ln w="19050">
              <a:noFill/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>
                  <a:solidFill>
                    <a:srgbClr val="5EAAAC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CONTENT</a:t>
              </a:r>
              <a:endParaRPr lang="zh-CN" altLang="en-US" sz="8800" dirty="0">
                <a:solidFill>
                  <a:srgbClr val="5EAAAC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400041" y="2828925"/>
              <a:ext cx="909587" cy="1070645"/>
              <a:chOff x="3852861" y="2543176"/>
              <a:chExt cx="1590677" cy="2709867"/>
            </a:xfrm>
          </p:grpSpPr>
          <p:cxnSp>
            <p:nvCxnSpPr>
              <p:cNvPr id="11" name="直接连接符 10"/>
              <p:cNvCxnSpPr/>
              <p:nvPr/>
            </p:nvCxnSpPr>
            <p:spPr>
              <a:xfrm>
                <a:off x="3857626" y="2548860"/>
                <a:ext cx="0" cy="2700337"/>
              </a:xfrm>
              <a:prstGeom prst="line">
                <a:avLst/>
              </a:prstGeom>
              <a:ln w="28575">
                <a:solidFill>
                  <a:srgbClr val="FF39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3857626" y="2543176"/>
                <a:ext cx="1585912" cy="0"/>
              </a:xfrm>
              <a:prstGeom prst="line">
                <a:avLst/>
              </a:prstGeom>
              <a:ln w="28575">
                <a:solidFill>
                  <a:srgbClr val="FF39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接连接符 12"/>
              <p:cNvCxnSpPr/>
              <p:nvPr/>
            </p:nvCxnSpPr>
            <p:spPr>
              <a:xfrm>
                <a:off x="3852861" y="5253043"/>
                <a:ext cx="971550" cy="0"/>
              </a:xfrm>
              <a:prstGeom prst="line">
                <a:avLst/>
              </a:prstGeom>
              <a:ln w="28575">
                <a:solidFill>
                  <a:srgbClr val="FF39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 flipH="1">
              <a:off x="3719505" y="2829843"/>
              <a:ext cx="985837" cy="1070645"/>
              <a:chOff x="3852861" y="2543176"/>
              <a:chExt cx="1584868" cy="2709867"/>
            </a:xfrm>
          </p:grpSpPr>
          <p:cxnSp>
            <p:nvCxnSpPr>
              <p:cNvPr id="8" name="直接连接符 7"/>
              <p:cNvCxnSpPr/>
              <p:nvPr/>
            </p:nvCxnSpPr>
            <p:spPr>
              <a:xfrm>
                <a:off x="3857626" y="2548860"/>
                <a:ext cx="0" cy="2700337"/>
              </a:xfrm>
              <a:prstGeom prst="line">
                <a:avLst/>
              </a:prstGeom>
              <a:ln w="28575">
                <a:solidFill>
                  <a:srgbClr val="FF39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/>
              <p:cNvCxnSpPr/>
              <p:nvPr/>
            </p:nvCxnSpPr>
            <p:spPr>
              <a:xfrm>
                <a:off x="3857626" y="2543176"/>
                <a:ext cx="1580103" cy="0"/>
              </a:xfrm>
              <a:prstGeom prst="line">
                <a:avLst/>
              </a:prstGeom>
              <a:ln w="28575">
                <a:solidFill>
                  <a:srgbClr val="FF39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直接连接符 9"/>
              <p:cNvCxnSpPr/>
              <p:nvPr/>
            </p:nvCxnSpPr>
            <p:spPr>
              <a:xfrm>
                <a:off x="3852861" y="5253043"/>
                <a:ext cx="971550" cy="0"/>
              </a:xfrm>
              <a:prstGeom prst="line">
                <a:avLst/>
              </a:prstGeom>
              <a:ln w="28575">
                <a:solidFill>
                  <a:srgbClr val="FF394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文本框 13"/>
          <p:cNvSpPr txBox="1"/>
          <p:nvPr/>
        </p:nvSpPr>
        <p:spPr>
          <a:xfrm>
            <a:off x="5590451" y="1558496"/>
            <a:ext cx="86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Impact" panose="020B0806030902050204" pitchFamily="34" charset="0"/>
                <a:ea typeface="微软雅黑" panose="020B0503020204020204" pitchFamily="34" charset="-122"/>
              </a:rPr>
              <a:t>0 1</a:t>
            </a:r>
            <a:endParaRPr lang="zh-CN" altLang="en-US" sz="4000" b="1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文本框 22"/>
          <p:cNvSpPr txBox="1">
            <a:spLocks noChangeArrowheads="1"/>
          </p:cNvSpPr>
          <p:nvPr/>
        </p:nvSpPr>
        <p:spPr bwMode="auto">
          <a:xfrm>
            <a:off x="6438181" y="1515674"/>
            <a:ext cx="381057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23"/>
          <p:cNvSpPr>
            <a:spLocks noChangeArrowheads="1"/>
          </p:cNvSpPr>
          <p:nvPr/>
        </p:nvSpPr>
        <p:spPr bwMode="auto">
          <a:xfrm>
            <a:off x="6438182" y="1998307"/>
            <a:ext cx="47487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6532476" y="1932047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5604739" y="2632648"/>
            <a:ext cx="86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Impact" panose="020B0806030902050204" pitchFamily="34" charset="0"/>
                <a:ea typeface="微软雅黑" panose="020B0503020204020204" pitchFamily="34" charset="-122"/>
              </a:rPr>
              <a:t>0 2</a:t>
            </a:r>
            <a:endParaRPr lang="zh-CN" altLang="en-US" sz="4000" b="1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6452469" y="2589826"/>
            <a:ext cx="381057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6452470" y="3072459"/>
            <a:ext cx="47487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6546764" y="3006199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5598951" y="3740698"/>
            <a:ext cx="86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Impact" panose="020B0806030902050204" pitchFamily="34" charset="0"/>
                <a:ea typeface="微软雅黑" panose="020B0503020204020204" pitchFamily="34" charset="-122"/>
              </a:rPr>
              <a:t>0 3</a:t>
            </a:r>
            <a:endParaRPr lang="zh-CN" altLang="en-US" sz="4000" b="1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>
            <a:spLocks noChangeArrowheads="1"/>
          </p:cNvSpPr>
          <p:nvPr/>
        </p:nvSpPr>
        <p:spPr bwMode="auto">
          <a:xfrm>
            <a:off x="6446681" y="3697876"/>
            <a:ext cx="381057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446682" y="4180509"/>
            <a:ext cx="47487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5" name="直接连接符 24"/>
          <p:cNvCxnSpPr/>
          <p:nvPr/>
        </p:nvCxnSpPr>
        <p:spPr>
          <a:xfrm>
            <a:off x="6540976" y="4114249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5598951" y="4814850"/>
            <a:ext cx="868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latin typeface="Impact" panose="020B0806030902050204" pitchFamily="34" charset="0"/>
                <a:ea typeface="微软雅黑" panose="020B0503020204020204" pitchFamily="34" charset="-122"/>
              </a:rPr>
              <a:t>0 4</a:t>
            </a:r>
            <a:endParaRPr lang="zh-CN" altLang="en-US" sz="4000" b="1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文本框 22"/>
          <p:cNvSpPr txBox="1">
            <a:spLocks noChangeArrowheads="1"/>
          </p:cNvSpPr>
          <p:nvPr/>
        </p:nvSpPr>
        <p:spPr bwMode="auto">
          <a:xfrm>
            <a:off x="6446681" y="4772028"/>
            <a:ext cx="3810572" cy="40011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3"/>
          <p:cNvSpPr>
            <a:spLocks noChangeArrowheads="1"/>
          </p:cNvSpPr>
          <p:nvPr/>
        </p:nvSpPr>
        <p:spPr bwMode="auto">
          <a:xfrm>
            <a:off x="6446682" y="5254661"/>
            <a:ext cx="4748784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6540976" y="5188401"/>
            <a:ext cx="32865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7"/>
          <a:stretch>
            <a:fillRect/>
          </a:stretch>
        </p:blipFill>
        <p:spPr>
          <a:xfrm>
            <a:off x="-3865" y="4659788"/>
            <a:ext cx="4898808" cy="2198212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947"/>
          <a:stretch>
            <a:fillRect/>
          </a:stretch>
        </p:blipFill>
        <p:spPr>
          <a:xfrm rot="10800000">
            <a:off x="0" y="0"/>
            <a:ext cx="4898808" cy="2198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1573282" y="2527238"/>
            <a:ext cx="667741" cy="670219"/>
          </a:xfrm>
          <a:prstGeom prst="ellipse">
            <a:avLst/>
          </a:prstGeom>
          <a:solidFill>
            <a:srgbClr val="5EAAA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573282" y="3665417"/>
            <a:ext cx="667741" cy="670219"/>
          </a:xfrm>
          <a:prstGeom prst="ellipse">
            <a:avLst/>
          </a:prstGeom>
          <a:solidFill>
            <a:srgbClr val="FB7083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Oval 10"/>
          <p:cNvSpPr>
            <a:spLocks noChangeArrowheads="1"/>
          </p:cNvSpPr>
          <p:nvPr/>
        </p:nvSpPr>
        <p:spPr bwMode="auto">
          <a:xfrm>
            <a:off x="6329407" y="2527238"/>
            <a:ext cx="667741" cy="670219"/>
          </a:xfrm>
          <a:prstGeom prst="ellipse">
            <a:avLst/>
          </a:prstGeom>
          <a:solidFill>
            <a:srgbClr val="5EAAA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Oval 11"/>
          <p:cNvSpPr>
            <a:spLocks noChangeArrowheads="1"/>
          </p:cNvSpPr>
          <p:nvPr/>
        </p:nvSpPr>
        <p:spPr bwMode="auto">
          <a:xfrm>
            <a:off x="6329407" y="3665417"/>
            <a:ext cx="667741" cy="670219"/>
          </a:xfrm>
          <a:prstGeom prst="ellipse">
            <a:avLst/>
          </a:prstGeom>
          <a:solidFill>
            <a:srgbClr val="FB7083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1807221" y="2749888"/>
            <a:ext cx="240750" cy="268088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Freeform 21"/>
          <p:cNvSpPr>
            <a:spLocks noEditPoints="1"/>
          </p:cNvSpPr>
          <p:nvPr/>
        </p:nvSpPr>
        <p:spPr bwMode="auto">
          <a:xfrm>
            <a:off x="6556528" y="3847173"/>
            <a:ext cx="218038" cy="311253"/>
          </a:xfrm>
          <a:custGeom>
            <a:avLst/>
            <a:gdLst>
              <a:gd name="T0" fmla="*/ 6 w 55"/>
              <a:gd name="T1" fmla="*/ 68 h 78"/>
              <a:gd name="T2" fmla="*/ 3 w 55"/>
              <a:gd name="T3" fmla="*/ 51 h 78"/>
              <a:gd name="T4" fmla="*/ 0 w 55"/>
              <a:gd name="T5" fmla="*/ 44 h 78"/>
              <a:gd name="T6" fmla="*/ 5 w 55"/>
              <a:gd name="T7" fmla="*/ 36 h 78"/>
              <a:gd name="T8" fmla="*/ 21 w 55"/>
              <a:gd name="T9" fmla="*/ 16 h 78"/>
              <a:gd name="T10" fmla="*/ 17 w 55"/>
              <a:gd name="T11" fmla="*/ 8 h 78"/>
              <a:gd name="T12" fmla="*/ 15 w 55"/>
              <a:gd name="T13" fmla="*/ 8 h 78"/>
              <a:gd name="T14" fmla="*/ 15 w 55"/>
              <a:gd name="T15" fmla="*/ 5 h 78"/>
              <a:gd name="T16" fmla="*/ 26 w 55"/>
              <a:gd name="T17" fmla="*/ 1 h 78"/>
              <a:gd name="T18" fmla="*/ 28 w 55"/>
              <a:gd name="T19" fmla="*/ 1 h 78"/>
              <a:gd name="T20" fmla="*/ 29 w 55"/>
              <a:gd name="T21" fmla="*/ 4 h 78"/>
              <a:gd name="T22" fmla="*/ 28 w 55"/>
              <a:gd name="T23" fmla="*/ 5 h 78"/>
              <a:gd name="T24" fmla="*/ 41 w 55"/>
              <a:gd name="T25" fmla="*/ 42 h 78"/>
              <a:gd name="T26" fmla="*/ 41 w 55"/>
              <a:gd name="T27" fmla="*/ 43 h 78"/>
              <a:gd name="T28" fmla="*/ 40 w 55"/>
              <a:gd name="T29" fmla="*/ 47 h 78"/>
              <a:gd name="T30" fmla="*/ 35 w 55"/>
              <a:gd name="T31" fmla="*/ 46 h 78"/>
              <a:gd name="T32" fmla="*/ 33 w 55"/>
              <a:gd name="T33" fmla="*/ 45 h 78"/>
              <a:gd name="T34" fmla="*/ 32 w 55"/>
              <a:gd name="T35" fmla="*/ 45 h 78"/>
              <a:gd name="T36" fmla="*/ 23 w 55"/>
              <a:gd name="T37" fmla="*/ 27 h 78"/>
              <a:gd name="T38" fmla="*/ 14 w 55"/>
              <a:gd name="T39" fmla="*/ 41 h 78"/>
              <a:gd name="T40" fmla="*/ 13 w 55"/>
              <a:gd name="T41" fmla="*/ 49 h 78"/>
              <a:gd name="T42" fmla="*/ 23 w 55"/>
              <a:gd name="T43" fmla="*/ 68 h 78"/>
              <a:gd name="T44" fmla="*/ 50 w 55"/>
              <a:gd name="T45" fmla="*/ 68 h 78"/>
              <a:gd name="T46" fmla="*/ 54 w 55"/>
              <a:gd name="T47" fmla="*/ 74 h 78"/>
              <a:gd name="T48" fmla="*/ 6 w 55"/>
              <a:gd name="T49" fmla="*/ 78 h 78"/>
              <a:gd name="T50" fmla="*/ 3 w 55"/>
              <a:gd name="T51" fmla="*/ 72 h 78"/>
              <a:gd name="T52" fmla="*/ 7 w 55"/>
              <a:gd name="T53" fmla="*/ 41 h 78"/>
              <a:gd name="T54" fmla="*/ 7 w 55"/>
              <a:gd name="T55" fmla="*/ 48 h 78"/>
              <a:gd name="T56" fmla="*/ 7 w 55"/>
              <a:gd name="T57" fmla="*/ 41 h 78"/>
              <a:gd name="T58" fmla="*/ 51 w 55"/>
              <a:gd name="T59" fmla="*/ 45 h 78"/>
              <a:gd name="T60" fmla="*/ 54 w 55"/>
              <a:gd name="T61" fmla="*/ 48 h 78"/>
              <a:gd name="T62" fmla="*/ 31 w 55"/>
              <a:gd name="T63" fmla="*/ 59 h 78"/>
              <a:gd name="T64" fmla="*/ 27 w 55"/>
              <a:gd name="T65" fmla="*/ 57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5" h="78">
                <a:moveTo>
                  <a:pt x="6" y="68"/>
                </a:moveTo>
                <a:cubicBezTo>
                  <a:pt x="6" y="68"/>
                  <a:pt x="6" y="68"/>
                  <a:pt x="6" y="68"/>
                </a:cubicBezTo>
                <a:cubicBezTo>
                  <a:pt x="8" y="68"/>
                  <a:pt x="8" y="67"/>
                  <a:pt x="8" y="66"/>
                </a:cubicBezTo>
                <a:cubicBezTo>
                  <a:pt x="5" y="61"/>
                  <a:pt x="3" y="56"/>
                  <a:pt x="3" y="51"/>
                </a:cubicBezTo>
                <a:cubicBezTo>
                  <a:pt x="3" y="51"/>
                  <a:pt x="2" y="50"/>
                  <a:pt x="2" y="49"/>
                </a:cubicBezTo>
                <a:cubicBezTo>
                  <a:pt x="0" y="48"/>
                  <a:pt x="0" y="46"/>
                  <a:pt x="0" y="44"/>
                </a:cubicBezTo>
                <a:cubicBezTo>
                  <a:pt x="0" y="41"/>
                  <a:pt x="1" y="39"/>
                  <a:pt x="3" y="38"/>
                </a:cubicBezTo>
                <a:cubicBezTo>
                  <a:pt x="4" y="37"/>
                  <a:pt x="4" y="37"/>
                  <a:pt x="5" y="36"/>
                </a:cubicBezTo>
                <a:cubicBezTo>
                  <a:pt x="7" y="28"/>
                  <a:pt x="13" y="22"/>
                  <a:pt x="20" y="18"/>
                </a:cubicBezTo>
                <a:cubicBezTo>
                  <a:pt x="21" y="17"/>
                  <a:pt x="21" y="17"/>
                  <a:pt x="21" y="16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8"/>
                  <a:pt x="17" y="8"/>
                  <a:pt x="17" y="8"/>
                </a:cubicBezTo>
                <a:cubicBezTo>
                  <a:pt x="16" y="9"/>
                  <a:pt x="16" y="9"/>
                  <a:pt x="16" y="9"/>
                </a:cubicBezTo>
                <a:cubicBezTo>
                  <a:pt x="16" y="9"/>
                  <a:pt x="15" y="9"/>
                  <a:pt x="15" y="8"/>
                </a:cubicBezTo>
                <a:cubicBezTo>
                  <a:pt x="14" y="6"/>
                  <a:pt x="14" y="6"/>
                  <a:pt x="14" y="6"/>
                </a:cubicBezTo>
                <a:cubicBezTo>
                  <a:pt x="14" y="6"/>
                  <a:pt x="14" y="5"/>
                  <a:pt x="15" y="5"/>
                </a:cubicBezTo>
                <a:cubicBezTo>
                  <a:pt x="16" y="4"/>
                  <a:pt x="16" y="4"/>
                  <a:pt x="16" y="4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27" y="0"/>
                  <a:pt x="27" y="0"/>
                </a:cubicBezTo>
                <a:cubicBezTo>
                  <a:pt x="28" y="0"/>
                  <a:pt x="28" y="0"/>
                  <a:pt x="28" y="1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3"/>
                  <a:pt x="29" y="4"/>
                  <a:pt x="29" y="4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4"/>
                  <a:pt x="27" y="5"/>
                  <a:pt x="28" y="5"/>
                </a:cubicBezTo>
                <a:cubicBezTo>
                  <a:pt x="42" y="41"/>
                  <a:pt x="42" y="41"/>
                  <a:pt x="42" y="41"/>
                </a:cubicBezTo>
                <a:cubicBezTo>
                  <a:pt x="42" y="41"/>
                  <a:pt x="42" y="42"/>
                  <a:pt x="41" y="42"/>
                </a:cubicBezTo>
                <a:cubicBezTo>
                  <a:pt x="41" y="42"/>
                  <a:pt x="41" y="42"/>
                  <a:pt x="41" y="42"/>
                </a:cubicBezTo>
                <a:cubicBezTo>
                  <a:pt x="41" y="42"/>
                  <a:pt x="41" y="43"/>
                  <a:pt x="41" y="43"/>
                </a:cubicBezTo>
                <a:cubicBezTo>
                  <a:pt x="41" y="44"/>
                  <a:pt x="41" y="44"/>
                  <a:pt x="41" y="44"/>
                </a:cubicBezTo>
                <a:cubicBezTo>
                  <a:pt x="42" y="45"/>
                  <a:pt x="41" y="46"/>
                  <a:pt x="40" y="47"/>
                </a:cubicBezTo>
                <a:cubicBezTo>
                  <a:pt x="37" y="48"/>
                  <a:pt x="37" y="48"/>
                  <a:pt x="37" y="48"/>
                </a:cubicBezTo>
                <a:cubicBezTo>
                  <a:pt x="36" y="48"/>
                  <a:pt x="35" y="47"/>
                  <a:pt x="35" y="46"/>
                </a:cubicBezTo>
                <a:cubicBezTo>
                  <a:pt x="34" y="45"/>
                  <a:pt x="34" y="45"/>
                  <a:pt x="34" y="45"/>
                </a:cubicBezTo>
                <a:cubicBezTo>
                  <a:pt x="34" y="45"/>
                  <a:pt x="34" y="45"/>
                  <a:pt x="33" y="45"/>
                </a:cubicBezTo>
                <a:cubicBezTo>
                  <a:pt x="33" y="45"/>
                  <a:pt x="33" y="45"/>
                  <a:pt x="33" y="45"/>
                </a:cubicBezTo>
                <a:cubicBezTo>
                  <a:pt x="33" y="45"/>
                  <a:pt x="32" y="45"/>
                  <a:pt x="32" y="45"/>
                </a:cubicBezTo>
                <a:cubicBezTo>
                  <a:pt x="26" y="28"/>
                  <a:pt x="26" y="28"/>
                  <a:pt x="26" y="28"/>
                </a:cubicBezTo>
                <a:cubicBezTo>
                  <a:pt x="25" y="27"/>
                  <a:pt x="24" y="27"/>
                  <a:pt x="23" y="27"/>
                </a:cubicBezTo>
                <a:cubicBezTo>
                  <a:pt x="19" y="30"/>
                  <a:pt x="16" y="34"/>
                  <a:pt x="14" y="38"/>
                </a:cubicBezTo>
                <a:cubicBezTo>
                  <a:pt x="14" y="39"/>
                  <a:pt x="14" y="40"/>
                  <a:pt x="14" y="41"/>
                </a:cubicBezTo>
                <a:cubicBezTo>
                  <a:pt x="15" y="42"/>
                  <a:pt x="15" y="43"/>
                  <a:pt x="15" y="44"/>
                </a:cubicBezTo>
                <a:cubicBezTo>
                  <a:pt x="15" y="46"/>
                  <a:pt x="14" y="48"/>
                  <a:pt x="13" y="49"/>
                </a:cubicBezTo>
                <a:cubicBezTo>
                  <a:pt x="13" y="50"/>
                  <a:pt x="12" y="51"/>
                  <a:pt x="13" y="52"/>
                </a:cubicBezTo>
                <a:cubicBezTo>
                  <a:pt x="14" y="58"/>
                  <a:pt x="17" y="64"/>
                  <a:pt x="23" y="68"/>
                </a:cubicBezTo>
                <a:cubicBezTo>
                  <a:pt x="24" y="68"/>
                  <a:pt x="24" y="68"/>
                  <a:pt x="25" y="68"/>
                </a:cubicBezTo>
                <a:cubicBezTo>
                  <a:pt x="50" y="68"/>
                  <a:pt x="50" y="68"/>
                  <a:pt x="50" y="68"/>
                </a:cubicBezTo>
                <a:cubicBezTo>
                  <a:pt x="52" y="68"/>
                  <a:pt x="54" y="70"/>
                  <a:pt x="54" y="72"/>
                </a:cubicBezTo>
                <a:cubicBezTo>
                  <a:pt x="54" y="74"/>
                  <a:pt x="54" y="74"/>
                  <a:pt x="54" y="74"/>
                </a:cubicBezTo>
                <a:cubicBezTo>
                  <a:pt x="54" y="76"/>
                  <a:pt x="52" y="78"/>
                  <a:pt x="50" y="78"/>
                </a:cubicBezTo>
                <a:cubicBezTo>
                  <a:pt x="6" y="78"/>
                  <a:pt x="6" y="78"/>
                  <a:pt x="6" y="78"/>
                </a:cubicBezTo>
                <a:cubicBezTo>
                  <a:pt x="4" y="78"/>
                  <a:pt x="3" y="76"/>
                  <a:pt x="3" y="74"/>
                </a:cubicBezTo>
                <a:cubicBezTo>
                  <a:pt x="3" y="72"/>
                  <a:pt x="3" y="72"/>
                  <a:pt x="3" y="72"/>
                </a:cubicBezTo>
                <a:cubicBezTo>
                  <a:pt x="3" y="70"/>
                  <a:pt x="4" y="68"/>
                  <a:pt x="6" y="68"/>
                </a:cubicBezTo>
                <a:close/>
                <a:moveTo>
                  <a:pt x="7" y="41"/>
                </a:moveTo>
                <a:cubicBezTo>
                  <a:pt x="9" y="41"/>
                  <a:pt x="11" y="42"/>
                  <a:pt x="11" y="44"/>
                </a:cubicBezTo>
                <a:cubicBezTo>
                  <a:pt x="11" y="46"/>
                  <a:pt x="9" y="48"/>
                  <a:pt x="7" y="48"/>
                </a:cubicBezTo>
                <a:cubicBezTo>
                  <a:pt x="5" y="48"/>
                  <a:pt x="4" y="46"/>
                  <a:pt x="4" y="44"/>
                </a:cubicBezTo>
                <a:cubicBezTo>
                  <a:pt x="4" y="42"/>
                  <a:pt x="5" y="41"/>
                  <a:pt x="7" y="41"/>
                </a:cubicBezTo>
                <a:close/>
                <a:moveTo>
                  <a:pt x="28" y="54"/>
                </a:moveTo>
                <a:cubicBezTo>
                  <a:pt x="51" y="45"/>
                  <a:pt x="51" y="45"/>
                  <a:pt x="51" y="45"/>
                </a:cubicBezTo>
                <a:cubicBezTo>
                  <a:pt x="52" y="45"/>
                  <a:pt x="53" y="45"/>
                  <a:pt x="54" y="46"/>
                </a:cubicBezTo>
                <a:cubicBezTo>
                  <a:pt x="54" y="48"/>
                  <a:pt x="54" y="48"/>
                  <a:pt x="54" y="48"/>
                </a:cubicBezTo>
                <a:cubicBezTo>
                  <a:pt x="55" y="49"/>
                  <a:pt x="54" y="50"/>
                  <a:pt x="53" y="50"/>
                </a:cubicBezTo>
                <a:cubicBezTo>
                  <a:pt x="31" y="59"/>
                  <a:pt x="31" y="59"/>
                  <a:pt x="31" y="59"/>
                </a:cubicBezTo>
                <a:cubicBezTo>
                  <a:pt x="30" y="60"/>
                  <a:pt x="28" y="59"/>
                  <a:pt x="28" y="58"/>
                </a:cubicBezTo>
                <a:cubicBezTo>
                  <a:pt x="27" y="57"/>
                  <a:pt x="27" y="57"/>
                  <a:pt x="27" y="57"/>
                </a:cubicBezTo>
                <a:cubicBezTo>
                  <a:pt x="27" y="56"/>
                  <a:pt x="27" y="55"/>
                  <a:pt x="28" y="54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0" name="Freeform 22"/>
          <p:cNvSpPr>
            <a:spLocks noEditPoints="1"/>
          </p:cNvSpPr>
          <p:nvPr/>
        </p:nvSpPr>
        <p:spPr bwMode="auto">
          <a:xfrm>
            <a:off x="6497477" y="2718081"/>
            <a:ext cx="329329" cy="338517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1" name="Freeform 23"/>
          <p:cNvSpPr>
            <a:spLocks noEditPoints="1"/>
          </p:cNvSpPr>
          <p:nvPr/>
        </p:nvSpPr>
        <p:spPr bwMode="auto">
          <a:xfrm>
            <a:off x="1743625" y="3838083"/>
            <a:ext cx="327057" cy="327158"/>
          </a:xfrm>
          <a:custGeom>
            <a:avLst/>
            <a:gdLst>
              <a:gd name="T0" fmla="*/ 82 w 82"/>
              <a:gd name="T1" fmla="*/ 41 h 82"/>
              <a:gd name="T2" fmla="*/ 0 w 82"/>
              <a:gd name="T3" fmla="*/ 41 h 82"/>
              <a:gd name="T4" fmla="*/ 63 w 82"/>
              <a:gd name="T5" fmla="*/ 43 h 82"/>
              <a:gd name="T6" fmla="*/ 67 w 82"/>
              <a:gd name="T7" fmla="*/ 35 h 82"/>
              <a:gd name="T8" fmla="*/ 74 w 82"/>
              <a:gd name="T9" fmla="*/ 39 h 82"/>
              <a:gd name="T10" fmla="*/ 76 w 82"/>
              <a:gd name="T11" fmla="*/ 33 h 82"/>
              <a:gd name="T12" fmla="*/ 76 w 82"/>
              <a:gd name="T13" fmla="*/ 41 h 82"/>
              <a:gd name="T14" fmla="*/ 76 w 82"/>
              <a:gd name="T15" fmla="*/ 44 h 82"/>
              <a:gd name="T16" fmla="*/ 76 w 82"/>
              <a:gd name="T17" fmla="*/ 46 h 82"/>
              <a:gd name="T18" fmla="*/ 75 w 82"/>
              <a:gd name="T19" fmla="*/ 46 h 82"/>
              <a:gd name="T20" fmla="*/ 72 w 82"/>
              <a:gd name="T21" fmla="*/ 44 h 82"/>
              <a:gd name="T22" fmla="*/ 72 w 82"/>
              <a:gd name="T23" fmla="*/ 47 h 82"/>
              <a:gd name="T24" fmla="*/ 75 w 82"/>
              <a:gd name="T25" fmla="*/ 49 h 82"/>
              <a:gd name="T26" fmla="*/ 41 w 82"/>
              <a:gd name="T27" fmla="*/ 76 h 82"/>
              <a:gd name="T28" fmla="*/ 41 w 82"/>
              <a:gd name="T29" fmla="*/ 5 h 82"/>
              <a:gd name="T30" fmla="*/ 52 w 82"/>
              <a:gd name="T31" fmla="*/ 8 h 82"/>
              <a:gd name="T32" fmla="*/ 37 w 82"/>
              <a:gd name="T33" fmla="*/ 15 h 82"/>
              <a:gd name="T34" fmla="*/ 30 w 82"/>
              <a:gd name="T35" fmla="*/ 17 h 82"/>
              <a:gd name="T36" fmla="*/ 29 w 82"/>
              <a:gd name="T37" fmla="*/ 24 h 82"/>
              <a:gd name="T38" fmla="*/ 26 w 82"/>
              <a:gd name="T39" fmla="*/ 29 h 82"/>
              <a:gd name="T40" fmla="*/ 24 w 82"/>
              <a:gd name="T41" fmla="*/ 31 h 82"/>
              <a:gd name="T42" fmla="*/ 26 w 82"/>
              <a:gd name="T43" fmla="*/ 33 h 82"/>
              <a:gd name="T44" fmla="*/ 29 w 82"/>
              <a:gd name="T45" fmla="*/ 32 h 82"/>
              <a:gd name="T46" fmla="*/ 33 w 82"/>
              <a:gd name="T47" fmla="*/ 28 h 82"/>
              <a:gd name="T48" fmla="*/ 38 w 82"/>
              <a:gd name="T49" fmla="*/ 30 h 82"/>
              <a:gd name="T50" fmla="*/ 41 w 82"/>
              <a:gd name="T51" fmla="*/ 34 h 82"/>
              <a:gd name="T52" fmla="*/ 35 w 82"/>
              <a:gd name="T53" fmla="*/ 34 h 82"/>
              <a:gd name="T54" fmla="*/ 32 w 82"/>
              <a:gd name="T55" fmla="*/ 32 h 82"/>
              <a:gd name="T56" fmla="*/ 25 w 82"/>
              <a:gd name="T57" fmla="*/ 37 h 82"/>
              <a:gd name="T58" fmla="*/ 23 w 82"/>
              <a:gd name="T59" fmla="*/ 46 h 82"/>
              <a:gd name="T60" fmla="*/ 28 w 82"/>
              <a:gd name="T61" fmla="*/ 51 h 82"/>
              <a:gd name="T62" fmla="*/ 35 w 82"/>
              <a:gd name="T63" fmla="*/ 51 h 82"/>
              <a:gd name="T64" fmla="*/ 43 w 82"/>
              <a:gd name="T65" fmla="*/ 70 h 82"/>
              <a:gd name="T66" fmla="*/ 49 w 82"/>
              <a:gd name="T67" fmla="*/ 57 h 82"/>
              <a:gd name="T68" fmla="*/ 49 w 82"/>
              <a:gd name="T69" fmla="*/ 44 h 82"/>
              <a:gd name="T70" fmla="*/ 44 w 82"/>
              <a:gd name="T71" fmla="*/ 38 h 82"/>
              <a:gd name="T72" fmla="*/ 47 w 82"/>
              <a:gd name="T73" fmla="*/ 41 h 82"/>
              <a:gd name="T74" fmla="*/ 53 w 82"/>
              <a:gd name="T75" fmla="*/ 37 h 82"/>
              <a:gd name="T76" fmla="*/ 50 w 82"/>
              <a:gd name="T77" fmla="*/ 34 h 82"/>
              <a:gd name="T78" fmla="*/ 55 w 82"/>
              <a:gd name="T79" fmla="*/ 34 h 82"/>
              <a:gd name="T80" fmla="*/ 62 w 82"/>
              <a:gd name="T81" fmla="*/ 43 h 82"/>
              <a:gd name="T82" fmla="*/ 51 w 82"/>
              <a:gd name="T83" fmla="*/ 58 h 82"/>
              <a:gd name="T84" fmla="*/ 49 w 82"/>
              <a:gd name="T85" fmla="*/ 63 h 82"/>
              <a:gd name="T86" fmla="*/ 52 w 82"/>
              <a:gd name="T87" fmla="*/ 58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82" h="82">
                <a:moveTo>
                  <a:pt x="41" y="0"/>
                </a:moveTo>
                <a:cubicBezTo>
                  <a:pt x="64" y="0"/>
                  <a:pt x="82" y="18"/>
                  <a:pt x="82" y="41"/>
                </a:cubicBezTo>
                <a:cubicBezTo>
                  <a:pt x="82" y="63"/>
                  <a:pt x="64" y="82"/>
                  <a:pt x="41" y="82"/>
                </a:cubicBezTo>
                <a:cubicBezTo>
                  <a:pt x="18" y="82"/>
                  <a:pt x="0" y="63"/>
                  <a:pt x="0" y="41"/>
                </a:cubicBezTo>
                <a:cubicBezTo>
                  <a:pt x="0" y="18"/>
                  <a:pt x="18" y="0"/>
                  <a:pt x="41" y="0"/>
                </a:cubicBezTo>
                <a:close/>
                <a:moveTo>
                  <a:pt x="63" y="43"/>
                </a:moveTo>
                <a:cubicBezTo>
                  <a:pt x="64" y="40"/>
                  <a:pt x="64" y="38"/>
                  <a:pt x="65" y="35"/>
                </a:cubicBezTo>
                <a:cubicBezTo>
                  <a:pt x="65" y="34"/>
                  <a:pt x="65" y="34"/>
                  <a:pt x="67" y="35"/>
                </a:cubicBezTo>
                <a:cubicBezTo>
                  <a:pt x="68" y="37"/>
                  <a:pt x="70" y="38"/>
                  <a:pt x="72" y="40"/>
                </a:cubicBezTo>
                <a:cubicBezTo>
                  <a:pt x="73" y="41"/>
                  <a:pt x="74" y="41"/>
                  <a:pt x="74" y="39"/>
                </a:cubicBezTo>
                <a:cubicBezTo>
                  <a:pt x="74" y="37"/>
                  <a:pt x="74" y="35"/>
                  <a:pt x="75" y="33"/>
                </a:cubicBezTo>
                <a:cubicBezTo>
                  <a:pt x="75" y="32"/>
                  <a:pt x="75" y="32"/>
                  <a:pt x="76" y="33"/>
                </a:cubicBezTo>
                <a:cubicBezTo>
                  <a:pt x="76" y="36"/>
                  <a:pt x="76" y="38"/>
                  <a:pt x="76" y="41"/>
                </a:cubicBezTo>
                <a:cubicBezTo>
                  <a:pt x="76" y="41"/>
                  <a:pt x="77" y="41"/>
                  <a:pt x="76" y="41"/>
                </a:cubicBezTo>
                <a:cubicBezTo>
                  <a:pt x="75" y="43"/>
                  <a:pt x="75" y="43"/>
                  <a:pt x="75" y="43"/>
                </a:cubicBezTo>
                <a:cubicBezTo>
                  <a:pt x="75" y="44"/>
                  <a:pt x="75" y="44"/>
                  <a:pt x="76" y="44"/>
                </a:cubicBezTo>
                <a:cubicBezTo>
                  <a:pt x="76" y="44"/>
                  <a:pt x="76" y="45"/>
                  <a:pt x="76" y="45"/>
                </a:cubicBezTo>
                <a:cubicBezTo>
                  <a:pt x="76" y="45"/>
                  <a:pt x="76" y="46"/>
                  <a:pt x="76" y="46"/>
                </a:cubicBezTo>
                <a:cubicBezTo>
                  <a:pt x="76" y="46"/>
                  <a:pt x="76" y="47"/>
                  <a:pt x="76" y="47"/>
                </a:cubicBezTo>
                <a:cubicBezTo>
                  <a:pt x="75" y="47"/>
                  <a:pt x="75" y="46"/>
                  <a:pt x="75" y="46"/>
                </a:cubicBezTo>
                <a:cubicBezTo>
                  <a:pt x="74" y="46"/>
                  <a:pt x="74" y="47"/>
                  <a:pt x="73" y="45"/>
                </a:cubicBezTo>
                <a:cubicBezTo>
                  <a:pt x="73" y="45"/>
                  <a:pt x="73" y="45"/>
                  <a:pt x="72" y="44"/>
                </a:cubicBezTo>
                <a:cubicBezTo>
                  <a:pt x="70" y="39"/>
                  <a:pt x="70" y="39"/>
                  <a:pt x="71" y="45"/>
                </a:cubicBezTo>
                <a:cubicBezTo>
                  <a:pt x="72" y="46"/>
                  <a:pt x="72" y="47"/>
                  <a:pt x="72" y="47"/>
                </a:cubicBezTo>
                <a:cubicBezTo>
                  <a:pt x="72" y="49"/>
                  <a:pt x="73" y="49"/>
                  <a:pt x="74" y="49"/>
                </a:cubicBezTo>
                <a:cubicBezTo>
                  <a:pt x="74" y="49"/>
                  <a:pt x="75" y="49"/>
                  <a:pt x="75" y="49"/>
                </a:cubicBezTo>
                <a:cubicBezTo>
                  <a:pt x="75" y="49"/>
                  <a:pt x="76" y="49"/>
                  <a:pt x="75" y="49"/>
                </a:cubicBezTo>
                <a:cubicBezTo>
                  <a:pt x="72" y="65"/>
                  <a:pt x="58" y="76"/>
                  <a:pt x="41" y="76"/>
                </a:cubicBezTo>
                <a:cubicBezTo>
                  <a:pt x="21" y="76"/>
                  <a:pt x="6" y="60"/>
                  <a:pt x="6" y="41"/>
                </a:cubicBezTo>
                <a:cubicBezTo>
                  <a:pt x="6" y="21"/>
                  <a:pt x="21" y="5"/>
                  <a:pt x="41" y="5"/>
                </a:cubicBezTo>
                <a:cubicBezTo>
                  <a:pt x="45" y="5"/>
                  <a:pt x="48" y="6"/>
                  <a:pt x="52" y="7"/>
                </a:cubicBezTo>
                <a:cubicBezTo>
                  <a:pt x="52" y="7"/>
                  <a:pt x="52" y="8"/>
                  <a:pt x="52" y="8"/>
                </a:cubicBezTo>
                <a:cubicBezTo>
                  <a:pt x="48" y="10"/>
                  <a:pt x="44" y="12"/>
                  <a:pt x="41" y="14"/>
                </a:cubicBezTo>
                <a:cubicBezTo>
                  <a:pt x="39" y="15"/>
                  <a:pt x="39" y="15"/>
                  <a:pt x="37" y="15"/>
                </a:cubicBezTo>
                <a:cubicBezTo>
                  <a:pt x="36" y="15"/>
                  <a:pt x="34" y="16"/>
                  <a:pt x="32" y="16"/>
                </a:cubicBezTo>
                <a:cubicBezTo>
                  <a:pt x="31" y="16"/>
                  <a:pt x="31" y="16"/>
                  <a:pt x="30" y="17"/>
                </a:cubicBezTo>
                <a:cubicBezTo>
                  <a:pt x="30" y="19"/>
                  <a:pt x="30" y="20"/>
                  <a:pt x="30" y="22"/>
                </a:cubicBezTo>
                <a:cubicBezTo>
                  <a:pt x="29" y="23"/>
                  <a:pt x="29" y="23"/>
                  <a:pt x="29" y="24"/>
                </a:cubicBezTo>
                <a:cubicBezTo>
                  <a:pt x="28" y="26"/>
                  <a:pt x="28" y="27"/>
                  <a:pt x="27" y="28"/>
                </a:cubicBezTo>
                <a:cubicBezTo>
                  <a:pt x="27" y="29"/>
                  <a:pt x="27" y="29"/>
                  <a:pt x="26" y="29"/>
                </a:cubicBezTo>
                <a:cubicBezTo>
                  <a:pt x="26" y="29"/>
                  <a:pt x="25" y="30"/>
                  <a:pt x="25" y="30"/>
                </a:cubicBezTo>
                <a:cubicBezTo>
                  <a:pt x="24" y="30"/>
                  <a:pt x="24" y="30"/>
                  <a:pt x="24" y="31"/>
                </a:cubicBezTo>
                <a:cubicBezTo>
                  <a:pt x="24" y="31"/>
                  <a:pt x="24" y="32"/>
                  <a:pt x="25" y="32"/>
                </a:cubicBezTo>
                <a:cubicBezTo>
                  <a:pt x="25" y="33"/>
                  <a:pt x="25" y="33"/>
                  <a:pt x="26" y="33"/>
                </a:cubicBezTo>
                <a:cubicBezTo>
                  <a:pt x="26" y="33"/>
                  <a:pt x="26" y="33"/>
                  <a:pt x="27" y="33"/>
                </a:cubicBezTo>
                <a:cubicBezTo>
                  <a:pt x="28" y="33"/>
                  <a:pt x="28" y="33"/>
                  <a:pt x="29" y="32"/>
                </a:cubicBezTo>
                <a:cubicBezTo>
                  <a:pt x="29" y="31"/>
                  <a:pt x="30" y="30"/>
                  <a:pt x="31" y="29"/>
                </a:cubicBezTo>
                <a:cubicBezTo>
                  <a:pt x="31" y="28"/>
                  <a:pt x="32" y="28"/>
                  <a:pt x="33" y="28"/>
                </a:cubicBezTo>
                <a:cubicBezTo>
                  <a:pt x="34" y="29"/>
                  <a:pt x="35" y="29"/>
                  <a:pt x="36" y="29"/>
                </a:cubicBezTo>
                <a:cubicBezTo>
                  <a:pt x="37" y="30"/>
                  <a:pt x="37" y="30"/>
                  <a:pt x="38" y="30"/>
                </a:cubicBezTo>
                <a:cubicBezTo>
                  <a:pt x="39" y="31"/>
                  <a:pt x="40" y="32"/>
                  <a:pt x="41" y="33"/>
                </a:cubicBezTo>
                <a:cubicBezTo>
                  <a:pt x="42" y="33"/>
                  <a:pt x="41" y="34"/>
                  <a:pt x="41" y="34"/>
                </a:cubicBezTo>
                <a:cubicBezTo>
                  <a:pt x="39" y="34"/>
                  <a:pt x="38" y="34"/>
                  <a:pt x="37" y="34"/>
                </a:cubicBezTo>
                <a:cubicBezTo>
                  <a:pt x="36" y="35"/>
                  <a:pt x="36" y="34"/>
                  <a:pt x="35" y="34"/>
                </a:cubicBezTo>
                <a:cubicBezTo>
                  <a:pt x="35" y="33"/>
                  <a:pt x="34" y="33"/>
                  <a:pt x="33" y="32"/>
                </a:cubicBezTo>
                <a:cubicBezTo>
                  <a:pt x="33" y="32"/>
                  <a:pt x="32" y="32"/>
                  <a:pt x="32" y="32"/>
                </a:cubicBezTo>
                <a:cubicBezTo>
                  <a:pt x="30" y="33"/>
                  <a:pt x="28" y="34"/>
                  <a:pt x="26" y="35"/>
                </a:cubicBezTo>
                <a:cubicBezTo>
                  <a:pt x="25" y="35"/>
                  <a:pt x="25" y="36"/>
                  <a:pt x="25" y="37"/>
                </a:cubicBezTo>
                <a:cubicBezTo>
                  <a:pt x="24" y="39"/>
                  <a:pt x="24" y="42"/>
                  <a:pt x="23" y="44"/>
                </a:cubicBezTo>
                <a:cubicBezTo>
                  <a:pt x="22" y="45"/>
                  <a:pt x="22" y="45"/>
                  <a:pt x="23" y="46"/>
                </a:cubicBezTo>
                <a:cubicBezTo>
                  <a:pt x="24" y="48"/>
                  <a:pt x="25" y="49"/>
                  <a:pt x="26" y="51"/>
                </a:cubicBezTo>
                <a:cubicBezTo>
                  <a:pt x="27" y="52"/>
                  <a:pt x="27" y="52"/>
                  <a:pt x="28" y="51"/>
                </a:cubicBezTo>
                <a:cubicBezTo>
                  <a:pt x="30" y="51"/>
                  <a:pt x="32" y="51"/>
                  <a:pt x="33" y="50"/>
                </a:cubicBezTo>
                <a:cubicBezTo>
                  <a:pt x="34" y="50"/>
                  <a:pt x="35" y="50"/>
                  <a:pt x="35" y="51"/>
                </a:cubicBezTo>
                <a:cubicBezTo>
                  <a:pt x="37" y="57"/>
                  <a:pt x="39" y="63"/>
                  <a:pt x="41" y="69"/>
                </a:cubicBezTo>
                <a:cubicBezTo>
                  <a:pt x="42" y="71"/>
                  <a:pt x="42" y="71"/>
                  <a:pt x="43" y="70"/>
                </a:cubicBezTo>
                <a:cubicBezTo>
                  <a:pt x="45" y="67"/>
                  <a:pt x="46" y="64"/>
                  <a:pt x="48" y="61"/>
                </a:cubicBezTo>
                <a:cubicBezTo>
                  <a:pt x="49" y="59"/>
                  <a:pt x="49" y="59"/>
                  <a:pt x="49" y="57"/>
                </a:cubicBezTo>
                <a:cubicBezTo>
                  <a:pt x="50" y="53"/>
                  <a:pt x="50" y="50"/>
                  <a:pt x="51" y="46"/>
                </a:cubicBezTo>
                <a:cubicBezTo>
                  <a:pt x="51" y="44"/>
                  <a:pt x="51" y="44"/>
                  <a:pt x="49" y="44"/>
                </a:cubicBezTo>
                <a:cubicBezTo>
                  <a:pt x="48" y="45"/>
                  <a:pt x="48" y="44"/>
                  <a:pt x="47" y="43"/>
                </a:cubicBezTo>
                <a:cubicBezTo>
                  <a:pt x="46" y="41"/>
                  <a:pt x="45" y="39"/>
                  <a:pt x="44" y="38"/>
                </a:cubicBezTo>
                <a:cubicBezTo>
                  <a:pt x="43" y="36"/>
                  <a:pt x="43" y="36"/>
                  <a:pt x="44" y="37"/>
                </a:cubicBezTo>
                <a:cubicBezTo>
                  <a:pt x="45" y="38"/>
                  <a:pt x="46" y="40"/>
                  <a:pt x="47" y="41"/>
                </a:cubicBezTo>
                <a:cubicBezTo>
                  <a:pt x="49" y="42"/>
                  <a:pt x="49" y="42"/>
                  <a:pt x="50" y="41"/>
                </a:cubicBezTo>
                <a:cubicBezTo>
                  <a:pt x="51" y="40"/>
                  <a:pt x="52" y="38"/>
                  <a:pt x="53" y="37"/>
                </a:cubicBezTo>
                <a:cubicBezTo>
                  <a:pt x="54" y="36"/>
                  <a:pt x="54" y="36"/>
                  <a:pt x="52" y="35"/>
                </a:cubicBezTo>
                <a:cubicBezTo>
                  <a:pt x="51" y="35"/>
                  <a:pt x="51" y="34"/>
                  <a:pt x="50" y="34"/>
                </a:cubicBezTo>
                <a:cubicBezTo>
                  <a:pt x="49" y="33"/>
                  <a:pt x="48" y="33"/>
                  <a:pt x="50" y="34"/>
                </a:cubicBezTo>
                <a:cubicBezTo>
                  <a:pt x="52" y="34"/>
                  <a:pt x="53" y="34"/>
                  <a:pt x="55" y="34"/>
                </a:cubicBezTo>
                <a:cubicBezTo>
                  <a:pt x="57" y="35"/>
                  <a:pt x="57" y="35"/>
                  <a:pt x="58" y="36"/>
                </a:cubicBezTo>
                <a:cubicBezTo>
                  <a:pt x="59" y="39"/>
                  <a:pt x="60" y="41"/>
                  <a:pt x="62" y="43"/>
                </a:cubicBezTo>
                <a:cubicBezTo>
                  <a:pt x="62" y="45"/>
                  <a:pt x="63" y="44"/>
                  <a:pt x="63" y="43"/>
                </a:cubicBezTo>
                <a:close/>
                <a:moveTo>
                  <a:pt x="51" y="58"/>
                </a:moveTo>
                <a:cubicBezTo>
                  <a:pt x="51" y="58"/>
                  <a:pt x="50" y="59"/>
                  <a:pt x="50" y="59"/>
                </a:cubicBezTo>
                <a:cubicBezTo>
                  <a:pt x="49" y="61"/>
                  <a:pt x="49" y="61"/>
                  <a:pt x="49" y="63"/>
                </a:cubicBezTo>
                <a:cubicBezTo>
                  <a:pt x="50" y="66"/>
                  <a:pt x="50" y="66"/>
                  <a:pt x="51" y="63"/>
                </a:cubicBezTo>
                <a:cubicBezTo>
                  <a:pt x="51" y="61"/>
                  <a:pt x="52" y="60"/>
                  <a:pt x="52" y="58"/>
                </a:cubicBezTo>
                <a:cubicBezTo>
                  <a:pt x="53" y="55"/>
                  <a:pt x="53" y="55"/>
                  <a:pt x="51" y="58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409093" y="2714474"/>
            <a:ext cx="371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three ways. I will do somebody a good turn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</a:t>
            </a:r>
          </a:p>
        </p:txBody>
      </p:sp>
      <p:sp>
        <p:nvSpPr>
          <p:cNvPr id="18" name="矩形 17"/>
          <p:cNvSpPr/>
          <p:nvPr/>
        </p:nvSpPr>
        <p:spPr>
          <a:xfrm>
            <a:off x="2409093" y="3836868"/>
            <a:ext cx="371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three ways. I will do somebody a good turn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</a:t>
            </a:r>
          </a:p>
        </p:txBody>
      </p:sp>
      <p:sp>
        <p:nvSpPr>
          <p:cNvPr id="19" name="矩形 18"/>
          <p:cNvSpPr/>
          <p:nvPr/>
        </p:nvSpPr>
        <p:spPr>
          <a:xfrm>
            <a:off x="7245175" y="2714474"/>
            <a:ext cx="371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three ways. I will do somebody a good turn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</a:t>
            </a:r>
          </a:p>
        </p:txBody>
      </p:sp>
      <p:sp>
        <p:nvSpPr>
          <p:cNvPr id="20" name="矩形 19"/>
          <p:cNvSpPr/>
          <p:nvPr/>
        </p:nvSpPr>
        <p:spPr>
          <a:xfrm>
            <a:off x="7245175" y="3836868"/>
            <a:ext cx="371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three ways. I will do somebody a good turn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</a:t>
            </a:r>
          </a:p>
        </p:txBody>
      </p:sp>
      <p:sp>
        <p:nvSpPr>
          <p:cNvPr id="21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1573282" y="4819170"/>
            <a:ext cx="667741" cy="670219"/>
          </a:xfrm>
          <a:prstGeom prst="ellipse">
            <a:avLst/>
          </a:prstGeom>
          <a:solidFill>
            <a:srgbClr val="5EAAAC"/>
          </a:solidFill>
          <a:ln>
            <a:noFill/>
          </a:ln>
        </p:spPr>
        <p:txBody>
          <a:bodyPr/>
          <a:lstStyle/>
          <a:p>
            <a:endParaRPr lang="zh-CN" altLang="en-US" dirty="0">
              <a:solidFill>
                <a:prstClr val="black"/>
              </a:solidFill>
            </a:endParaRPr>
          </a:p>
        </p:txBody>
      </p:sp>
      <p:sp>
        <p:nvSpPr>
          <p:cNvPr id="25" name="Oval 10"/>
          <p:cNvSpPr>
            <a:spLocks noChangeArrowheads="1"/>
          </p:cNvSpPr>
          <p:nvPr/>
        </p:nvSpPr>
        <p:spPr bwMode="auto">
          <a:xfrm>
            <a:off x="6329407" y="4819170"/>
            <a:ext cx="667741" cy="670219"/>
          </a:xfrm>
          <a:prstGeom prst="ellipse">
            <a:avLst/>
          </a:prstGeom>
          <a:solidFill>
            <a:srgbClr val="5EAAAC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6" name="Freeform 20"/>
          <p:cNvSpPr>
            <a:spLocks noEditPoints="1"/>
          </p:cNvSpPr>
          <p:nvPr/>
        </p:nvSpPr>
        <p:spPr bwMode="auto">
          <a:xfrm>
            <a:off x="1807221" y="5041820"/>
            <a:ext cx="240750" cy="268088"/>
          </a:xfrm>
          <a:custGeom>
            <a:avLst/>
            <a:gdLst>
              <a:gd name="T0" fmla="*/ 6 w 60"/>
              <a:gd name="T1" fmla="*/ 52 h 67"/>
              <a:gd name="T2" fmla="*/ 0 w 60"/>
              <a:gd name="T3" fmla="*/ 6 h 67"/>
              <a:gd name="T4" fmla="*/ 42 w 60"/>
              <a:gd name="T5" fmla="*/ 0 h 67"/>
              <a:gd name="T6" fmla="*/ 43 w 60"/>
              <a:gd name="T7" fmla="*/ 8 h 67"/>
              <a:gd name="T8" fmla="*/ 42 w 60"/>
              <a:gd name="T9" fmla="*/ 9 h 67"/>
              <a:gd name="T10" fmla="*/ 41 w 60"/>
              <a:gd name="T11" fmla="*/ 3 h 67"/>
              <a:gd name="T12" fmla="*/ 6 w 60"/>
              <a:gd name="T13" fmla="*/ 1 h 67"/>
              <a:gd name="T14" fmla="*/ 42 w 60"/>
              <a:gd name="T15" fmla="*/ 10 h 67"/>
              <a:gd name="T16" fmla="*/ 43 w 60"/>
              <a:gd name="T17" fmla="*/ 12 h 67"/>
              <a:gd name="T18" fmla="*/ 22 w 60"/>
              <a:gd name="T19" fmla="*/ 13 h 67"/>
              <a:gd name="T20" fmla="*/ 15 w 60"/>
              <a:gd name="T21" fmla="*/ 51 h 67"/>
              <a:gd name="T22" fmla="*/ 58 w 60"/>
              <a:gd name="T23" fmla="*/ 67 h 67"/>
              <a:gd name="T24" fmla="*/ 16 w 60"/>
              <a:gd name="T25" fmla="*/ 61 h 67"/>
              <a:gd name="T26" fmla="*/ 22 w 60"/>
              <a:gd name="T27" fmla="*/ 14 h 67"/>
              <a:gd name="T28" fmla="*/ 60 w 60"/>
              <a:gd name="T29" fmla="*/ 16 h 67"/>
              <a:gd name="T30" fmla="*/ 59 w 60"/>
              <a:gd name="T31" fmla="*/ 24 h 67"/>
              <a:gd name="T32" fmla="*/ 57 w 60"/>
              <a:gd name="T33" fmla="*/ 23 h 67"/>
              <a:gd name="T34" fmla="*/ 56 w 60"/>
              <a:gd name="T35" fmla="*/ 16 h 67"/>
              <a:gd name="T36" fmla="*/ 22 w 60"/>
              <a:gd name="T37" fmla="*/ 25 h 67"/>
              <a:gd name="T38" fmla="*/ 60 w 60"/>
              <a:gd name="T39" fmla="*/ 27 h 67"/>
              <a:gd name="T40" fmla="*/ 58 w 60"/>
              <a:gd name="T41" fmla="*/ 67 h 67"/>
              <a:gd name="T42" fmla="*/ 23 w 60"/>
              <a:gd name="T43" fmla="*/ 18 h 67"/>
              <a:gd name="T44" fmla="*/ 22 w 60"/>
              <a:gd name="T45" fmla="*/ 17 h 67"/>
              <a:gd name="T46" fmla="*/ 55 w 60"/>
              <a:gd name="T47" fmla="*/ 16 h 67"/>
              <a:gd name="T48" fmla="*/ 56 w 60"/>
              <a:gd name="T49" fmla="*/ 17 h 67"/>
              <a:gd name="T50" fmla="*/ 55 w 60"/>
              <a:gd name="T51" fmla="*/ 20 h 67"/>
              <a:gd name="T52" fmla="*/ 22 w 60"/>
              <a:gd name="T53" fmla="*/ 19 h 67"/>
              <a:gd name="T54" fmla="*/ 23 w 60"/>
              <a:gd name="T55" fmla="*/ 18 h 67"/>
              <a:gd name="T56" fmla="*/ 56 w 60"/>
              <a:gd name="T57" fmla="*/ 19 h 67"/>
              <a:gd name="T58" fmla="*/ 55 w 60"/>
              <a:gd name="T59" fmla="*/ 20 h 67"/>
              <a:gd name="T60" fmla="*/ 23 w 60"/>
              <a:gd name="T61" fmla="*/ 22 h 67"/>
              <a:gd name="T62" fmla="*/ 22 w 60"/>
              <a:gd name="T63" fmla="*/ 21 h 67"/>
              <a:gd name="T64" fmla="*/ 55 w 60"/>
              <a:gd name="T65" fmla="*/ 21 h 67"/>
              <a:gd name="T66" fmla="*/ 56 w 60"/>
              <a:gd name="T67" fmla="*/ 22 h 67"/>
              <a:gd name="T68" fmla="*/ 55 w 60"/>
              <a:gd name="T69" fmla="*/ 25 h 67"/>
              <a:gd name="T70" fmla="*/ 22 w 60"/>
              <a:gd name="T71" fmla="*/ 24 h 67"/>
              <a:gd name="T72" fmla="*/ 23 w 60"/>
              <a:gd name="T73" fmla="*/ 23 h 67"/>
              <a:gd name="T74" fmla="*/ 56 w 60"/>
              <a:gd name="T75" fmla="*/ 24 h 67"/>
              <a:gd name="T76" fmla="*/ 55 w 60"/>
              <a:gd name="T77" fmla="*/ 25 h 67"/>
              <a:gd name="T78" fmla="*/ 7 w 60"/>
              <a:gd name="T79" fmla="*/ 3 h 67"/>
              <a:gd name="T80" fmla="*/ 6 w 60"/>
              <a:gd name="T81" fmla="*/ 2 h 67"/>
              <a:gd name="T82" fmla="*/ 39 w 60"/>
              <a:gd name="T83" fmla="*/ 2 h 67"/>
              <a:gd name="T84" fmla="*/ 40 w 60"/>
              <a:gd name="T85" fmla="*/ 2 h 67"/>
              <a:gd name="T86" fmla="*/ 39 w 60"/>
              <a:gd name="T87" fmla="*/ 5 h 67"/>
              <a:gd name="T88" fmla="*/ 6 w 60"/>
              <a:gd name="T89" fmla="*/ 5 h 67"/>
              <a:gd name="T90" fmla="*/ 7 w 60"/>
              <a:gd name="T91" fmla="*/ 4 h 67"/>
              <a:gd name="T92" fmla="*/ 40 w 60"/>
              <a:gd name="T93" fmla="*/ 5 h 67"/>
              <a:gd name="T94" fmla="*/ 39 w 60"/>
              <a:gd name="T95" fmla="*/ 5 h 67"/>
              <a:gd name="T96" fmla="*/ 7 w 60"/>
              <a:gd name="T97" fmla="*/ 8 h 67"/>
              <a:gd name="T98" fmla="*/ 6 w 60"/>
              <a:gd name="T99" fmla="*/ 7 h 67"/>
              <a:gd name="T100" fmla="*/ 39 w 60"/>
              <a:gd name="T101" fmla="*/ 6 h 67"/>
              <a:gd name="T102" fmla="*/ 40 w 60"/>
              <a:gd name="T103" fmla="*/ 7 h 67"/>
              <a:gd name="T104" fmla="*/ 39 w 60"/>
              <a:gd name="T105" fmla="*/ 10 h 67"/>
              <a:gd name="T106" fmla="*/ 6 w 60"/>
              <a:gd name="T107" fmla="*/ 9 h 67"/>
              <a:gd name="T108" fmla="*/ 7 w 60"/>
              <a:gd name="T109" fmla="*/ 8 h 67"/>
              <a:gd name="T110" fmla="*/ 40 w 60"/>
              <a:gd name="T111" fmla="*/ 9 h 67"/>
              <a:gd name="T112" fmla="*/ 39 w 60"/>
              <a:gd name="T113" fmla="*/ 1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" h="67">
                <a:moveTo>
                  <a:pt x="14" y="52"/>
                </a:moveTo>
                <a:cubicBezTo>
                  <a:pt x="6" y="52"/>
                  <a:pt x="6" y="52"/>
                  <a:pt x="6" y="52"/>
                </a:cubicBezTo>
                <a:cubicBezTo>
                  <a:pt x="3" y="52"/>
                  <a:pt x="0" y="49"/>
                  <a:pt x="0" y="46"/>
                </a:cubicBezTo>
                <a:cubicBezTo>
                  <a:pt x="0" y="32"/>
                  <a:pt x="0" y="19"/>
                  <a:pt x="0" y="6"/>
                </a:cubicBezTo>
                <a:cubicBezTo>
                  <a:pt x="0" y="2"/>
                  <a:pt x="3" y="0"/>
                  <a:pt x="6" y="0"/>
                </a:cubicBezTo>
                <a:cubicBezTo>
                  <a:pt x="18" y="0"/>
                  <a:pt x="30" y="0"/>
                  <a:pt x="42" y="0"/>
                </a:cubicBezTo>
                <a:cubicBezTo>
                  <a:pt x="43" y="0"/>
                  <a:pt x="43" y="0"/>
                  <a:pt x="43" y="1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8"/>
                  <a:pt x="43" y="9"/>
                  <a:pt x="42" y="9"/>
                </a:cubicBezTo>
                <a:cubicBezTo>
                  <a:pt x="42" y="9"/>
                  <a:pt x="42" y="9"/>
                  <a:pt x="42" y="9"/>
                </a:cubicBezTo>
                <a:cubicBezTo>
                  <a:pt x="42" y="9"/>
                  <a:pt x="41" y="8"/>
                  <a:pt x="41" y="8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2"/>
                  <a:pt x="41" y="1"/>
                  <a:pt x="40" y="1"/>
                </a:cubicBezTo>
                <a:cubicBezTo>
                  <a:pt x="6" y="1"/>
                  <a:pt x="6" y="1"/>
                  <a:pt x="6" y="1"/>
                </a:cubicBezTo>
                <a:cubicBezTo>
                  <a:pt x="0" y="1"/>
                  <a:pt x="0" y="10"/>
                  <a:pt x="6" y="10"/>
                </a:cubicBezTo>
                <a:cubicBezTo>
                  <a:pt x="42" y="10"/>
                  <a:pt x="42" y="10"/>
                  <a:pt x="42" y="10"/>
                </a:cubicBezTo>
                <a:cubicBezTo>
                  <a:pt x="43" y="10"/>
                  <a:pt x="43" y="11"/>
                  <a:pt x="43" y="11"/>
                </a:cubicBezTo>
                <a:cubicBezTo>
                  <a:pt x="43" y="12"/>
                  <a:pt x="43" y="12"/>
                  <a:pt x="43" y="12"/>
                </a:cubicBezTo>
                <a:cubicBezTo>
                  <a:pt x="43" y="13"/>
                  <a:pt x="43" y="13"/>
                  <a:pt x="42" y="13"/>
                </a:cubicBezTo>
                <a:cubicBezTo>
                  <a:pt x="22" y="13"/>
                  <a:pt x="22" y="13"/>
                  <a:pt x="22" y="13"/>
                </a:cubicBezTo>
                <a:cubicBezTo>
                  <a:pt x="18" y="13"/>
                  <a:pt x="15" y="16"/>
                  <a:pt x="15" y="20"/>
                </a:cubicBezTo>
                <a:cubicBezTo>
                  <a:pt x="15" y="51"/>
                  <a:pt x="15" y="51"/>
                  <a:pt x="15" y="51"/>
                </a:cubicBezTo>
                <a:cubicBezTo>
                  <a:pt x="15" y="51"/>
                  <a:pt x="15" y="52"/>
                  <a:pt x="14" y="52"/>
                </a:cubicBezTo>
                <a:close/>
                <a:moveTo>
                  <a:pt x="58" y="67"/>
                </a:moveTo>
                <a:cubicBezTo>
                  <a:pt x="22" y="67"/>
                  <a:pt x="22" y="67"/>
                  <a:pt x="22" y="67"/>
                </a:cubicBezTo>
                <a:cubicBezTo>
                  <a:pt x="19" y="67"/>
                  <a:pt x="16" y="64"/>
                  <a:pt x="16" y="61"/>
                </a:cubicBezTo>
                <a:cubicBezTo>
                  <a:pt x="16" y="47"/>
                  <a:pt x="16" y="34"/>
                  <a:pt x="16" y="20"/>
                </a:cubicBezTo>
                <a:cubicBezTo>
                  <a:pt x="16" y="17"/>
                  <a:pt x="19" y="14"/>
                  <a:pt x="22" y="14"/>
                </a:cubicBezTo>
                <a:cubicBezTo>
                  <a:pt x="35" y="14"/>
                  <a:pt x="46" y="14"/>
                  <a:pt x="58" y="14"/>
                </a:cubicBezTo>
                <a:cubicBezTo>
                  <a:pt x="59" y="14"/>
                  <a:pt x="60" y="15"/>
                  <a:pt x="60" y="16"/>
                </a:cubicBezTo>
                <a:cubicBezTo>
                  <a:pt x="60" y="23"/>
                  <a:pt x="60" y="23"/>
                  <a:pt x="60" y="23"/>
                </a:cubicBezTo>
                <a:cubicBezTo>
                  <a:pt x="60" y="23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4"/>
                  <a:pt x="57" y="23"/>
                  <a:pt x="57" y="23"/>
                </a:cubicBezTo>
                <a:cubicBezTo>
                  <a:pt x="57" y="17"/>
                  <a:pt x="57" y="17"/>
                  <a:pt x="57" y="17"/>
                </a:cubicBezTo>
                <a:cubicBezTo>
                  <a:pt x="57" y="16"/>
                  <a:pt x="57" y="16"/>
                  <a:pt x="56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16" y="16"/>
                  <a:pt x="16" y="25"/>
                  <a:pt x="22" y="25"/>
                </a:cubicBezTo>
                <a:cubicBezTo>
                  <a:pt x="58" y="25"/>
                  <a:pt x="58" y="25"/>
                  <a:pt x="58" y="25"/>
                </a:cubicBezTo>
                <a:cubicBezTo>
                  <a:pt x="59" y="25"/>
                  <a:pt x="60" y="26"/>
                  <a:pt x="60" y="27"/>
                </a:cubicBezTo>
                <a:cubicBezTo>
                  <a:pt x="60" y="39"/>
                  <a:pt x="60" y="52"/>
                  <a:pt x="60" y="65"/>
                </a:cubicBezTo>
                <a:cubicBezTo>
                  <a:pt x="60" y="66"/>
                  <a:pt x="59" y="67"/>
                  <a:pt x="58" y="67"/>
                </a:cubicBezTo>
                <a:close/>
                <a:moveTo>
                  <a:pt x="55" y="18"/>
                </a:moveTo>
                <a:cubicBezTo>
                  <a:pt x="23" y="18"/>
                  <a:pt x="23" y="18"/>
                  <a:pt x="23" y="18"/>
                </a:cubicBezTo>
                <a:cubicBezTo>
                  <a:pt x="22" y="18"/>
                  <a:pt x="22" y="17"/>
                  <a:pt x="22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6"/>
                  <a:pt x="23" y="16"/>
                </a:cubicBezTo>
                <a:cubicBezTo>
                  <a:pt x="55" y="16"/>
                  <a:pt x="55" y="16"/>
                  <a:pt x="55" y="16"/>
                </a:cubicBezTo>
                <a:cubicBezTo>
                  <a:pt x="56" y="16"/>
                  <a:pt x="56" y="17"/>
                  <a:pt x="56" y="17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17"/>
                  <a:pt x="56" y="18"/>
                  <a:pt x="55" y="18"/>
                </a:cubicBezTo>
                <a:close/>
                <a:moveTo>
                  <a:pt x="55" y="20"/>
                </a:moveTo>
                <a:cubicBezTo>
                  <a:pt x="23" y="20"/>
                  <a:pt x="23" y="20"/>
                  <a:pt x="23" y="20"/>
                </a:cubicBezTo>
                <a:cubicBezTo>
                  <a:pt x="22" y="20"/>
                  <a:pt x="22" y="20"/>
                  <a:pt x="22" y="19"/>
                </a:cubicBezTo>
                <a:cubicBezTo>
                  <a:pt x="22" y="19"/>
                  <a:pt x="22" y="19"/>
                  <a:pt x="22" y="19"/>
                </a:cubicBezTo>
                <a:cubicBezTo>
                  <a:pt x="22" y="19"/>
                  <a:pt x="22" y="18"/>
                  <a:pt x="23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6" y="18"/>
                  <a:pt x="56" y="19"/>
                  <a:pt x="56" y="19"/>
                </a:cubicBezTo>
                <a:cubicBezTo>
                  <a:pt x="56" y="19"/>
                  <a:pt x="56" y="19"/>
                  <a:pt x="56" y="19"/>
                </a:cubicBezTo>
                <a:cubicBezTo>
                  <a:pt x="56" y="20"/>
                  <a:pt x="56" y="20"/>
                  <a:pt x="55" y="20"/>
                </a:cubicBezTo>
                <a:close/>
                <a:moveTo>
                  <a:pt x="55" y="22"/>
                </a:moveTo>
                <a:cubicBezTo>
                  <a:pt x="23" y="22"/>
                  <a:pt x="23" y="22"/>
                  <a:pt x="23" y="22"/>
                </a:cubicBezTo>
                <a:cubicBezTo>
                  <a:pt x="22" y="22"/>
                  <a:pt x="22" y="22"/>
                  <a:pt x="22" y="22"/>
                </a:cubicBezTo>
                <a:cubicBezTo>
                  <a:pt x="22" y="21"/>
                  <a:pt x="22" y="21"/>
                  <a:pt x="22" y="21"/>
                </a:cubicBezTo>
                <a:cubicBezTo>
                  <a:pt x="22" y="21"/>
                  <a:pt x="22" y="21"/>
                  <a:pt x="23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56" y="21"/>
                  <a:pt x="56" y="21"/>
                  <a:pt x="56" y="21"/>
                </a:cubicBezTo>
                <a:cubicBezTo>
                  <a:pt x="56" y="22"/>
                  <a:pt x="56" y="22"/>
                  <a:pt x="56" y="22"/>
                </a:cubicBezTo>
                <a:cubicBezTo>
                  <a:pt x="56" y="22"/>
                  <a:pt x="56" y="22"/>
                  <a:pt x="55" y="22"/>
                </a:cubicBezTo>
                <a:close/>
                <a:moveTo>
                  <a:pt x="55" y="25"/>
                </a:moveTo>
                <a:cubicBezTo>
                  <a:pt x="23" y="25"/>
                  <a:pt x="23" y="25"/>
                  <a:pt x="23" y="25"/>
                </a:cubicBezTo>
                <a:cubicBezTo>
                  <a:pt x="22" y="25"/>
                  <a:pt x="22" y="24"/>
                  <a:pt x="22" y="24"/>
                </a:cubicBezTo>
                <a:cubicBezTo>
                  <a:pt x="22" y="24"/>
                  <a:pt x="22" y="24"/>
                  <a:pt x="22" y="24"/>
                </a:cubicBezTo>
                <a:cubicBezTo>
                  <a:pt x="22" y="23"/>
                  <a:pt x="22" y="23"/>
                  <a:pt x="23" y="23"/>
                </a:cubicBezTo>
                <a:cubicBezTo>
                  <a:pt x="55" y="23"/>
                  <a:pt x="55" y="23"/>
                  <a:pt x="55" y="23"/>
                </a:cubicBezTo>
                <a:cubicBezTo>
                  <a:pt x="56" y="23"/>
                  <a:pt x="56" y="23"/>
                  <a:pt x="56" y="24"/>
                </a:cubicBezTo>
                <a:cubicBezTo>
                  <a:pt x="56" y="24"/>
                  <a:pt x="56" y="24"/>
                  <a:pt x="56" y="24"/>
                </a:cubicBezTo>
                <a:cubicBezTo>
                  <a:pt x="56" y="24"/>
                  <a:pt x="56" y="25"/>
                  <a:pt x="55" y="25"/>
                </a:cubicBezTo>
                <a:close/>
                <a:moveTo>
                  <a:pt x="39" y="3"/>
                </a:moveTo>
                <a:cubicBezTo>
                  <a:pt x="7" y="3"/>
                  <a:pt x="7" y="3"/>
                  <a:pt x="7" y="3"/>
                </a:cubicBezTo>
                <a:cubicBezTo>
                  <a:pt x="6" y="3"/>
                  <a:pt x="6" y="3"/>
                  <a:pt x="6" y="2"/>
                </a:cubicBezTo>
                <a:cubicBezTo>
                  <a:pt x="6" y="2"/>
                  <a:pt x="6" y="2"/>
                  <a:pt x="6" y="2"/>
                </a:cubicBezTo>
                <a:cubicBezTo>
                  <a:pt x="6" y="2"/>
                  <a:pt x="6" y="2"/>
                  <a:pt x="7" y="2"/>
                </a:cubicBezTo>
                <a:cubicBezTo>
                  <a:pt x="39" y="2"/>
                  <a:pt x="39" y="2"/>
                  <a:pt x="39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2"/>
                  <a:pt x="40" y="2"/>
                  <a:pt x="40" y="2"/>
                </a:cubicBezTo>
                <a:cubicBezTo>
                  <a:pt x="40" y="3"/>
                  <a:pt x="40" y="3"/>
                  <a:pt x="39" y="3"/>
                </a:cubicBezTo>
                <a:close/>
                <a:moveTo>
                  <a:pt x="39" y="5"/>
                </a:moveTo>
                <a:cubicBezTo>
                  <a:pt x="7" y="5"/>
                  <a:pt x="7" y="5"/>
                  <a:pt x="7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5"/>
                  <a:pt x="6" y="5"/>
                  <a:pt x="6" y="5"/>
                </a:cubicBezTo>
                <a:cubicBezTo>
                  <a:pt x="6" y="4"/>
                  <a:pt x="6" y="4"/>
                  <a:pt x="7" y="4"/>
                </a:cubicBezTo>
                <a:cubicBezTo>
                  <a:pt x="39" y="4"/>
                  <a:pt x="39" y="4"/>
                  <a:pt x="39" y="4"/>
                </a:cubicBezTo>
                <a:cubicBezTo>
                  <a:pt x="40" y="4"/>
                  <a:pt x="40" y="4"/>
                  <a:pt x="40" y="5"/>
                </a:cubicBezTo>
                <a:cubicBezTo>
                  <a:pt x="40" y="5"/>
                  <a:pt x="40" y="5"/>
                  <a:pt x="40" y="5"/>
                </a:cubicBezTo>
                <a:cubicBezTo>
                  <a:pt x="40" y="5"/>
                  <a:pt x="40" y="5"/>
                  <a:pt x="39" y="5"/>
                </a:cubicBezTo>
                <a:close/>
                <a:moveTo>
                  <a:pt x="39" y="8"/>
                </a:moveTo>
                <a:cubicBezTo>
                  <a:pt x="7" y="8"/>
                  <a:pt x="7" y="8"/>
                  <a:pt x="7" y="8"/>
                </a:cubicBezTo>
                <a:cubicBezTo>
                  <a:pt x="6" y="8"/>
                  <a:pt x="6" y="7"/>
                  <a:pt x="6" y="7"/>
                </a:cubicBezTo>
                <a:cubicBezTo>
                  <a:pt x="6" y="7"/>
                  <a:pt x="6" y="7"/>
                  <a:pt x="6" y="7"/>
                </a:cubicBezTo>
                <a:cubicBezTo>
                  <a:pt x="6" y="6"/>
                  <a:pt x="6" y="6"/>
                  <a:pt x="7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40" y="6"/>
                  <a:pt x="40" y="6"/>
                  <a:pt x="40" y="7"/>
                </a:cubicBezTo>
                <a:cubicBezTo>
                  <a:pt x="40" y="7"/>
                  <a:pt x="40" y="7"/>
                  <a:pt x="40" y="7"/>
                </a:cubicBezTo>
                <a:cubicBezTo>
                  <a:pt x="40" y="7"/>
                  <a:pt x="40" y="8"/>
                  <a:pt x="39" y="8"/>
                </a:cubicBezTo>
                <a:close/>
                <a:moveTo>
                  <a:pt x="39" y="10"/>
                </a:moveTo>
                <a:cubicBezTo>
                  <a:pt x="7" y="10"/>
                  <a:pt x="7" y="10"/>
                  <a:pt x="7" y="10"/>
                </a:cubicBezTo>
                <a:cubicBezTo>
                  <a:pt x="6" y="10"/>
                  <a:pt x="6" y="10"/>
                  <a:pt x="6" y="9"/>
                </a:cubicBezTo>
                <a:cubicBezTo>
                  <a:pt x="6" y="9"/>
                  <a:pt x="6" y="9"/>
                  <a:pt x="6" y="9"/>
                </a:cubicBezTo>
                <a:cubicBezTo>
                  <a:pt x="6" y="9"/>
                  <a:pt x="6" y="8"/>
                  <a:pt x="7" y="8"/>
                </a:cubicBezTo>
                <a:cubicBezTo>
                  <a:pt x="39" y="8"/>
                  <a:pt x="39" y="8"/>
                  <a:pt x="39" y="8"/>
                </a:cubicBezTo>
                <a:cubicBezTo>
                  <a:pt x="40" y="8"/>
                  <a:pt x="40" y="9"/>
                  <a:pt x="40" y="9"/>
                </a:cubicBezTo>
                <a:cubicBezTo>
                  <a:pt x="40" y="9"/>
                  <a:pt x="40" y="9"/>
                  <a:pt x="40" y="9"/>
                </a:cubicBezTo>
                <a:cubicBezTo>
                  <a:pt x="40" y="10"/>
                  <a:pt x="40" y="10"/>
                  <a:pt x="39" y="10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7" name="Freeform 22"/>
          <p:cNvSpPr>
            <a:spLocks noEditPoints="1"/>
          </p:cNvSpPr>
          <p:nvPr/>
        </p:nvSpPr>
        <p:spPr bwMode="auto">
          <a:xfrm>
            <a:off x="6497477" y="5010013"/>
            <a:ext cx="329329" cy="338517"/>
          </a:xfrm>
          <a:custGeom>
            <a:avLst/>
            <a:gdLst>
              <a:gd name="T0" fmla="*/ 58 w 83"/>
              <a:gd name="T1" fmla="*/ 28 h 85"/>
              <a:gd name="T2" fmla="*/ 35 w 83"/>
              <a:gd name="T3" fmla="*/ 14 h 85"/>
              <a:gd name="T4" fmla="*/ 20 w 83"/>
              <a:gd name="T5" fmla="*/ 34 h 85"/>
              <a:gd name="T6" fmla="*/ 33 w 83"/>
              <a:gd name="T7" fmla="*/ 15 h 85"/>
              <a:gd name="T8" fmla="*/ 34 w 83"/>
              <a:gd name="T9" fmla="*/ 16 h 85"/>
              <a:gd name="T10" fmla="*/ 23 w 83"/>
              <a:gd name="T11" fmla="*/ 41 h 85"/>
              <a:gd name="T12" fmla="*/ 35 w 83"/>
              <a:gd name="T13" fmla="*/ 56 h 85"/>
              <a:gd name="T14" fmla="*/ 23 w 83"/>
              <a:gd name="T15" fmla="*/ 55 h 85"/>
              <a:gd name="T16" fmla="*/ 20 w 83"/>
              <a:gd name="T17" fmla="*/ 52 h 85"/>
              <a:gd name="T18" fmla="*/ 44 w 83"/>
              <a:gd name="T19" fmla="*/ 64 h 85"/>
              <a:gd name="T20" fmla="*/ 22 w 83"/>
              <a:gd name="T21" fmla="*/ 63 h 85"/>
              <a:gd name="T22" fmla="*/ 22 w 83"/>
              <a:gd name="T23" fmla="*/ 57 h 85"/>
              <a:gd name="T24" fmla="*/ 67 w 83"/>
              <a:gd name="T25" fmla="*/ 41 h 85"/>
              <a:gd name="T26" fmla="*/ 65 w 83"/>
              <a:gd name="T27" fmla="*/ 46 h 85"/>
              <a:gd name="T28" fmla="*/ 54 w 83"/>
              <a:gd name="T29" fmla="*/ 50 h 85"/>
              <a:gd name="T30" fmla="*/ 40 w 83"/>
              <a:gd name="T31" fmla="*/ 11 h 85"/>
              <a:gd name="T32" fmla="*/ 57 w 83"/>
              <a:gd name="T33" fmla="*/ 24 h 85"/>
              <a:gd name="T34" fmla="*/ 52 w 83"/>
              <a:gd name="T35" fmla="*/ 40 h 85"/>
              <a:gd name="T36" fmla="*/ 52 w 83"/>
              <a:gd name="T37" fmla="*/ 40 h 85"/>
              <a:gd name="T38" fmla="*/ 34 w 83"/>
              <a:gd name="T39" fmla="*/ 43 h 85"/>
              <a:gd name="T40" fmla="*/ 58 w 83"/>
              <a:gd name="T41" fmla="*/ 61 h 85"/>
              <a:gd name="T42" fmla="*/ 9 w 83"/>
              <a:gd name="T43" fmla="*/ 34 h 85"/>
              <a:gd name="T44" fmla="*/ 33 w 83"/>
              <a:gd name="T45" fmla="*/ 10 h 85"/>
              <a:gd name="T46" fmla="*/ 66 w 83"/>
              <a:gd name="T47" fmla="*/ 18 h 85"/>
              <a:gd name="T48" fmla="*/ 76 w 83"/>
              <a:gd name="T49" fmla="*/ 47 h 85"/>
              <a:gd name="T50" fmla="*/ 75 w 83"/>
              <a:gd name="T51" fmla="*/ 47 h 85"/>
              <a:gd name="T52" fmla="*/ 73 w 83"/>
              <a:gd name="T53" fmla="*/ 39 h 85"/>
              <a:gd name="T54" fmla="*/ 68 w 83"/>
              <a:gd name="T55" fmla="*/ 25 h 85"/>
              <a:gd name="T56" fmla="*/ 68 w 83"/>
              <a:gd name="T57" fmla="*/ 37 h 85"/>
              <a:gd name="T58" fmla="*/ 52 w 83"/>
              <a:gd name="T59" fmla="*/ 71 h 85"/>
              <a:gd name="T60" fmla="*/ 58 w 83"/>
              <a:gd name="T61" fmla="*/ 66 h 85"/>
              <a:gd name="T62" fmla="*/ 70 w 83"/>
              <a:gd name="T63" fmla="*/ 53 h 85"/>
              <a:gd name="T64" fmla="*/ 58 w 83"/>
              <a:gd name="T65" fmla="*/ 61 h 85"/>
              <a:gd name="T66" fmla="*/ 17 w 83"/>
              <a:gd name="T67" fmla="*/ 49 h 85"/>
              <a:gd name="T68" fmla="*/ 12 w 83"/>
              <a:gd name="T69" fmla="*/ 38 h 85"/>
              <a:gd name="T70" fmla="*/ 15 w 83"/>
              <a:gd name="T71" fmla="*/ 54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3" h="85">
                <a:moveTo>
                  <a:pt x="58" y="27"/>
                </a:moveTo>
                <a:cubicBezTo>
                  <a:pt x="58" y="27"/>
                  <a:pt x="58" y="28"/>
                  <a:pt x="58" y="28"/>
                </a:cubicBezTo>
                <a:cubicBezTo>
                  <a:pt x="58" y="29"/>
                  <a:pt x="58" y="29"/>
                  <a:pt x="57" y="29"/>
                </a:cubicBezTo>
                <a:cubicBezTo>
                  <a:pt x="51" y="22"/>
                  <a:pt x="44" y="17"/>
                  <a:pt x="35" y="14"/>
                </a:cubicBezTo>
                <a:cubicBezTo>
                  <a:pt x="21" y="10"/>
                  <a:pt x="12" y="19"/>
                  <a:pt x="19" y="34"/>
                </a:cubicBezTo>
                <a:cubicBezTo>
                  <a:pt x="19" y="35"/>
                  <a:pt x="20" y="35"/>
                  <a:pt x="20" y="34"/>
                </a:cubicBezTo>
                <a:cubicBezTo>
                  <a:pt x="22" y="28"/>
                  <a:pt x="25" y="22"/>
                  <a:pt x="30" y="16"/>
                </a:cubicBezTo>
                <a:cubicBezTo>
                  <a:pt x="30" y="15"/>
                  <a:pt x="32" y="15"/>
                  <a:pt x="33" y="15"/>
                </a:cubicBezTo>
                <a:cubicBezTo>
                  <a:pt x="33" y="15"/>
                  <a:pt x="33" y="15"/>
                  <a:pt x="33" y="15"/>
                </a:cubicBezTo>
                <a:cubicBezTo>
                  <a:pt x="34" y="15"/>
                  <a:pt x="34" y="16"/>
                  <a:pt x="34" y="16"/>
                </a:cubicBezTo>
                <a:cubicBezTo>
                  <a:pt x="28" y="22"/>
                  <a:pt x="25" y="31"/>
                  <a:pt x="22" y="38"/>
                </a:cubicBezTo>
                <a:cubicBezTo>
                  <a:pt x="22" y="39"/>
                  <a:pt x="22" y="40"/>
                  <a:pt x="23" y="41"/>
                </a:cubicBezTo>
                <a:cubicBezTo>
                  <a:pt x="26" y="46"/>
                  <a:pt x="30" y="51"/>
                  <a:pt x="35" y="55"/>
                </a:cubicBezTo>
                <a:cubicBezTo>
                  <a:pt x="35" y="55"/>
                  <a:pt x="35" y="56"/>
                  <a:pt x="35" y="56"/>
                </a:cubicBezTo>
                <a:cubicBezTo>
                  <a:pt x="31" y="56"/>
                  <a:pt x="28" y="56"/>
                  <a:pt x="25" y="56"/>
                </a:cubicBezTo>
                <a:cubicBezTo>
                  <a:pt x="24" y="56"/>
                  <a:pt x="24" y="55"/>
                  <a:pt x="23" y="55"/>
                </a:cubicBezTo>
                <a:cubicBezTo>
                  <a:pt x="22" y="54"/>
                  <a:pt x="22" y="53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9" y="72"/>
                  <a:pt x="32" y="78"/>
                  <a:pt x="45" y="65"/>
                </a:cubicBezTo>
                <a:cubicBezTo>
                  <a:pt x="45" y="65"/>
                  <a:pt x="45" y="64"/>
                  <a:pt x="44" y="64"/>
                </a:cubicBezTo>
                <a:cubicBezTo>
                  <a:pt x="37" y="66"/>
                  <a:pt x="30" y="66"/>
                  <a:pt x="25" y="65"/>
                </a:cubicBezTo>
                <a:cubicBezTo>
                  <a:pt x="24" y="65"/>
                  <a:pt x="23" y="64"/>
                  <a:pt x="22" y="63"/>
                </a:cubicBezTo>
                <a:cubicBezTo>
                  <a:pt x="22" y="61"/>
                  <a:pt x="21" y="59"/>
                  <a:pt x="21" y="57"/>
                </a:cubicBezTo>
                <a:cubicBezTo>
                  <a:pt x="21" y="57"/>
                  <a:pt x="21" y="56"/>
                  <a:pt x="22" y="57"/>
                </a:cubicBezTo>
                <a:cubicBezTo>
                  <a:pt x="36" y="60"/>
                  <a:pt x="59" y="54"/>
                  <a:pt x="69" y="44"/>
                </a:cubicBezTo>
                <a:cubicBezTo>
                  <a:pt x="68" y="43"/>
                  <a:pt x="68" y="42"/>
                  <a:pt x="67" y="41"/>
                </a:cubicBezTo>
                <a:cubicBezTo>
                  <a:pt x="67" y="41"/>
                  <a:pt x="66" y="41"/>
                  <a:pt x="66" y="41"/>
                </a:cubicBezTo>
                <a:cubicBezTo>
                  <a:pt x="66" y="43"/>
                  <a:pt x="65" y="44"/>
                  <a:pt x="65" y="46"/>
                </a:cubicBezTo>
                <a:cubicBezTo>
                  <a:pt x="62" y="48"/>
                  <a:pt x="59" y="49"/>
                  <a:pt x="55" y="51"/>
                </a:cubicBezTo>
                <a:cubicBezTo>
                  <a:pt x="55" y="51"/>
                  <a:pt x="54" y="50"/>
                  <a:pt x="54" y="50"/>
                </a:cubicBezTo>
                <a:cubicBezTo>
                  <a:pt x="55" y="49"/>
                  <a:pt x="55" y="48"/>
                  <a:pt x="56" y="46"/>
                </a:cubicBezTo>
                <a:cubicBezTo>
                  <a:pt x="67" y="17"/>
                  <a:pt x="54" y="2"/>
                  <a:pt x="40" y="11"/>
                </a:cubicBezTo>
                <a:cubicBezTo>
                  <a:pt x="39" y="11"/>
                  <a:pt x="39" y="12"/>
                  <a:pt x="40" y="12"/>
                </a:cubicBezTo>
                <a:cubicBezTo>
                  <a:pt x="46" y="15"/>
                  <a:pt x="52" y="19"/>
                  <a:pt x="57" y="24"/>
                </a:cubicBezTo>
                <a:cubicBezTo>
                  <a:pt x="58" y="25"/>
                  <a:pt x="58" y="26"/>
                  <a:pt x="58" y="27"/>
                </a:cubicBezTo>
                <a:close/>
                <a:moveTo>
                  <a:pt x="52" y="40"/>
                </a:moveTo>
                <a:cubicBezTo>
                  <a:pt x="53" y="55"/>
                  <a:pt x="31" y="55"/>
                  <a:pt x="31" y="41"/>
                </a:cubicBezTo>
                <a:cubicBezTo>
                  <a:pt x="31" y="28"/>
                  <a:pt x="51" y="27"/>
                  <a:pt x="52" y="40"/>
                </a:cubicBezTo>
                <a:close/>
                <a:moveTo>
                  <a:pt x="44" y="43"/>
                </a:moveTo>
                <a:cubicBezTo>
                  <a:pt x="44" y="49"/>
                  <a:pt x="34" y="50"/>
                  <a:pt x="34" y="43"/>
                </a:cubicBezTo>
                <a:cubicBezTo>
                  <a:pt x="34" y="37"/>
                  <a:pt x="43" y="37"/>
                  <a:pt x="44" y="43"/>
                </a:cubicBezTo>
                <a:close/>
                <a:moveTo>
                  <a:pt x="58" y="61"/>
                </a:moveTo>
                <a:cubicBezTo>
                  <a:pt x="44" y="85"/>
                  <a:pt x="22" y="83"/>
                  <a:pt x="17" y="63"/>
                </a:cubicBezTo>
                <a:cubicBezTo>
                  <a:pt x="4" y="58"/>
                  <a:pt x="0" y="45"/>
                  <a:pt x="9" y="34"/>
                </a:cubicBezTo>
                <a:cubicBezTo>
                  <a:pt x="10" y="33"/>
                  <a:pt x="10" y="32"/>
                  <a:pt x="10" y="31"/>
                </a:cubicBezTo>
                <a:cubicBezTo>
                  <a:pt x="7" y="16"/>
                  <a:pt x="18" y="7"/>
                  <a:pt x="33" y="10"/>
                </a:cubicBezTo>
                <a:cubicBezTo>
                  <a:pt x="34" y="10"/>
                  <a:pt x="35" y="10"/>
                  <a:pt x="36" y="9"/>
                </a:cubicBezTo>
                <a:cubicBezTo>
                  <a:pt x="48" y="0"/>
                  <a:pt x="62" y="4"/>
                  <a:pt x="66" y="18"/>
                </a:cubicBezTo>
                <a:cubicBezTo>
                  <a:pt x="67" y="19"/>
                  <a:pt x="67" y="19"/>
                  <a:pt x="68" y="20"/>
                </a:cubicBezTo>
                <a:cubicBezTo>
                  <a:pt x="80" y="25"/>
                  <a:pt x="83" y="37"/>
                  <a:pt x="76" y="47"/>
                </a:cubicBezTo>
                <a:cubicBezTo>
                  <a:pt x="76" y="47"/>
                  <a:pt x="75" y="47"/>
                  <a:pt x="75" y="47"/>
                </a:cubicBezTo>
                <a:cubicBezTo>
                  <a:pt x="75" y="47"/>
                  <a:pt x="75" y="47"/>
                  <a:pt x="75" y="47"/>
                </a:cubicBezTo>
                <a:cubicBezTo>
                  <a:pt x="74" y="45"/>
                  <a:pt x="73" y="43"/>
                  <a:pt x="73" y="42"/>
                </a:cubicBezTo>
                <a:cubicBezTo>
                  <a:pt x="72" y="41"/>
                  <a:pt x="72" y="40"/>
                  <a:pt x="73" y="39"/>
                </a:cubicBezTo>
                <a:cubicBezTo>
                  <a:pt x="75" y="33"/>
                  <a:pt x="74" y="28"/>
                  <a:pt x="69" y="24"/>
                </a:cubicBezTo>
                <a:cubicBezTo>
                  <a:pt x="68" y="24"/>
                  <a:pt x="68" y="24"/>
                  <a:pt x="68" y="25"/>
                </a:cubicBezTo>
                <a:cubicBezTo>
                  <a:pt x="68" y="27"/>
                  <a:pt x="68" y="30"/>
                  <a:pt x="67" y="34"/>
                </a:cubicBezTo>
                <a:cubicBezTo>
                  <a:pt x="67" y="35"/>
                  <a:pt x="67" y="36"/>
                  <a:pt x="68" y="37"/>
                </a:cubicBezTo>
                <a:cubicBezTo>
                  <a:pt x="82" y="58"/>
                  <a:pt x="71" y="76"/>
                  <a:pt x="52" y="72"/>
                </a:cubicBezTo>
                <a:cubicBezTo>
                  <a:pt x="52" y="72"/>
                  <a:pt x="51" y="72"/>
                  <a:pt x="52" y="71"/>
                </a:cubicBezTo>
                <a:cubicBezTo>
                  <a:pt x="53" y="70"/>
                  <a:pt x="54" y="68"/>
                  <a:pt x="55" y="67"/>
                </a:cubicBezTo>
                <a:cubicBezTo>
                  <a:pt x="56" y="66"/>
                  <a:pt x="57" y="66"/>
                  <a:pt x="58" y="66"/>
                </a:cubicBezTo>
                <a:cubicBezTo>
                  <a:pt x="66" y="66"/>
                  <a:pt x="71" y="61"/>
                  <a:pt x="71" y="54"/>
                </a:cubicBezTo>
                <a:cubicBezTo>
                  <a:pt x="71" y="53"/>
                  <a:pt x="70" y="53"/>
                  <a:pt x="70" y="53"/>
                </a:cubicBezTo>
                <a:cubicBezTo>
                  <a:pt x="67" y="55"/>
                  <a:pt x="64" y="57"/>
                  <a:pt x="60" y="59"/>
                </a:cubicBezTo>
                <a:cubicBezTo>
                  <a:pt x="59" y="60"/>
                  <a:pt x="58" y="60"/>
                  <a:pt x="58" y="61"/>
                </a:cubicBezTo>
                <a:close/>
                <a:moveTo>
                  <a:pt x="16" y="53"/>
                </a:moveTo>
                <a:cubicBezTo>
                  <a:pt x="16" y="52"/>
                  <a:pt x="16" y="50"/>
                  <a:pt x="17" y="49"/>
                </a:cubicBezTo>
                <a:cubicBezTo>
                  <a:pt x="17" y="48"/>
                  <a:pt x="17" y="47"/>
                  <a:pt x="16" y="46"/>
                </a:cubicBezTo>
                <a:cubicBezTo>
                  <a:pt x="14" y="43"/>
                  <a:pt x="13" y="40"/>
                  <a:pt x="12" y="38"/>
                </a:cubicBezTo>
                <a:cubicBezTo>
                  <a:pt x="12" y="37"/>
                  <a:pt x="11" y="37"/>
                  <a:pt x="11" y="38"/>
                </a:cubicBezTo>
                <a:cubicBezTo>
                  <a:pt x="7" y="44"/>
                  <a:pt x="9" y="50"/>
                  <a:pt x="15" y="54"/>
                </a:cubicBezTo>
                <a:cubicBezTo>
                  <a:pt x="16" y="54"/>
                  <a:pt x="16" y="54"/>
                  <a:pt x="16" y="53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2409093" y="5006406"/>
            <a:ext cx="371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three ways. I will do somebody a good turn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</a:t>
            </a:r>
          </a:p>
        </p:txBody>
      </p:sp>
      <p:sp>
        <p:nvSpPr>
          <p:cNvPr id="29" name="矩形 28"/>
          <p:cNvSpPr/>
          <p:nvPr/>
        </p:nvSpPr>
        <p:spPr>
          <a:xfrm>
            <a:off x="7245175" y="5006406"/>
            <a:ext cx="37143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three ways. I will do somebody a good turn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/>
      <p:bldP spid="18" grpId="0"/>
      <p:bldP spid="19" grpId="0"/>
      <p:bldP spid="20" grpId="0"/>
      <p:bldP spid="24" grpId="0" animBg="1"/>
      <p:bldP spid="25" grpId="0" animBg="1"/>
      <p:bldP spid="26" grpId="0" animBg="1"/>
      <p:bldP spid="27" grpId="0" animBg="1"/>
      <p:bldP spid="28" grpId="0"/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808523" y="2113768"/>
            <a:ext cx="728869" cy="728869"/>
            <a:chOff x="1537252" y="2909377"/>
            <a:chExt cx="728869" cy="728869"/>
          </a:xfrm>
        </p:grpSpPr>
        <p:sp>
          <p:nvSpPr>
            <p:cNvPr id="5" name="菱形 4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rgbClr val="5EA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6746957" y="2051589"/>
            <a:ext cx="191986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782161" y="2451699"/>
            <a:ext cx="450869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</a:t>
            </a:r>
            <a:endParaRPr lang="en-US" altLang="zh-CN" sz="1200" dirty="0">
              <a:solidFill>
                <a:srgbClr val="B287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808523" y="3280106"/>
            <a:ext cx="728869" cy="728869"/>
            <a:chOff x="1537252" y="2909377"/>
            <a:chExt cx="728869" cy="728869"/>
          </a:xfrm>
        </p:grpSpPr>
        <p:sp>
          <p:nvSpPr>
            <p:cNvPr id="10" name="菱形 9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rgbClr val="5EA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6746957" y="3217927"/>
            <a:ext cx="191986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6782162" y="3618037"/>
            <a:ext cx="4508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</a:t>
            </a:r>
            <a:endParaRPr lang="en-US" altLang="zh-CN" sz="1200" dirty="0">
              <a:solidFill>
                <a:srgbClr val="B287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5808523" y="4465894"/>
            <a:ext cx="728869" cy="728869"/>
            <a:chOff x="1537252" y="2909377"/>
            <a:chExt cx="728869" cy="728869"/>
          </a:xfrm>
          <a:solidFill>
            <a:srgbClr val="CBB6CE"/>
          </a:solidFill>
        </p:grpSpPr>
        <p:sp>
          <p:nvSpPr>
            <p:cNvPr id="15" name="菱形 14"/>
            <p:cNvSpPr/>
            <p:nvPr/>
          </p:nvSpPr>
          <p:spPr>
            <a:xfrm>
              <a:off x="1537252" y="2909377"/>
              <a:ext cx="728869" cy="728869"/>
            </a:xfrm>
            <a:prstGeom prst="diamond">
              <a:avLst/>
            </a:prstGeom>
            <a:solidFill>
              <a:srgbClr val="5EA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716171" y="3036134"/>
              <a:ext cx="38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</a:t>
              </a: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16"/>
          <p:cNvSpPr txBox="1">
            <a:spLocks noChangeArrowheads="1"/>
          </p:cNvSpPr>
          <p:nvPr/>
        </p:nvSpPr>
        <p:spPr bwMode="auto">
          <a:xfrm>
            <a:off x="6746957" y="4403715"/>
            <a:ext cx="1919864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YOUR TITTLE</a:t>
            </a:r>
            <a:endParaRPr lang="zh-CN" altLang="en-US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782162" y="4803825"/>
            <a:ext cx="45086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</a:t>
            </a:r>
            <a:endParaRPr lang="en-US" altLang="zh-CN" sz="1200" dirty="0">
              <a:solidFill>
                <a:srgbClr val="B287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072" y="420756"/>
            <a:ext cx="4067175" cy="6096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3" grpId="0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897300" y="2584174"/>
            <a:ext cx="2408802" cy="2409546"/>
            <a:chOff x="4778031" y="2406919"/>
            <a:chExt cx="2241550" cy="2242243"/>
          </a:xfrm>
        </p:grpSpPr>
        <p:sp>
          <p:nvSpPr>
            <p:cNvPr id="16" name="Freeform 22"/>
            <p:cNvSpPr/>
            <p:nvPr/>
          </p:nvSpPr>
          <p:spPr bwMode="auto">
            <a:xfrm>
              <a:off x="5951192" y="2406920"/>
              <a:ext cx="1068388" cy="1281508"/>
            </a:xfrm>
            <a:custGeom>
              <a:avLst/>
              <a:gdLst>
                <a:gd name="T0" fmla="*/ 0 w 285"/>
                <a:gd name="T1" fmla="*/ 0 h 342"/>
                <a:gd name="T2" fmla="*/ 0 w 285"/>
                <a:gd name="T3" fmla="*/ 68 h 342"/>
                <a:gd name="T4" fmla="*/ 52 w 285"/>
                <a:gd name="T5" fmla="*/ 143 h 342"/>
                <a:gd name="T6" fmla="*/ 0 w 285"/>
                <a:gd name="T7" fmla="*/ 217 h 342"/>
                <a:gd name="T8" fmla="*/ 0 w 285"/>
                <a:gd name="T9" fmla="*/ 285 h 342"/>
                <a:gd name="T10" fmla="*/ 86 w 285"/>
                <a:gd name="T11" fmla="*/ 285 h 342"/>
                <a:gd name="T12" fmla="*/ 142 w 285"/>
                <a:gd name="T13" fmla="*/ 342 h 342"/>
                <a:gd name="T14" fmla="*/ 199 w 285"/>
                <a:gd name="T15" fmla="*/ 285 h 342"/>
                <a:gd name="T16" fmla="*/ 285 w 285"/>
                <a:gd name="T17" fmla="*/ 285 h 342"/>
                <a:gd name="T18" fmla="*/ 285 w 285"/>
                <a:gd name="T19" fmla="*/ 0 h 342"/>
                <a:gd name="T20" fmla="*/ 0 w 285"/>
                <a:gd name="T21" fmla="*/ 0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0" y="0"/>
                  </a:moveTo>
                  <a:cubicBezTo>
                    <a:pt x="0" y="68"/>
                    <a:pt x="0" y="68"/>
                    <a:pt x="0" y="68"/>
                  </a:cubicBezTo>
                  <a:cubicBezTo>
                    <a:pt x="30" y="79"/>
                    <a:pt x="52" y="108"/>
                    <a:pt x="52" y="143"/>
                  </a:cubicBezTo>
                  <a:cubicBezTo>
                    <a:pt x="52" y="177"/>
                    <a:pt x="30" y="206"/>
                    <a:pt x="0" y="217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86" y="285"/>
                    <a:pt x="86" y="285"/>
                    <a:pt x="86" y="285"/>
                  </a:cubicBezTo>
                  <a:cubicBezTo>
                    <a:pt x="86" y="316"/>
                    <a:pt x="111" y="342"/>
                    <a:pt x="142" y="342"/>
                  </a:cubicBezTo>
                  <a:cubicBezTo>
                    <a:pt x="173" y="342"/>
                    <a:pt x="199" y="316"/>
                    <a:pt x="199" y="285"/>
                  </a:cubicBezTo>
                  <a:cubicBezTo>
                    <a:pt x="285" y="285"/>
                    <a:pt x="285" y="285"/>
                    <a:pt x="285" y="285"/>
                  </a:cubicBezTo>
                  <a:cubicBezTo>
                    <a:pt x="285" y="0"/>
                    <a:pt x="285" y="0"/>
                    <a:pt x="28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48A93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6379817" y="2702285"/>
              <a:ext cx="292100" cy="401762"/>
              <a:chOff x="5054600" y="1884362"/>
              <a:chExt cx="292100" cy="401638"/>
            </a:xfrm>
            <a:solidFill>
              <a:srgbClr val="F8F8F8"/>
            </a:solidFill>
          </p:grpSpPr>
          <p:sp>
            <p:nvSpPr>
              <p:cNvPr id="18" name="Freeform 26"/>
              <p:cNvSpPr/>
              <p:nvPr/>
            </p:nvSpPr>
            <p:spPr bwMode="auto">
              <a:xfrm>
                <a:off x="5099050" y="1884362"/>
                <a:ext cx="209550" cy="123825"/>
              </a:xfrm>
              <a:custGeom>
                <a:avLst/>
                <a:gdLst>
                  <a:gd name="T0" fmla="*/ 13 w 56"/>
                  <a:gd name="T1" fmla="*/ 33 h 33"/>
                  <a:gd name="T2" fmla="*/ 13 w 56"/>
                  <a:gd name="T3" fmla="*/ 22 h 33"/>
                  <a:gd name="T4" fmla="*/ 22 w 56"/>
                  <a:gd name="T5" fmla="*/ 12 h 33"/>
                  <a:gd name="T6" fmla="*/ 33 w 56"/>
                  <a:gd name="T7" fmla="*/ 12 h 33"/>
                  <a:gd name="T8" fmla="*/ 43 w 56"/>
                  <a:gd name="T9" fmla="*/ 22 h 33"/>
                  <a:gd name="T10" fmla="*/ 43 w 56"/>
                  <a:gd name="T11" fmla="*/ 33 h 33"/>
                  <a:gd name="T12" fmla="*/ 56 w 56"/>
                  <a:gd name="T13" fmla="*/ 33 h 33"/>
                  <a:gd name="T14" fmla="*/ 56 w 56"/>
                  <a:gd name="T15" fmla="*/ 22 h 33"/>
                  <a:gd name="T16" fmla="*/ 33 w 56"/>
                  <a:gd name="T17" fmla="*/ 0 h 33"/>
                  <a:gd name="T18" fmla="*/ 22 w 56"/>
                  <a:gd name="T19" fmla="*/ 0 h 33"/>
                  <a:gd name="T20" fmla="*/ 0 w 56"/>
                  <a:gd name="T21" fmla="*/ 22 h 33"/>
                  <a:gd name="T22" fmla="*/ 0 w 56"/>
                  <a:gd name="T23" fmla="*/ 33 h 33"/>
                  <a:gd name="T24" fmla="*/ 13 w 56"/>
                  <a:gd name="T25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" h="33">
                    <a:moveTo>
                      <a:pt x="13" y="33"/>
                    </a:moveTo>
                    <a:cubicBezTo>
                      <a:pt x="13" y="22"/>
                      <a:pt x="13" y="22"/>
                      <a:pt x="13" y="22"/>
                    </a:cubicBezTo>
                    <a:cubicBezTo>
                      <a:pt x="13" y="17"/>
                      <a:pt x="17" y="13"/>
                      <a:pt x="22" y="12"/>
                    </a:cubicBezTo>
                    <a:cubicBezTo>
                      <a:pt x="33" y="12"/>
                      <a:pt x="33" y="12"/>
                      <a:pt x="33" y="12"/>
                    </a:cubicBezTo>
                    <a:cubicBezTo>
                      <a:pt x="39" y="13"/>
                      <a:pt x="43" y="17"/>
                      <a:pt x="43" y="22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56" y="33"/>
                      <a:pt x="56" y="33"/>
                      <a:pt x="56" y="33"/>
                    </a:cubicBezTo>
                    <a:cubicBezTo>
                      <a:pt x="56" y="22"/>
                      <a:pt x="56" y="22"/>
                      <a:pt x="56" y="22"/>
                    </a:cubicBezTo>
                    <a:cubicBezTo>
                      <a:pt x="56" y="10"/>
                      <a:pt x="46" y="0"/>
                      <a:pt x="3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33"/>
                      <a:pt x="0" y="33"/>
                      <a:pt x="0" y="33"/>
                    </a:cubicBezTo>
                    <a:lnTo>
                      <a:pt x="13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27"/>
              <p:cNvSpPr>
                <a:spLocks noEditPoints="1"/>
              </p:cNvSpPr>
              <p:nvPr/>
            </p:nvSpPr>
            <p:spPr bwMode="auto">
              <a:xfrm>
                <a:off x="5054600" y="2030412"/>
                <a:ext cx="292100" cy="255588"/>
              </a:xfrm>
              <a:custGeom>
                <a:avLst/>
                <a:gdLst>
                  <a:gd name="T0" fmla="*/ 0 w 78"/>
                  <a:gd name="T1" fmla="*/ 0 h 68"/>
                  <a:gd name="T2" fmla="*/ 0 w 78"/>
                  <a:gd name="T3" fmla="*/ 35 h 68"/>
                  <a:gd name="T4" fmla="*/ 34 w 78"/>
                  <a:gd name="T5" fmla="*/ 68 h 68"/>
                  <a:gd name="T6" fmla="*/ 44 w 78"/>
                  <a:gd name="T7" fmla="*/ 68 h 68"/>
                  <a:gd name="T8" fmla="*/ 78 w 78"/>
                  <a:gd name="T9" fmla="*/ 35 h 68"/>
                  <a:gd name="T10" fmla="*/ 78 w 78"/>
                  <a:gd name="T11" fmla="*/ 0 h 68"/>
                  <a:gd name="T12" fmla="*/ 0 w 78"/>
                  <a:gd name="T13" fmla="*/ 0 h 68"/>
                  <a:gd name="T14" fmla="*/ 44 w 78"/>
                  <a:gd name="T15" fmla="*/ 31 h 68"/>
                  <a:gd name="T16" fmla="*/ 44 w 78"/>
                  <a:gd name="T17" fmla="*/ 46 h 68"/>
                  <a:gd name="T18" fmla="*/ 41 w 78"/>
                  <a:gd name="T19" fmla="*/ 50 h 68"/>
                  <a:gd name="T20" fmla="*/ 37 w 78"/>
                  <a:gd name="T21" fmla="*/ 46 h 68"/>
                  <a:gd name="T22" fmla="*/ 37 w 78"/>
                  <a:gd name="T23" fmla="*/ 31 h 68"/>
                  <a:gd name="T24" fmla="*/ 32 w 78"/>
                  <a:gd name="T25" fmla="*/ 23 h 68"/>
                  <a:gd name="T26" fmla="*/ 41 w 78"/>
                  <a:gd name="T27" fmla="*/ 14 h 68"/>
                  <a:gd name="T28" fmla="*/ 50 w 78"/>
                  <a:gd name="T29" fmla="*/ 23 h 68"/>
                  <a:gd name="T30" fmla="*/ 44 w 78"/>
                  <a:gd name="T31" fmla="*/ 3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8" h="68">
                    <a:moveTo>
                      <a:pt x="0" y="0"/>
                    </a:moveTo>
                    <a:cubicBezTo>
                      <a:pt x="0" y="35"/>
                      <a:pt x="0" y="35"/>
                      <a:pt x="0" y="35"/>
                    </a:cubicBezTo>
                    <a:cubicBezTo>
                      <a:pt x="0" y="53"/>
                      <a:pt x="15" y="68"/>
                      <a:pt x="34" y="68"/>
                    </a:cubicBezTo>
                    <a:cubicBezTo>
                      <a:pt x="44" y="68"/>
                      <a:pt x="44" y="68"/>
                      <a:pt x="44" y="68"/>
                    </a:cubicBezTo>
                    <a:cubicBezTo>
                      <a:pt x="63" y="68"/>
                      <a:pt x="78" y="53"/>
                      <a:pt x="78" y="35"/>
                    </a:cubicBezTo>
                    <a:cubicBezTo>
                      <a:pt x="78" y="0"/>
                      <a:pt x="78" y="0"/>
                      <a:pt x="78" y="0"/>
                    </a:cubicBezTo>
                    <a:lnTo>
                      <a:pt x="0" y="0"/>
                    </a:lnTo>
                    <a:close/>
                    <a:moveTo>
                      <a:pt x="44" y="31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4" y="48"/>
                      <a:pt x="43" y="50"/>
                      <a:pt x="41" y="50"/>
                    </a:cubicBezTo>
                    <a:cubicBezTo>
                      <a:pt x="39" y="50"/>
                      <a:pt x="37" y="48"/>
                      <a:pt x="37" y="46"/>
                    </a:cubicBezTo>
                    <a:cubicBezTo>
                      <a:pt x="37" y="31"/>
                      <a:pt x="37" y="31"/>
                      <a:pt x="37" y="31"/>
                    </a:cubicBezTo>
                    <a:cubicBezTo>
                      <a:pt x="34" y="30"/>
                      <a:pt x="32" y="27"/>
                      <a:pt x="32" y="23"/>
                    </a:cubicBezTo>
                    <a:cubicBezTo>
                      <a:pt x="32" y="18"/>
                      <a:pt x="36" y="14"/>
                      <a:pt x="41" y="14"/>
                    </a:cubicBezTo>
                    <a:cubicBezTo>
                      <a:pt x="46" y="14"/>
                      <a:pt x="50" y="18"/>
                      <a:pt x="50" y="23"/>
                    </a:cubicBezTo>
                    <a:cubicBezTo>
                      <a:pt x="50" y="27"/>
                      <a:pt x="47" y="30"/>
                      <a:pt x="44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0" name="Freeform 23"/>
            <p:cNvSpPr/>
            <p:nvPr/>
          </p:nvSpPr>
          <p:spPr bwMode="auto">
            <a:xfrm>
              <a:off x="5738468" y="3580445"/>
              <a:ext cx="1281113" cy="1068717"/>
            </a:xfrm>
            <a:custGeom>
              <a:avLst/>
              <a:gdLst>
                <a:gd name="T0" fmla="*/ 274 w 342"/>
                <a:gd name="T1" fmla="*/ 0 h 285"/>
                <a:gd name="T2" fmla="*/ 199 w 342"/>
                <a:gd name="T3" fmla="*/ 52 h 285"/>
                <a:gd name="T4" fmla="*/ 124 w 342"/>
                <a:gd name="T5" fmla="*/ 0 h 285"/>
                <a:gd name="T6" fmla="*/ 57 w 342"/>
                <a:gd name="T7" fmla="*/ 0 h 285"/>
                <a:gd name="T8" fmla="*/ 57 w 342"/>
                <a:gd name="T9" fmla="*/ 86 h 285"/>
                <a:gd name="T10" fmla="*/ 0 w 342"/>
                <a:gd name="T11" fmla="*/ 142 h 285"/>
                <a:gd name="T12" fmla="*/ 57 w 342"/>
                <a:gd name="T13" fmla="*/ 199 h 285"/>
                <a:gd name="T14" fmla="*/ 57 w 342"/>
                <a:gd name="T15" fmla="*/ 285 h 285"/>
                <a:gd name="T16" fmla="*/ 342 w 342"/>
                <a:gd name="T17" fmla="*/ 285 h 285"/>
                <a:gd name="T18" fmla="*/ 342 w 342"/>
                <a:gd name="T19" fmla="*/ 0 h 285"/>
                <a:gd name="T20" fmla="*/ 274 w 342"/>
                <a:gd name="T21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285">
                  <a:moveTo>
                    <a:pt x="274" y="0"/>
                  </a:moveTo>
                  <a:cubicBezTo>
                    <a:pt x="263" y="30"/>
                    <a:pt x="234" y="52"/>
                    <a:pt x="199" y="52"/>
                  </a:cubicBezTo>
                  <a:cubicBezTo>
                    <a:pt x="165" y="52"/>
                    <a:pt x="136" y="30"/>
                    <a:pt x="124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25" y="86"/>
                    <a:pt x="0" y="111"/>
                    <a:pt x="0" y="142"/>
                  </a:cubicBezTo>
                  <a:cubicBezTo>
                    <a:pt x="0" y="173"/>
                    <a:pt x="25" y="199"/>
                    <a:pt x="57" y="199"/>
                  </a:cubicBezTo>
                  <a:cubicBezTo>
                    <a:pt x="57" y="285"/>
                    <a:pt x="57" y="285"/>
                    <a:pt x="57" y="285"/>
                  </a:cubicBezTo>
                  <a:cubicBezTo>
                    <a:pt x="342" y="285"/>
                    <a:pt x="342" y="285"/>
                    <a:pt x="342" y="285"/>
                  </a:cubicBezTo>
                  <a:cubicBezTo>
                    <a:pt x="342" y="0"/>
                    <a:pt x="342" y="0"/>
                    <a:pt x="342" y="0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rgbClr val="5EAAAC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311556" y="3977442"/>
              <a:ext cx="434975" cy="427169"/>
              <a:chOff x="4986338" y="3159125"/>
              <a:chExt cx="434975" cy="427037"/>
            </a:xfrm>
            <a:solidFill>
              <a:srgbClr val="F8F8F8"/>
            </a:solidFill>
          </p:grpSpPr>
          <p:sp>
            <p:nvSpPr>
              <p:cNvPr id="22" name="Freeform 28"/>
              <p:cNvSpPr/>
              <p:nvPr/>
            </p:nvSpPr>
            <p:spPr bwMode="auto">
              <a:xfrm>
                <a:off x="5129213" y="3302000"/>
                <a:ext cx="146050" cy="142875"/>
              </a:xfrm>
              <a:custGeom>
                <a:avLst/>
                <a:gdLst>
                  <a:gd name="T0" fmla="*/ 37 w 39"/>
                  <a:gd name="T1" fmla="*/ 2 h 38"/>
                  <a:gd name="T2" fmla="*/ 37 w 39"/>
                  <a:gd name="T3" fmla="*/ 9 h 38"/>
                  <a:gd name="T4" fmla="*/ 9 w 39"/>
                  <a:gd name="T5" fmla="*/ 36 h 38"/>
                  <a:gd name="T6" fmla="*/ 2 w 39"/>
                  <a:gd name="T7" fmla="*/ 36 h 38"/>
                  <a:gd name="T8" fmla="*/ 2 w 39"/>
                  <a:gd name="T9" fmla="*/ 36 h 38"/>
                  <a:gd name="T10" fmla="*/ 2 w 39"/>
                  <a:gd name="T11" fmla="*/ 30 h 38"/>
                  <a:gd name="T12" fmla="*/ 30 w 39"/>
                  <a:gd name="T13" fmla="*/ 2 h 38"/>
                  <a:gd name="T14" fmla="*/ 37 w 39"/>
                  <a:gd name="T15" fmla="*/ 2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" h="38">
                    <a:moveTo>
                      <a:pt x="37" y="2"/>
                    </a:moveTo>
                    <a:cubicBezTo>
                      <a:pt x="39" y="4"/>
                      <a:pt x="39" y="7"/>
                      <a:pt x="37" y="9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7" y="38"/>
                      <a:pt x="4" y="38"/>
                      <a:pt x="2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5"/>
                      <a:pt x="0" y="32"/>
                      <a:pt x="2" y="30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2" y="0"/>
                      <a:pt x="35" y="0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9"/>
              <p:cNvSpPr>
                <a:spLocks noEditPoints="1"/>
              </p:cNvSpPr>
              <p:nvPr/>
            </p:nvSpPr>
            <p:spPr bwMode="auto">
              <a:xfrm>
                <a:off x="4986338" y="3159125"/>
                <a:ext cx="434975" cy="427037"/>
              </a:xfrm>
              <a:custGeom>
                <a:avLst/>
                <a:gdLst>
                  <a:gd name="T0" fmla="*/ 28 w 116"/>
                  <a:gd name="T1" fmla="*/ 96 h 114"/>
                  <a:gd name="T2" fmla="*/ 20 w 116"/>
                  <a:gd name="T3" fmla="*/ 96 h 114"/>
                  <a:gd name="T4" fmla="*/ 18 w 116"/>
                  <a:gd name="T5" fmla="*/ 94 h 114"/>
                  <a:gd name="T6" fmla="*/ 18 w 116"/>
                  <a:gd name="T7" fmla="*/ 86 h 114"/>
                  <a:gd name="T8" fmla="*/ 32 w 116"/>
                  <a:gd name="T9" fmla="*/ 73 h 114"/>
                  <a:gd name="T10" fmla="*/ 41 w 116"/>
                  <a:gd name="T11" fmla="*/ 57 h 114"/>
                  <a:gd name="T12" fmla="*/ 22 w 116"/>
                  <a:gd name="T13" fmla="*/ 62 h 114"/>
                  <a:gd name="T14" fmla="*/ 8 w 116"/>
                  <a:gd name="T15" fmla="*/ 76 h 114"/>
                  <a:gd name="T16" fmla="*/ 8 w 116"/>
                  <a:gd name="T17" fmla="*/ 104 h 114"/>
                  <a:gd name="T18" fmla="*/ 9 w 116"/>
                  <a:gd name="T19" fmla="*/ 106 h 114"/>
                  <a:gd name="T20" fmla="*/ 38 w 116"/>
                  <a:gd name="T21" fmla="*/ 106 h 114"/>
                  <a:gd name="T22" fmla="*/ 53 w 116"/>
                  <a:gd name="T23" fmla="*/ 92 h 114"/>
                  <a:gd name="T24" fmla="*/ 58 w 116"/>
                  <a:gd name="T25" fmla="*/ 73 h 114"/>
                  <a:gd name="T26" fmla="*/ 42 w 116"/>
                  <a:gd name="T27" fmla="*/ 82 h 114"/>
                  <a:gd name="T28" fmla="*/ 28 w 116"/>
                  <a:gd name="T29" fmla="*/ 96 h 114"/>
                  <a:gd name="T30" fmla="*/ 77 w 116"/>
                  <a:gd name="T31" fmla="*/ 8 h 114"/>
                  <a:gd name="T32" fmla="*/ 63 w 116"/>
                  <a:gd name="T33" fmla="*/ 22 h 114"/>
                  <a:gd name="T34" fmla="*/ 57 w 116"/>
                  <a:gd name="T35" fmla="*/ 40 h 114"/>
                  <a:gd name="T36" fmla="*/ 74 w 116"/>
                  <a:gd name="T37" fmla="*/ 32 h 114"/>
                  <a:gd name="T38" fmla="*/ 88 w 116"/>
                  <a:gd name="T39" fmla="*/ 18 h 114"/>
                  <a:gd name="T40" fmla="*/ 96 w 116"/>
                  <a:gd name="T41" fmla="*/ 18 h 114"/>
                  <a:gd name="T42" fmla="*/ 98 w 116"/>
                  <a:gd name="T43" fmla="*/ 20 h 114"/>
                  <a:gd name="T44" fmla="*/ 98 w 116"/>
                  <a:gd name="T45" fmla="*/ 28 h 114"/>
                  <a:gd name="T46" fmla="*/ 84 w 116"/>
                  <a:gd name="T47" fmla="*/ 42 h 114"/>
                  <a:gd name="T48" fmla="*/ 75 w 116"/>
                  <a:gd name="T49" fmla="*/ 57 h 114"/>
                  <a:gd name="T50" fmla="*/ 94 w 116"/>
                  <a:gd name="T51" fmla="*/ 52 h 114"/>
                  <a:gd name="T52" fmla="*/ 108 w 116"/>
                  <a:gd name="T53" fmla="*/ 38 h 114"/>
                  <a:gd name="T54" fmla="*/ 108 w 116"/>
                  <a:gd name="T55" fmla="*/ 10 h 114"/>
                  <a:gd name="T56" fmla="*/ 106 w 116"/>
                  <a:gd name="T57" fmla="*/ 8 h 114"/>
                  <a:gd name="T58" fmla="*/ 77 w 116"/>
                  <a:gd name="T59" fmla="*/ 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6" h="114">
                    <a:moveTo>
                      <a:pt x="28" y="96"/>
                    </a:moveTo>
                    <a:cubicBezTo>
                      <a:pt x="26" y="98"/>
                      <a:pt x="22" y="98"/>
                      <a:pt x="20" y="96"/>
                    </a:cubicBezTo>
                    <a:cubicBezTo>
                      <a:pt x="18" y="94"/>
                      <a:pt x="18" y="94"/>
                      <a:pt x="18" y="94"/>
                    </a:cubicBezTo>
                    <a:cubicBezTo>
                      <a:pt x="16" y="92"/>
                      <a:pt x="16" y="88"/>
                      <a:pt x="18" y="86"/>
                    </a:cubicBezTo>
                    <a:cubicBezTo>
                      <a:pt x="32" y="73"/>
                      <a:pt x="32" y="73"/>
                      <a:pt x="32" y="73"/>
                    </a:cubicBezTo>
                    <a:cubicBezTo>
                      <a:pt x="33" y="71"/>
                      <a:pt x="38" y="65"/>
                      <a:pt x="41" y="57"/>
                    </a:cubicBezTo>
                    <a:cubicBezTo>
                      <a:pt x="34" y="55"/>
                      <a:pt x="27" y="57"/>
                      <a:pt x="22" y="62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0" y="84"/>
                      <a:pt x="0" y="97"/>
                      <a:pt x="8" y="104"/>
                    </a:cubicBezTo>
                    <a:cubicBezTo>
                      <a:pt x="9" y="106"/>
                      <a:pt x="9" y="106"/>
                      <a:pt x="9" y="106"/>
                    </a:cubicBezTo>
                    <a:cubicBezTo>
                      <a:pt x="17" y="114"/>
                      <a:pt x="30" y="114"/>
                      <a:pt x="38" y="106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58" y="87"/>
                      <a:pt x="60" y="80"/>
                      <a:pt x="58" y="73"/>
                    </a:cubicBezTo>
                    <a:cubicBezTo>
                      <a:pt x="52" y="76"/>
                      <a:pt x="46" y="79"/>
                      <a:pt x="42" y="82"/>
                    </a:cubicBezTo>
                    <a:lnTo>
                      <a:pt x="28" y="96"/>
                    </a:lnTo>
                    <a:close/>
                    <a:moveTo>
                      <a:pt x="77" y="8"/>
                    </a:moveTo>
                    <a:cubicBezTo>
                      <a:pt x="63" y="22"/>
                      <a:pt x="63" y="22"/>
                      <a:pt x="63" y="22"/>
                    </a:cubicBezTo>
                    <a:cubicBezTo>
                      <a:pt x="58" y="27"/>
                      <a:pt x="56" y="34"/>
                      <a:pt x="57" y="40"/>
                    </a:cubicBezTo>
                    <a:cubicBezTo>
                      <a:pt x="62" y="38"/>
                      <a:pt x="67" y="36"/>
                      <a:pt x="74" y="32"/>
                    </a:cubicBezTo>
                    <a:cubicBezTo>
                      <a:pt x="88" y="18"/>
                      <a:pt x="88" y="18"/>
                      <a:pt x="88" y="18"/>
                    </a:cubicBezTo>
                    <a:cubicBezTo>
                      <a:pt x="90" y="16"/>
                      <a:pt x="94" y="16"/>
                      <a:pt x="96" y="18"/>
                    </a:cubicBezTo>
                    <a:cubicBezTo>
                      <a:pt x="98" y="20"/>
                      <a:pt x="98" y="20"/>
                      <a:pt x="98" y="20"/>
                    </a:cubicBezTo>
                    <a:cubicBezTo>
                      <a:pt x="100" y="22"/>
                      <a:pt x="100" y="26"/>
                      <a:pt x="98" y="28"/>
                    </a:cubicBezTo>
                    <a:cubicBezTo>
                      <a:pt x="84" y="42"/>
                      <a:pt x="84" y="42"/>
                      <a:pt x="84" y="42"/>
                    </a:cubicBezTo>
                    <a:cubicBezTo>
                      <a:pt x="78" y="49"/>
                      <a:pt x="76" y="54"/>
                      <a:pt x="75" y="57"/>
                    </a:cubicBezTo>
                    <a:cubicBezTo>
                      <a:pt x="82" y="59"/>
                      <a:pt x="89" y="57"/>
                      <a:pt x="94" y="52"/>
                    </a:cubicBezTo>
                    <a:cubicBezTo>
                      <a:pt x="108" y="38"/>
                      <a:pt x="108" y="38"/>
                      <a:pt x="108" y="38"/>
                    </a:cubicBezTo>
                    <a:cubicBezTo>
                      <a:pt x="116" y="30"/>
                      <a:pt x="116" y="17"/>
                      <a:pt x="108" y="10"/>
                    </a:cubicBezTo>
                    <a:cubicBezTo>
                      <a:pt x="106" y="8"/>
                      <a:pt x="106" y="8"/>
                      <a:pt x="106" y="8"/>
                    </a:cubicBezTo>
                    <a:cubicBezTo>
                      <a:pt x="98" y="0"/>
                      <a:pt x="85" y="0"/>
                      <a:pt x="7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4" name="Freeform 24"/>
            <p:cNvSpPr/>
            <p:nvPr/>
          </p:nvSpPr>
          <p:spPr bwMode="auto">
            <a:xfrm>
              <a:off x="4778031" y="3366065"/>
              <a:ext cx="1068387" cy="1283096"/>
            </a:xfrm>
            <a:custGeom>
              <a:avLst/>
              <a:gdLst>
                <a:gd name="T0" fmla="*/ 285 w 285"/>
                <a:gd name="T1" fmla="*/ 124 h 342"/>
                <a:gd name="T2" fmla="*/ 285 w 285"/>
                <a:gd name="T3" fmla="*/ 57 h 342"/>
                <a:gd name="T4" fmla="*/ 199 w 285"/>
                <a:gd name="T5" fmla="*/ 57 h 342"/>
                <a:gd name="T6" fmla="*/ 142 w 285"/>
                <a:gd name="T7" fmla="*/ 0 h 342"/>
                <a:gd name="T8" fmla="*/ 86 w 285"/>
                <a:gd name="T9" fmla="*/ 57 h 342"/>
                <a:gd name="T10" fmla="*/ 0 w 285"/>
                <a:gd name="T11" fmla="*/ 57 h 342"/>
                <a:gd name="T12" fmla="*/ 0 w 285"/>
                <a:gd name="T13" fmla="*/ 342 h 342"/>
                <a:gd name="T14" fmla="*/ 285 w 285"/>
                <a:gd name="T15" fmla="*/ 342 h 342"/>
                <a:gd name="T16" fmla="*/ 285 w 285"/>
                <a:gd name="T17" fmla="*/ 274 h 342"/>
                <a:gd name="T18" fmla="*/ 233 w 285"/>
                <a:gd name="T19" fmla="*/ 199 h 342"/>
                <a:gd name="T20" fmla="*/ 285 w 285"/>
                <a:gd name="T21" fmla="*/ 1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5" h="342">
                  <a:moveTo>
                    <a:pt x="285" y="124"/>
                  </a:moveTo>
                  <a:cubicBezTo>
                    <a:pt x="285" y="57"/>
                    <a:pt x="285" y="57"/>
                    <a:pt x="285" y="57"/>
                  </a:cubicBezTo>
                  <a:cubicBezTo>
                    <a:pt x="199" y="57"/>
                    <a:pt x="199" y="57"/>
                    <a:pt x="199" y="57"/>
                  </a:cubicBezTo>
                  <a:cubicBezTo>
                    <a:pt x="199" y="25"/>
                    <a:pt x="174" y="0"/>
                    <a:pt x="142" y="0"/>
                  </a:cubicBezTo>
                  <a:cubicBezTo>
                    <a:pt x="111" y="0"/>
                    <a:pt x="86" y="25"/>
                    <a:pt x="86" y="57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342"/>
                    <a:pt x="0" y="342"/>
                    <a:pt x="0" y="342"/>
                  </a:cubicBezTo>
                  <a:cubicBezTo>
                    <a:pt x="285" y="342"/>
                    <a:pt x="285" y="342"/>
                    <a:pt x="285" y="342"/>
                  </a:cubicBezTo>
                  <a:cubicBezTo>
                    <a:pt x="285" y="274"/>
                    <a:pt x="285" y="274"/>
                    <a:pt x="285" y="274"/>
                  </a:cubicBezTo>
                  <a:cubicBezTo>
                    <a:pt x="255" y="263"/>
                    <a:pt x="233" y="234"/>
                    <a:pt x="233" y="199"/>
                  </a:cubicBezTo>
                  <a:cubicBezTo>
                    <a:pt x="233" y="165"/>
                    <a:pt x="255" y="136"/>
                    <a:pt x="285" y="124"/>
                  </a:cubicBezTo>
                  <a:close/>
                </a:path>
              </a:pathLst>
            </a:custGeom>
            <a:solidFill>
              <a:srgbClr val="F48A93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5127280" y="3883750"/>
              <a:ext cx="352424" cy="479573"/>
              <a:chOff x="3802063" y="3065462"/>
              <a:chExt cx="352424" cy="479425"/>
            </a:xfrm>
            <a:solidFill>
              <a:srgbClr val="F8F8F8"/>
            </a:solidFill>
          </p:grpSpPr>
          <p:sp>
            <p:nvSpPr>
              <p:cNvPr id="26" name="Freeform 30"/>
              <p:cNvSpPr>
                <a:spLocks noEditPoints="1"/>
              </p:cNvSpPr>
              <p:nvPr/>
            </p:nvSpPr>
            <p:spPr bwMode="auto">
              <a:xfrm>
                <a:off x="3862388" y="3117850"/>
                <a:ext cx="157162" cy="195263"/>
              </a:xfrm>
              <a:custGeom>
                <a:avLst/>
                <a:gdLst>
                  <a:gd name="T0" fmla="*/ 40 w 42"/>
                  <a:gd name="T1" fmla="*/ 10 h 52"/>
                  <a:gd name="T2" fmla="*/ 1 w 42"/>
                  <a:gd name="T3" fmla="*/ 10 h 52"/>
                  <a:gd name="T4" fmla="*/ 0 w 42"/>
                  <a:gd name="T5" fmla="*/ 11 h 52"/>
                  <a:gd name="T6" fmla="*/ 1 w 42"/>
                  <a:gd name="T7" fmla="*/ 13 h 52"/>
                  <a:gd name="T8" fmla="*/ 40 w 42"/>
                  <a:gd name="T9" fmla="*/ 13 h 52"/>
                  <a:gd name="T10" fmla="*/ 42 w 42"/>
                  <a:gd name="T11" fmla="*/ 11 h 52"/>
                  <a:gd name="T12" fmla="*/ 40 w 42"/>
                  <a:gd name="T13" fmla="*/ 10 h 52"/>
                  <a:gd name="T14" fmla="*/ 1 w 42"/>
                  <a:gd name="T15" fmla="*/ 3 h 52"/>
                  <a:gd name="T16" fmla="*/ 40 w 42"/>
                  <a:gd name="T17" fmla="*/ 3 h 52"/>
                  <a:gd name="T18" fmla="*/ 42 w 42"/>
                  <a:gd name="T19" fmla="*/ 1 h 52"/>
                  <a:gd name="T20" fmla="*/ 40 w 42"/>
                  <a:gd name="T21" fmla="*/ 0 h 52"/>
                  <a:gd name="T22" fmla="*/ 1 w 42"/>
                  <a:gd name="T23" fmla="*/ 0 h 52"/>
                  <a:gd name="T24" fmla="*/ 0 w 42"/>
                  <a:gd name="T25" fmla="*/ 1 h 52"/>
                  <a:gd name="T26" fmla="*/ 1 w 42"/>
                  <a:gd name="T27" fmla="*/ 3 h 52"/>
                  <a:gd name="T28" fmla="*/ 0 w 42"/>
                  <a:gd name="T29" fmla="*/ 21 h 52"/>
                  <a:gd name="T30" fmla="*/ 1 w 42"/>
                  <a:gd name="T31" fmla="*/ 23 h 52"/>
                  <a:gd name="T32" fmla="*/ 29 w 42"/>
                  <a:gd name="T33" fmla="*/ 23 h 52"/>
                  <a:gd name="T34" fmla="*/ 39 w 42"/>
                  <a:gd name="T35" fmla="*/ 19 h 52"/>
                  <a:gd name="T36" fmla="*/ 1 w 42"/>
                  <a:gd name="T37" fmla="*/ 19 h 52"/>
                  <a:gd name="T38" fmla="*/ 0 w 42"/>
                  <a:gd name="T39" fmla="*/ 21 h 52"/>
                  <a:gd name="T40" fmla="*/ 0 w 42"/>
                  <a:gd name="T41" fmla="*/ 31 h 52"/>
                  <a:gd name="T42" fmla="*/ 1 w 42"/>
                  <a:gd name="T43" fmla="*/ 33 h 52"/>
                  <a:gd name="T44" fmla="*/ 18 w 42"/>
                  <a:gd name="T45" fmla="*/ 33 h 52"/>
                  <a:gd name="T46" fmla="*/ 21 w 42"/>
                  <a:gd name="T47" fmla="*/ 29 h 52"/>
                  <a:gd name="T48" fmla="*/ 1 w 42"/>
                  <a:gd name="T49" fmla="*/ 29 h 52"/>
                  <a:gd name="T50" fmla="*/ 0 w 42"/>
                  <a:gd name="T51" fmla="*/ 31 h 52"/>
                  <a:gd name="T52" fmla="*/ 0 w 42"/>
                  <a:gd name="T53" fmla="*/ 41 h 52"/>
                  <a:gd name="T54" fmla="*/ 1 w 42"/>
                  <a:gd name="T55" fmla="*/ 43 h 52"/>
                  <a:gd name="T56" fmla="*/ 12 w 42"/>
                  <a:gd name="T57" fmla="*/ 43 h 52"/>
                  <a:gd name="T58" fmla="*/ 14 w 42"/>
                  <a:gd name="T59" fmla="*/ 39 h 52"/>
                  <a:gd name="T60" fmla="*/ 1 w 42"/>
                  <a:gd name="T61" fmla="*/ 39 h 52"/>
                  <a:gd name="T62" fmla="*/ 0 w 42"/>
                  <a:gd name="T63" fmla="*/ 41 h 52"/>
                  <a:gd name="T64" fmla="*/ 0 w 42"/>
                  <a:gd name="T65" fmla="*/ 51 h 52"/>
                  <a:gd name="T66" fmla="*/ 1 w 42"/>
                  <a:gd name="T67" fmla="*/ 52 h 52"/>
                  <a:gd name="T68" fmla="*/ 11 w 42"/>
                  <a:gd name="T69" fmla="*/ 52 h 52"/>
                  <a:gd name="T70" fmla="*/ 11 w 42"/>
                  <a:gd name="T71" fmla="*/ 49 h 52"/>
                  <a:gd name="T72" fmla="*/ 1 w 42"/>
                  <a:gd name="T73" fmla="*/ 49 h 52"/>
                  <a:gd name="T74" fmla="*/ 0 w 42"/>
                  <a:gd name="T75" fmla="*/ 5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" h="52">
                    <a:moveTo>
                      <a:pt x="40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2"/>
                      <a:pt x="0" y="13"/>
                      <a:pt x="1" y="13"/>
                    </a:cubicBezTo>
                    <a:cubicBezTo>
                      <a:pt x="40" y="13"/>
                      <a:pt x="40" y="13"/>
                      <a:pt x="40" y="13"/>
                    </a:cubicBezTo>
                    <a:cubicBezTo>
                      <a:pt x="41" y="13"/>
                      <a:pt x="42" y="12"/>
                      <a:pt x="42" y="11"/>
                    </a:cubicBezTo>
                    <a:cubicBezTo>
                      <a:pt x="42" y="10"/>
                      <a:pt x="41" y="10"/>
                      <a:pt x="40" y="10"/>
                    </a:cubicBezTo>
                    <a:close/>
                    <a:moveTo>
                      <a:pt x="1" y="3"/>
                    </a:moveTo>
                    <a:cubicBezTo>
                      <a:pt x="40" y="3"/>
                      <a:pt x="40" y="3"/>
                      <a:pt x="40" y="3"/>
                    </a:cubicBezTo>
                    <a:cubicBezTo>
                      <a:pt x="41" y="3"/>
                      <a:pt x="42" y="2"/>
                      <a:pt x="42" y="1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  <a:moveTo>
                      <a:pt x="0" y="21"/>
                    </a:moveTo>
                    <a:cubicBezTo>
                      <a:pt x="0" y="22"/>
                      <a:pt x="0" y="23"/>
                      <a:pt x="1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32" y="21"/>
                      <a:pt x="36" y="20"/>
                      <a:pt x="39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20"/>
                      <a:pt x="0" y="21"/>
                    </a:cubicBezTo>
                    <a:close/>
                    <a:moveTo>
                      <a:pt x="0" y="31"/>
                    </a:moveTo>
                    <a:cubicBezTo>
                      <a:pt x="0" y="32"/>
                      <a:pt x="0" y="33"/>
                      <a:pt x="1" y="33"/>
                    </a:cubicBezTo>
                    <a:cubicBezTo>
                      <a:pt x="18" y="33"/>
                      <a:pt x="18" y="33"/>
                      <a:pt x="18" y="33"/>
                    </a:cubicBezTo>
                    <a:cubicBezTo>
                      <a:pt x="19" y="32"/>
                      <a:pt x="20" y="30"/>
                      <a:pt x="21" y="29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0" y="29"/>
                      <a:pt x="0" y="30"/>
                      <a:pt x="0" y="31"/>
                    </a:cubicBezTo>
                    <a:close/>
                    <a:moveTo>
                      <a:pt x="0" y="41"/>
                    </a:moveTo>
                    <a:cubicBezTo>
                      <a:pt x="0" y="42"/>
                      <a:pt x="0" y="43"/>
                      <a:pt x="1" y="43"/>
                    </a:cubicBezTo>
                    <a:cubicBezTo>
                      <a:pt x="12" y="43"/>
                      <a:pt x="12" y="43"/>
                      <a:pt x="12" y="43"/>
                    </a:cubicBezTo>
                    <a:cubicBezTo>
                      <a:pt x="13" y="41"/>
                      <a:pt x="13" y="40"/>
                      <a:pt x="14" y="39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9"/>
                      <a:pt x="0" y="40"/>
                      <a:pt x="0" y="41"/>
                    </a:cubicBezTo>
                    <a:close/>
                    <a:moveTo>
                      <a:pt x="0" y="51"/>
                    </a:moveTo>
                    <a:cubicBezTo>
                      <a:pt x="0" y="52"/>
                      <a:pt x="0" y="52"/>
                      <a:pt x="1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1" y="51"/>
                      <a:pt x="11" y="50"/>
                      <a:pt x="11" y="49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0" y="49"/>
                      <a:pt x="0" y="50"/>
                      <a:pt x="0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31"/>
              <p:cNvSpPr>
                <a:spLocks noEditPoints="1"/>
              </p:cNvSpPr>
              <p:nvPr/>
            </p:nvSpPr>
            <p:spPr bwMode="auto">
              <a:xfrm>
                <a:off x="3917950" y="3205162"/>
                <a:ext cx="236537" cy="231775"/>
              </a:xfrm>
              <a:custGeom>
                <a:avLst/>
                <a:gdLst>
                  <a:gd name="T0" fmla="*/ 52 w 63"/>
                  <a:gd name="T1" fmla="*/ 11 h 62"/>
                  <a:gd name="T2" fmla="*/ 11 w 63"/>
                  <a:gd name="T3" fmla="*/ 11 h 62"/>
                  <a:gd name="T4" fmla="*/ 11 w 63"/>
                  <a:gd name="T5" fmla="*/ 51 h 62"/>
                  <a:gd name="T6" fmla="*/ 52 w 63"/>
                  <a:gd name="T7" fmla="*/ 51 h 62"/>
                  <a:gd name="T8" fmla="*/ 52 w 63"/>
                  <a:gd name="T9" fmla="*/ 11 h 62"/>
                  <a:gd name="T10" fmla="*/ 17 w 63"/>
                  <a:gd name="T11" fmla="*/ 45 h 62"/>
                  <a:gd name="T12" fmla="*/ 17 w 63"/>
                  <a:gd name="T13" fmla="*/ 17 h 62"/>
                  <a:gd name="T14" fmla="*/ 46 w 63"/>
                  <a:gd name="T15" fmla="*/ 17 h 62"/>
                  <a:gd name="T16" fmla="*/ 46 w 63"/>
                  <a:gd name="T17" fmla="*/ 45 h 62"/>
                  <a:gd name="T18" fmla="*/ 17 w 63"/>
                  <a:gd name="T19" fmla="*/ 45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62">
                    <a:moveTo>
                      <a:pt x="52" y="11"/>
                    </a:moveTo>
                    <a:cubicBezTo>
                      <a:pt x="40" y="0"/>
                      <a:pt x="22" y="0"/>
                      <a:pt x="11" y="11"/>
                    </a:cubicBezTo>
                    <a:cubicBezTo>
                      <a:pt x="0" y="22"/>
                      <a:pt x="0" y="40"/>
                      <a:pt x="11" y="51"/>
                    </a:cubicBezTo>
                    <a:cubicBezTo>
                      <a:pt x="22" y="62"/>
                      <a:pt x="40" y="62"/>
                      <a:pt x="52" y="51"/>
                    </a:cubicBezTo>
                    <a:cubicBezTo>
                      <a:pt x="63" y="40"/>
                      <a:pt x="63" y="22"/>
                      <a:pt x="52" y="11"/>
                    </a:cubicBezTo>
                    <a:close/>
                    <a:moveTo>
                      <a:pt x="17" y="45"/>
                    </a:moveTo>
                    <a:cubicBezTo>
                      <a:pt x="9" y="37"/>
                      <a:pt x="9" y="25"/>
                      <a:pt x="17" y="17"/>
                    </a:cubicBezTo>
                    <a:cubicBezTo>
                      <a:pt x="25" y="9"/>
                      <a:pt x="38" y="9"/>
                      <a:pt x="46" y="17"/>
                    </a:cubicBezTo>
                    <a:cubicBezTo>
                      <a:pt x="53" y="25"/>
                      <a:pt x="53" y="37"/>
                      <a:pt x="46" y="45"/>
                    </a:cubicBezTo>
                    <a:cubicBezTo>
                      <a:pt x="38" y="53"/>
                      <a:pt x="25" y="53"/>
                      <a:pt x="17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32"/>
              <p:cNvSpPr>
                <a:spLocks noEditPoints="1"/>
              </p:cNvSpPr>
              <p:nvPr/>
            </p:nvSpPr>
            <p:spPr bwMode="auto">
              <a:xfrm>
                <a:off x="3802063" y="3398837"/>
                <a:ext cx="149225" cy="146050"/>
              </a:xfrm>
              <a:custGeom>
                <a:avLst/>
                <a:gdLst>
                  <a:gd name="T0" fmla="*/ 38 w 40"/>
                  <a:gd name="T1" fmla="*/ 2 h 39"/>
                  <a:gd name="T2" fmla="*/ 30 w 40"/>
                  <a:gd name="T3" fmla="*/ 2 h 39"/>
                  <a:gd name="T4" fmla="*/ 30 w 40"/>
                  <a:gd name="T5" fmla="*/ 2 h 39"/>
                  <a:gd name="T6" fmla="*/ 38 w 40"/>
                  <a:gd name="T7" fmla="*/ 11 h 39"/>
                  <a:gd name="T8" fmla="*/ 38 w 40"/>
                  <a:gd name="T9" fmla="*/ 10 h 39"/>
                  <a:gd name="T10" fmla="*/ 38 w 40"/>
                  <a:gd name="T11" fmla="*/ 2 h 39"/>
                  <a:gd name="T12" fmla="*/ 2 w 40"/>
                  <a:gd name="T13" fmla="*/ 29 h 39"/>
                  <a:gd name="T14" fmla="*/ 2 w 40"/>
                  <a:gd name="T15" fmla="*/ 37 h 39"/>
                  <a:gd name="T16" fmla="*/ 11 w 40"/>
                  <a:gd name="T17" fmla="*/ 37 h 39"/>
                  <a:gd name="T18" fmla="*/ 35 w 40"/>
                  <a:gd name="T19" fmla="*/ 13 h 39"/>
                  <a:gd name="T20" fmla="*/ 27 w 40"/>
                  <a:gd name="T21" fmla="*/ 5 h 39"/>
                  <a:gd name="T22" fmla="*/ 2 w 40"/>
                  <a:gd name="T23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" h="39">
                    <a:moveTo>
                      <a:pt x="38" y="2"/>
                    </a:moveTo>
                    <a:cubicBezTo>
                      <a:pt x="36" y="0"/>
                      <a:pt x="32" y="0"/>
                      <a:pt x="30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38" y="10"/>
                      <a:pt x="38" y="10"/>
                      <a:pt x="38" y="10"/>
                    </a:cubicBezTo>
                    <a:cubicBezTo>
                      <a:pt x="40" y="8"/>
                      <a:pt x="40" y="4"/>
                      <a:pt x="38" y="2"/>
                    </a:cubicBezTo>
                    <a:close/>
                    <a:moveTo>
                      <a:pt x="2" y="29"/>
                    </a:moveTo>
                    <a:cubicBezTo>
                      <a:pt x="0" y="31"/>
                      <a:pt x="0" y="35"/>
                      <a:pt x="2" y="37"/>
                    </a:cubicBezTo>
                    <a:cubicBezTo>
                      <a:pt x="5" y="39"/>
                      <a:pt x="8" y="39"/>
                      <a:pt x="11" y="37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27" y="5"/>
                      <a:pt x="27" y="5"/>
                      <a:pt x="27" y="5"/>
                    </a:cubicBezTo>
                    <a:lnTo>
                      <a:pt x="2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33"/>
              <p:cNvSpPr/>
              <p:nvPr/>
            </p:nvSpPr>
            <p:spPr bwMode="auto">
              <a:xfrm>
                <a:off x="3810000" y="3065462"/>
                <a:ext cx="261937" cy="296863"/>
              </a:xfrm>
              <a:custGeom>
                <a:avLst/>
                <a:gdLst>
                  <a:gd name="T0" fmla="*/ 33 w 70"/>
                  <a:gd name="T1" fmla="*/ 73 h 79"/>
                  <a:gd name="T2" fmla="*/ 11 w 70"/>
                  <a:gd name="T3" fmla="*/ 73 h 79"/>
                  <a:gd name="T4" fmla="*/ 7 w 70"/>
                  <a:gd name="T5" fmla="*/ 69 h 79"/>
                  <a:gd name="T6" fmla="*/ 7 w 70"/>
                  <a:gd name="T7" fmla="*/ 10 h 79"/>
                  <a:gd name="T8" fmla="*/ 11 w 70"/>
                  <a:gd name="T9" fmla="*/ 6 h 79"/>
                  <a:gd name="T10" fmla="*/ 59 w 70"/>
                  <a:gd name="T11" fmla="*/ 6 h 79"/>
                  <a:gd name="T12" fmla="*/ 63 w 70"/>
                  <a:gd name="T13" fmla="*/ 10 h 79"/>
                  <a:gd name="T14" fmla="*/ 63 w 70"/>
                  <a:gd name="T15" fmla="*/ 41 h 79"/>
                  <a:gd name="T16" fmla="*/ 70 w 70"/>
                  <a:gd name="T17" fmla="*/ 42 h 79"/>
                  <a:gd name="T18" fmla="*/ 70 w 70"/>
                  <a:gd name="T19" fmla="*/ 10 h 79"/>
                  <a:gd name="T20" fmla="*/ 59 w 70"/>
                  <a:gd name="T21" fmla="*/ 0 h 79"/>
                  <a:gd name="T22" fmla="*/ 11 w 70"/>
                  <a:gd name="T23" fmla="*/ 0 h 79"/>
                  <a:gd name="T24" fmla="*/ 0 w 70"/>
                  <a:gd name="T25" fmla="*/ 10 h 79"/>
                  <a:gd name="T26" fmla="*/ 0 w 70"/>
                  <a:gd name="T27" fmla="*/ 69 h 79"/>
                  <a:gd name="T28" fmla="*/ 11 w 70"/>
                  <a:gd name="T29" fmla="*/ 79 h 79"/>
                  <a:gd name="T30" fmla="*/ 36 w 70"/>
                  <a:gd name="T31" fmla="*/ 79 h 79"/>
                  <a:gd name="T32" fmla="*/ 33 w 70"/>
                  <a:gd name="T33" fmla="*/ 7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" h="79">
                    <a:moveTo>
                      <a:pt x="33" y="73"/>
                    </a:moveTo>
                    <a:cubicBezTo>
                      <a:pt x="11" y="73"/>
                      <a:pt x="11" y="73"/>
                      <a:pt x="11" y="73"/>
                    </a:cubicBezTo>
                    <a:cubicBezTo>
                      <a:pt x="9" y="73"/>
                      <a:pt x="7" y="71"/>
                      <a:pt x="7" y="69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8"/>
                      <a:pt x="9" y="6"/>
                      <a:pt x="11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61" y="6"/>
                      <a:pt x="63" y="8"/>
                      <a:pt x="63" y="10"/>
                    </a:cubicBezTo>
                    <a:cubicBezTo>
                      <a:pt x="63" y="41"/>
                      <a:pt x="63" y="41"/>
                      <a:pt x="63" y="41"/>
                    </a:cubicBezTo>
                    <a:cubicBezTo>
                      <a:pt x="65" y="41"/>
                      <a:pt x="68" y="41"/>
                      <a:pt x="70" y="42"/>
                    </a:cubicBezTo>
                    <a:cubicBezTo>
                      <a:pt x="70" y="10"/>
                      <a:pt x="70" y="10"/>
                      <a:pt x="70" y="10"/>
                    </a:cubicBezTo>
                    <a:cubicBezTo>
                      <a:pt x="70" y="4"/>
                      <a:pt x="65" y="0"/>
                      <a:pt x="59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5" y="0"/>
                      <a:pt x="0" y="4"/>
                      <a:pt x="0" y="1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5"/>
                      <a:pt x="5" y="79"/>
                      <a:pt x="11" y="79"/>
                    </a:cubicBezTo>
                    <a:cubicBezTo>
                      <a:pt x="36" y="79"/>
                      <a:pt x="36" y="79"/>
                      <a:pt x="36" y="79"/>
                    </a:cubicBezTo>
                    <a:cubicBezTo>
                      <a:pt x="35" y="77"/>
                      <a:pt x="34" y="75"/>
                      <a:pt x="33" y="7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Freeform 25"/>
            <p:cNvSpPr/>
            <p:nvPr/>
          </p:nvSpPr>
          <p:spPr bwMode="auto">
            <a:xfrm>
              <a:off x="4778031" y="2406919"/>
              <a:ext cx="1277937" cy="1068718"/>
            </a:xfrm>
            <a:custGeom>
              <a:avLst/>
              <a:gdLst>
                <a:gd name="T0" fmla="*/ 217 w 341"/>
                <a:gd name="T1" fmla="*/ 285 h 285"/>
                <a:gd name="T2" fmla="*/ 285 w 341"/>
                <a:gd name="T3" fmla="*/ 285 h 285"/>
                <a:gd name="T4" fmla="*/ 285 w 341"/>
                <a:gd name="T5" fmla="*/ 199 h 285"/>
                <a:gd name="T6" fmla="*/ 341 w 341"/>
                <a:gd name="T7" fmla="*/ 143 h 285"/>
                <a:gd name="T8" fmla="*/ 285 w 341"/>
                <a:gd name="T9" fmla="*/ 86 h 285"/>
                <a:gd name="T10" fmla="*/ 285 w 341"/>
                <a:gd name="T11" fmla="*/ 0 h 285"/>
                <a:gd name="T12" fmla="*/ 0 w 341"/>
                <a:gd name="T13" fmla="*/ 0 h 285"/>
                <a:gd name="T14" fmla="*/ 0 w 341"/>
                <a:gd name="T15" fmla="*/ 285 h 285"/>
                <a:gd name="T16" fmla="*/ 68 w 341"/>
                <a:gd name="T17" fmla="*/ 285 h 285"/>
                <a:gd name="T18" fmla="*/ 142 w 341"/>
                <a:gd name="T19" fmla="*/ 233 h 285"/>
                <a:gd name="T20" fmla="*/ 217 w 341"/>
                <a:gd name="T21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1" h="285">
                  <a:moveTo>
                    <a:pt x="217" y="285"/>
                  </a:moveTo>
                  <a:cubicBezTo>
                    <a:pt x="285" y="285"/>
                    <a:pt x="285" y="285"/>
                    <a:pt x="285" y="285"/>
                  </a:cubicBezTo>
                  <a:cubicBezTo>
                    <a:pt x="285" y="199"/>
                    <a:pt x="285" y="199"/>
                    <a:pt x="285" y="199"/>
                  </a:cubicBezTo>
                  <a:cubicBezTo>
                    <a:pt x="316" y="199"/>
                    <a:pt x="341" y="174"/>
                    <a:pt x="341" y="143"/>
                  </a:cubicBezTo>
                  <a:cubicBezTo>
                    <a:pt x="341" y="111"/>
                    <a:pt x="316" y="86"/>
                    <a:pt x="285" y="86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68" y="285"/>
                    <a:pt x="68" y="285"/>
                    <a:pt x="68" y="285"/>
                  </a:cubicBezTo>
                  <a:cubicBezTo>
                    <a:pt x="79" y="255"/>
                    <a:pt x="108" y="233"/>
                    <a:pt x="142" y="233"/>
                  </a:cubicBezTo>
                  <a:cubicBezTo>
                    <a:pt x="177" y="233"/>
                    <a:pt x="206" y="255"/>
                    <a:pt x="217" y="285"/>
                  </a:cubicBezTo>
                  <a:close/>
                </a:path>
              </a:pathLst>
            </a:custGeom>
            <a:solidFill>
              <a:srgbClr val="5EAAAC"/>
            </a:solidFill>
            <a:ln>
              <a:noFill/>
            </a:ln>
          </p:spPr>
          <p:txBody>
            <a:bodyPr/>
            <a:lstStyle/>
            <a:p>
              <a:endParaRPr lang="zh-CN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31" name="Freeform 34"/>
            <p:cNvSpPr>
              <a:spLocks noEditPoints="1"/>
            </p:cNvSpPr>
            <p:nvPr/>
          </p:nvSpPr>
          <p:spPr bwMode="auto">
            <a:xfrm>
              <a:off x="5055843" y="2702286"/>
              <a:ext cx="415925" cy="390646"/>
            </a:xfrm>
            <a:custGeom>
              <a:avLst/>
              <a:gdLst>
                <a:gd name="T0" fmla="*/ 18 w 111"/>
                <a:gd name="T1" fmla="*/ 67 h 104"/>
                <a:gd name="T2" fmla="*/ 16 w 111"/>
                <a:gd name="T3" fmla="*/ 60 h 104"/>
                <a:gd name="T4" fmla="*/ 14 w 111"/>
                <a:gd name="T5" fmla="*/ 16 h 104"/>
                <a:gd name="T6" fmla="*/ 34 w 111"/>
                <a:gd name="T7" fmla="*/ 17 h 104"/>
                <a:gd name="T8" fmla="*/ 34 w 111"/>
                <a:gd name="T9" fmla="*/ 0 h 104"/>
                <a:gd name="T10" fmla="*/ 77 w 111"/>
                <a:gd name="T11" fmla="*/ 18 h 104"/>
                <a:gd name="T12" fmla="*/ 80 w 111"/>
                <a:gd name="T13" fmla="*/ 20 h 104"/>
                <a:gd name="T14" fmla="*/ 111 w 111"/>
                <a:gd name="T15" fmla="*/ 54 h 104"/>
                <a:gd name="T16" fmla="*/ 93 w 111"/>
                <a:gd name="T17" fmla="*/ 64 h 104"/>
                <a:gd name="T18" fmla="*/ 104 w 111"/>
                <a:gd name="T19" fmla="*/ 78 h 104"/>
                <a:gd name="T20" fmla="*/ 60 w 111"/>
                <a:gd name="T21" fmla="*/ 90 h 104"/>
                <a:gd name="T22" fmla="*/ 55 w 111"/>
                <a:gd name="T23" fmla="*/ 90 h 104"/>
                <a:gd name="T24" fmla="*/ 54 w 111"/>
                <a:gd name="T25" fmla="*/ 90 h 104"/>
                <a:gd name="T26" fmla="*/ 9 w 111"/>
                <a:gd name="T27" fmla="*/ 79 h 104"/>
                <a:gd name="T28" fmla="*/ 25 w 111"/>
                <a:gd name="T29" fmla="*/ 53 h 104"/>
                <a:gd name="T30" fmla="*/ 29 w 111"/>
                <a:gd name="T31" fmla="*/ 65 h 104"/>
                <a:gd name="T32" fmla="*/ 30 w 111"/>
                <a:gd name="T33" fmla="*/ 68 h 104"/>
                <a:gd name="T34" fmla="*/ 42 w 111"/>
                <a:gd name="T35" fmla="*/ 90 h 104"/>
                <a:gd name="T36" fmla="*/ 52 w 111"/>
                <a:gd name="T37" fmla="*/ 80 h 104"/>
                <a:gd name="T38" fmla="*/ 55 w 111"/>
                <a:gd name="T39" fmla="*/ 80 h 104"/>
                <a:gd name="T40" fmla="*/ 61 w 111"/>
                <a:gd name="T41" fmla="*/ 80 h 104"/>
                <a:gd name="T42" fmla="*/ 72 w 111"/>
                <a:gd name="T43" fmla="*/ 89 h 104"/>
                <a:gd name="T44" fmla="*/ 82 w 111"/>
                <a:gd name="T45" fmla="*/ 65 h 104"/>
                <a:gd name="T46" fmla="*/ 85 w 111"/>
                <a:gd name="T47" fmla="*/ 55 h 104"/>
                <a:gd name="T48" fmla="*/ 86 w 111"/>
                <a:gd name="T49" fmla="*/ 52 h 104"/>
                <a:gd name="T50" fmla="*/ 92 w 111"/>
                <a:gd name="T51" fmla="*/ 26 h 104"/>
                <a:gd name="T52" fmla="*/ 76 w 111"/>
                <a:gd name="T53" fmla="*/ 29 h 104"/>
                <a:gd name="T54" fmla="*/ 69 w 111"/>
                <a:gd name="T55" fmla="*/ 25 h 104"/>
                <a:gd name="T56" fmla="*/ 67 w 111"/>
                <a:gd name="T57" fmla="*/ 10 h 104"/>
                <a:gd name="T58" fmla="*/ 44 w 111"/>
                <a:gd name="T59" fmla="*/ 23 h 104"/>
                <a:gd name="T60" fmla="*/ 34 w 111"/>
                <a:gd name="T61" fmla="*/ 30 h 104"/>
                <a:gd name="T62" fmla="*/ 32 w 111"/>
                <a:gd name="T63" fmla="*/ 32 h 104"/>
                <a:gd name="T64" fmla="*/ 13 w 111"/>
                <a:gd name="T65" fmla="*/ 49 h 104"/>
                <a:gd name="T66" fmla="*/ 56 w 111"/>
                <a:gd name="T67" fmla="*/ 33 h 104"/>
                <a:gd name="T68" fmla="*/ 74 w 111"/>
                <a:gd name="T69" fmla="*/ 51 h 104"/>
                <a:gd name="T70" fmla="*/ 56 w 111"/>
                <a:gd name="T71" fmla="*/ 68 h 104"/>
                <a:gd name="T72" fmla="*/ 56 w 111"/>
                <a:gd name="T73" fmla="*/ 63 h 104"/>
                <a:gd name="T74" fmla="*/ 64 w 111"/>
                <a:gd name="T75" fmla="*/ 51 h 104"/>
                <a:gd name="T76" fmla="*/ 56 w 111"/>
                <a:gd name="T77" fmla="*/ 43 h 104"/>
                <a:gd name="T78" fmla="*/ 49 w 111"/>
                <a:gd name="T79" fmla="*/ 51 h 104"/>
                <a:gd name="T80" fmla="*/ 56 w 111"/>
                <a:gd name="T81" fmla="*/ 58 h 104"/>
                <a:gd name="T82" fmla="*/ 56 w 111"/>
                <a:gd name="T83" fmla="*/ 63 h 104"/>
                <a:gd name="T84" fmla="*/ 39 w 111"/>
                <a:gd name="T85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104">
                  <a:moveTo>
                    <a:pt x="9" y="79"/>
                  </a:moveTo>
                  <a:cubicBezTo>
                    <a:pt x="18" y="67"/>
                    <a:pt x="18" y="67"/>
                    <a:pt x="18" y="67"/>
                  </a:cubicBezTo>
                  <a:cubicBezTo>
                    <a:pt x="18" y="65"/>
                    <a:pt x="17" y="62"/>
                    <a:pt x="16" y="60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31" y="19"/>
                    <a:pt x="32" y="18"/>
                    <a:pt x="34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7" y="18"/>
                    <a:pt x="77" y="18"/>
                    <a:pt x="77" y="18"/>
                  </a:cubicBezTo>
                  <a:cubicBezTo>
                    <a:pt x="78" y="18"/>
                    <a:pt x="79" y="19"/>
                    <a:pt x="80" y="20"/>
                  </a:cubicBezTo>
                  <a:cubicBezTo>
                    <a:pt x="80" y="20"/>
                    <a:pt x="80" y="20"/>
                    <a:pt x="80" y="20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111" y="54"/>
                    <a:pt x="111" y="54"/>
                    <a:pt x="111" y="54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94" y="61"/>
                    <a:pt x="94" y="62"/>
                    <a:pt x="93" y="64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70" y="103"/>
                    <a:pt x="70" y="103"/>
                    <a:pt x="70" y="103"/>
                  </a:cubicBezTo>
                  <a:cubicBezTo>
                    <a:pt x="60" y="90"/>
                    <a:pt x="60" y="90"/>
                    <a:pt x="60" y="90"/>
                  </a:cubicBezTo>
                  <a:cubicBezTo>
                    <a:pt x="58" y="90"/>
                    <a:pt x="57" y="90"/>
                    <a:pt x="55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55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44" y="104"/>
                    <a:pt x="44" y="104"/>
                    <a:pt x="44" y="104"/>
                  </a:cubicBezTo>
                  <a:cubicBezTo>
                    <a:pt x="9" y="79"/>
                    <a:pt x="9" y="79"/>
                    <a:pt x="9" y="79"/>
                  </a:cubicBezTo>
                  <a:close/>
                  <a:moveTo>
                    <a:pt x="13" y="49"/>
                  </a:moveTo>
                  <a:cubicBezTo>
                    <a:pt x="25" y="53"/>
                    <a:pt x="25" y="53"/>
                    <a:pt x="25" y="53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7" y="62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52" y="80"/>
                    <a:pt x="52" y="80"/>
                    <a:pt x="52" y="80"/>
                  </a:cubicBezTo>
                  <a:cubicBezTo>
                    <a:pt x="53" y="80"/>
                    <a:pt x="54" y="80"/>
                    <a:pt x="55" y="8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0"/>
                    <a:pt x="59" y="80"/>
                    <a:pt x="61" y="80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72" y="89"/>
                    <a:pt x="72" y="89"/>
                    <a:pt x="72" y="89"/>
                  </a:cubicBezTo>
                  <a:cubicBezTo>
                    <a:pt x="90" y="76"/>
                    <a:pt x="90" y="76"/>
                    <a:pt x="90" y="76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4" y="60"/>
                    <a:pt x="85" y="58"/>
                    <a:pt x="85" y="55"/>
                  </a:cubicBezTo>
                  <a:cubicBezTo>
                    <a:pt x="85" y="55"/>
                    <a:pt x="85" y="55"/>
                    <a:pt x="85" y="55"/>
                  </a:cubicBezTo>
                  <a:cubicBezTo>
                    <a:pt x="86" y="52"/>
                    <a:pt x="86" y="52"/>
                    <a:pt x="86" y="52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76" y="29"/>
                    <a:pt x="76" y="29"/>
                    <a:pt x="76" y="29"/>
                  </a:cubicBezTo>
                  <a:cubicBezTo>
                    <a:pt x="74" y="27"/>
                    <a:pt x="72" y="26"/>
                    <a:pt x="69" y="25"/>
                  </a:cubicBezTo>
                  <a:cubicBezTo>
                    <a:pt x="69" y="25"/>
                    <a:pt x="69" y="25"/>
                    <a:pt x="69" y="25"/>
                  </a:cubicBezTo>
                  <a:cubicBezTo>
                    <a:pt x="67" y="23"/>
                    <a:pt x="67" y="23"/>
                    <a:pt x="67" y="23"/>
                  </a:cubicBezTo>
                  <a:cubicBezTo>
                    <a:pt x="67" y="10"/>
                    <a:pt x="67" y="10"/>
                    <a:pt x="67" y="1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39" y="26"/>
                    <a:pt x="36" y="28"/>
                    <a:pt x="34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13" y="49"/>
                    <a:pt x="13" y="49"/>
                    <a:pt x="13" y="49"/>
                  </a:cubicBezTo>
                  <a:close/>
                  <a:moveTo>
                    <a:pt x="39" y="51"/>
                  </a:moveTo>
                  <a:cubicBezTo>
                    <a:pt x="39" y="41"/>
                    <a:pt x="46" y="33"/>
                    <a:pt x="56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66" y="33"/>
                    <a:pt x="74" y="41"/>
                    <a:pt x="74" y="51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60"/>
                    <a:pt x="66" y="68"/>
                    <a:pt x="56" y="68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60" y="58"/>
                    <a:pt x="64" y="55"/>
                    <a:pt x="64" y="51"/>
                  </a:cubicBezTo>
                  <a:cubicBezTo>
                    <a:pt x="64" y="51"/>
                    <a:pt x="64" y="51"/>
                    <a:pt x="64" y="51"/>
                  </a:cubicBezTo>
                  <a:cubicBezTo>
                    <a:pt x="64" y="46"/>
                    <a:pt x="60" y="43"/>
                    <a:pt x="56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2" y="43"/>
                    <a:pt x="49" y="46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5"/>
                    <a:pt x="52" y="58"/>
                    <a:pt x="56" y="58"/>
                  </a:cubicBezTo>
                  <a:cubicBezTo>
                    <a:pt x="56" y="58"/>
                    <a:pt x="56" y="58"/>
                    <a:pt x="56" y="58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46" y="68"/>
                    <a:pt x="39" y="60"/>
                    <a:pt x="39" y="51"/>
                  </a:cubicBez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33" name="矩形 23"/>
          <p:cNvSpPr>
            <a:spLocks noChangeArrowheads="1"/>
          </p:cNvSpPr>
          <p:nvPr/>
        </p:nvSpPr>
        <p:spPr bwMode="auto">
          <a:xfrm>
            <a:off x="7405441" y="2901578"/>
            <a:ext cx="463256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23"/>
          <p:cNvSpPr>
            <a:spLocks noChangeArrowheads="1"/>
          </p:cNvSpPr>
          <p:nvPr/>
        </p:nvSpPr>
        <p:spPr bwMode="auto">
          <a:xfrm>
            <a:off x="7405441" y="4045266"/>
            <a:ext cx="463256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23"/>
          <p:cNvSpPr>
            <a:spLocks noChangeArrowheads="1"/>
          </p:cNvSpPr>
          <p:nvPr/>
        </p:nvSpPr>
        <p:spPr bwMode="auto">
          <a:xfrm>
            <a:off x="183777" y="2842079"/>
            <a:ext cx="463256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矩形 23"/>
          <p:cNvSpPr>
            <a:spLocks noChangeArrowheads="1"/>
          </p:cNvSpPr>
          <p:nvPr/>
        </p:nvSpPr>
        <p:spPr bwMode="auto">
          <a:xfrm>
            <a:off x="174711" y="4045266"/>
            <a:ext cx="4632569" cy="6463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at once. I can do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  <p:sp>
        <p:nvSpPr>
          <p:cNvPr id="40" name="矩形 39"/>
          <p:cNvSpPr/>
          <p:nvPr/>
        </p:nvSpPr>
        <p:spPr>
          <a:xfrm>
            <a:off x="3161106" y="5713343"/>
            <a:ext cx="587562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exercise my soul in three ways. I will do somebody a good turnJust for today I will exercise my soul</a:t>
            </a:r>
          </a:p>
          <a:p>
            <a:pPr algn="ctr">
              <a:lnSpc>
                <a:spcPct val="150000"/>
              </a:lnSpc>
            </a:pP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25"/>
          <a:stretch>
            <a:fillRect/>
          </a:stretch>
        </p:blipFill>
        <p:spPr>
          <a:xfrm>
            <a:off x="2342822" y="217033"/>
            <a:ext cx="7193682" cy="6231227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139187" y="3050535"/>
            <a:ext cx="7600951" cy="1200329"/>
          </a:xfrm>
          <a:prstGeom prst="rect">
            <a:avLst/>
          </a:prstGeom>
          <a:noFill/>
          <a:ln w="19050">
            <a:noFill/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dirty="0">
                <a:latin typeface="Impact" panose="020B0806030902050204" pitchFamily="34" charset="0"/>
                <a:ea typeface="微软雅黑" panose="020B0503020204020204" pitchFamily="34" charset="-122"/>
              </a:rPr>
              <a:t>THANK YOU</a:t>
            </a:r>
            <a:endParaRPr lang="zh-CN" altLang="en-US" sz="72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25"/>
          <a:stretch>
            <a:fillRect/>
          </a:stretch>
        </p:blipFill>
        <p:spPr>
          <a:xfrm>
            <a:off x="2342820" y="249069"/>
            <a:ext cx="7193682" cy="6231227"/>
          </a:xfrm>
          <a:prstGeom prst="rect">
            <a:avLst/>
          </a:prstGeom>
        </p:spPr>
      </p:pic>
      <p:sp>
        <p:nvSpPr>
          <p:cNvPr id="8" name="文本框 5"/>
          <p:cNvSpPr txBox="1">
            <a:spLocks noChangeArrowheads="1"/>
          </p:cNvSpPr>
          <p:nvPr/>
        </p:nvSpPr>
        <p:spPr bwMode="auto">
          <a:xfrm>
            <a:off x="3969635" y="3103073"/>
            <a:ext cx="3940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B70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01.ADD TITTLE HERE</a:t>
            </a:r>
            <a:endParaRPr lang="zh-CN" altLang="en-US" sz="2800" b="1" dirty="0">
              <a:solidFill>
                <a:srgbClr val="FB70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6"/>
          <p:cNvSpPr txBox="1">
            <a:spLocks noChangeArrowheads="1"/>
          </p:cNvSpPr>
          <p:nvPr/>
        </p:nvSpPr>
        <p:spPr bwMode="auto">
          <a:xfrm>
            <a:off x="4524666" y="3626293"/>
            <a:ext cx="2983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</a:t>
            </a:r>
            <a:endParaRPr lang="en-US" altLang="zh-CN" sz="1200" dirty="0">
              <a:solidFill>
                <a:srgbClr val="B287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8641960" y="4203093"/>
            <a:ext cx="659307" cy="659307"/>
            <a:chOff x="6226075" y="1876644"/>
            <a:chExt cx="838200" cy="838200"/>
          </a:xfrm>
        </p:grpSpPr>
        <p:sp>
          <p:nvSpPr>
            <p:cNvPr id="5" name="Rounded Rectangle 11"/>
            <p:cNvSpPr/>
            <p:nvPr/>
          </p:nvSpPr>
          <p:spPr>
            <a:xfrm>
              <a:off x="6226075" y="1876644"/>
              <a:ext cx="838200" cy="838200"/>
            </a:xfrm>
            <a:prstGeom prst="roundRect">
              <a:avLst/>
            </a:prstGeom>
            <a:solidFill>
              <a:srgbClr val="FF394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6" name="Group 24"/>
            <p:cNvGrpSpPr/>
            <p:nvPr/>
          </p:nvGrpSpPr>
          <p:grpSpPr>
            <a:xfrm>
              <a:off x="6439272" y="2107312"/>
              <a:ext cx="411805" cy="376863"/>
              <a:chOff x="6726389" y="1486674"/>
              <a:chExt cx="411805" cy="376863"/>
            </a:xfrm>
            <a:solidFill>
              <a:schemeClr val="bg1"/>
            </a:solidFill>
          </p:grpSpPr>
          <p:sp>
            <p:nvSpPr>
              <p:cNvPr id="7" name="Oval 52"/>
              <p:cNvSpPr>
                <a:spLocks noChangeArrowheads="1"/>
              </p:cNvSpPr>
              <p:nvPr/>
            </p:nvSpPr>
            <p:spPr bwMode="auto">
              <a:xfrm>
                <a:off x="6773808" y="1786168"/>
                <a:ext cx="44924" cy="4242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" name="Oval 53"/>
              <p:cNvSpPr>
                <a:spLocks noChangeArrowheads="1"/>
              </p:cNvSpPr>
              <p:nvPr/>
            </p:nvSpPr>
            <p:spPr bwMode="auto">
              <a:xfrm>
                <a:off x="6748851" y="1836083"/>
                <a:ext cx="24958" cy="27454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" name="Freeform 54"/>
              <p:cNvSpPr/>
              <p:nvPr/>
            </p:nvSpPr>
            <p:spPr bwMode="auto">
              <a:xfrm>
                <a:off x="6726389" y="1486674"/>
                <a:ext cx="411805" cy="292007"/>
              </a:xfrm>
              <a:custGeom>
                <a:avLst/>
                <a:gdLst>
                  <a:gd name="T0" fmla="*/ 124 w 124"/>
                  <a:gd name="T1" fmla="*/ 34 h 88"/>
                  <a:gd name="T2" fmla="*/ 99 w 124"/>
                  <a:gd name="T3" fmla="*/ 9 h 88"/>
                  <a:gd name="T4" fmla="*/ 93 w 124"/>
                  <a:gd name="T5" fmla="*/ 10 h 88"/>
                  <a:gd name="T6" fmla="*/ 74 w 124"/>
                  <a:gd name="T7" fmla="*/ 0 h 88"/>
                  <a:gd name="T8" fmla="*/ 60 w 124"/>
                  <a:gd name="T9" fmla="*/ 5 h 88"/>
                  <a:gd name="T10" fmla="*/ 46 w 124"/>
                  <a:gd name="T11" fmla="*/ 0 h 88"/>
                  <a:gd name="T12" fmla="*/ 31 w 124"/>
                  <a:gd name="T13" fmla="*/ 5 h 88"/>
                  <a:gd name="T14" fmla="*/ 25 w 124"/>
                  <a:gd name="T15" fmla="*/ 5 h 88"/>
                  <a:gd name="T16" fmla="*/ 0 w 124"/>
                  <a:gd name="T17" fmla="*/ 30 h 88"/>
                  <a:gd name="T18" fmla="*/ 3 w 124"/>
                  <a:gd name="T19" fmla="*/ 43 h 88"/>
                  <a:gd name="T20" fmla="*/ 0 w 124"/>
                  <a:gd name="T21" fmla="*/ 55 h 88"/>
                  <a:gd name="T22" fmla="*/ 25 w 124"/>
                  <a:gd name="T23" fmla="*/ 80 h 88"/>
                  <a:gd name="T24" fmla="*/ 28 w 124"/>
                  <a:gd name="T25" fmla="*/ 80 h 88"/>
                  <a:gd name="T26" fmla="*/ 46 w 124"/>
                  <a:gd name="T27" fmla="*/ 88 h 88"/>
                  <a:gd name="T28" fmla="*/ 64 w 124"/>
                  <a:gd name="T29" fmla="*/ 80 h 88"/>
                  <a:gd name="T30" fmla="*/ 79 w 124"/>
                  <a:gd name="T31" fmla="*/ 85 h 88"/>
                  <a:gd name="T32" fmla="*/ 104 w 124"/>
                  <a:gd name="T33" fmla="*/ 60 h 88"/>
                  <a:gd name="T34" fmla="*/ 104 w 124"/>
                  <a:gd name="T35" fmla="*/ 59 h 88"/>
                  <a:gd name="T36" fmla="*/ 124 w 124"/>
                  <a:gd name="T37" fmla="*/ 3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4" h="88">
                    <a:moveTo>
                      <a:pt x="124" y="34"/>
                    </a:moveTo>
                    <a:cubicBezTo>
                      <a:pt x="124" y="21"/>
                      <a:pt x="113" y="9"/>
                      <a:pt x="99" y="9"/>
                    </a:cubicBezTo>
                    <a:cubicBezTo>
                      <a:pt x="97" y="9"/>
                      <a:pt x="95" y="10"/>
                      <a:pt x="93" y="10"/>
                    </a:cubicBezTo>
                    <a:cubicBezTo>
                      <a:pt x="89" y="4"/>
                      <a:pt x="82" y="0"/>
                      <a:pt x="74" y="0"/>
                    </a:cubicBezTo>
                    <a:cubicBezTo>
                      <a:pt x="69" y="0"/>
                      <a:pt x="64" y="2"/>
                      <a:pt x="60" y="5"/>
                    </a:cubicBezTo>
                    <a:cubicBezTo>
                      <a:pt x="56" y="2"/>
                      <a:pt x="51" y="0"/>
                      <a:pt x="46" y="0"/>
                    </a:cubicBezTo>
                    <a:cubicBezTo>
                      <a:pt x="40" y="0"/>
                      <a:pt x="35" y="2"/>
                      <a:pt x="31" y="5"/>
                    </a:cubicBezTo>
                    <a:cubicBezTo>
                      <a:pt x="29" y="5"/>
                      <a:pt x="27" y="5"/>
                      <a:pt x="25" y="5"/>
                    </a:cubicBezTo>
                    <a:cubicBezTo>
                      <a:pt x="11" y="5"/>
                      <a:pt x="0" y="16"/>
                      <a:pt x="0" y="30"/>
                    </a:cubicBezTo>
                    <a:cubicBezTo>
                      <a:pt x="0" y="35"/>
                      <a:pt x="1" y="39"/>
                      <a:pt x="3" y="43"/>
                    </a:cubicBezTo>
                    <a:cubicBezTo>
                      <a:pt x="1" y="46"/>
                      <a:pt x="0" y="51"/>
                      <a:pt x="0" y="55"/>
                    </a:cubicBezTo>
                    <a:cubicBezTo>
                      <a:pt x="0" y="69"/>
                      <a:pt x="11" y="80"/>
                      <a:pt x="25" y="80"/>
                    </a:cubicBezTo>
                    <a:cubicBezTo>
                      <a:pt x="26" y="80"/>
                      <a:pt x="27" y="80"/>
                      <a:pt x="28" y="80"/>
                    </a:cubicBezTo>
                    <a:cubicBezTo>
                      <a:pt x="32" y="85"/>
                      <a:pt x="39" y="88"/>
                      <a:pt x="46" y="88"/>
                    </a:cubicBezTo>
                    <a:cubicBezTo>
                      <a:pt x="53" y="88"/>
                      <a:pt x="59" y="85"/>
                      <a:pt x="64" y="80"/>
                    </a:cubicBezTo>
                    <a:cubicBezTo>
                      <a:pt x="68" y="83"/>
                      <a:pt x="73" y="85"/>
                      <a:pt x="79" y="85"/>
                    </a:cubicBezTo>
                    <a:cubicBezTo>
                      <a:pt x="92" y="85"/>
                      <a:pt x="104" y="74"/>
                      <a:pt x="104" y="60"/>
                    </a:cubicBezTo>
                    <a:cubicBezTo>
                      <a:pt x="104" y="60"/>
                      <a:pt x="104" y="59"/>
                      <a:pt x="104" y="59"/>
                    </a:cubicBezTo>
                    <a:cubicBezTo>
                      <a:pt x="115" y="57"/>
                      <a:pt x="124" y="47"/>
                      <a:pt x="12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5443202" y="4203094"/>
            <a:ext cx="681155" cy="681155"/>
            <a:chOff x="3693695" y="1876644"/>
            <a:chExt cx="838200" cy="838200"/>
          </a:xfrm>
        </p:grpSpPr>
        <p:sp>
          <p:nvSpPr>
            <p:cNvPr id="11" name="Rounded Rectangle 5"/>
            <p:cNvSpPr/>
            <p:nvPr/>
          </p:nvSpPr>
          <p:spPr>
            <a:xfrm>
              <a:off x="3693695" y="1876644"/>
              <a:ext cx="838200" cy="838200"/>
            </a:xfrm>
            <a:prstGeom prst="roundRect">
              <a:avLst/>
            </a:prstGeom>
            <a:solidFill>
              <a:srgbClr val="5EAAA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2" name="Group 38"/>
            <p:cNvGrpSpPr/>
            <p:nvPr/>
          </p:nvGrpSpPr>
          <p:grpSpPr>
            <a:xfrm>
              <a:off x="3898158" y="2053653"/>
              <a:ext cx="429274" cy="484183"/>
              <a:chOff x="5513440" y="1766202"/>
              <a:chExt cx="429274" cy="484183"/>
            </a:xfrm>
            <a:solidFill>
              <a:schemeClr val="bg1"/>
            </a:solidFill>
          </p:grpSpPr>
          <p:sp>
            <p:nvSpPr>
              <p:cNvPr id="13" name="Freeform 147"/>
              <p:cNvSpPr/>
              <p:nvPr/>
            </p:nvSpPr>
            <p:spPr bwMode="auto">
              <a:xfrm>
                <a:off x="5513440" y="1766202"/>
                <a:ext cx="429274" cy="87353"/>
              </a:xfrm>
              <a:custGeom>
                <a:avLst/>
                <a:gdLst>
                  <a:gd name="T0" fmla="*/ 68 w 129"/>
                  <a:gd name="T1" fmla="*/ 8 h 26"/>
                  <a:gd name="T2" fmla="*/ 68 w 129"/>
                  <a:gd name="T3" fmla="*/ 4 h 26"/>
                  <a:gd name="T4" fmla="*/ 64 w 129"/>
                  <a:gd name="T5" fmla="*/ 0 h 26"/>
                  <a:gd name="T6" fmla="*/ 61 w 129"/>
                  <a:gd name="T7" fmla="*/ 4 h 26"/>
                  <a:gd name="T8" fmla="*/ 61 w 129"/>
                  <a:gd name="T9" fmla="*/ 8 h 26"/>
                  <a:gd name="T10" fmla="*/ 0 w 129"/>
                  <a:gd name="T11" fmla="*/ 8 h 26"/>
                  <a:gd name="T12" fmla="*/ 0 w 129"/>
                  <a:gd name="T13" fmla="*/ 26 h 26"/>
                  <a:gd name="T14" fmla="*/ 129 w 129"/>
                  <a:gd name="T15" fmla="*/ 26 h 26"/>
                  <a:gd name="T16" fmla="*/ 129 w 129"/>
                  <a:gd name="T17" fmla="*/ 8 h 26"/>
                  <a:gd name="T18" fmla="*/ 68 w 129"/>
                  <a:gd name="T19" fmla="*/ 8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26">
                    <a:moveTo>
                      <a:pt x="68" y="8"/>
                    </a:moveTo>
                    <a:cubicBezTo>
                      <a:pt x="68" y="4"/>
                      <a:pt x="68" y="4"/>
                      <a:pt x="68" y="4"/>
                    </a:cubicBezTo>
                    <a:cubicBezTo>
                      <a:pt x="68" y="2"/>
                      <a:pt x="66" y="0"/>
                      <a:pt x="64" y="0"/>
                    </a:cubicBezTo>
                    <a:cubicBezTo>
                      <a:pt x="63" y="0"/>
                      <a:pt x="61" y="2"/>
                      <a:pt x="61" y="4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9" y="26"/>
                      <a:pt x="129" y="26"/>
                      <a:pt x="129" y="26"/>
                    </a:cubicBezTo>
                    <a:cubicBezTo>
                      <a:pt x="129" y="8"/>
                      <a:pt x="129" y="8"/>
                      <a:pt x="129" y="8"/>
                    </a:cubicBezTo>
                    <a:lnTo>
                      <a:pt x="68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" name="Freeform 148"/>
              <p:cNvSpPr>
                <a:spLocks noEditPoints="1"/>
              </p:cNvSpPr>
              <p:nvPr/>
            </p:nvSpPr>
            <p:spPr bwMode="auto">
              <a:xfrm>
                <a:off x="5550876" y="1873521"/>
                <a:ext cx="356897" cy="376864"/>
              </a:xfrm>
              <a:custGeom>
                <a:avLst/>
                <a:gdLst>
                  <a:gd name="T0" fmla="*/ 143 w 143"/>
                  <a:gd name="T1" fmla="*/ 95 h 151"/>
                  <a:gd name="T2" fmla="*/ 143 w 143"/>
                  <a:gd name="T3" fmla="*/ 0 h 151"/>
                  <a:gd name="T4" fmla="*/ 0 w 143"/>
                  <a:gd name="T5" fmla="*/ 0 h 151"/>
                  <a:gd name="T6" fmla="*/ 0 w 143"/>
                  <a:gd name="T7" fmla="*/ 95 h 151"/>
                  <a:gd name="T8" fmla="*/ 63 w 143"/>
                  <a:gd name="T9" fmla="*/ 95 h 151"/>
                  <a:gd name="T10" fmla="*/ 63 w 143"/>
                  <a:gd name="T11" fmla="*/ 125 h 151"/>
                  <a:gd name="T12" fmla="*/ 45 w 143"/>
                  <a:gd name="T13" fmla="*/ 125 h 151"/>
                  <a:gd name="T14" fmla="*/ 45 w 143"/>
                  <a:gd name="T15" fmla="*/ 121 h 151"/>
                  <a:gd name="T16" fmla="*/ 37 w 143"/>
                  <a:gd name="T17" fmla="*/ 121 h 151"/>
                  <a:gd name="T18" fmla="*/ 25 w 143"/>
                  <a:gd name="T19" fmla="*/ 151 h 151"/>
                  <a:gd name="T20" fmla="*/ 33 w 143"/>
                  <a:gd name="T21" fmla="*/ 151 h 151"/>
                  <a:gd name="T22" fmla="*/ 40 w 143"/>
                  <a:gd name="T23" fmla="*/ 137 h 151"/>
                  <a:gd name="T24" fmla="*/ 104 w 143"/>
                  <a:gd name="T25" fmla="*/ 137 h 151"/>
                  <a:gd name="T26" fmla="*/ 109 w 143"/>
                  <a:gd name="T27" fmla="*/ 151 h 151"/>
                  <a:gd name="T28" fmla="*/ 119 w 143"/>
                  <a:gd name="T29" fmla="*/ 151 h 151"/>
                  <a:gd name="T30" fmla="*/ 107 w 143"/>
                  <a:gd name="T31" fmla="*/ 121 h 151"/>
                  <a:gd name="T32" fmla="*/ 97 w 143"/>
                  <a:gd name="T33" fmla="*/ 121 h 151"/>
                  <a:gd name="T34" fmla="*/ 97 w 143"/>
                  <a:gd name="T35" fmla="*/ 125 h 151"/>
                  <a:gd name="T36" fmla="*/ 80 w 143"/>
                  <a:gd name="T37" fmla="*/ 125 h 151"/>
                  <a:gd name="T38" fmla="*/ 80 w 143"/>
                  <a:gd name="T39" fmla="*/ 95 h 151"/>
                  <a:gd name="T40" fmla="*/ 143 w 143"/>
                  <a:gd name="T41" fmla="*/ 95 h 151"/>
                  <a:gd name="T42" fmla="*/ 92 w 143"/>
                  <a:gd name="T43" fmla="*/ 28 h 151"/>
                  <a:gd name="T44" fmla="*/ 133 w 143"/>
                  <a:gd name="T45" fmla="*/ 28 h 151"/>
                  <a:gd name="T46" fmla="*/ 133 w 143"/>
                  <a:gd name="T47" fmla="*/ 37 h 151"/>
                  <a:gd name="T48" fmla="*/ 92 w 143"/>
                  <a:gd name="T49" fmla="*/ 37 h 151"/>
                  <a:gd name="T50" fmla="*/ 92 w 143"/>
                  <a:gd name="T51" fmla="*/ 28 h 151"/>
                  <a:gd name="T52" fmla="*/ 92 w 143"/>
                  <a:gd name="T53" fmla="*/ 46 h 151"/>
                  <a:gd name="T54" fmla="*/ 133 w 143"/>
                  <a:gd name="T55" fmla="*/ 46 h 151"/>
                  <a:gd name="T56" fmla="*/ 133 w 143"/>
                  <a:gd name="T57" fmla="*/ 56 h 151"/>
                  <a:gd name="T58" fmla="*/ 92 w 143"/>
                  <a:gd name="T59" fmla="*/ 56 h 151"/>
                  <a:gd name="T60" fmla="*/ 92 w 143"/>
                  <a:gd name="T61" fmla="*/ 46 h 151"/>
                  <a:gd name="T62" fmla="*/ 92 w 143"/>
                  <a:gd name="T63" fmla="*/ 63 h 151"/>
                  <a:gd name="T64" fmla="*/ 133 w 143"/>
                  <a:gd name="T65" fmla="*/ 63 h 151"/>
                  <a:gd name="T66" fmla="*/ 133 w 143"/>
                  <a:gd name="T67" fmla="*/ 74 h 151"/>
                  <a:gd name="T68" fmla="*/ 92 w 143"/>
                  <a:gd name="T69" fmla="*/ 74 h 151"/>
                  <a:gd name="T70" fmla="*/ 92 w 143"/>
                  <a:gd name="T71" fmla="*/ 63 h 151"/>
                  <a:gd name="T72" fmla="*/ 8 w 143"/>
                  <a:gd name="T73" fmla="*/ 75 h 151"/>
                  <a:gd name="T74" fmla="*/ 8 w 143"/>
                  <a:gd name="T75" fmla="*/ 24 h 151"/>
                  <a:gd name="T76" fmla="*/ 83 w 143"/>
                  <a:gd name="T77" fmla="*/ 24 h 151"/>
                  <a:gd name="T78" fmla="*/ 83 w 143"/>
                  <a:gd name="T79" fmla="*/ 75 h 151"/>
                  <a:gd name="T80" fmla="*/ 8 w 143"/>
                  <a:gd name="T8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3" h="151">
                    <a:moveTo>
                      <a:pt x="143" y="95"/>
                    </a:moveTo>
                    <a:lnTo>
                      <a:pt x="143" y="0"/>
                    </a:lnTo>
                    <a:lnTo>
                      <a:pt x="0" y="0"/>
                    </a:lnTo>
                    <a:lnTo>
                      <a:pt x="0" y="95"/>
                    </a:lnTo>
                    <a:lnTo>
                      <a:pt x="63" y="95"/>
                    </a:lnTo>
                    <a:lnTo>
                      <a:pt x="63" y="125"/>
                    </a:lnTo>
                    <a:lnTo>
                      <a:pt x="45" y="125"/>
                    </a:lnTo>
                    <a:lnTo>
                      <a:pt x="45" y="121"/>
                    </a:lnTo>
                    <a:lnTo>
                      <a:pt x="37" y="121"/>
                    </a:lnTo>
                    <a:lnTo>
                      <a:pt x="25" y="151"/>
                    </a:lnTo>
                    <a:lnTo>
                      <a:pt x="33" y="151"/>
                    </a:lnTo>
                    <a:lnTo>
                      <a:pt x="40" y="137"/>
                    </a:lnTo>
                    <a:lnTo>
                      <a:pt x="104" y="137"/>
                    </a:lnTo>
                    <a:lnTo>
                      <a:pt x="109" y="151"/>
                    </a:lnTo>
                    <a:lnTo>
                      <a:pt x="119" y="151"/>
                    </a:lnTo>
                    <a:lnTo>
                      <a:pt x="107" y="121"/>
                    </a:lnTo>
                    <a:lnTo>
                      <a:pt x="97" y="121"/>
                    </a:lnTo>
                    <a:lnTo>
                      <a:pt x="97" y="125"/>
                    </a:lnTo>
                    <a:lnTo>
                      <a:pt x="80" y="125"/>
                    </a:lnTo>
                    <a:lnTo>
                      <a:pt x="80" y="95"/>
                    </a:lnTo>
                    <a:lnTo>
                      <a:pt x="143" y="95"/>
                    </a:lnTo>
                    <a:close/>
                    <a:moveTo>
                      <a:pt x="92" y="28"/>
                    </a:moveTo>
                    <a:lnTo>
                      <a:pt x="133" y="28"/>
                    </a:lnTo>
                    <a:lnTo>
                      <a:pt x="133" y="37"/>
                    </a:lnTo>
                    <a:lnTo>
                      <a:pt x="92" y="37"/>
                    </a:lnTo>
                    <a:lnTo>
                      <a:pt x="92" y="28"/>
                    </a:lnTo>
                    <a:close/>
                    <a:moveTo>
                      <a:pt x="92" y="46"/>
                    </a:moveTo>
                    <a:lnTo>
                      <a:pt x="133" y="46"/>
                    </a:lnTo>
                    <a:lnTo>
                      <a:pt x="133" y="56"/>
                    </a:lnTo>
                    <a:lnTo>
                      <a:pt x="92" y="56"/>
                    </a:lnTo>
                    <a:lnTo>
                      <a:pt x="92" y="46"/>
                    </a:lnTo>
                    <a:close/>
                    <a:moveTo>
                      <a:pt x="92" y="63"/>
                    </a:moveTo>
                    <a:lnTo>
                      <a:pt x="133" y="63"/>
                    </a:lnTo>
                    <a:lnTo>
                      <a:pt x="133" y="74"/>
                    </a:lnTo>
                    <a:lnTo>
                      <a:pt x="92" y="74"/>
                    </a:lnTo>
                    <a:lnTo>
                      <a:pt x="92" y="63"/>
                    </a:lnTo>
                    <a:close/>
                    <a:moveTo>
                      <a:pt x="8" y="75"/>
                    </a:moveTo>
                    <a:lnTo>
                      <a:pt x="8" y="24"/>
                    </a:lnTo>
                    <a:lnTo>
                      <a:pt x="83" y="24"/>
                    </a:lnTo>
                    <a:lnTo>
                      <a:pt x="83" y="75"/>
                    </a:lnTo>
                    <a:lnTo>
                      <a:pt x="8" y="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" name="Freeform 149"/>
              <p:cNvSpPr/>
              <p:nvPr/>
            </p:nvSpPr>
            <p:spPr bwMode="auto">
              <a:xfrm>
                <a:off x="5578330" y="1945898"/>
                <a:ext cx="174705" cy="102328"/>
              </a:xfrm>
              <a:custGeom>
                <a:avLst/>
                <a:gdLst>
                  <a:gd name="T0" fmla="*/ 58 w 70"/>
                  <a:gd name="T1" fmla="*/ 12 h 41"/>
                  <a:gd name="T2" fmla="*/ 54 w 70"/>
                  <a:gd name="T3" fmla="*/ 20 h 41"/>
                  <a:gd name="T4" fmla="*/ 48 w 70"/>
                  <a:gd name="T5" fmla="*/ 16 h 41"/>
                  <a:gd name="T6" fmla="*/ 48 w 70"/>
                  <a:gd name="T7" fmla="*/ 16 h 41"/>
                  <a:gd name="T8" fmla="*/ 34 w 70"/>
                  <a:gd name="T9" fmla="*/ 8 h 41"/>
                  <a:gd name="T10" fmla="*/ 32 w 70"/>
                  <a:gd name="T11" fmla="*/ 12 h 41"/>
                  <a:gd name="T12" fmla="*/ 28 w 70"/>
                  <a:gd name="T13" fmla="*/ 20 h 41"/>
                  <a:gd name="T14" fmla="*/ 16 w 70"/>
                  <a:gd name="T15" fmla="*/ 12 h 41"/>
                  <a:gd name="T16" fmla="*/ 12 w 70"/>
                  <a:gd name="T17" fmla="*/ 17 h 41"/>
                  <a:gd name="T18" fmla="*/ 12 w 70"/>
                  <a:gd name="T19" fmla="*/ 17 h 41"/>
                  <a:gd name="T20" fmla="*/ 0 w 70"/>
                  <a:gd name="T21" fmla="*/ 37 h 41"/>
                  <a:gd name="T22" fmla="*/ 5 w 70"/>
                  <a:gd name="T23" fmla="*/ 41 h 41"/>
                  <a:gd name="T24" fmla="*/ 17 w 70"/>
                  <a:gd name="T25" fmla="*/ 21 h 41"/>
                  <a:gd name="T26" fmla="*/ 24 w 70"/>
                  <a:gd name="T27" fmla="*/ 25 h 41"/>
                  <a:gd name="T28" fmla="*/ 24 w 70"/>
                  <a:gd name="T29" fmla="*/ 25 h 41"/>
                  <a:gd name="T30" fmla="*/ 30 w 70"/>
                  <a:gd name="T31" fmla="*/ 29 h 41"/>
                  <a:gd name="T32" fmla="*/ 37 w 70"/>
                  <a:gd name="T33" fmla="*/ 17 h 41"/>
                  <a:gd name="T34" fmla="*/ 42 w 70"/>
                  <a:gd name="T35" fmla="*/ 21 h 41"/>
                  <a:gd name="T36" fmla="*/ 42 w 70"/>
                  <a:gd name="T37" fmla="*/ 21 h 41"/>
                  <a:gd name="T38" fmla="*/ 56 w 70"/>
                  <a:gd name="T39" fmla="*/ 28 h 41"/>
                  <a:gd name="T40" fmla="*/ 57 w 70"/>
                  <a:gd name="T41" fmla="*/ 28 h 41"/>
                  <a:gd name="T42" fmla="*/ 57 w 70"/>
                  <a:gd name="T43" fmla="*/ 28 h 41"/>
                  <a:gd name="T44" fmla="*/ 64 w 70"/>
                  <a:gd name="T45" fmla="*/ 17 h 41"/>
                  <a:gd name="T46" fmla="*/ 64 w 70"/>
                  <a:gd name="T47" fmla="*/ 17 h 41"/>
                  <a:gd name="T48" fmla="*/ 70 w 70"/>
                  <a:gd name="T49" fmla="*/ 4 h 41"/>
                  <a:gd name="T50" fmla="*/ 65 w 70"/>
                  <a:gd name="T51" fmla="*/ 0 h 41"/>
                  <a:gd name="T52" fmla="*/ 58 w 70"/>
                  <a:gd name="T53" fmla="*/ 12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70" h="41">
                    <a:moveTo>
                      <a:pt x="58" y="12"/>
                    </a:moveTo>
                    <a:lnTo>
                      <a:pt x="54" y="20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34" y="8"/>
                    </a:lnTo>
                    <a:lnTo>
                      <a:pt x="32" y="12"/>
                    </a:lnTo>
                    <a:lnTo>
                      <a:pt x="28" y="20"/>
                    </a:lnTo>
                    <a:lnTo>
                      <a:pt x="16" y="12"/>
                    </a:lnTo>
                    <a:lnTo>
                      <a:pt x="12" y="17"/>
                    </a:lnTo>
                    <a:lnTo>
                      <a:pt x="12" y="17"/>
                    </a:lnTo>
                    <a:lnTo>
                      <a:pt x="0" y="37"/>
                    </a:lnTo>
                    <a:lnTo>
                      <a:pt x="5" y="41"/>
                    </a:lnTo>
                    <a:lnTo>
                      <a:pt x="17" y="21"/>
                    </a:lnTo>
                    <a:lnTo>
                      <a:pt x="24" y="25"/>
                    </a:lnTo>
                    <a:lnTo>
                      <a:pt x="24" y="25"/>
                    </a:lnTo>
                    <a:lnTo>
                      <a:pt x="30" y="29"/>
                    </a:lnTo>
                    <a:lnTo>
                      <a:pt x="37" y="17"/>
                    </a:lnTo>
                    <a:lnTo>
                      <a:pt x="42" y="21"/>
                    </a:lnTo>
                    <a:lnTo>
                      <a:pt x="42" y="21"/>
                    </a:lnTo>
                    <a:lnTo>
                      <a:pt x="56" y="28"/>
                    </a:lnTo>
                    <a:lnTo>
                      <a:pt x="57" y="28"/>
                    </a:lnTo>
                    <a:lnTo>
                      <a:pt x="57" y="28"/>
                    </a:lnTo>
                    <a:lnTo>
                      <a:pt x="64" y="17"/>
                    </a:lnTo>
                    <a:lnTo>
                      <a:pt x="64" y="17"/>
                    </a:lnTo>
                    <a:lnTo>
                      <a:pt x="70" y="4"/>
                    </a:lnTo>
                    <a:lnTo>
                      <a:pt x="65" y="0"/>
                    </a:lnTo>
                    <a:lnTo>
                      <a:pt x="58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6182810" y="4203093"/>
            <a:ext cx="2547981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</a:t>
            </a:r>
          </a:p>
          <a:p>
            <a:pPr>
              <a:buFontTx/>
              <a:buNone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this day only and not tackle my whole life problem at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this day only and not tackle my whole life problem at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9335994" y="4203093"/>
            <a:ext cx="2532449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YOUR TITTLE</a:t>
            </a:r>
          </a:p>
          <a:p>
            <a:pPr>
              <a:buFontTx/>
              <a:buNone/>
            </a:pP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this day only and not tackle my whole life problem at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this day only and not tackle my whole life problem at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182810" y="3006206"/>
            <a:ext cx="55734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three ways. I will do somebody a good turn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three ways. I will do somebody a good turn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</a:t>
            </a:r>
          </a:p>
        </p:txBody>
      </p:sp>
      <p:sp>
        <p:nvSpPr>
          <p:cNvPr id="20" name="矩形 19"/>
          <p:cNvSpPr/>
          <p:nvPr/>
        </p:nvSpPr>
        <p:spPr>
          <a:xfrm>
            <a:off x="6182810" y="1966288"/>
            <a:ext cx="4698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CAN DO SOMETHING FOR TWELVE HOURS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 CAN DO SOMETHING</a:t>
            </a:r>
          </a:p>
          <a:p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TWELVE HOURS</a:t>
            </a:r>
            <a:endParaRPr lang="zh-CN" altLang="en-US" sz="1600" dirty="0"/>
          </a:p>
        </p:txBody>
      </p:sp>
      <p:sp>
        <p:nvSpPr>
          <p:cNvPr id="21" name="文本框 22"/>
          <p:cNvSpPr txBox="1">
            <a:spLocks noChangeArrowheads="1"/>
          </p:cNvSpPr>
          <p:nvPr/>
        </p:nvSpPr>
        <p:spPr bwMode="auto">
          <a:xfrm>
            <a:off x="6182810" y="1310423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991" y="373132"/>
            <a:ext cx="4181475" cy="61912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162261" y="2398643"/>
            <a:ext cx="6029739" cy="2425148"/>
          </a:xfrm>
          <a:prstGeom prst="rect">
            <a:avLst/>
          </a:prstGeom>
          <a:solidFill>
            <a:srgbClr val="5EAA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690465" y="3027371"/>
            <a:ext cx="4973330" cy="1167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 ways. I will do somebody a good turn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 ways. I will do somebody a good turn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</a:t>
            </a: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4" b="26231"/>
          <a:stretch>
            <a:fillRect/>
          </a:stretch>
        </p:blipFill>
        <p:spPr>
          <a:xfrm>
            <a:off x="1931504" y="2398643"/>
            <a:ext cx="4191000" cy="242514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34"/>
          <p:cNvSpPr/>
          <p:nvPr/>
        </p:nvSpPr>
        <p:spPr bwMode="auto">
          <a:xfrm>
            <a:off x="1567181" y="3244855"/>
            <a:ext cx="1314450" cy="1665288"/>
          </a:xfrm>
          <a:custGeom>
            <a:avLst/>
            <a:gdLst>
              <a:gd name="T0" fmla="*/ 381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1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1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1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1" y="426"/>
                  <a:pt x="381" y="426"/>
                  <a:pt x="381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1" y="0"/>
                </a:cubicBezTo>
                <a:close/>
              </a:path>
            </a:pathLst>
          </a:custGeom>
          <a:solidFill>
            <a:srgbClr val="5EA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1686453" y="3568709"/>
            <a:ext cx="1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30%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Freeform 235"/>
          <p:cNvSpPr/>
          <p:nvPr/>
        </p:nvSpPr>
        <p:spPr bwMode="auto">
          <a:xfrm>
            <a:off x="4207194" y="3244855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rgbClr val="FB7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8"/>
          <p:cNvSpPr txBox="1">
            <a:spLocks noChangeArrowheads="1"/>
          </p:cNvSpPr>
          <p:nvPr/>
        </p:nvSpPr>
        <p:spPr bwMode="auto">
          <a:xfrm>
            <a:off x="4337578" y="3586171"/>
            <a:ext cx="1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Freeform 236"/>
          <p:cNvSpPr/>
          <p:nvPr/>
        </p:nvSpPr>
        <p:spPr bwMode="auto">
          <a:xfrm>
            <a:off x="6845619" y="3244855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4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1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1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4" y="426"/>
                  <a:pt x="264" y="426"/>
                  <a:pt x="264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6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6" y="0"/>
                  <a:pt x="380" y="0"/>
                </a:cubicBezTo>
                <a:close/>
              </a:path>
            </a:pathLst>
          </a:custGeom>
          <a:solidFill>
            <a:srgbClr val="5EA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69"/>
          <p:cNvSpPr txBox="1">
            <a:spLocks noChangeArrowheads="1"/>
          </p:cNvSpPr>
          <p:nvPr/>
        </p:nvSpPr>
        <p:spPr bwMode="auto">
          <a:xfrm>
            <a:off x="6967272" y="3603634"/>
            <a:ext cx="1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Freeform 237"/>
          <p:cNvSpPr/>
          <p:nvPr/>
        </p:nvSpPr>
        <p:spPr bwMode="auto">
          <a:xfrm>
            <a:off x="9485631" y="3244855"/>
            <a:ext cx="1314450" cy="1665288"/>
          </a:xfrm>
          <a:custGeom>
            <a:avLst/>
            <a:gdLst>
              <a:gd name="T0" fmla="*/ 380 w 426"/>
              <a:gd name="T1" fmla="*/ 0 h 540"/>
              <a:gd name="T2" fmla="*/ 46 w 426"/>
              <a:gd name="T3" fmla="*/ 0 h 540"/>
              <a:gd name="T4" fmla="*/ 0 w 426"/>
              <a:gd name="T5" fmla="*/ 46 h 540"/>
              <a:gd name="T6" fmla="*/ 0 w 426"/>
              <a:gd name="T7" fmla="*/ 380 h 540"/>
              <a:gd name="T8" fmla="*/ 46 w 426"/>
              <a:gd name="T9" fmla="*/ 426 h 540"/>
              <a:gd name="T10" fmla="*/ 164 w 426"/>
              <a:gd name="T11" fmla="*/ 426 h 540"/>
              <a:gd name="T12" fmla="*/ 213 w 426"/>
              <a:gd name="T13" fmla="*/ 540 h 540"/>
              <a:gd name="T14" fmla="*/ 263 w 426"/>
              <a:gd name="T15" fmla="*/ 426 h 540"/>
              <a:gd name="T16" fmla="*/ 380 w 426"/>
              <a:gd name="T17" fmla="*/ 426 h 540"/>
              <a:gd name="T18" fmla="*/ 426 w 426"/>
              <a:gd name="T19" fmla="*/ 380 h 540"/>
              <a:gd name="T20" fmla="*/ 426 w 426"/>
              <a:gd name="T21" fmla="*/ 46 h 540"/>
              <a:gd name="T22" fmla="*/ 380 w 426"/>
              <a:gd name="T23" fmla="*/ 0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26" h="540">
                <a:moveTo>
                  <a:pt x="380" y="0"/>
                </a:moveTo>
                <a:cubicBezTo>
                  <a:pt x="46" y="0"/>
                  <a:pt x="46" y="0"/>
                  <a:pt x="46" y="0"/>
                </a:cubicBezTo>
                <a:cubicBezTo>
                  <a:pt x="20" y="0"/>
                  <a:pt x="0" y="20"/>
                  <a:pt x="0" y="46"/>
                </a:cubicBezTo>
                <a:cubicBezTo>
                  <a:pt x="0" y="380"/>
                  <a:pt x="0" y="380"/>
                  <a:pt x="0" y="380"/>
                </a:cubicBezTo>
                <a:cubicBezTo>
                  <a:pt x="0" y="405"/>
                  <a:pt x="20" y="426"/>
                  <a:pt x="46" y="426"/>
                </a:cubicBezTo>
                <a:cubicBezTo>
                  <a:pt x="164" y="426"/>
                  <a:pt x="164" y="426"/>
                  <a:pt x="164" y="426"/>
                </a:cubicBezTo>
                <a:cubicBezTo>
                  <a:pt x="213" y="540"/>
                  <a:pt x="213" y="540"/>
                  <a:pt x="213" y="540"/>
                </a:cubicBezTo>
                <a:cubicBezTo>
                  <a:pt x="263" y="426"/>
                  <a:pt x="263" y="426"/>
                  <a:pt x="263" y="426"/>
                </a:cubicBezTo>
                <a:cubicBezTo>
                  <a:pt x="380" y="426"/>
                  <a:pt x="380" y="426"/>
                  <a:pt x="380" y="426"/>
                </a:cubicBezTo>
                <a:cubicBezTo>
                  <a:pt x="405" y="426"/>
                  <a:pt x="426" y="405"/>
                  <a:pt x="426" y="380"/>
                </a:cubicBezTo>
                <a:cubicBezTo>
                  <a:pt x="426" y="46"/>
                  <a:pt x="426" y="46"/>
                  <a:pt x="426" y="46"/>
                </a:cubicBezTo>
                <a:cubicBezTo>
                  <a:pt x="426" y="20"/>
                  <a:pt x="405" y="0"/>
                  <a:pt x="380" y="0"/>
                </a:cubicBezTo>
                <a:close/>
              </a:path>
            </a:pathLst>
          </a:custGeom>
          <a:solidFill>
            <a:srgbClr val="FB70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70"/>
          <p:cNvSpPr txBox="1">
            <a:spLocks noChangeArrowheads="1"/>
          </p:cNvSpPr>
          <p:nvPr/>
        </p:nvSpPr>
        <p:spPr bwMode="auto">
          <a:xfrm>
            <a:off x="9607284" y="3603634"/>
            <a:ext cx="107273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endParaRPr lang="zh-CN" altLang="en-US" sz="32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23"/>
          <p:cNvSpPr>
            <a:spLocks noChangeArrowheads="1"/>
          </p:cNvSpPr>
          <p:nvPr/>
        </p:nvSpPr>
        <p:spPr bwMode="auto">
          <a:xfrm>
            <a:off x="2570923" y="5204553"/>
            <a:ext cx="76846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once. I can do for twelve</a:t>
            </a:r>
          </a:p>
        </p:txBody>
      </p:sp>
      <p:sp>
        <p:nvSpPr>
          <p:cNvPr id="13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97841" y="2365385"/>
            <a:ext cx="11545645" cy="3338292"/>
            <a:chOff x="397841" y="2365385"/>
            <a:chExt cx="11545645" cy="3338292"/>
          </a:xfrm>
        </p:grpSpPr>
        <p:sp>
          <p:nvSpPr>
            <p:cNvPr id="4" name="Freeform 11"/>
            <p:cNvSpPr/>
            <p:nvPr/>
          </p:nvSpPr>
          <p:spPr bwMode="auto">
            <a:xfrm>
              <a:off x="397841" y="3678697"/>
              <a:ext cx="3155361" cy="761461"/>
            </a:xfrm>
            <a:custGeom>
              <a:avLst/>
              <a:gdLst>
                <a:gd name="T0" fmla="*/ 856 w 878"/>
                <a:gd name="T1" fmla="*/ 33 h 210"/>
                <a:gd name="T2" fmla="*/ 418 w 878"/>
                <a:gd name="T3" fmla="*/ 33 h 210"/>
                <a:gd name="T4" fmla="*/ 396 w 878"/>
                <a:gd name="T5" fmla="*/ 0 h 210"/>
                <a:gd name="T6" fmla="*/ 375 w 878"/>
                <a:gd name="T7" fmla="*/ 33 h 210"/>
                <a:gd name="T8" fmla="*/ 22 w 878"/>
                <a:gd name="T9" fmla="*/ 33 h 210"/>
                <a:gd name="T10" fmla="*/ 0 w 878"/>
                <a:gd name="T11" fmla="*/ 56 h 210"/>
                <a:gd name="T12" fmla="*/ 0 w 878"/>
                <a:gd name="T13" fmla="*/ 187 h 210"/>
                <a:gd name="T14" fmla="*/ 22 w 878"/>
                <a:gd name="T15" fmla="*/ 210 h 210"/>
                <a:gd name="T16" fmla="*/ 856 w 878"/>
                <a:gd name="T17" fmla="*/ 210 h 210"/>
                <a:gd name="T18" fmla="*/ 878 w 878"/>
                <a:gd name="T19" fmla="*/ 187 h 210"/>
                <a:gd name="T20" fmla="*/ 878 w 878"/>
                <a:gd name="T21" fmla="*/ 56 h 210"/>
                <a:gd name="T22" fmla="*/ 856 w 878"/>
                <a:gd name="T23" fmla="*/ 3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8" h="210">
                  <a:moveTo>
                    <a:pt x="856" y="33"/>
                  </a:moveTo>
                  <a:cubicBezTo>
                    <a:pt x="418" y="33"/>
                    <a:pt x="418" y="33"/>
                    <a:pt x="418" y="33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75" y="33"/>
                    <a:pt x="375" y="33"/>
                    <a:pt x="375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0" y="33"/>
                    <a:pt x="0" y="43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0"/>
                    <a:pt x="10" y="210"/>
                    <a:pt x="22" y="210"/>
                  </a:cubicBezTo>
                  <a:cubicBezTo>
                    <a:pt x="856" y="210"/>
                    <a:pt x="856" y="210"/>
                    <a:pt x="856" y="210"/>
                  </a:cubicBezTo>
                  <a:cubicBezTo>
                    <a:pt x="868" y="210"/>
                    <a:pt x="878" y="200"/>
                    <a:pt x="878" y="187"/>
                  </a:cubicBezTo>
                  <a:cubicBezTo>
                    <a:pt x="878" y="56"/>
                    <a:pt x="878" y="56"/>
                    <a:pt x="878" y="56"/>
                  </a:cubicBezTo>
                  <a:cubicBezTo>
                    <a:pt x="878" y="43"/>
                    <a:pt x="868" y="33"/>
                    <a:pt x="856" y="33"/>
                  </a:cubicBezTo>
                  <a:close/>
                </a:path>
              </a:pathLst>
            </a:custGeom>
            <a:solidFill>
              <a:srgbClr val="F48A93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5" name="Freeform 12"/>
            <p:cNvSpPr/>
            <p:nvPr/>
          </p:nvSpPr>
          <p:spPr bwMode="auto">
            <a:xfrm>
              <a:off x="3221817" y="3798801"/>
              <a:ext cx="3160164" cy="761461"/>
            </a:xfrm>
            <a:custGeom>
              <a:avLst/>
              <a:gdLst>
                <a:gd name="T0" fmla="*/ 856 w 879"/>
                <a:gd name="T1" fmla="*/ 0 h 210"/>
                <a:gd name="T2" fmla="*/ 23 w 879"/>
                <a:gd name="T3" fmla="*/ 0 h 210"/>
                <a:gd name="T4" fmla="*/ 0 w 879"/>
                <a:gd name="T5" fmla="*/ 23 h 210"/>
                <a:gd name="T6" fmla="*/ 0 w 879"/>
                <a:gd name="T7" fmla="*/ 154 h 210"/>
                <a:gd name="T8" fmla="*/ 23 w 879"/>
                <a:gd name="T9" fmla="*/ 177 h 210"/>
                <a:gd name="T10" fmla="*/ 397 w 879"/>
                <a:gd name="T11" fmla="*/ 177 h 210"/>
                <a:gd name="T12" fmla="*/ 418 w 879"/>
                <a:gd name="T13" fmla="*/ 210 h 210"/>
                <a:gd name="T14" fmla="*/ 440 w 879"/>
                <a:gd name="T15" fmla="*/ 177 h 210"/>
                <a:gd name="T16" fmla="*/ 856 w 879"/>
                <a:gd name="T17" fmla="*/ 177 h 210"/>
                <a:gd name="T18" fmla="*/ 879 w 879"/>
                <a:gd name="T19" fmla="*/ 154 h 210"/>
                <a:gd name="T20" fmla="*/ 879 w 879"/>
                <a:gd name="T21" fmla="*/ 23 h 210"/>
                <a:gd name="T22" fmla="*/ 856 w 879"/>
                <a:gd name="T2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9" h="210">
                  <a:moveTo>
                    <a:pt x="85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7"/>
                    <a:pt x="10" y="177"/>
                    <a:pt x="23" y="177"/>
                  </a:cubicBezTo>
                  <a:cubicBezTo>
                    <a:pt x="397" y="177"/>
                    <a:pt x="397" y="177"/>
                    <a:pt x="397" y="177"/>
                  </a:cubicBezTo>
                  <a:cubicBezTo>
                    <a:pt x="418" y="210"/>
                    <a:pt x="418" y="210"/>
                    <a:pt x="418" y="210"/>
                  </a:cubicBezTo>
                  <a:cubicBezTo>
                    <a:pt x="440" y="177"/>
                    <a:pt x="440" y="177"/>
                    <a:pt x="440" y="177"/>
                  </a:cubicBezTo>
                  <a:cubicBezTo>
                    <a:pt x="856" y="177"/>
                    <a:pt x="856" y="177"/>
                    <a:pt x="856" y="177"/>
                  </a:cubicBezTo>
                  <a:cubicBezTo>
                    <a:pt x="869" y="177"/>
                    <a:pt x="879" y="167"/>
                    <a:pt x="879" y="154"/>
                  </a:cubicBezTo>
                  <a:cubicBezTo>
                    <a:pt x="879" y="23"/>
                    <a:pt x="879" y="23"/>
                    <a:pt x="879" y="23"/>
                  </a:cubicBezTo>
                  <a:cubicBezTo>
                    <a:pt x="879" y="10"/>
                    <a:pt x="869" y="0"/>
                    <a:pt x="856" y="0"/>
                  </a:cubicBezTo>
                  <a:close/>
                </a:path>
              </a:pathLst>
            </a:custGeom>
            <a:solidFill>
              <a:srgbClr val="5EAAAC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6" name="Freeform 13"/>
            <p:cNvSpPr/>
            <p:nvPr/>
          </p:nvSpPr>
          <p:spPr bwMode="auto">
            <a:xfrm>
              <a:off x="5961748" y="3678697"/>
              <a:ext cx="3152959" cy="761461"/>
            </a:xfrm>
            <a:custGeom>
              <a:avLst/>
              <a:gdLst>
                <a:gd name="T0" fmla="*/ 856 w 878"/>
                <a:gd name="T1" fmla="*/ 33 h 210"/>
                <a:gd name="T2" fmla="*/ 418 w 878"/>
                <a:gd name="T3" fmla="*/ 33 h 210"/>
                <a:gd name="T4" fmla="*/ 396 w 878"/>
                <a:gd name="T5" fmla="*/ 0 h 210"/>
                <a:gd name="T6" fmla="*/ 375 w 878"/>
                <a:gd name="T7" fmla="*/ 33 h 210"/>
                <a:gd name="T8" fmla="*/ 22 w 878"/>
                <a:gd name="T9" fmla="*/ 33 h 210"/>
                <a:gd name="T10" fmla="*/ 0 w 878"/>
                <a:gd name="T11" fmla="*/ 56 h 210"/>
                <a:gd name="T12" fmla="*/ 0 w 878"/>
                <a:gd name="T13" fmla="*/ 187 h 210"/>
                <a:gd name="T14" fmla="*/ 22 w 878"/>
                <a:gd name="T15" fmla="*/ 210 h 210"/>
                <a:gd name="T16" fmla="*/ 856 w 878"/>
                <a:gd name="T17" fmla="*/ 210 h 210"/>
                <a:gd name="T18" fmla="*/ 878 w 878"/>
                <a:gd name="T19" fmla="*/ 187 h 210"/>
                <a:gd name="T20" fmla="*/ 878 w 878"/>
                <a:gd name="T21" fmla="*/ 56 h 210"/>
                <a:gd name="T22" fmla="*/ 856 w 878"/>
                <a:gd name="T23" fmla="*/ 3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8" h="210">
                  <a:moveTo>
                    <a:pt x="856" y="33"/>
                  </a:moveTo>
                  <a:cubicBezTo>
                    <a:pt x="418" y="33"/>
                    <a:pt x="418" y="33"/>
                    <a:pt x="418" y="33"/>
                  </a:cubicBezTo>
                  <a:cubicBezTo>
                    <a:pt x="396" y="0"/>
                    <a:pt x="396" y="0"/>
                    <a:pt x="396" y="0"/>
                  </a:cubicBezTo>
                  <a:cubicBezTo>
                    <a:pt x="375" y="33"/>
                    <a:pt x="375" y="33"/>
                    <a:pt x="375" y="33"/>
                  </a:cubicBezTo>
                  <a:cubicBezTo>
                    <a:pt x="22" y="33"/>
                    <a:pt x="22" y="33"/>
                    <a:pt x="22" y="33"/>
                  </a:cubicBezTo>
                  <a:cubicBezTo>
                    <a:pt x="10" y="33"/>
                    <a:pt x="0" y="43"/>
                    <a:pt x="0" y="56"/>
                  </a:cubicBezTo>
                  <a:cubicBezTo>
                    <a:pt x="0" y="187"/>
                    <a:pt x="0" y="187"/>
                    <a:pt x="0" y="187"/>
                  </a:cubicBezTo>
                  <a:cubicBezTo>
                    <a:pt x="0" y="200"/>
                    <a:pt x="10" y="210"/>
                    <a:pt x="22" y="210"/>
                  </a:cubicBezTo>
                  <a:cubicBezTo>
                    <a:pt x="856" y="210"/>
                    <a:pt x="856" y="210"/>
                    <a:pt x="856" y="210"/>
                  </a:cubicBezTo>
                  <a:cubicBezTo>
                    <a:pt x="868" y="210"/>
                    <a:pt x="878" y="200"/>
                    <a:pt x="878" y="187"/>
                  </a:cubicBezTo>
                  <a:cubicBezTo>
                    <a:pt x="878" y="56"/>
                    <a:pt x="878" y="56"/>
                    <a:pt x="878" y="56"/>
                  </a:cubicBezTo>
                  <a:cubicBezTo>
                    <a:pt x="878" y="43"/>
                    <a:pt x="868" y="33"/>
                    <a:pt x="856" y="33"/>
                  </a:cubicBezTo>
                  <a:close/>
                </a:path>
              </a:pathLst>
            </a:custGeom>
            <a:solidFill>
              <a:srgbClr val="F48A93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sp>
          <p:nvSpPr>
            <p:cNvPr id="7" name="Freeform 14"/>
            <p:cNvSpPr/>
            <p:nvPr/>
          </p:nvSpPr>
          <p:spPr bwMode="auto">
            <a:xfrm>
              <a:off x="8788125" y="3798801"/>
              <a:ext cx="3155361" cy="761461"/>
            </a:xfrm>
            <a:custGeom>
              <a:avLst/>
              <a:gdLst>
                <a:gd name="T0" fmla="*/ 856 w 878"/>
                <a:gd name="T1" fmla="*/ 0 h 210"/>
                <a:gd name="T2" fmla="*/ 22 w 878"/>
                <a:gd name="T3" fmla="*/ 0 h 210"/>
                <a:gd name="T4" fmla="*/ 0 w 878"/>
                <a:gd name="T5" fmla="*/ 23 h 210"/>
                <a:gd name="T6" fmla="*/ 0 w 878"/>
                <a:gd name="T7" fmla="*/ 154 h 210"/>
                <a:gd name="T8" fmla="*/ 22 w 878"/>
                <a:gd name="T9" fmla="*/ 177 h 210"/>
                <a:gd name="T10" fmla="*/ 396 w 878"/>
                <a:gd name="T11" fmla="*/ 177 h 210"/>
                <a:gd name="T12" fmla="*/ 417 w 878"/>
                <a:gd name="T13" fmla="*/ 210 h 210"/>
                <a:gd name="T14" fmla="*/ 439 w 878"/>
                <a:gd name="T15" fmla="*/ 177 h 210"/>
                <a:gd name="T16" fmla="*/ 856 w 878"/>
                <a:gd name="T17" fmla="*/ 177 h 210"/>
                <a:gd name="T18" fmla="*/ 878 w 878"/>
                <a:gd name="T19" fmla="*/ 154 h 210"/>
                <a:gd name="T20" fmla="*/ 878 w 878"/>
                <a:gd name="T21" fmla="*/ 23 h 210"/>
                <a:gd name="T22" fmla="*/ 856 w 878"/>
                <a:gd name="T23" fmla="*/ 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8" h="210">
                  <a:moveTo>
                    <a:pt x="856" y="0"/>
                  </a:move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67"/>
                    <a:pt x="10" y="177"/>
                    <a:pt x="22" y="177"/>
                  </a:cubicBezTo>
                  <a:cubicBezTo>
                    <a:pt x="396" y="177"/>
                    <a:pt x="396" y="177"/>
                    <a:pt x="396" y="177"/>
                  </a:cubicBezTo>
                  <a:cubicBezTo>
                    <a:pt x="417" y="210"/>
                    <a:pt x="417" y="210"/>
                    <a:pt x="417" y="210"/>
                  </a:cubicBezTo>
                  <a:cubicBezTo>
                    <a:pt x="439" y="177"/>
                    <a:pt x="439" y="177"/>
                    <a:pt x="439" y="177"/>
                  </a:cubicBezTo>
                  <a:cubicBezTo>
                    <a:pt x="856" y="177"/>
                    <a:pt x="856" y="177"/>
                    <a:pt x="856" y="177"/>
                  </a:cubicBezTo>
                  <a:cubicBezTo>
                    <a:pt x="868" y="177"/>
                    <a:pt x="878" y="167"/>
                    <a:pt x="878" y="154"/>
                  </a:cubicBezTo>
                  <a:cubicBezTo>
                    <a:pt x="878" y="23"/>
                    <a:pt x="878" y="23"/>
                    <a:pt x="878" y="23"/>
                  </a:cubicBezTo>
                  <a:cubicBezTo>
                    <a:pt x="878" y="10"/>
                    <a:pt x="868" y="0"/>
                    <a:pt x="856" y="0"/>
                  </a:cubicBezTo>
                  <a:close/>
                </a:path>
              </a:pathLst>
            </a:custGeom>
            <a:solidFill>
              <a:srgbClr val="5EAAAC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zh-CN" altLang="en-US" sz="4000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  <p:grpSp>
          <p:nvGrpSpPr>
            <p:cNvPr id="8" name="Group 15"/>
            <p:cNvGrpSpPr/>
            <p:nvPr/>
          </p:nvGrpSpPr>
          <p:grpSpPr bwMode="auto">
            <a:xfrm>
              <a:off x="6230697" y="3978958"/>
              <a:ext cx="230529" cy="288250"/>
              <a:chOff x="0" y="0"/>
              <a:chExt cx="96" cy="120"/>
            </a:xfrm>
            <a:solidFill>
              <a:srgbClr val="F8F8F8"/>
            </a:solidFill>
          </p:grpSpPr>
          <p:sp>
            <p:nvSpPr>
              <p:cNvPr id="9" name="Freeform 16"/>
              <p:cNvSpPr>
                <a:spLocks noEditPoints="1"/>
              </p:cNvSpPr>
              <p:nvPr/>
            </p:nvSpPr>
            <p:spPr bwMode="auto">
              <a:xfrm>
                <a:off x="0" y="0"/>
                <a:ext cx="96" cy="120"/>
              </a:xfrm>
              <a:custGeom>
                <a:avLst/>
                <a:gdLst>
                  <a:gd name="T0" fmla="*/ 0 w 96"/>
                  <a:gd name="T1" fmla="*/ 0 h 120"/>
                  <a:gd name="T2" fmla="*/ 0 w 96"/>
                  <a:gd name="T3" fmla="*/ 120 h 120"/>
                  <a:gd name="T4" fmla="*/ 66 w 96"/>
                  <a:gd name="T5" fmla="*/ 120 h 120"/>
                  <a:gd name="T6" fmla="*/ 96 w 96"/>
                  <a:gd name="T7" fmla="*/ 89 h 120"/>
                  <a:gd name="T8" fmla="*/ 96 w 96"/>
                  <a:gd name="T9" fmla="*/ 0 h 120"/>
                  <a:gd name="T10" fmla="*/ 0 w 96"/>
                  <a:gd name="T11" fmla="*/ 0 h 120"/>
                  <a:gd name="T12" fmla="*/ 9 w 96"/>
                  <a:gd name="T13" fmla="*/ 11 h 120"/>
                  <a:gd name="T14" fmla="*/ 86 w 96"/>
                  <a:gd name="T15" fmla="*/ 11 h 120"/>
                  <a:gd name="T16" fmla="*/ 86 w 96"/>
                  <a:gd name="T17" fmla="*/ 82 h 120"/>
                  <a:gd name="T18" fmla="*/ 60 w 96"/>
                  <a:gd name="T19" fmla="*/ 82 h 120"/>
                  <a:gd name="T20" fmla="*/ 60 w 96"/>
                  <a:gd name="T21" fmla="*/ 109 h 120"/>
                  <a:gd name="T22" fmla="*/ 9 w 96"/>
                  <a:gd name="T23" fmla="*/ 109 h 120"/>
                  <a:gd name="T24" fmla="*/ 9 w 96"/>
                  <a:gd name="T25" fmla="*/ 11 h 120"/>
                  <a:gd name="T26" fmla="*/ 80 w 96"/>
                  <a:gd name="T27" fmla="*/ 92 h 120"/>
                  <a:gd name="T28" fmla="*/ 69 w 96"/>
                  <a:gd name="T29" fmla="*/ 101 h 120"/>
                  <a:gd name="T30" fmla="*/ 69 w 96"/>
                  <a:gd name="T31" fmla="*/ 92 h 120"/>
                  <a:gd name="T32" fmla="*/ 80 w 96"/>
                  <a:gd name="T33" fmla="*/ 92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20">
                    <a:moveTo>
                      <a:pt x="0" y="0"/>
                    </a:moveTo>
                    <a:lnTo>
                      <a:pt x="0" y="120"/>
                    </a:lnTo>
                    <a:lnTo>
                      <a:pt x="66" y="120"/>
                    </a:lnTo>
                    <a:lnTo>
                      <a:pt x="96" y="89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  <a:moveTo>
                      <a:pt x="9" y="11"/>
                    </a:moveTo>
                    <a:lnTo>
                      <a:pt x="86" y="11"/>
                    </a:lnTo>
                    <a:lnTo>
                      <a:pt x="86" y="82"/>
                    </a:lnTo>
                    <a:lnTo>
                      <a:pt x="60" y="82"/>
                    </a:lnTo>
                    <a:lnTo>
                      <a:pt x="60" y="109"/>
                    </a:lnTo>
                    <a:lnTo>
                      <a:pt x="9" y="109"/>
                    </a:lnTo>
                    <a:lnTo>
                      <a:pt x="9" y="11"/>
                    </a:lnTo>
                    <a:close/>
                    <a:moveTo>
                      <a:pt x="80" y="92"/>
                    </a:moveTo>
                    <a:lnTo>
                      <a:pt x="69" y="101"/>
                    </a:lnTo>
                    <a:lnTo>
                      <a:pt x="69" y="92"/>
                    </a:lnTo>
                    <a:lnTo>
                      <a:pt x="80" y="9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  <p:sp>
            <p:nvSpPr>
              <p:cNvPr id="10" name="Rectangle 17"/>
              <p:cNvSpPr>
                <a:spLocks noChangeArrowheads="1"/>
              </p:cNvSpPr>
              <p:nvPr/>
            </p:nvSpPr>
            <p:spPr bwMode="auto">
              <a:xfrm>
                <a:off x="27" y="33"/>
                <a:ext cx="42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  <p:sp>
            <p:nvSpPr>
              <p:cNvPr id="11" name="Rectangle 18"/>
              <p:cNvSpPr>
                <a:spLocks noChangeArrowheads="1"/>
              </p:cNvSpPr>
              <p:nvPr/>
            </p:nvSpPr>
            <p:spPr bwMode="auto">
              <a:xfrm>
                <a:off x="27" y="61"/>
                <a:ext cx="27" cy="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12" name="Group 19"/>
            <p:cNvGrpSpPr/>
            <p:nvPr/>
          </p:nvGrpSpPr>
          <p:grpSpPr bwMode="auto">
            <a:xfrm>
              <a:off x="9064280" y="3990967"/>
              <a:ext cx="280956" cy="261827"/>
              <a:chOff x="0" y="0"/>
              <a:chExt cx="117" cy="109"/>
            </a:xfrm>
            <a:solidFill>
              <a:srgbClr val="F8F8F8"/>
            </a:solidFill>
          </p:grpSpPr>
          <p:sp>
            <p:nvSpPr>
              <p:cNvPr id="13" name="Freeform 20"/>
              <p:cNvSpPr>
                <a:spLocks noEditPoints="1"/>
              </p:cNvSpPr>
              <p:nvPr/>
            </p:nvSpPr>
            <p:spPr bwMode="auto">
              <a:xfrm>
                <a:off x="0" y="0"/>
                <a:ext cx="117" cy="109"/>
              </a:xfrm>
              <a:custGeom>
                <a:avLst/>
                <a:gdLst>
                  <a:gd name="T0" fmla="*/ 100 w 117"/>
                  <a:gd name="T1" fmla="*/ 38 h 109"/>
                  <a:gd name="T2" fmla="*/ 100 w 117"/>
                  <a:gd name="T3" fmla="*/ 0 h 109"/>
                  <a:gd name="T4" fmla="*/ 0 w 117"/>
                  <a:gd name="T5" fmla="*/ 0 h 109"/>
                  <a:gd name="T6" fmla="*/ 0 w 117"/>
                  <a:gd name="T7" fmla="*/ 82 h 109"/>
                  <a:gd name="T8" fmla="*/ 24 w 117"/>
                  <a:gd name="T9" fmla="*/ 82 h 109"/>
                  <a:gd name="T10" fmla="*/ 24 w 117"/>
                  <a:gd name="T11" fmla="*/ 109 h 109"/>
                  <a:gd name="T12" fmla="*/ 54 w 117"/>
                  <a:gd name="T13" fmla="*/ 82 h 109"/>
                  <a:gd name="T14" fmla="*/ 57 w 117"/>
                  <a:gd name="T15" fmla="*/ 82 h 109"/>
                  <a:gd name="T16" fmla="*/ 57 w 117"/>
                  <a:gd name="T17" fmla="*/ 99 h 109"/>
                  <a:gd name="T18" fmla="*/ 60 w 117"/>
                  <a:gd name="T19" fmla="*/ 99 h 109"/>
                  <a:gd name="T20" fmla="*/ 117 w 117"/>
                  <a:gd name="T21" fmla="*/ 99 h 109"/>
                  <a:gd name="T22" fmla="*/ 117 w 117"/>
                  <a:gd name="T23" fmla="*/ 43 h 109"/>
                  <a:gd name="T24" fmla="*/ 117 w 117"/>
                  <a:gd name="T25" fmla="*/ 38 h 109"/>
                  <a:gd name="T26" fmla="*/ 100 w 117"/>
                  <a:gd name="T27" fmla="*/ 38 h 109"/>
                  <a:gd name="T28" fmla="*/ 51 w 117"/>
                  <a:gd name="T29" fmla="*/ 71 h 109"/>
                  <a:gd name="T30" fmla="*/ 34 w 117"/>
                  <a:gd name="T31" fmla="*/ 86 h 109"/>
                  <a:gd name="T32" fmla="*/ 34 w 117"/>
                  <a:gd name="T33" fmla="*/ 71 h 109"/>
                  <a:gd name="T34" fmla="*/ 10 w 117"/>
                  <a:gd name="T35" fmla="*/ 71 h 109"/>
                  <a:gd name="T36" fmla="*/ 10 w 117"/>
                  <a:gd name="T37" fmla="*/ 9 h 109"/>
                  <a:gd name="T38" fmla="*/ 90 w 117"/>
                  <a:gd name="T39" fmla="*/ 9 h 109"/>
                  <a:gd name="T40" fmla="*/ 90 w 117"/>
                  <a:gd name="T41" fmla="*/ 38 h 109"/>
                  <a:gd name="T42" fmla="*/ 57 w 117"/>
                  <a:gd name="T43" fmla="*/ 38 h 109"/>
                  <a:gd name="T44" fmla="*/ 57 w 117"/>
                  <a:gd name="T45" fmla="*/ 71 h 109"/>
                  <a:gd name="T46" fmla="*/ 51 w 117"/>
                  <a:gd name="T47" fmla="*/ 71 h 109"/>
                  <a:gd name="T48" fmla="*/ 108 w 117"/>
                  <a:gd name="T49" fmla="*/ 89 h 109"/>
                  <a:gd name="T50" fmla="*/ 67 w 117"/>
                  <a:gd name="T51" fmla="*/ 89 h 109"/>
                  <a:gd name="T52" fmla="*/ 67 w 117"/>
                  <a:gd name="T53" fmla="*/ 47 h 109"/>
                  <a:gd name="T54" fmla="*/ 108 w 117"/>
                  <a:gd name="T55" fmla="*/ 47 h 109"/>
                  <a:gd name="T56" fmla="*/ 108 w 117"/>
                  <a:gd name="T57" fmla="*/ 89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17" h="109">
                    <a:moveTo>
                      <a:pt x="100" y="38"/>
                    </a:moveTo>
                    <a:lnTo>
                      <a:pt x="100" y="0"/>
                    </a:lnTo>
                    <a:lnTo>
                      <a:pt x="0" y="0"/>
                    </a:lnTo>
                    <a:lnTo>
                      <a:pt x="0" y="82"/>
                    </a:lnTo>
                    <a:lnTo>
                      <a:pt x="24" y="82"/>
                    </a:lnTo>
                    <a:lnTo>
                      <a:pt x="24" y="109"/>
                    </a:lnTo>
                    <a:lnTo>
                      <a:pt x="54" y="82"/>
                    </a:lnTo>
                    <a:lnTo>
                      <a:pt x="57" y="82"/>
                    </a:lnTo>
                    <a:lnTo>
                      <a:pt x="57" y="99"/>
                    </a:lnTo>
                    <a:lnTo>
                      <a:pt x="60" y="99"/>
                    </a:lnTo>
                    <a:lnTo>
                      <a:pt x="117" y="99"/>
                    </a:lnTo>
                    <a:lnTo>
                      <a:pt x="117" y="43"/>
                    </a:lnTo>
                    <a:lnTo>
                      <a:pt x="117" y="38"/>
                    </a:lnTo>
                    <a:lnTo>
                      <a:pt x="100" y="38"/>
                    </a:lnTo>
                    <a:close/>
                    <a:moveTo>
                      <a:pt x="51" y="71"/>
                    </a:moveTo>
                    <a:lnTo>
                      <a:pt x="34" y="86"/>
                    </a:lnTo>
                    <a:lnTo>
                      <a:pt x="34" y="71"/>
                    </a:lnTo>
                    <a:lnTo>
                      <a:pt x="10" y="71"/>
                    </a:lnTo>
                    <a:lnTo>
                      <a:pt x="10" y="9"/>
                    </a:lnTo>
                    <a:lnTo>
                      <a:pt x="90" y="9"/>
                    </a:lnTo>
                    <a:lnTo>
                      <a:pt x="90" y="38"/>
                    </a:lnTo>
                    <a:lnTo>
                      <a:pt x="57" y="38"/>
                    </a:lnTo>
                    <a:lnTo>
                      <a:pt x="57" y="71"/>
                    </a:lnTo>
                    <a:lnTo>
                      <a:pt x="51" y="71"/>
                    </a:lnTo>
                    <a:close/>
                    <a:moveTo>
                      <a:pt x="108" y="89"/>
                    </a:moveTo>
                    <a:lnTo>
                      <a:pt x="67" y="89"/>
                    </a:lnTo>
                    <a:lnTo>
                      <a:pt x="67" y="47"/>
                    </a:lnTo>
                    <a:lnTo>
                      <a:pt x="108" y="47"/>
                    </a:lnTo>
                    <a:lnTo>
                      <a:pt x="108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  <p:sp>
            <p:nvSpPr>
              <p:cNvPr id="14" name="Rectangle 21"/>
              <p:cNvSpPr>
                <a:spLocks noChangeArrowheads="1"/>
              </p:cNvSpPr>
              <p:nvPr/>
            </p:nvSpPr>
            <p:spPr bwMode="auto">
              <a:xfrm>
                <a:off x="75" y="64"/>
                <a:ext cx="10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  <p:sp>
            <p:nvSpPr>
              <p:cNvPr id="15" name="Rectangle 22"/>
              <p:cNvSpPr>
                <a:spLocks noChangeArrowheads="1"/>
              </p:cNvSpPr>
              <p:nvPr/>
            </p:nvSpPr>
            <p:spPr bwMode="auto">
              <a:xfrm>
                <a:off x="90" y="64"/>
                <a:ext cx="9" cy="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16" name="Group 23"/>
            <p:cNvGrpSpPr/>
            <p:nvPr/>
          </p:nvGrpSpPr>
          <p:grpSpPr bwMode="auto">
            <a:xfrm>
              <a:off x="3447543" y="3981360"/>
              <a:ext cx="280958" cy="283446"/>
              <a:chOff x="0" y="0"/>
              <a:chExt cx="117" cy="118"/>
            </a:xfrm>
            <a:solidFill>
              <a:srgbClr val="F8F8F8"/>
            </a:solidFill>
          </p:grpSpPr>
          <p:sp>
            <p:nvSpPr>
              <p:cNvPr id="17" name="Freeform 24"/>
              <p:cNvSpPr>
                <a:spLocks noEditPoints="1"/>
              </p:cNvSpPr>
              <p:nvPr/>
            </p:nvSpPr>
            <p:spPr bwMode="auto">
              <a:xfrm>
                <a:off x="0" y="0"/>
                <a:ext cx="117" cy="118"/>
              </a:xfrm>
              <a:custGeom>
                <a:avLst/>
                <a:gdLst>
                  <a:gd name="T0" fmla="*/ 117 w 117"/>
                  <a:gd name="T1" fmla="*/ 21 h 118"/>
                  <a:gd name="T2" fmla="*/ 107 w 117"/>
                  <a:gd name="T3" fmla="*/ 21 h 118"/>
                  <a:gd name="T4" fmla="*/ 78 w 117"/>
                  <a:gd name="T5" fmla="*/ 21 h 118"/>
                  <a:gd name="T6" fmla="*/ 78 w 117"/>
                  <a:gd name="T7" fmla="*/ 0 h 118"/>
                  <a:gd name="T8" fmla="*/ 39 w 117"/>
                  <a:gd name="T9" fmla="*/ 0 h 118"/>
                  <a:gd name="T10" fmla="*/ 39 w 117"/>
                  <a:gd name="T11" fmla="*/ 21 h 118"/>
                  <a:gd name="T12" fmla="*/ 11 w 117"/>
                  <a:gd name="T13" fmla="*/ 21 h 118"/>
                  <a:gd name="T14" fmla="*/ 0 w 117"/>
                  <a:gd name="T15" fmla="*/ 21 h 118"/>
                  <a:gd name="T16" fmla="*/ 0 w 117"/>
                  <a:gd name="T17" fmla="*/ 31 h 118"/>
                  <a:gd name="T18" fmla="*/ 11 w 117"/>
                  <a:gd name="T19" fmla="*/ 31 h 118"/>
                  <a:gd name="T20" fmla="*/ 11 w 117"/>
                  <a:gd name="T21" fmla="*/ 118 h 118"/>
                  <a:gd name="T22" fmla="*/ 107 w 117"/>
                  <a:gd name="T23" fmla="*/ 118 h 118"/>
                  <a:gd name="T24" fmla="*/ 107 w 117"/>
                  <a:gd name="T25" fmla="*/ 31 h 118"/>
                  <a:gd name="T26" fmla="*/ 117 w 117"/>
                  <a:gd name="T27" fmla="*/ 31 h 118"/>
                  <a:gd name="T28" fmla="*/ 117 w 117"/>
                  <a:gd name="T29" fmla="*/ 21 h 118"/>
                  <a:gd name="T30" fmla="*/ 50 w 117"/>
                  <a:gd name="T31" fmla="*/ 10 h 118"/>
                  <a:gd name="T32" fmla="*/ 68 w 117"/>
                  <a:gd name="T33" fmla="*/ 10 h 118"/>
                  <a:gd name="T34" fmla="*/ 68 w 117"/>
                  <a:gd name="T35" fmla="*/ 21 h 118"/>
                  <a:gd name="T36" fmla="*/ 50 w 117"/>
                  <a:gd name="T37" fmla="*/ 21 h 118"/>
                  <a:gd name="T38" fmla="*/ 50 w 117"/>
                  <a:gd name="T39" fmla="*/ 10 h 118"/>
                  <a:gd name="T40" fmla="*/ 95 w 117"/>
                  <a:gd name="T41" fmla="*/ 105 h 118"/>
                  <a:gd name="T42" fmla="*/ 21 w 117"/>
                  <a:gd name="T43" fmla="*/ 105 h 118"/>
                  <a:gd name="T44" fmla="*/ 21 w 117"/>
                  <a:gd name="T45" fmla="*/ 31 h 118"/>
                  <a:gd name="T46" fmla="*/ 39 w 117"/>
                  <a:gd name="T47" fmla="*/ 31 h 118"/>
                  <a:gd name="T48" fmla="*/ 78 w 117"/>
                  <a:gd name="T49" fmla="*/ 31 h 118"/>
                  <a:gd name="T50" fmla="*/ 95 w 117"/>
                  <a:gd name="T51" fmla="*/ 31 h 118"/>
                  <a:gd name="T52" fmla="*/ 95 w 117"/>
                  <a:gd name="T53" fmla="*/ 105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7" h="118">
                    <a:moveTo>
                      <a:pt x="117" y="21"/>
                    </a:moveTo>
                    <a:lnTo>
                      <a:pt x="107" y="21"/>
                    </a:lnTo>
                    <a:lnTo>
                      <a:pt x="78" y="21"/>
                    </a:lnTo>
                    <a:lnTo>
                      <a:pt x="78" y="0"/>
                    </a:lnTo>
                    <a:lnTo>
                      <a:pt x="39" y="0"/>
                    </a:lnTo>
                    <a:lnTo>
                      <a:pt x="39" y="21"/>
                    </a:lnTo>
                    <a:lnTo>
                      <a:pt x="11" y="21"/>
                    </a:lnTo>
                    <a:lnTo>
                      <a:pt x="0" y="21"/>
                    </a:lnTo>
                    <a:lnTo>
                      <a:pt x="0" y="31"/>
                    </a:lnTo>
                    <a:lnTo>
                      <a:pt x="11" y="31"/>
                    </a:lnTo>
                    <a:lnTo>
                      <a:pt x="11" y="118"/>
                    </a:lnTo>
                    <a:lnTo>
                      <a:pt x="107" y="118"/>
                    </a:lnTo>
                    <a:lnTo>
                      <a:pt x="107" y="31"/>
                    </a:lnTo>
                    <a:lnTo>
                      <a:pt x="117" y="31"/>
                    </a:lnTo>
                    <a:lnTo>
                      <a:pt x="117" y="21"/>
                    </a:lnTo>
                    <a:close/>
                    <a:moveTo>
                      <a:pt x="50" y="10"/>
                    </a:moveTo>
                    <a:lnTo>
                      <a:pt x="68" y="10"/>
                    </a:lnTo>
                    <a:lnTo>
                      <a:pt x="68" y="21"/>
                    </a:lnTo>
                    <a:lnTo>
                      <a:pt x="50" y="21"/>
                    </a:lnTo>
                    <a:lnTo>
                      <a:pt x="50" y="10"/>
                    </a:lnTo>
                    <a:close/>
                    <a:moveTo>
                      <a:pt x="95" y="105"/>
                    </a:moveTo>
                    <a:lnTo>
                      <a:pt x="21" y="105"/>
                    </a:lnTo>
                    <a:lnTo>
                      <a:pt x="21" y="31"/>
                    </a:lnTo>
                    <a:lnTo>
                      <a:pt x="39" y="31"/>
                    </a:lnTo>
                    <a:lnTo>
                      <a:pt x="78" y="31"/>
                    </a:lnTo>
                    <a:lnTo>
                      <a:pt x="95" y="31"/>
                    </a:lnTo>
                    <a:lnTo>
                      <a:pt x="95" y="10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  <p:sp>
            <p:nvSpPr>
              <p:cNvPr id="18" name="Rectangle 25"/>
              <p:cNvSpPr>
                <a:spLocks noChangeArrowheads="1"/>
              </p:cNvSpPr>
              <p:nvPr/>
            </p:nvSpPr>
            <p:spPr bwMode="auto">
              <a:xfrm>
                <a:off x="36" y="48"/>
                <a:ext cx="12" cy="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  <p:sp>
            <p:nvSpPr>
              <p:cNvPr id="19" name="Rectangle 26"/>
              <p:cNvSpPr>
                <a:spLocks noChangeArrowheads="1"/>
              </p:cNvSpPr>
              <p:nvPr/>
            </p:nvSpPr>
            <p:spPr bwMode="auto">
              <a:xfrm>
                <a:off x="69" y="48"/>
                <a:ext cx="11" cy="4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</p:grpSp>
        <p:grpSp>
          <p:nvGrpSpPr>
            <p:cNvPr id="20" name="Group 27"/>
            <p:cNvGrpSpPr/>
            <p:nvPr/>
          </p:nvGrpSpPr>
          <p:grpSpPr bwMode="auto">
            <a:xfrm>
              <a:off x="616365" y="3978958"/>
              <a:ext cx="252140" cy="288250"/>
              <a:chOff x="0" y="0"/>
              <a:chExt cx="105" cy="120"/>
            </a:xfrm>
            <a:solidFill>
              <a:srgbClr val="F8F8F8"/>
            </a:solidFill>
          </p:grpSpPr>
          <p:sp>
            <p:nvSpPr>
              <p:cNvPr id="21" name="Freeform 28"/>
              <p:cNvSpPr/>
              <p:nvPr/>
            </p:nvSpPr>
            <p:spPr bwMode="auto">
              <a:xfrm>
                <a:off x="18" y="47"/>
                <a:ext cx="53" cy="26"/>
              </a:xfrm>
              <a:custGeom>
                <a:avLst/>
                <a:gdLst>
                  <a:gd name="T0" fmla="*/ 18 w 35"/>
                  <a:gd name="T1" fmla="*/ 11 h 17"/>
                  <a:gd name="T2" fmla="*/ 7 w 35"/>
                  <a:gd name="T3" fmla="*/ 0 h 17"/>
                  <a:gd name="T4" fmla="*/ 0 w 35"/>
                  <a:gd name="T5" fmla="*/ 0 h 17"/>
                  <a:gd name="T6" fmla="*/ 18 w 35"/>
                  <a:gd name="T7" fmla="*/ 17 h 17"/>
                  <a:gd name="T8" fmla="*/ 35 w 35"/>
                  <a:gd name="T9" fmla="*/ 0 h 17"/>
                  <a:gd name="T10" fmla="*/ 28 w 35"/>
                  <a:gd name="T11" fmla="*/ 0 h 17"/>
                  <a:gd name="T12" fmla="*/ 18 w 35"/>
                  <a:gd name="T13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" h="17">
                    <a:moveTo>
                      <a:pt x="18" y="11"/>
                    </a:moveTo>
                    <a:cubicBezTo>
                      <a:pt x="12" y="11"/>
                      <a:pt x="7" y="6"/>
                      <a:pt x="7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0"/>
                      <a:pt x="8" y="17"/>
                      <a:pt x="18" y="17"/>
                    </a:cubicBezTo>
                    <a:cubicBezTo>
                      <a:pt x="27" y="17"/>
                      <a:pt x="35" y="10"/>
                      <a:pt x="35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6"/>
                      <a:pt x="23" y="11"/>
                      <a:pt x="18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  <p:sp>
            <p:nvSpPr>
              <p:cNvPr id="22" name="Freeform 29"/>
              <p:cNvSpPr>
                <a:spLocks noEditPoints="1"/>
              </p:cNvSpPr>
              <p:nvPr/>
            </p:nvSpPr>
            <p:spPr bwMode="auto">
              <a:xfrm>
                <a:off x="0" y="0"/>
                <a:ext cx="105" cy="120"/>
              </a:xfrm>
              <a:custGeom>
                <a:avLst/>
                <a:gdLst>
                  <a:gd name="T0" fmla="*/ 105 w 105"/>
                  <a:gd name="T1" fmla="*/ 0 h 120"/>
                  <a:gd name="T2" fmla="*/ 23 w 105"/>
                  <a:gd name="T3" fmla="*/ 0 h 120"/>
                  <a:gd name="T4" fmla="*/ 23 w 105"/>
                  <a:gd name="T5" fmla="*/ 18 h 120"/>
                  <a:gd name="T6" fmla="*/ 0 w 105"/>
                  <a:gd name="T7" fmla="*/ 18 h 120"/>
                  <a:gd name="T8" fmla="*/ 0 w 105"/>
                  <a:gd name="T9" fmla="*/ 120 h 120"/>
                  <a:gd name="T10" fmla="*/ 89 w 105"/>
                  <a:gd name="T11" fmla="*/ 120 h 120"/>
                  <a:gd name="T12" fmla="*/ 89 w 105"/>
                  <a:gd name="T13" fmla="*/ 97 h 120"/>
                  <a:gd name="T14" fmla="*/ 105 w 105"/>
                  <a:gd name="T15" fmla="*/ 97 h 120"/>
                  <a:gd name="T16" fmla="*/ 105 w 105"/>
                  <a:gd name="T17" fmla="*/ 0 h 120"/>
                  <a:gd name="T18" fmla="*/ 78 w 105"/>
                  <a:gd name="T19" fmla="*/ 109 h 120"/>
                  <a:gd name="T20" fmla="*/ 11 w 105"/>
                  <a:gd name="T21" fmla="*/ 109 h 120"/>
                  <a:gd name="T22" fmla="*/ 11 w 105"/>
                  <a:gd name="T23" fmla="*/ 29 h 120"/>
                  <a:gd name="T24" fmla="*/ 23 w 105"/>
                  <a:gd name="T25" fmla="*/ 29 h 120"/>
                  <a:gd name="T26" fmla="*/ 78 w 105"/>
                  <a:gd name="T27" fmla="*/ 29 h 120"/>
                  <a:gd name="T28" fmla="*/ 78 w 105"/>
                  <a:gd name="T29" fmla="*/ 97 h 120"/>
                  <a:gd name="T30" fmla="*/ 78 w 105"/>
                  <a:gd name="T31" fmla="*/ 109 h 120"/>
                  <a:gd name="T32" fmla="*/ 96 w 105"/>
                  <a:gd name="T33" fmla="*/ 86 h 120"/>
                  <a:gd name="T34" fmla="*/ 89 w 105"/>
                  <a:gd name="T35" fmla="*/ 86 h 120"/>
                  <a:gd name="T36" fmla="*/ 89 w 105"/>
                  <a:gd name="T37" fmla="*/ 18 h 120"/>
                  <a:gd name="T38" fmla="*/ 32 w 105"/>
                  <a:gd name="T39" fmla="*/ 18 h 120"/>
                  <a:gd name="T40" fmla="*/ 32 w 105"/>
                  <a:gd name="T41" fmla="*/ 11 h 120"/>
                  <a:gd name="T42" fmla="*/ 96 w 105"/>
                  <a:gd name="T43" fmla="*/ 11 h 120"/>
                  <a:gd name="T44" fmla="*/ 96 w 105"/>
                  <a:gd name="T45" fmla="*/ 8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5" h="120">
                    <a:moveTo>
                      <a:pt x="105" y="0"/>
                    </a:moveTo>
                    <a:lnTo>
                      <a:pt x="23" y="0"/>
                    </a:lnTo>
                    <a:lnTo>
                      <a:pt x="23" y="18"/>
                    </a:lnTo>
                    <a:lnTo>
                      <a:pt x="0" y="18"/>
                    </a:lnTo>
                    <a:lnTo>
                      <a:pt x="0" y="120"/>
                    </a:lnTo>
                    <a:lnTo>
                      <a:pt x="89" y="120"/>
                    </a:lnTo>
                    <a:lnTo>
                      <a:pt x="89" y="97"/>
                    </a:lnTo>
                    <a:lnTo>
                      <a:pt x="105" y="97"/>
                    </a:lnTo>
                    <a:lnTo>
                      <a:pt x="105" y="0"/>
                    </a:lnTo>
                    <a:close/>
                    <a:moveTo>
                      <a:pt x="78" y="109"/>
                    </a:moveTo>
                    <a:lnTo>
                      <a:pt x="11" y="109"/>
                    </a:lnTo>
                    <a:lnTo>
                      <a:pt x="11" y="29"/>
                    </a:lnTo>
                    <a:lnTo>
                      <a:pt x="23" y="29"/>
                    </a:lnTo>
                    <a:lnTo>
                      <a:pt x="78" y="29"/>
                    </a:lnTo>
                    <a:lnTo>
                      <a:pt x="78" y="97"/>
                    </a:lnTo>
                    <a:lnTo>
                      <a:pt x="78" y="109"/>
                    </a:lnTo>
                    <a:close/>
                    <a:moveTo>
                      <a:pt x="96" y="86"/>
                    </a:moveTo>
                    <a:lnTo>
                      <a:pt x="89" y="86"/>
                    </a:lnTo>
                    <a:lnTo>
                      <a:pt x="89" y="18"/>
                    </a:lnTo>
                    <a:lnTo>
                      <a:pt x="32" y="18"/>
                    </a:lnTo>
                    <a:lnTo>
                      <a:pt x="32" y="11"/>
                    </a:lnTo>
                    <a:lnTo>
                      <a:pt x="96" y="11"/>
                    </a:lnTo>
                    <a:lnTo>
                      <a:pt x="96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4000">
                  <a:solidFill>
                    <a:srgbClr val="F8F8F8"/>
                  </a:solidFill>
                </a:endParaRPr>
              </a:p>
            </p:txBody>
          </p:sp>
        </p:grpSp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969451" y="3959741"/>
              <a:ext cx="197477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3822244" y="3959741"/>
              <a:ext cx="197477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6598195" y="3959741"/>
              <a:ext cx="197477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  <p:sp>
          <p:nvSpPr>
            <p:cNvPr id="26" name="Text Box 33"/>
            <p:cNvSpPr txBox="1">
              <a:spLocks noChangeArrowheads="1"/>
            </p:cNvSpPr>
            <p:nvPr/>
          </p:nvSpPr>
          <p:spPr bwMode="auto">
            <a:xfrm>
              <a:off x="9479803" y="3959741"/>
              <a:ext cx="1974771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YOUR TEXT HERE</a:t>
              </a:r>
            </a:p>
          </p:txBody>
        </p:sp>
        <p:sp>
          <p:nvSpPr>
            <p:cNvPr id="31" name="Text Box 38"/>
            <p:cNvSpPr txBox="1">
              <a:spLocks noChangeArrowheads="1"/>
            </p:cNvSpPr>
            <p:nvPr/>
          </p:nvSpPr>
          <p:spPr bwMode="auto">
            <a:xfrm>
              <a:off x="1442872" y="4934236"/>
              <a:ext cx="604654" cy="523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32" name="Text Box 39"/>
            <p:cNvSpPr txBox="1">
              <a:spLocks noChangeArrowheads="1"/>
            </p:cNvSpPr>
            <p:nvPr/>
          </p:nvSpPr>
          <p:spPr bwMode="auto">
            <a:xfrm>
              <a:off x="7040396" y="4934237"/>
              <a:ext cx="604654" cy="523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33" name="Text Box 40"/>
            <p:cNvSpPr txBox="1">
              <a:spLocks noChangeArrowheads="1"/>
            </p:cNvSpPr>
            <p:nvPr/>
          </p:nvSpPr>
          <p:spPr bwMode="auto">
            <a:xfrm>
              <a:off x="4322079" y="2613823"/>
              <a:ext cx="604654" cy="523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34" name="Text Box 41"/>
            <p:cNvSpPr txBox="1">
              <a:spLocks noChangeArrowheads="1"/>
            </p:cNvSpPr>
            <p:nvPr/>
          </p:nvSpPr>
          <p:spPr bwMode="auto">
            <a:xfrm>
              <a:off x="9919602" y="2613823"/>
              <a:ext cx="604654" cy="5232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CN" altLang="zh-CN" sz="28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36" name="矩形 23"/>
            <p:cNvSpPr>
              <a:spLocks noChangeArrowheads="1"/>
            </p:cNvSpPr>
            <p:nvPr/>
          </p:nvSpPr>
          <p:spPr bwMode="auto">
            <a:xfrm>
              <a:off x="523152" y="2367601"/>
              <a:ext cx="26986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矩形 23"/>
            <p:cNvSpPr>
              <a:spLocks noChangeArrowheads="1"/>
            </p:cNvSpPr>
            <p:nvPr/>
          </p:nvSpPr>
          <p:spPr bwMode="auto">
            <a:xfrm>
              <a:off x="3275073" y="4688014"/>
              <a:ext cx="26986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23"/>
            <p:cNvSpPr>
              <a:spLocks noChangeArrowheads="1"/>
            </p:cNvSpPr>
            <p:nvPr/>
          </p:nvSpPr>
          <p:spPr bwMode="auto">
            <a:xfrm>
              <a:off x="5993390" y="2365385"/>
              <a:ext cx="26986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23"/>
            <p:cNvSpPr>
              <a:spLocks noChangeArrowheads="1"/>
            </p:cNvSpPr>
            <p:nvPr/>
          </p:nvSpPr>
          <p:spPr bwMode="auto">
            <a:xfrm>
              <a:off x="9016472" y="4688014"/>
              <a:ext cx="2698665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 tackle my whole life at once. I can do </a:t>
              </a:r>
              <a:r>
                <a:rPr lang="en-US" altLang="zh-CN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Just for today I will try to live through this day only and not</a:t>
              </a:r>
              <a:endPara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0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2" name="图片 4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25"/>
          <a:stretch>
            <a:fillRect/>
          </a:stretch>
        </p:blipFill>
        <p:spPr>
          <a:xfrm>
            <a:off x="2342820" y="249069"/>
            <a:ext cx="7193682" cy="6231227"/>
          </a:xfrm>
          <a:prstGeom prst="rect">
            <a:avLst/>
          </a:prstGeom>
        </p:spPr>
      </p:pic>
      <p:sp>
        <p:nvSpPr>
          <p:cNvPr id="5" name="文本框 5"/>
          <p:cNvSpPr txBox="1">
            <a:spLocks noChangeArrowheads="1"/>
          </p:cNvSpPr>
          <p:nvPr/>
        </p:nvSpPr>
        <p:spPr bwMode="auto">
          <a:xfrm>
            <a:off x="3969635" y="3103073"/>
            <a:ext cx="39400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2800" b="1" dirty="0">
                <a:solidFill>
                  <a:srgbClr val="FB708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02.ADD TITTLE HERE</a:t>
            </a:r>
            <a:endParaRPr lang="zh-CN" altLang="en-US" sz="2800" b="1" dirty="0">
              <a:solidFill>
                <a:srgbClr val="FB708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6"/>
          <p:cNvSpPr txBox="1">
            <a:spLocks noChangeArrowheads="1"/>
          </p:cNvSpPr>
          <p:nvPr/>
        </p:nvSpPr>
        <p:spPr bwMode="auto">
          <a:xfrm>
            <a:off x="4524666" y="3626293"/>
            <a:ext cx="298365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</a:t>
            </a:r>
            <a:endParaRPr lang="en-US" altLang="zh-CN" sz="1200" dirty="0">
              <a:solidFill>
                <a:srgbClr val="B2874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" y="1881807"/>
            <a:ext cx="6611178" cy="4191000"/>
          </a:xfrm>
          <a:prstGeom prst="rect">
            <a:avLst/>
          </a:prstGeom>
          <a:solidFill>
            <a:srgbClr val="5EAA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642342" y="2604440"/>
            <a:ext cx="4021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23"/>
          <p:cNvSpPr>
            <a:spLocks noChangeArrowheads="1"/>
          </p:cNvSpPr>
          <p:nvPr/>
        </p:nvSpPr>
        <p:spPr bwMode="auto">
          <a:xfrm>
            <a:off x="636107" y="3235963"/>
            <a:ext cx="5486397" cy="203132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once. I can do for</a:t>
            </a:r>
          </a:p>
          <a:p>
            <a:pPr eaLnBrk="1" hangingPunct="1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Just for today I will try to live through this day only and not tackle my whole life problem at once. I can do for twelve hours that hours that Just for today I will try to live through this day only and not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22"/>
          <p:cNvSpPr txBox="1">
            <a:spLocks noChangeArrowheads="1"/>
          </p:cNvSpPr>
          <p:nvPr/>
        </p:nvSpPr>
        <p:spPr bwMode="auto">
          <a:xfrm>
            <a:off x="3857208" y="811991"/>
            <a:ext cx="3986008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 algn="ctr"/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ADD YOUR TITTLE HERE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161106" y="1141245"/>
            <a:ext cx="537821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THIS IS A ART TEMPLATE ,THANK YOU WATCHING THIS ONE </a:t>
            </a:r>
            <a:endParaRPr lang="zh-CN" altLang="en-US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22" t="17594" r="3782" b="26058"/>
          <a:stretch>
            <a:fillRect/>
          </a:stretch>
        </p:blipFill>
        <p:spPr>
          <a:xfrm>
            <a:off x="7237287" y="873729"/>
            <a:ext cx="1099930" cy="746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935" y="1881807"/>
            <a:ext cx="4191000" cy="41910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1937.清新商务总结汇报简约PPT模板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0DE2BB0-87E8-4014-98CD-BC80E9CD9A05}"/>
  <p:tag name="GENSWF_ADVANCE_TIME" val="5"/>
  <p:tag name="ISPRING_CUSTOM_TIMING_USED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7C7F43B-2C8F-4817-B0F8-1F1387E5CE45}"/>
  <p:tag name="GENSWF_ADVANCE_TIME" val="5"/>
  <p:tag name="ISPRING_CUSTOM_TIMING_USED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2E71993-E9FB-49D7-A37D-991595674DA6}"/>
  <p:tag name="GENSWF_ADVANCE_TIME" val="5"/>
  <p:tag name="ISPRING_CUSTOM_TIMING_USED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A02A3B1-32DF-4053-A153-405323413079}"/>
  <p:tag name="GENSWF_ADVANCE_TIME" val="5"/>
  <p:tag name="ISPRING_CUSTOM_TIMING_USED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7F4EFAB5-3322-408F-934F-F7EEFCD6024D}"/>
  <p:tag name="GENSWF_ADVANCE_TIME" val="5"/>
  <p:tag name="ISPRING_CUSTOM_TIMING_USED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DE96D324-1678-4F19-92F3-1B2312BF145A}"/>
  <p:tag name="GENSWF_ADVANCE_TIME" val="5"/>
  <p:tag name="ISPRING_CUSTOM_TIMING_USED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B225A14D-9896-4CC4-9426-679D27FDC263}"/>
  <p:tag name="GENSWF_ADVANCE_TIME" val="5"/>
  <p:tag name="ISPRING_CUSTOM_TIMING_USED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0F28A9B8-F161-4E72-9C20-95D69653A290}"/>
  <p:tag name="GENSWF_ADVANCE_TIME" val="5"/>
  <p:tag name="ISPRING_CUSTOM_TIMING_US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E9A00B6B-27CB-49DE-B62B-AAA646EFA188}"/>
  <p:tag name="GENSWF_ADVANCE_TIME" val="5"/>
  <p:tag name="ISPRING_CUSTOM_TIMING_USED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D809E9C-3186-456C-B9C4-DAEF1CECD2B9}"/>
  <p:tag name="GENSWF_ADVANCE_TIME" val="5"/>
  <p:tag name="ISPRING_CUSTOM_TIMING_USED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E0BDADA-F04D-4F63-94AF-F84718E5DBEF}"/>
  <p:tag name="GENSWF_ADVANCE_TIME" val="5"/>
  <p:tag name="ISPRING_CUSTOM_TIMING_USED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193C2CCA-C5C3-4775-B44F-F14C055528F0}"/>
  <p:tag name="GENSWF_ADVANCE_TIME" val="5"/>
  <p:tag name="ISPRING_CUSTOM_TIMING_USED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C4E073A8-9EBA-49AA-AB88-AF0EA054A2F0}"/>
  <p:tag name="GENSWF_ADVANCE_TIME" val="5"/>
  <p:tag name="ISPRING_CUSTOM_TIMING_USED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93DA9319-55C3-4142-85AD-4136ECE3D90C}"/>
  <p:tag name="GENSWF_ADVANCE_TIME" val="5"/>
  <p:tag name="ISPRING_CUSTOM_TIMING_USED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515079A2-7F5A-4D83-91D7-22EB9FAD95D0}"/>
  <p:tag name="GENSWF_ADVANCE_TIME" val="5"/>
  <p:tag name="ISPRING_CUSTOM_TIMING_USED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A8FDBB92-9F20-439E-8723-D8F8CE26BCD9}"/>
  <p:tag name="GENSWF_ADVANCE_TIME" val="5"/>
  <p:tag name="ISPRING_CUSTOM_TIMING_USED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1946</Words>
  <Application>Microsoft Office PowerPoint</Application>
  <PresentationFormat>宽屏</PresentationFormat>
  <Paragraphs>160</Paragraphs>
  <Slides>23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2" baseType="lpstr">
      <vt:lpstr>Gill Sans</vt:lpstr>
      <vt:lpstr>等线</vt:lpstr>
      <vt:lpstr>微软雅黑</vt:lpstr>
      <vt:lpstr>Arial</vt:lpstr>
      <vt:lpstr>Calibri</vt:lpstr>
      <vt:lpstr>Calibri Light</vt:lpstr>
      <vt:lpstr>Impact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1937.清新商务总结汇报简约PPT模板</dc:title>
  <dc:creator/>
  <cp:lastModifiedBy>天 下</cp:lastModifiedBy>
  <cp:revision>4</cp:revision>
  <dcterms:created xsi:type="dcterms:W3CDTF">2015-05-05T08:02:00Z</dcterms:created>
  <dcterms:modified xsi:type="dcterms:W3CDTF">2021-01-05T05:07:58Z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