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E5002"/>
    <a:srgbClr val="FF505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CAE4D-8179-4E5B-AAB1-7CDFBDB6B5F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24641-732D-46BA-A689-229701365F4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24641-732D-46BA-A689-229701365F4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24641-732D-46BA-A689-229701365F4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24641-732D-46BA-A689-229701365F4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24641-732D-46BA-A689-229701365F4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24641-732D-46BA-A689-229701365F4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24641-732D-46BA-A689-229701365F4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24641-732D-46BA-A689-229701365F4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24641-732D-46BA-A689-229701365F4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24641-732D-46BA-A689-229701365F4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24641-732D-46BA-A689-229701365F4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24641-732D-46BA-A689-229701365F4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24641-732D-46BA-A689-229701365F4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48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48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48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48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48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48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48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48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48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48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48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原创设计\红换蓝绿PPT\红黄蓝绿PPT\3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52" y="0"/>
            <a:ext cx="9157651" cy="686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4800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接连接符 26"/>
          <p:cNvCxnSpPr/>
          <p:nvPr/>
        </p:nvCxnSpPr>
        <p:spPr>
          <a:xfrm>
            <a:off x="-1836204" y="3123100"/>
            <a:ext cx="3672408" cy="0"/>
          </a:xfrm>
          <a:prstGeom prst="line">
            <a:avLst/>
          </a:prstGeom>
          <a:ln w="476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9551" y="1935868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这是一个百年一遇的节日</a:t>
            </a:r>
          </a:p>
        </p:txBody>
      </p:sp>
      <p:cxnSp>
        <p:nvCxnSpPr>
          <p:cNvPr id="36" name="直接连接符 35"/>
          <p:cNvCxnSpPr/>
          <p:nvPr/>
        </p:nvCxnSpPr>
        <p:spPr>
          <a:xfrm>
            <a:off x="9144000" y="4224987"/>
            <a:ext cx="3672408" cy="0"/>
          </a:xfrm>
          <a:prstGeom prst="line">
            <a:avLst/>
          </a:prstGeom>
          <a:ln w="476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683454" y="3140968"/>
            <a:ext cx="71096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这是一个耍单的节日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27599" y="2433686"/>
            <a:ext cx="5827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这个节日是一群人的孤单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883"/>
    </mc:Choice>
    <mc:Fallback xmlns="">
      <p:transition advTm="58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90377E-6 L 0.25 1.90377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76058E-6 L -0.51163 -0.00046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90" y="-2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9" grpId="0"/>
      <p:bldP spid="29" grpId="1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991" y="4005064"/>
            <a:ext cx="3729716" cy="295232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04664"/>
            <a:ext cx="6577778" cy="41396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741" y="3534107"/>
            <a:ext cx="34948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一群人</a:t>
            </a:r>
            <a:r>
              <a:rPr lang="en-US" altLang="zh-CN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</a:t>
            </a:r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歌</a:t>
            </a:r>
            <a:r>
              <a:rPr lang="en-US" altLang="zh-CN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~</a:t>
            </a:r>
            <a:endParaRPr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4797152"/>
            <a:ext cx="33778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那些单身情歌啊、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爱一个人好难、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where are you</a:t>
            </a:r>
          </a:p>
          <a:p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要被点爆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480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1104412"/>
            <a:ext cx="5589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然后大家买单号去看失恋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33</a:t>
            </a:r>
            <a:r>
              <a:rPr lang="zh-CN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92" y="2162470"/>
            <a:ext cx="4317461" cy="4584127"/>
          </a:xfrm>
          <a:prstGeom prst="rect">
            <a:avLst/>
          </a:prstGeom>
        </p:spPr>
      </p:pic>
    </p:spTree>
  </p:cSld>
  <p:clrMapOvr>
    <a:masterClrMapping/>
  </p:clrMapOvr>
  <p:transition spd="slow" advTm="480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4170" y="1628800"/>
            <a:ext cx="634019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8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光棍节</a:t>
            </a:r>
            <a:endParaRPr lang="en-US" altLang="zh-CN" sz="8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8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我们不孤单！</a:t>
            </a:r>
          </a:p>
        </p:txBody>
      </p:sp>
    </p:spTree>
  </p:cSld>
  <p:clrMapOvr>
    <a:masterClrMapping/>
  </p:clrMapOvr>
  <p:transition spd="slow" advTm="48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99"/>
                            </p:stCondLst>
                            <p:childTnLst>
                              <p:par>
                                <p:cTn id="16" presetID="10" presetClass="exit" presetSubtype="0" fill="hold" grpId="2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原创设计\红换蓝绿PPT\整套\新建文件夹\图片\人身体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073300"/>
            <a:ext cx="2088232" cy="348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:\原创设计\红换蓝绿PPT\整套\新建文件夹\图片\腿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830713"/>
            <a:ext cx="54445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E:\原创设计\红换蓝绿PPT\整套\新建文件夹\图片\脸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573016"/>
            <a:ext cx="1440160" cy="100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圆角矩形 3"/>
          <p:cNvSpPr/>
          <p:nvPr/>
        </p:nvSpPr>
        <p:spPr>
          <a:xfrm>
            <a:off x="8117082" y="260648"/>
            <a:ext cx="127325" cy="648072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080" name="Picture 8" descr="E:\原创设计\红换蓝绿PPT\整套\新建文件夹\图片\旗子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9474"/>
            <a:ext cx="7560840" cy="419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8958" y="748403"/>
            <a:ext cx="56402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20XX.11.11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9393" y="1857291"/>
            <a:ext cx="582723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光棍节来了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1600" y="3147940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怎么办，依然是光棍！</a:t>
            </a:r>
          </a:p>
        </p:txBody>
      </p:sp>
    </p:spTree>
  </p:cSld>
  <p:clrMapOvr>
    <a:masterClrMapping/>
  </p:clrMapOvr>
  <p:transition spd="slow" advTm="480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3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1259632" y="3202918"/>
            <a:ext cx="691276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3923928" y="2780928"/>
            <a:ext cx="0" cy="42199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75856" y="3204432"/>
            <a:ext cx="21371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800</a:t>
            </a: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多年前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46737" y="2411596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1111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67744" y="1785010"/>
            <a:ext cx="5615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光棍达到和创纪录的</a:t>
            </a:r>
            <a:r>
              <a:rPr lang="en-US" altLang="zh-CN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条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11760" y="1137612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光棍节由此诞生了</a:t>
            </a:r>
          </a:p>
        </p:txBody>
      </p:sp>
    </p:spTree>
  </p:cSld>
  <p:clrMapOvr>
    <a:masterClrMapping/>
  </p:clrMapOvr>
  <p:transition spd="slow" advTm="48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6" presetClass="exit" presetSubtype="21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  <p:bldP spid="20" grpId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4007466" y="2420888"/>
            <a:ext cx="2952328" cy="1728192"/>
          </a:xfrm>
          <a:prstGeom prst="roundRect">
            <a:avLst/>
          </a:prstGeom>
          <a:solidFill>
            <a:srgbClr val="FFC000">
              <a:alpha val="1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82331" y="3009146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光棍好么？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3863450" y="2276872"/>
            <a:ext cx="3240360" cy="1998222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485405" y="961564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光棍是一种境界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2331" y="480704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zh-CN" sz="1800" dirty="0"/>
              <a:t>不一个人过怎能对得起这个日子！</a:t>
            </a:r>
            <a:endParaRPr lang="zh-CN" altLang="en-US" sz="1800" dirty="0"/>
          </a:p>
        </p:txBody>
      </p:sp>
      <p:cxnSp>
        <p:nvCxnSpPr>
          <p:cNvPr id="9" name="肘形连接符 8"/>
          <p:cNvCxnSpPr/>
          <p:nvPr/>
        </p:nvCxnSpPr>
        <p:spPr>
          <a:xfrm rot="16200000" flipV="1">
            <a:off x="3714848" y="1633386"/>
            <a:ext cx="792088" cy="494884"/>
          </a:xfrm>
          <a:prstGeom prst="bentConnector3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2514362" y="961564"/>
            <a:ext cx="2698175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282331" y="480703"/>
            <a:ext cx="3459658" cy="3621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肘形连接符 13"/>
          <p:cNvCxnSpPr/>
          <p:nvPr/>
        </p:nvCxnSpPr>
        <p:spPr>
          <a:xfrm rot="5400000" flipH="1" flipV="1">
            <a:off x="5624415" y="1095402"/>
            <a:ext cx="1426836" cy="936104"/>
          </a:xfrm>
          <a:prstGeom prst="bentConnector3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任意多边形 17"/>
          <p:cNvSpPr/>
          <p:nvPr/>
        </p:nvSpPr>
        <p:spPr>
          <a:xfrm>
            <a:off x="3527632" y="2636912"/>
            <a:ext cx="325925" cy="3960440"/>
          </a:xfrm>
          <a:custGeom>
            <a:avLst/>
            <a:gdLst>
              <a:gd name="connsiteX0" fmla="*/ 325925 w 325925"/>
              <a:gd name="connsiteY0" fmla="*/ 0 h 3521798"/>
              <a:gd name="connsiteX1" fmla="*/ 0 w 325925"/>
              <a:gd name="connsiteY1" fmla="*/ 0 h 3521798"/>
              <a:gd name="connsiteX2" fmla="*/ 0 w 325925"/>
              <a:gd name="connsiteY2" fmla="*/ 3512745 h 3521798"/>
              <a:gd name="connsiteX3" fmla="*/ 0 w 325925"/>
              <a:gd name="connsiteY3" fmla="*/ 3521798 h 352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25" h="3521798">
                <a:moveTo>
                  <a:pt x="325925" y="0"/>
                </a:moveTo>
                <a:lnTo>
                  <a:pt x="0" y="0"/>
                </a:lnTo>
                <a:lnTo>
                  <a:pt x="0" y="3512745"/>
                </a:lnTo>
                <a:lnTo>
                  <a:pt x="0" y="3521798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3061469" y="2852936"/>
            <a:ext cx="46616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331640" y="2636912"/>
            <a:ext cx="1729829" cy="7920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1931407" y="263981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独</a:t>
            </a:r>
            <a:r>
              <a: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立自主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406366" y="298309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沒有拖累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3073879" y="3903632"/>
            <a:ext cx="46616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1344050" y="3687608"/>
            <a:ext cx="1729829" cy="7920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1411761" y="37648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扫</a:t>
            </a:r>
            <a:r>
              <a: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房屋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931407" y="40770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不叠床被</a:t>
            </a:r>
          </a:p>
        </p:txBody>
      </p:sp>
      <p:cxnSp>
        <p:nvCxnSpPr>
          <p:cNvPr id="28" name="直接连接符 27"/>
          <p:cNvCxnSpPr/>
          <p:nvPr/>
        </p:nvCxnSpPr>
        <p:spPr>
          <a:xfrm flipH="1">
            <a:off x="3073879" y="4941168"/>
            <a:ext cx="46616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1344050" y="4725144"/>
            <a:ext cx="1729829" cy="7920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1931407" y="474334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所有收入</a:t>
            </a:r>
          </a:p>
        </p:txBody>
      </p:sp>
      <p:sp>
        <p:nvSpPr>
          <p:cNvPr id="31" name="矩形 30"/>
          <p:cNvSpPr/>
          <p:nvPr/>
        </p:nvSpPr>
        <p:spPr>
          <a:xfrm>
            <a:off x="1406366" y="508518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自己支配</a:t>
            </a:r>
          </a:p>
        </p:txBody>
      </p:sp>
      <p:cxnSp>
        <p:nvCxnSpPr>
          <p:cNvPr id="32" name="直接连接符 31"/>
          <p:cNvCxnSpPr/>
          <p:nvPr/>
        </p:nvCxnSpPr>
        <p:spPr>
          <a:xfrm flipH="1">
            <a:off x="3073879" y="5970639"/>
            <a:ext cx="46616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1344050" y="5754615"/>
            <a:ext cx="1729829" cy="7920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1406366" y="579838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自由可贵</a:t>
            </a:r>
          </a:p>
        </p:txBody>
      </p:sp>
      <p:sp>
        <p:nvSpPr>
          <p:cNvPr id="35" name="矩形 34"/>
          <p:cNvSpPr/>
          <p:nvPr/>
        </p:nvSpPr>
        <p:spPr>
          <a:xfrm>
            <a:off x="1837333" y="615065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光棍万岁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46328" y="2523424"/>
            <a:ext cx="2749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400" dirty="0"/>
              <a:t>光棍真的不好吗？</a:t>
            </a:r>
            <a:endParaRPr lang="en-US" altLang="zh-CN" sz="2400" dirty="0"/>
          </a:p>
        </p:txBody>
      </p:sp>
      <p:cxnSp>
        <p:nvCxnSpPr>
          <p:cNvPr id="39" name="直接连接符 38"/>
          <p:cNvCxnSpPr/>
          <p:nvPr/>
        </p:nvCxnSpPr>
        <p:spPr>
          <a:xfrm>
            <a:off x="4358334" y="4261738"/>
            <a:ext cx="0" cy="2335614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H="1">
            <a:off x="4358334" y="4618226"/>
            <a:ext cx="46616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861669" y="435581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800" dirty="0"/>
              <a:t>一人一床没人陪睡</a:t>
            </a:r>
            <a:r>
              <a:rPr lang="zh-CN" altLang="zh-CN" sz="1800" dirty="0"/>
              <a:t>！</a:t>
            </a:r>
            <a:endParaRPr lang="zh-CN" altLang="en-US" sz="1800" dirty="0"/>
          </a:p>
        </p:txBody>
      </p:sp>
      <p:sp>
        <p:nvSpPr>
          <p:cNvPr id="41" name="任意多边形 40"/>
          <p:cNvSpPr/>
          <p:nvPr/>
        </p:nvSpPr>
        <p:spPr>
          <a:xfrm>
            <a:off x="4848838" y="4454305"/>
            <a:ext cx="2274989" cy="298764"/>
          </a:xfrm>
          <a:custGeom>
            <a:avLst/>
            <a:gdLst>
              <a:gd name="connsiteX0" fmla="*/ 0 w 3856776"/>
              <a:gd name="connsiteY0" fmla="*/ 0 h 298764"/>
              <a:gd name="connsiteX1" fmla="*/ 0 w 3856776"/>
              <a:gd name="connsiteY1" fmla="*/ 298764 h 298764"/>
              <a:gd name="connsiteX2" fmla="*/ 3847723 w 3856776"/>
              <a:gd name="connsiteY2" fmla="*/ 298764 h 298764"/>
              <a:gd name="connsiteX3" fmla="*/ 3856776 w 3856776"/>
              <a:gd name="connsiteY3" fmla="*/ 298764 h 29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56776" h="298764">
                <a:moveTo>
                  <a:pt x="0" y="0"/>
                </a:moveTo>
                <a:lnTo>
                  <a:pt x="0" y="298764"/>
                </a:lnTo>
                <a:lnTo>
                  <a:pt x="3847723" y="298764"/>
                </a:lnTo>
                <a:lnTo>
                  <a:pt x="3856776" y="298764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3" name="直接连接符 42"/>
          <p:cNvCxnSpPr/>
          <p:nvPr/>
        </p:nvCxnSpPr>
        <p:spPr>
          <a:xfrm flipH="1">
            <a:off x="4358334" y="5181130"/>
            <a:ext cx="46616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861669" y="4928008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800" dirty="0"/>
              <a:t>一瓶一杯一个人醉</a:t>
            </a:r>
            <a:r>
              <a:rPr lang="zh-CN" altLang="zh-CN" sz="1800" dirty="0"/>
              <a:t>！</a:t>
            </a:r>
            <a:endParaRPr lang="zh-CN" altLang="en-US" sz="1800" dirty="0"/>
          </a:p>
        </p:txBody>
      </p:sp>
      <p:sp>
        <p:nvSpPr>
          <p:cNvPr id="45" name="任意多边形 44"/>
          <p:cNvSpPr/>
          <p:nvPr/>
        </p:nvSpPr>
        <p:spPr>
          <a:xfrm>
            <a:off x="4848838" y="4998576"/>
            <a:ext cx="2274989" cy="298764"/>
          </a:xfrm>
          <a:custGeom>
            <a:avLst/>
            <a:gdLst>
              <a:gd name="connsiteX0" fmla="*/ 0 w 3856776"/>
              <a:gd name="connsiteY0" fmla="*/ 0 h 298764"/>
              <a:gd name="connsiteX1" fmla="*/ 0 w 3856776"/>
              <a:gd name="connsiteY1" fmla="*/ 298764 h 298764"/>
              <a:gd name="connsiteX2" fmla="*/ 3847723 w 3856776"/>
              <a:gd name="connsiteY2" fmla="*/ 298764 h 298764"/>
              <a:gd name="connsiteX3" fmla="*/ 3856776 w 3856776"/>
              <a:gd name="connsiteY3" fmla="*/ 298764 h 29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56776" h="298764">
                <a:moveTo>
                  <a:pt x="0" y="0"/>
                </a:moveTo>
                <a:lnTo>
                  <a:pt x="0" y="298764"/>
                </a:lnTo>
                <a:lnTo>
                  <a:pt x="3847723" y="298764"/>
                </a:lnTo>
                <a:lnTo>
                  <a:pt x="3856776" y="298764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6" name="直接连接符 45"/>
          <p:cNvCxnSpPr/>
          <p:nvPr/>
        </p:nvCxnSpPr>
        <p:spPr>
          <a:xfrm flipH="1">
            <a:off x="4358334" y="5638405"/>
            <a:ext cx="46616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861669" y="5867980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800" dirty="0"/>
              <a:t>无人分享一个人累</a:t>
            </a:r>
            <a:r>
              <a:rPr lang="zh-CN" altLang="zh-CN" sz="1800" dirty="0"/>
              <a:t>！</a:t>
            </a:r>
            <a:endParaRPr lang="zh-CN" altLang="en-US" sz="1800" dirty="0"/>
          </a:p>
        </p:txBody>
      </p:sp>
      <p:sp>
        <p:nvSpPr>
          <p:cNvPr id="48" name="任意多边形 47"/>
          <p:cNvSpPr/>
          <p:nvPr/>
        </p:nvSpPr>
        <p:spPr>
          <a:xfrm>
            <a:off x="4848838" y="5455851"/>
            <a:ext cx="2274989" cy="298764"/>
          </a:xfrm>
          <a:custGeom>
            <a:avLst/>
            <a:gdLst>
              <a:gd name="connsiteX0" fmla="*/ 0 w 3856776"/>
              <a:gd name="connsiteY0" fmla="*/ 0 h 298764"/>
              <a:gd name="connsiteX1" fmla="*/ 0 w 3856776"/>
              <a:gd name="connsiteY1" fmla="*/ 298764 h 298764"/>
              <a:gd name="connsiteX2" fmla="*/ 3847723 w 3856776"/>
              <a:gd name="connsiteY2" fmla="*/ 298764 h 298764"/>
              <a:gd name="connsiteX3" fmla="*/ 3856776 w 3856776"/>
              <a:gd name="connsiteY3" fmla="*/ 298764 h 29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56776" h="298764">
                <a:moveTo>
                  <a:pt x="0" y="0"/>
                </a:moveTo>
                <a:lnTo>
                  <a:pt x="0" y="298764"/>
                </a:lnTo>
                <a:lnTo>
                  <a:pt x="3847723" y="298764"/>
                </a:lnTo>
                <a:lnTo>
                  <a:pt x="3856776" y="298764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9" name="直接连接符 48"/>
          <p:cNvCxnSpPr/>
          <p:nvPr/>
        </p:nvCxnSpPr>
        <p:spPr>
          <a:xfrm flipH="1">
            <a:off x="4358334" y="6153193"/>
            <a:ext cx="466163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任意多边形 49"/>
          <p:cNvSpPr/>
          <p:nvPr/>
        </p:nvSpPr>
        <p:spPr>
          <a:xfrm>
            <a:off x="4848838" y="5970639"/>
            <a:ext cx="2274989" cy="298764"/>
          </a:xfrm>
          <a:custGeom>
            <a:avLst/>
            <a:gdLst>
              <a:gd name="connsiteX0" fmla="*/ 0 w 3856776"/>
              <a:gd name="connsiteY0" fmla="*/ 0 h 298764"/>
              <a:gd name="connsiteX1" fmla="*/ 0 w 3856776"/>
              <a:gd name="connsiteY1" fmla="*/ 298764 h 298764"/>
              <a:gd name="connsiteX2" fmla="*/ 3847723 w 3856776"/>
              <a:gd name="connsiteY2" fmla="*/ 298764 h 298764"/>
              <a:gd name="connsiteX3" fmla="*/ 3856776 w 3856776"/>
              <a:gd name="connsiteY3" fmla="*/ 298764 h 29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56776" h="298764">
                <a:moveTo>
                  <a:pt x="0" y="0"/>
                </a:moveTo>
                <a:lnTo>
                  <a:pt x="0" y="298764"/>
                </a:lnTo>
                <a:lnTo>
                  <a:pt x="3847723" y="298764"/>
                </a:lnTo>
                <a:lnTo>
                  <a:pt x="3856776" y="298764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4861669" y="537321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800" dirty="0"/>
              <a:t>一人生病一人遭罪</a:t>
            </a:r>
            <a:r>
              <a:rPr lang="zh-CN" altLang="zh-CN" sz="1800" dirty="0"/>
              <a:t>！</a:t>
            </a:r>
            <a:endParaRPr lang="zh-CN" altLang="en-US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4800">
        <p:push dir="u"/>
      </p:transition>
    </mc:Choice>
    <mc:Fallback xmlns="">
      <p:transition spd="slow" advClick="0" advTm="48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000"/>
                            </p:stCondLst>
                            <p:childTnLst>
                              <p:par>
                                <p:cTn id="73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000"/>
                            </p:stCondLst>
                            <p:childTnLst>
                              <p:par>
                                <p:cTn id="8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2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3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4500"/>
                            </p:stCondLst>
                            <p:childTnLst>
                              <p:par>
                                <p:cTn id="10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6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7500"/>
                            </p:stCondLst>
                            <p:childTnLst>
                              <p:par>
                                <p:cTn id="1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90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1000"/>
                            </p:stCondLst>
                            <p:childTnLst>
                              <p:par>
                                <p:cTn id="1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1500"/>
                            </p:stCondLst>
                            <p:childTnLst>
                              <p:par>
                                <p:cTn id="1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25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35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4500"/>
                            </p:stCondLst>
                            <p:childTnLst>
                              <p:par>
                                <p:cTn id="14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5500"/>
                            </p:stCondLst>
                            <p:childTnLst>
                              <p:par>
                                <p:cTn id="1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6500"/>
                            </p:stCondLst>
                            <p:childTnLst>
                              <p:par>
                                <p:cTn id="15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7500"/>
                            </p:stCondLst>
                            <p:childTnLst>
                              <p:par>
                                <p:cTn id="163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9500"/>
                            </p:stCondLst>
                            <p:childTnLst>
                              <p:par>
                                <p:cTn id="16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40500"/>
                            </p:stCondLst>
                            <p:childTnLst>
                              <p:par>
                                <p:cTn id="17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2500"/>
                            </p:stCondLst>
                            <p:childTnLst>
                              <p:par>
                                <p:cTn id="177" presetID="22" presetClass="exit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1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2" presetClass="exit" presetSubtype="4" fill="hold" grpId="2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2" presetClass="exit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2" presetClass="exit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2" presetClass="exit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22" presetClass="exit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22" presetClass="exit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2" presetClass="exit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22" presetClass="exit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22" presetClass="exit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22" presetClass="exit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22" presetClass="exit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22" presetClass="exit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22" presetClass="exit" presetSubtype="4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  <p:bldP spid="3" grpId="2"/>
      <p:bldP spid="5" grpId="0" animBg="1"/>
      <p:bldP spid="5" grpId="1" animBg="1"/>
      <p:bldP spid="6" grpId="0"/>
      <p:bldP spid="6" grpId="1"/>
      <p:bldP spid="7" grpId="0"/>
      <p:bldP spid="7" grpId="1"/>
      <p:bldP spid="10" grpId="0" animBg="1"/>
      <p:bldP spid="10" grpId="1" animBg="1"/>
      <p:bldP spid="12" grpId="0" animBg="1"/>
      <p:bldP spid="12" grpId="1" animBg="1"/>
      <p:bldP spid="18" grpId="0" animBg="1"/>
      <p:bldP spid="18" grpId="1" animBg="1"/>
      <p:bldP spid="21" grpId="0" animBg="1"/>
      <p:bldP spid="21" grpId="1" animBg="1"/>
      <p:bldP spid="22" grpId="0"/>
      <p:bldP spid="22" grpId="1"/>
      <p:bldP spid="23" grpId="0"/>
      <p:bldP spid="23" grpId="1"/>
      <p:bldP spid="25" grpId="0" animBg="1"/>
      <p:bldP spid="25" grpId="1" animBg="1"/>
      <p:bldP spid="26" grpId="0"/>
      <p:bldP spid="26" grpId="1"/>
      <p:bldP spid="27" grpId="0"/>
      <p:bldP spid="27" grpId="1"/>
      <p:bldP spid="29" grpId="0" animBg="1"/>
      <p:bldP spid="29" grpId="1" animBg="1"/>
      <p:bldP spid="30" grpId="0"/>
      <p:bldP spid="30" grpId="1"/>
      <p:bldP spid="31" grpId="0"/>
      <p:bldP spid="31" grpId="1"/>
      <p:bldP spid="33" grpId="0" animBg="1"/>
      <p:bldP spid="33" grpId="1" animBg="1"/>
      <p:bldP spid="34" grpId="0"/>
      <p:bldP spid="34" grpId="1"/>
      <p:bldP spid="35" grpId="0"/>
      <p:bldP spid="35" grpId="1"/>
      <p:bldP spid="36" grpId="0"/>
      <p:bldP spid="36" grpId="1"/>
      <p:bldP spid="42" grpId="0"/>
      <p:bldP spid="42" grpId="1"/>
      <p:bldP spid="41" grpId="0" animBg="1"/>
      <p:bldP spid="41" grpId="1" animBg="1"/>
      <p:bldP spid="44" grpId="0"/>
      <p:bldP spid="44" grpId="1"/>
      <p:bldP spid="45" grpId="0" animBg="1"/>
      <p:bldP spid="45" grpId="1" animBg="1"/>
      <p:bldP spid="47" grpId="0"/>
      <p:bldP spid="47" grpId="1"/>
      <p:bldP spid="48" grpId="0" animBg="1"/>
      <p:bldP spid="48" grpId="1" animBg="1"/>
      <p:bldP spid="50" grpId="0" animBg="1"/>
      <p:bldP spid="50" grpId="1" animBg="1"/>
      <p:bldP spid="51" grpId="0"/>
      <p:bldP spid="5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3284984"/>
            <a:ext cx="69557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你现在是光棍还是脱光族？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63688" y="2367171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世纪光棍节！不能不过！！！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71948" y="2818855"/>
            <a:ext cx="3361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脱光族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~</a:t>
            </a: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怎么过？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800">
        <p:push/>
      </p:transition>
    </mc:Choice>
    <mc:Fallback xmlns="">
      <p:transition spd="slow" advTm="4800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xit" presetSubtype="32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3" presetClass="exit" presetSubtype="32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53" presetClass="exit" presetSubtype="32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831965"/>
            <a:ext cx="27158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狂欢</a:t>
            </a:r>
            <a:r>
              <a:rPr lang="en-US" altLang="zh-CN" sz="7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~</a:t>
            </a:r>
            <a:endParaRPr lang="zh-CN" altLang="en-US" sz="7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504" y="2052476"/>
            <a:ext cx="75264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庆祝终于终结了年复一年的孤单</a:t>
            </a:r>
            <a:r>
              <a:rPr lang="en-US" altLang="zh-CN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!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375" y="2780928"/>
            <a:ext cx="5316113" cy="36004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525" y="4221088"/>
            <a:ext cx="3463619" cy="2497250"/>
          </a:xfrm>
          <a:prstGeom prst="rect">
            <a:avLst/>
          </a:prstGeom>
        </p:spPr>
      </p:pic>
    </p:spTree>
  </p:cSld>
  <p:clrMapOvr>
    <a:masterClrMapping/>
  </p:clrMapOvr>
  <p:transition spd="slow" advTm="480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6" presetClass="emph" presetSubtype="0" fill="hold" grpId="1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433662"/>
            <a:ext cx="4801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那光棍族怎么过？！！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6512" y="1510332"/>
            <a:ext cx="83150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百年光棍节</a:t>
            </a:r>
            <a:r>
              <a:rPr lang="en-US" altLang="zh-CN" sz="5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~</a:t>
            </a:r>
            <a:r>
              <a:rPr lang="zh-CN" altLang="en-US" sz="5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必须过！！！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0" y="2433662"/>
            <a:ext cx="49320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480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573016"/>
            <a:ext cx="3537129" cy="2302898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755576" y="5080953"/>
            <a:ext cx="4104456" cy="940335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403648" y="4869160"/>
            <a:ext cx="864096" cy="21179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364713" y="1124744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早上睡到自然醒！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83768" y="1674059"/>
            <a:ext cx="57246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去你妹的上课上班！</a:t>
            </a:r>
          </a:p>
        </p:txBody>
      </p:sp>
    </p:spTree>
  </p:cSld>
  <p:clrMapOvr>
    <a:masterClrMapping/>
  </p:clrMapOvr>
  <p:transition spd="slow" advTm="48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332" y="1772816"/>
            <a:ext cx="4426303" cy="3025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9592" y="548680"/>
            <a:ext cx="43973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吃饭要凑足  </a:t>
            </a:r>
            <a:r>
              <a:rPr lang="en-US" altLang="zh-CN" sz="6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 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道菜！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1640" y="5229200"/>
            <a:ext cx="75713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一份菜要弄成两份的样子！</a:t>
            </a:r>
          </a:p>
        </p:txBody>
      </p:sp>
    </p:spTree>
  </p:cSld>
  <p:clrMapOvr>
    <a:masterClrMapping/>
  </p:clrMapOvr>
  <p:transition spd="slow" advTm="480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6D252D38-64D4-4A27-9F40-E212F472A7E2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内容列表"/>
  <p:tag name="ISPRINGCLOUDFOLDERID" val="0"/>
  <p:tag name="ISPRINGCLOUDFOLDERPATH" val="资源库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PRESENTATION_TITLE" val="2.光棍节宣言动态PPT模板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活力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全屏显示(4:3)</PresentationFormat>
  <Paragraphs>57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2.光棍节宣言动态PPT模板</dc:title>
  <dc:creator/>
  <cp:lastModifiedBy>天 下</cp:lastModifiedBy>
  <cp:revision>69</cp:revision>
  <dcterms:created xsi:type="dcterms:W3CDTF">2017-08-28T01:35:00Z</dcterms:created>
  <dcterms:modified xsi:type="dcterms:W3CDTF">2021-01-05T05:08:01Z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