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F544198-5E85-4140-A005-F84DB47FDCF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607A4D-544F-4A64-A175-C7BA0F56AC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0F8461-1CF3-45CE-8825-DF35854DCC58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57D1E9B-6A8F-434F-B80A-3E3D92E5841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0F8461-1CF3-45CE-8825-DF35854DCC58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450EAE-7494-4DCF-BAB8-B89F93809B1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2B4C6F6-1594-4D18-BEAF-5BA59A95C0A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2110D29-3C8E-4FD2-BCA9-30B5AC2A7DA2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49C9E1-1CB2-4642-8679-F2B8CCB8DCF2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428B9E2-0979-460D-8FC9-1BC9ED7B73AE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F30644-4951-4025-9380-2E261837EFF9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D26C0F-CBF2-43E0-82E2-3FD948E6520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EE60A3-CB17-4A2A-BF35-4C9A69B1F775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0B14-3E10-446B-AD40-5B0493E5996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CFDD-69CF-4E3E-9E28-F5453601D1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00B9-4B2B-4B6C-96B9-93ACDE0D2E0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84F1-DA23-4AF5-862C-86C7E41979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B661-B9EA-467A-9433-F6478F939C9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F221-8D90-4FE2-B7A4-C2BE525F19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7C1B-E713-4106-B524-7CDE37A7538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94AD-E815-4113-B07A-EAB79E3878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818C-2A6D-4409-9DCB-B4290E1EC67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FF34-FAA1-411E-A499-FB42B56C27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007A-48B0-44D8-B5B1-91E3C5AD265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5BBA-E44D-473F-9D9E-D51FBD677F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92AC-92CD-4023-A09F-E2B33903C43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FBA3-EF39-4C11-9F4D-99CE813B59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046E-E6FE-48DF-A249-6BD1A8AF76C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143E-ECED-48EE-80A8-787268CE10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68BD-B58D-440E-967C-19ECEC5ACC6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77E1-4263-4A41-AC6D-438568D293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8536-67C3-49B3-98A4-A90C00A401A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29B0-42A5-4EFE-ABF9-3787468764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788D-569A-421B-99A1-13C30D8C7CB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DC73-6F5C-4A66-A4CB-910C9F25C3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8C71097-643A-489D-9059-375197894D1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6625F3-1263-4099-B2EC-8A4AF03959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 descr="图片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116013" y="433388"/>
            <a:ext cx="852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/>
              <a:t>唯美爱心主题创意</a:t>
            </a:r>
            <a:r>
              <a:rPr lang="en-US" altLang="zh-CN" sz="5400"/>
              <a:t>PPT</a:t>
            </a:r>
            <a:r>
              <a:rPr lang="zh-CN" altLang="en-US" sz="5400"/>
              <a:t>模板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932363" y="1392238"/>
            <a:ext cx="414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适用于唯美爱心主题及相关类别演示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8"/>
          <p:cNvSpPr>
            <a:spLocks noChangeArrowheads="1"/>
          </p:cNvSpPr>
          <p:nvPr/>
        </p:nvSpPr>
        <p:spPr bwMode="auto">
          <a:xfrm>
            <a:off x="1000125" y="1143000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507" name="矩形 9"/>
          <p:cNvSpPr>
            <a:spLocks noChangeArrowheads="1"/>
          </p:cNvSpPr>
          <p:nvPr/>
        </p:nvSpPr>
        <p:spPr bwMode="auto">
          <a:xfrm>
            <a:off x="6143625" y="357187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8" name="矩形 7"/>
          <p:cNvSpPr>
            <a:spLocks noChangeArrowheads="1"/>
          </p:cNvSpPr>
          <p:nvPr/>
        </p:nvSpPr>
        <p:spPr bwMode="auto">
          <a:xfrm>
            <a:off x="1714500" y="350043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3929063" y="378618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 descr="图片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030413" y="332721"/>
            <a:ext cx="852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dirty="0"/>
              <a:t>                THANKS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000125" y="11430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123" name="矩形 8"/>
          <p:cNvSpPr>
            <a:spLocks noChangeArrowheads="1"/>
          </p:cNvSpPr>
          <p:nvPr/>
        </p:nvSpPr>
        <p:spPr bwMode="auto">
          <a:xfrm>
            <a:off x="2000250" y="328612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24" name="矩形 7"/>
          <p:cNvSpPr>
            <a:spLocks noChangeArrowheads="1"/>
          </p:cNvSpPr>
          <p:nvPr/>
        </p:nvSpPr>
        <p:spPr bwMode="auto">
          <a:xfrm>
            <a:off x="5429250" y="31432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25" name="矩形 5"/>
          <p:cNvSpPr>
            <a:spLocks noChangeArrowheads="1"/>
          </p:cNvSpPr>
          <p:nvPr/>
        </p:nvSpPr>
        <p:spPr bwMode="auto">
          <a:xfrm>
            <a:off x="3643313" y="40005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>
            <a:spLocks noChangeArrowheads="1"/>
          </p:cNvSpPr>
          <p:nvPr/>
        </p:nvSpPr>
        <p:spPr bwMode="auto">
          <a:xfrm>
            <a:off x="1000125" y="121443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7171" name="矩形 9"/>
          <p:cNvSpPr>
            <a:spLocks noChangeArrowheads="1"/>
          </p:cNvSpPr>
          <p:nvPr/>
        </p:nvSpPr>
        <p:spPr bwMode="auto">
          <a:xfrm>
            <a:off x="2286000" y="442912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2" name="矩形 5"/>
          <p:cNvSpPr>
            <a:spLocks noChangeArrowheads="1"/>
          </p:cNvSpPr>
          <p:nvPr/>
        </p:nvSpPr>
        <p:spPr bwMode="auto">
          <a:xfrm>
            <a:off x="1571625" y="37147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3" name="矩形 5"/>
          <p:cNvSpPr>
            <a:spLocks noChangeArrowheads="1"/>
          </p:cNvSpPr>
          <p:nvPr/>
        </p:nvSpPr>
        <p:spPr bwMode="auto">
          <a:xfrm>
            <a:off x="1143000" y="300037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8"/>
          <p:cNvSpPr>
            <a:spLocks noChangeArrowheads="1"/>
          </p:cNvSpPr>
          <p:nvPr/>
        </p:nvSpPr>
        <p:spPr bwMode="auto">
          <a:xfrm>
            <a:off x="1071563" y="121443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9219" name="矩形 5"/>
          <p:cNvSpPr>
            <a:spLocks noChangeArrowheads="1"/>
          </p:cNvSpPr>
          <p:nvPr/>
        </p:nvSpPr>
        <p:spPr bwMode="auto">
          <a:xfrm>
            <a:off x="2500313" y="28575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0" name="矩形 7"/>
          <p:cNvSpPr>
            <a:spLocks noChangeArrowheads="1"/>
          </p:cNvSpPr>
          <p:nvPr/>
        </p:nvSpPr>
        <p:spPr bwMode="auto">
          <a:xfrm>
            <a:off x="4857750" y="28575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1" name="矩形 9"/>
          <p:cNvSpPr>
            <a:spLocks noChangeArrowheads="1"/>
          </p:cNvSpPr>
          <p:nvPr/>
        </p:nvSpPr>
        <p:spPr bwMode="auto">
          <a:xfrm>
            <a:off x="4572000" y="450056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2" name="矩形 11"/>
          <p:cNvSpPr>
            <a:spLocks noChangeArrowheads="1"/>
          </p:cNvSpPr>
          <p:nvPr/>
        </p:nvSpPr>
        <p:spPr bwMode="auto">
          <a:xfrm>
            <a:off x="2857500" y="40005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8"/>
          <p:cNvSpPr>
            <a:spLocks noChangeArrowheads="1"/>
          </p:cNvSpPr>
          <p:nvPr/>
        </p:nvSpPr>
        <p:spPr bwMode="auto">
          <a:xfrm>
            <a:off x="1000125" y="121443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1267" name="矩形 5"/>
          <p:cNvSpPr>
            <a:spLocks noChangeArrowheads="1"/>
          </p:cNvSpPr>
          <p:nvPr/>
        </p:nvSpPr>
        <p:spPr bwMode="auto">
          <a:xfrm>
            <a:off x="5143500" y="442912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8" name="矩形 6"/>
          <p:cNvSpPr>
            <a:spLocks noChangeArrowheads="1"/>
          </p:cNvSpPr>
          <p:nvPr/>
        </p:nvSpPr>
        <p:spPr bwMode="auto">
          <a:xfrm>
            <a:off x="2714625" y="271462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9" name="矩形 8"/>
          <p:cNvSpPr>
            <a:spLocks noChangeArrowheads="1"/>
          </p:cNvSpPr>
          <p:nvPr/>
        </p:nvSpPr>
        <p:spPr bwMode="auto">
          <a:xfrm>
            <a:off x="5214938" y="3000375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8"/>
          <p:cNvSpPr>
            <a:spLocks noChangeArrowheads="1"/>
          </p:cNvSpPr>
          <p:nvPr/>
        </p:nvSpPr>
        <p:spPr bwMode="auto">
          <a:xfrm>
            <a:off x="928688" y="1071563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3315" name="矩形 7"/>
          <p:cNvSpPr>
            <a:spLocks noChangeArrowheads="1"/>
          </p:cNvSpPr>
          <p:nvPr/>
        </p:nvSpPr>
        <p:spPr bwMode="auto">
          <a:xfrm>
            <a:off x="5572125" y="3357563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6" name="矩形 7"/>
          <p:cNvSpPr>
            <a:spLocks noChangeArrowheads="1"/>
          </p:cNvSpPr>
          <p:nvPr/>
        </p:nvSpPr>
        <p:spPr bwMode="auto">
          <a:xfrm>
            <a:off x="2857500" y="385762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/>
          <p:cNvSpPr>
            <a:spLocks noChangeArrowheads="1"/>
          </p:cNvSpPr>
          <p:nvPr/>
        </p:nvSpPr>
        <p:spPr bwMode="auto">
          <a:xfrm>
            <a:off x="2928938" y="250031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8" name="矩形 5"/>
          <p:cNvSpPr>
            <a:spLocks noChangeArrowheads="1"/>
          </p:cNvSpPr>
          <p:nvPr/>
        </p:nvSpPr>
        <p:spPr bwMode="auto">
          <a:xfrm>
            <a:off x="4429125" y="45720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8"/>
          <p:cNvSpPr>
            <a:spLocks noChangeArrowheads="1"/>
          </p:cNvSpPr>
          <p:nvPr/>
        </p:nvSpPr>
        <p:spPr bwMode="auto">
          <a:xfrm>
            <a:off x="1000125" y="121443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5363" name="矩形 9"/>
          <p:cNvSpPr>
            <a:spLocks noChangeArrowheads="1"/>
          </p:cNvSpPr>
          <p:nvPr/>
        </p:nvSpPr>
        <p:spPr bwMode="auto">
          <a:xfrm>
            <a:off x="3714750" y="307181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5715000" y="3786188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5" name="矩形 6"/>
          <p:cNvSpPr>
            <a:spLocks noChangeArrowheads="1"/>
          </p:cNvSpPr>
          <p:nvPr/>
        </p:nvSpPr>
        <p:spPr bwMode="auto">
          <a:xfrm>
            <a:off x="4429125" y="471487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6" name="矩形 9"/>
          <p:cNvSpPr>
            <a:spLocks noChangeArrowheads="1"/>
          </p:cNvSpPr>
          <p:nvPr/>
        </p:nvSpPr>
        <p:spPr bwMode="auto">
          <a:xfrm>
            <a:off x="1643063" y="3000375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7" name="矩形 6"/>
          <p:cNvSpPr>
            <a:spLocks noChangeArrowheads="1"/>
          </p:cNvSpPr>
          <p:nvPr/>
        </p:nvSpPr>
        <p:spPr bwMode="auto">
          <a:xfrm>
            <a:off x="2643188" y="428625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8"/>
          <p:cNvSpPr>
            <a:spLocks noChangeArrowheads="1"/>
          </p:cNvSpPr>
          <p:nvPr/>
        </p:nvSpPr>
        <p:spPr bwMode="auto">
          <a:xfrm>
            <a:off x="1071563" y="1285875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7411" name="矩形 9"/>
          <p:cNvSpPr>
            <a:spLocks noChangeArrowheads="1"/>
          </p:cNvSpPr>
          <p:nvPr/>
        </p:nvSpPr>
        <p:spPr bwMode="auto">
          <a:xfrm>
            <a:off x="4286250" y="300037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2" name="矩形 7"/>
          <p:cNvSpPr>
            <a:spLocks noChangeArrowheads="1"/>
          </p:cNvSpPr>
          <p:nvPr/>
        </p:nvSpPr>
        <p:spPr bwMode="auto">
          <a:xfrm>
            <a:off x="2786063" y="350043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3" name="矩形 6"/>
          <p:cNvSpPr>
            <a:spLocks noChangeArrowheads="1"/>
          </p:cNvSpPr>
          <p:nvPr/>
        </p:nvSpPr>
        <p:spPr bwMode="auto">
          <a:xfrm>
            <a:off x="6000750" y="25717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4" name="矩形 9"/>
          <p:cNvSpPr>
            <a:spLocks noChangeArrowheads="1"/>
          </p:cNvSpPr>
          <p:nvPr/>
        </p:nvSpPr>
        <p:spPr bwMode="auto">
          <a:xfrm>
            <a:off x="1357313" y="421481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8"/>
          <p:cNvSpPr>
            <a:spLocks noChangeArrowheads="1"/>
          </p:cNvSpPr>
          <p:nvPr/>
        </p:nvSpPr>
        <p:spPr bwMode="auto">
          <a:xfrm>
            <a:off x="1000125" y="1071563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459" name="矩形 9"/>
          <p:cNvSpPr>
            <a:spLocks noChangeArrowheads="1"/>
          </p:cNvSpPr>
          <p:nvPr/>
        </p:nvSpPr>
        <p:spPr bwMode="auto">
          <a:xfrm>
            <a:off x="3929063" y="22860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3786188" y="5143500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1" name="矩形 9"/>
          <p:cNvSpPr>
            <a:spLocks noChangeArrowheads="1"/>
          </p:cNvSpPr>
          <p:nvPr/>
        </p:nvSpPr>
        <p:spPr bwMode="auto">
          <a:xfrm>
            <a:off x="2143125" y="364331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5643563" y="3571875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AC14E7F-A902-4F8D-A530-6A85678994E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138.唯美爱心主题创意PPT模板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全屏显示(4:3)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138.唯美爱心主题创意PPT模板</dc:title>
  <dc:creator/>
  <cp:lastModifiedBy>天 下</cp:lastModifiedBy>
  <cp:revision>48</cp:revision>
  <dcterms:created xsi:type="dcterms:W3CDTF">2013-10-30T09:04:00Z</dcterms:created>
  <dcterms:modified xsi:type="dcterms:W3CDTF">2021-01-05T05:08:01Z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