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56" r:id="rId2"/>
    <p:sldId id="314" r:id="rId3"/>
    <p:sldId id="304" r:id="rId4"/>
    <p:sldId id="292" r:id="rId5"/>
    <p:sldId id="262" r:id="rId6"/>
    <p:sldId id="291" r:id="rId7"/>
    <p:sldId id="264" r:id="rId8"/>
    <p:sldId id="266" r:id="rId9"/>
    <p:sldId id="305" r:id="rId10"/>
    <p:sldId id="265" r:id="rId11"/>
    <p:sldId id="268" r:id="rId12"/>
    <p:sldId id="269" r:id="rId13"/>
    <p:sldId id="270" r:id="rId14"/>
    <p:sldId id="271" r:id="rId15"/>
    <p:sldId id="295" r:id="rId16"/>
    <p:sldId id="274" r:id="rId17"/>
    <p:sldId id="306" r:id="rId18"/>
    <p:sldId id="275" r:id="rId19"/>
    <p:sldId id="276" r:id="rId20"/>
    <p:sldId id="277" r:id="rId21"/>
    <p:sldId id="278" r:id="rId22"/>
    <p:sldId id="279" r:id="rId23"/>
    <p:sldId id="280" r:id="rId24"/>
    <p:sldId id="281" r:id="rId25"/>
    <p:sldId id="307" r:id="rId26"/>
    <p:sldId id="282" r:id="rId27"/>
    <p:sldId id="283" r:id="rId28"/>
    <p:sldId id="284" r:id="rId29"/>
    <p:sldId id="285" r:id="rId30"/>
    <p:sldId id="286" r:id="rId31"/>
    <p:sldId id="308" r:id="rId32"/>
    <p:sldId id="287" r:id="rId33"/>
    <p:sldId id="288" r:id="rId34"/>
    <p:sldId id="313" r:id="rId35"/>
    <p:sldId id="299" r:id="rId36"/>
    <p:sldId id="300"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
          <p15:clr>
            <a:srgbClr val="A4A3A4"/>
          </p15:clr>
        </p15:guide>
        <p15:guide id="2" pos="3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92"/>
    <a:srgbClr val="00B050"/>
    <a:srgbClr val="FA783A"/>
    <a:srgbClr val="00B0F0"/>
    <a:srgbClr val="FF6D67"/>
    <a:srgbClr val="3CCCC7"/>
    <a:srgbClr val="FF3D33"/>
    <a:srgbClr val="00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678" y="96"/>
      </p:cViewPr>
      <p:guideLst>
        <p:guide orient="horz" pos="-14"/>
        <p:guide pos="382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11D5-442E-A2E6-EB88AE194E5C}"/>
              </c:ext>
            </c:extLst>
          </c:dPt>
          <c:dPt>
            <c:idx val="1"/>
            <c:bubble3D val="0"/>
            <c:spPr>
              <a:solidFill>
                <a:srgbClr val="FF6D67"/>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11D5-442E-A2E6-EB88AE194E5C}"/>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11D5-442E-A2E6-EB88AE194E5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6D77-47CB-9BA4-B88B6A19EBE1}"/>
              </c:ext>
            </c:extLst>
          </c:dPt>
          <c:dPt>
            <c:idx val="1"/>
            <c:bubble3D val="0"/>
            <c:spPr>
              <a:solidFill>
                <a:srgbClr val="00B0F0"/>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6D77-47CB-9BA4-B88B6A19EBE1}"/>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6D77-47CB-9BA4-B88B6A19EB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4DEF-47EE-B3F7-0A72A3822337}"/>
              </c:ext>
            </c:extLst>
          </c:dPt>
          <c:dPt>
            <c:idx val="1"/>
            <c:bubble3D val="0"/>
            <c:spPr>
              <a:solidFill>
                <a:srgbClr val="00B050"/>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4DEF-47EE-B3F7-0A72A3822337}"/>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4DEF-47EE-B3F7-0A72A382233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951C-491E-8781-9E193A5F1DF0}"/>
              </c:ext>
            </c:extLst>
          </c:dPt>
          <c:dPt>
            <c:idx val="1"/>
            <c:bubble3D val="0"/>
            <c:spPr>
              <a:solidFill>
                <a:srgbClr val="00AF92"/>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951C-491E-8781-9E193A5F1DF0}"/>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951C-491E-8781-9E193A5F1DF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4A1DB-77B4-46A1-8248-376E3A82654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0700" y="685800"/>
            <a:ext cx="60966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4DA30-AA03-4F72-96B9-33D624FA8F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F4DA30-AA03-4F72-96B9-33D624FA8F4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F4DA30-AA03-4F72-96B9-33D624FA8F47}"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90" y="2130426"/>
            <a:ext cx="10364221" cy="1470025"/>
          </a:xfrm>
        </p:spPr>
        <p:txBody>
          <a:bodyPr/>
          <a:lstStyle/>
          <a:p>
            <a:r>
              <a:rPr lang="zh-CN" altLang="en-US"/>
              <a:t>单击此处编辑母版标题样式</a:t>
            </a:r>
          </a:p>
        </p:txBody>
      </p:sp>
      <p:sp>
        <p:nvSpPr>
          <p:cNvPr id="3" name="副标题 2"/>
          <p:cNvSpPr>
            <a:spLocks noGrp="1"/>
          </p:cNvSpPr>
          <p:nvPr>
            <p:ph type="subTitle" idx="1"/>
          </p:nvPr>
        </p:nvSpPr>
        <p:spPr>
          <a:xfrm>
            <a:off x="1828980" y="3886200"/>
            <a:ext cx="853524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0994" y="274639"/>
            <a:ext cx="3657961"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80" y="274639"/>
            <a:ext cx="10774894"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79" y="4406901"/>
            <a:ext cx="1036422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179" y="2906713"/>
            <a:ext cx="1036422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80" y="1600201"/>
            <a:ext cx="72164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2529" y="1600201"/>
            <a:ext cx="72164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3EF50FB-A872-4548-BE96-D5572656878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60" y="274638"/>
            <a:ext cx="10973881"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60" y="1535113"/>
            <a:ext cx="53874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60" y="2174875"/>
            <a:ext cx="53874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977" y="1535113"/>
            <a:ext cx="53895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977" y="2174875"/>
            <a:ext cx="5389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3EF50FB-A872-4548-BE96-D5572656878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3EF50FB-A872-4548-BE96-D5572656878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EF50FB-A872-4548-BE96-D5572656878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60" y="273050"/>
            <a:ext cx="401147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02" y="273051"/>
            <a:ext cx="6816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60" y="1435101"/>
            <a:ext cx="401147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3EF50FB-A872-4548-BE96-D5572656878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953" y="4800600"/>
            <a:ext cx="731592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953" y="612775"/>
            <a:ext cx="73159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953" y="5367338"/>
            <a:ext cx="7315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3EF50FB-A872-4548-BE96-D5572656878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60" y="274638"/>
            <a:ext cx="10973881"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60" y="1600201"/>
            <a:ext cx="10973881"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60" y="6356351"/>
            <a:ext cx="28450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F50FB-A872-4548-BE96-D55726568788}" type="datetimeFigureOut">
              <a:rPr lang="zh-CN" altLang="en-US" smtClean="0"/>
              <a:t>2021/1/5</a:t>
            </a:fld>
            <a:endParaRPr lang="zh-CN" altLang="en-US"/>
          </a:p>
        </p:txBody>
      </p:sp>
      <p:sp>
        <p:nvSpPr>
          <p:cNvPr id="5" name="页脚占位符 4"/>
          <p:cNvSpPr>
            <a:spLocks noGrp="1"/>
          </p:cNvSpPr>
          <p:nvPr>
            <p:ph type="ftr" sz="quarter" idx="3"/>
          </p:nvPr>
        </p:nvSpPr>
        <p:spPr>
          <a:xfrm>
            <a:off x="4166010" y="6356351"/>
            <a:ext cx="38611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8460" y="6356351"/>
            <a:ext cx="28450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FABEE-F649-434F-AA04-C5194DFCC8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6.jpe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6.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椭圆 80"/>
          <p:cNvSpPr/>
          <p:nvPr/>
        </p:nvSpPr>
        <p:spPr>
          <a:xfrm>
            <a:off x="4329940" y="1287192"/>
            <a:ext cx="505983" cy="505983"/>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2060582" y="2630506"/>
            <a:ext cx="505983" cy="505983"/>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770100" y="3278577"/>
            <a:ext cx="505983" cy="505983"/>
          </a:xfrm>
          <a:prstGeom prst="ellipse">
            <a:avLst/>
          </a:prstGeom>
          <a:solidFill>
            <a:srgbClr val="00AF9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7329332" y="1408145"/>
            <a:ext cx="505983" cy="505983"/>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9314808" y="2883497"/>
            <a:ext cx="648072" cy="64807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7857608" y="3402417"/>
            <a:ext cx="417028" cy="417028"/>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4604475" y="3186296"/>
            <a:ext cx="287876" cy="287876"/>
          </a:xfrm>
          <a:prstGeom prst="ellipse">
            <a:avLst/>
          </a:prstGeom>
          <a:solidFill>
            <a:srgbClr val="00AF9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268494" y="2630506"/>
            <a:ext cx="252991" cy="252991"/>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3316453" y="1515189"/>
            <a:ext cx="252991" cy="252991"/>
          </a:xfrm>
          <a:prstGeom prst="ellipse">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0485518" y="2757001"/>
            <a:ext cx="252991" cy="252991"/>
          </a:xfrm>
          <a:prstGeom prst="ellipse">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535260" y="3203630"/>
            <a:ext cx="186565" cy="186565"/>
          </a:xfrm>
          <a:prstGeom prst="ellipse">
            <a:avLst/>
          </a:prstGeom>
          <a:solidFill>
            <a:srgbClr val="FA783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547c1fecd4c501cfdb36 05b31f7c57f9"/>
          <p:cNvPicPr>
            <a:picLocks noChangeAspect="1"/>
          </p:cNvPicPr>
          <p:nvPr/>
        </p:nvPicPr>
        <p:blipFill>
          <a:blip r:embed="rId5"/>
          <a:stretch>
            <a:fillRect/>
          </a:stretch>
        </p:blipFill>
        <p:spPr>
          <a:xfrm>
            <a:off x="-5080" y="2322195"/>
            <a:ext cx="12222480" cy="4073525"/>
          </a:xfrm>
          <a:prstGeom prst="rect">
            <a:avLst/>
          </a:prstGeom>
        </p:spPr>
      </p:pic>
      <p:grpSp>
        <p:nvGrpSpPr>
          <p:cNvPr id="76" name="组合 75"/>
          <p:cNvGrpSpPr/>
          <p:nvPr/>
        </p:nvGrpSpPr>
        <p:grpSpPr>
          <a:xfrm>
            <a:off x="8735740" y="620688"/>
            <a:ext cx="3481540" cy="720080"/>
            <a:chOff x="8418008" y="4529445"/>
            <a:chExt cx="3481540" cy="720080"/>
          </a:xfrm>
          <a:effectLst>
            <a:outerShdw blurRad="50800" dist="38100" dir="8100000" algn="tr" rotWithShape="0">
              <a:prstClr val="black">
                <a:alpha val="40000"/>
              </a:prstClr>
            </a:outerShdw>
          </a:effectLst>
        </p:grpSpPr>
        <p:sp>
          <p:nvSpPr>
            <p:cNvPr id="77" name="任意多边形 76"/>
            <p:cNvSpPr/>
            <p:nvPr/>
          </p:nvSpPr>
          <p:spPr>
            <a:xfrm>
              <a:off x="8418008" y="4529445"/>
              <a:ext cx="3481540" cy="720080"/>
            </a:xfrm>
            <a:custGeom>
              <a:avLst/>
              <a:gdLst>
                <a:gd name="connsiteX0" fmla="*/ 646485 w 3481540"/>
                <a:gd name="connsiteY0" fmla="*/ 0 h 720080"/>
                <a:gd name="connsiteX1" fmla="*/ 3481540 w 3481540"/>
                <a:gd name="connsiteY1" fmla="*/ 0 h 720080"/>
                <a:gd name="connsiteX2" fmla="*/ 3481540 w 3481540"/>
                <a:gd name="connsiteY2" fmla="*/ 720080 h 720080"/>
                <a:gd name="connsiteX3" fmla="*/ 0 w 3481540"/>
                <a:gd name="connsiteY3" fmla="*/ 720080 h 720080"/>
                <a:gd name="connsiteX4" fmla="*/ 646485 w 34815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540" h="720080">
                  <a:moveTo>
                    <a:pt x="646485" y="0"/>
                  </a:moveTo>
                  <a:lnTo>
                    <a:pt x="3481540" y="0"/>
                  </a:lnTo>
                  <a:lnTo>
                    <a:pt x="3481540" y="720080"/>
                  </a:lnTo>
                  <a:lnTo>
                    <a:pt x="0" y="720080"/>
                  </a:lnTo>
                  <a:lnTo>
                    <a:pt x="646485" y="0"/>
                  </a:lnTo>
                  <a:close/>
                </a:path>
              </a:pathLst>
            </a:cu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78" name="矩形 77"/>
            <p:cNvSpPr/>
            <p:nvPr/>
          </p:nvSpPr>
          <p:spPr>
            <a:xfrm>
              <a:off x="9509595" y="4694947"/>
              <a:ext cx="1834156" cy="369332"/>
            </a:xfrm>
            <a:prstGeom prst="rect">
              <a:avLst/>
            </a:prstGeom>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汇报人：</a:t>
              </a:r>
              <a:r>
                <a:rPr lang="en-US" altLang="zh-CN" b="1">
                  <a:solidFill>
                    <a:schemeClr val="bg1"/>
                  </a:solidFill>
                  <a:latin typeface="微软雅黑" panose="020B0503020204020204" pitchFamily="34" charset="-122"/>
                  <a:ea typeface="微软雅黑" panose="020B0503020204020204" pitchFamily="34" charset="-122"/>
                </a:rPr>
                <a:t>xiazaii</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75" name="矩形 90"/>
          <p:cNvSpPr/>
          <p:nvPr/>
        </p:nvSpPr>
        <p:spPr>
          <a:xfrm>
            <a:off x="-37465" y="6268720"/>
            <a:ext cx="12254865" cy="615950"/>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32686 w 12254953"/>
              <a:gd name="connsiteY2-58" fmla="*/ 320054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32686" y="320054"/>
                </a:lnTo>
                <a:lnTo>
                  <a:pt x="6346772" y="0"/>
                </a:lnTo>
                <a:lnTo>
                  <a:pt x="12254953" y="2631"/>
                </a:lnTo>
                <a:lnTo>
                  <a:pt x="12254953" y="2186384"/>
                </a:lnTo>
                <a:lnTo>
                  <a:pt x="0" y="2186384"/>
                </a:lnTo>
                <a:lnTo>
                  <a:pt x="0" y="2631"/>
                </a:lnTo>
                <a:close/>
              </a:path>
            </a:pathLst>
          </a:custGeom>
          <a:solidFill>
            <a:srgbClr val="FA783A"/>
          </a:soli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78"/>
          <p:cNvSpPr txBox="1"/>
          <p:nvPr/>
        </p:nvSpPr>
        <p:spPr>
          <a:xfrm>
            <a:off x="2999740" y="1986280"/>
            <a:ext cx="6490335" cy="874395"/>
          </a:xfrm>
          <a:prstGeom prst="rect">
            <a:avLst/>
          </a:prstGeom>
          <a:noFill/>
        </p:spPr>
        <p:txBody>
          <a:bodyPr wrap="square" rtlCol="0">
            <a:spAutoFit/>
          </a:bodyPr>
          <a:lstStyle/>
          <a:p>
            <a:pPr algn="ctr"/>
            <a:r>
              <a:rPr lang="zh-CN" altLang="en-US" sz="4800" b="1" dirty="0">
                <a:solidFill>
                  <a:srgbClr val="FA783A"/>
                </a:solidFill>
                <a:latin typeface="微软雅黑" panose="020B0503020204020204" pitchFamily="34" charset="-122"/>
                <a:ea typeface="微软雅黑" panose="020B0503020204020204" pitchFamily="34" charset="-122"/>
              </a:rPr>
              <a:t>篮球运动体育竞技模板</a:t>
            </a:r>
          </a:p>
        </p:txBody>
      </p:sp>
      <p:sp>
        <p:nvSpPr>
          <p:cNvPr id="80" name="标题 4"/>
          <p:cNvSpPr txBox="1"/>
          <p:nvPr/>
        </p:nvSpPr>
        <p:spPr>
          <a:xfrm>
            <a:off x="3939741" y="2808590"/>
            <a:ext cx="4230309"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rgbClr val="FA783A"/>
                </a:solidFill>
                <a:latin typeface="微软雅黑" panose="020B0503020204020204" pitchFamily="34" charset="-122"/>
                <a:ea typeface="微软雅黑" panose="020B0503020204020204" pitchFamily="34" charset="-122"/>
              </a:rPr>
              <a:t>简洁实用</a:t>
            </a:r>
            <a:r>
              <a:rPr lang="en-US" altLang="zh-CN" sz="1800" b="1" dirty="0">
                <a:solidFill>
                  <a:srgbClr val="FA783A"/>
                </a:solidFill>
                <a:latin typeface="微软雅黑" panose="020B0503020204020204" pitchFamily="34" charset="-122"/>
                <a:ea typeface="微软雅黑" panose="020B0503020204020204" pitchFamily="34" charset="-122"/>
              </a:rPr>
              <a:t>·</a:t>
            </a:r>
            <a:r>
              <a:rPr lang="zh-CN" altLang="en-US" sz="1800" b="1" dirty="0">
                <a:solidFill>
                  <a:srgbClr val="FA783A"/>
                </a:solidFill>
                <a:latin typeface="微软雅黑" panose="020B0503020204020204" pitchFamily="34" charset="-122"/>
                <a:ea typeface="微软雅黑" panose="020B0503020204020204" pitchFamily="34" charset="-122"/>
              </a:rPr>
              <a:t>适用于篮球运动体育竞技等</a:t>
            </a:r>
          </a:p>
        </p:txBody>
      </p:sp>
      <p:pic>
        <p:nvPicPr>
          <p:cNvPr id="20"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144564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1+#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500" fill="hold"/>
                                        <p:tgtEl>
                                          <p:spTgt spid="88"/>
                                        </p:tgtEl>
                                        <p:attrNameLst>
                                          <p:attrName>ppt_w</p:attrName>
                                        </p:attrNameLst>
                                      </p:cBhvr>
                                      <p:tavLst>
                                        <p:tav tm="0">
                                          <p:val>
                                            <p:fltVal val="0"/>
                                          </p:val>
                                        </p:tav>
                                        <p:tav tm="100000">
                                          <p:val>
                                            <p:strVal val="#ppt_w"/>
                                          </p:val>
                                        </p:tav>
                                      </p:tavLst>
                                    </p:anim>
                                    <p:anim calcmode="lin" valueType="num">
                                      <p:cBhvr>
                                        <p:cTn id="23" dur="500" fill="hold"/>
                                        <p:tgtEl>
                                          <p:spTgt spid="88"/>
                                        </p:tgtEl>
                                        <p:attrNameLst>
                                          <p:attrName>ppt_h</p:attrName>
                                        </p:attrNameLst>
                                      </p:cBhvr>
                                      <p:tavLst>
                                        <p:tav tm="0">
                                          <p:val>
                                            <p:fltVal val="0"/>
                                          </p:val>
                                        </p:tav>
                                        <p:tav tm="100000">
                                          <p:val>
                                            <p:strVal val="#ppt_h"/>
                                          </p:val>
                                        </p:tav>
                                      </p:tavLst>
                                    </p:anim>
                                    <p:animEffect transition="in" filter="fade">
                                      <p:cBhvr>
                                        <p:cTn id="24" dur="500"/>
                                        <p:tgtEl>
                                          <p:spTgt spid="88"/>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89"/>
                                        </p:tgtEl>
                                        <p:attrNameLst>
                                          <p:attrName>style.visibility</p:attrName>
                                        </p:attrNameLst>
                                      </p:cBhvr>
                                      <p:to>
                                        <p:strVal val="visible"/>
                                      </p:to>
                                    </p:set>
                                    <p:anim calcmode="lin" valueType="num">
                                      <p:cBhvr>
                                        <p:cTn id="32" dur="500" fill="hold"/>
                                        <p:tgtEl>
                                          <p:spTgt spid="89"/>
                                        </p:tgtEl>
                                        <p:attrNameLst>
                                          <p:attrName>ppt_w</p:attrName>
                                        </p:attrNameLst>
                                      </p:cBhvr>
                                      <p:tavLst>
                                        <p:tav tm="0">
                                          <p:val>
                                            <p:fltVal val="0"/>
                                          </p:val>
                                        </p:tav>
                                        <p:tav tm="100000">
                                          <p:val>
                                            <p:strVal val="#ppt_w"/>
                                          </p:val>
                                        </p:tav>
                                      </p:tavLst>
                                    </p:anim>
                                    <p:anim calcmode="lin" valueType="num">
                                      <p:cBhvr>
                                        <p:cTn id="33" dur="500" fill="hold"/>
                                        <p:tgtEl>
                                          <p:spTgt spid="89"/>
                                        </p:tgtEl>
                                        <p:attrNameLst>
                                          <p:attrName>ppt_h</p:attrName>
                                        </p:attrNameLst>
                                      </p:cBhvr>
                                      <p:tavLst>
                                        <p:tav tm="0">
                                          <p:val>
                                            <p:fltVal val="0"/>
                                          </p:val>
                                        </p:tav>
                                        <p:tav tm="100000">
                                          <p:val>
                                            <p:strVal val="#ppt_h"/>
                                          </p:val>
                                        </p:tav>
                                      </p:tavLst>
                                    </p:anim>
                                    <p:animEffect transition="in" filter="fade">
                                      <p:cBhvr>
                                        <p:cTn id="34" dur="500"/>
                                        <p:tgtEl>
                                          <p:spTgt spid="89"/>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86"/>
                                        </p:tgtEl>
                                        <p:attrNameLst>
                                          <p:attrName>style.visibility</p:attrName>
                                        </p:attrNameLst>
                                      </p:cBhvr>
                                      <p:to>
                                        <p:strVal val="visible"/>
                                      </p:to>
                                    </p:set>
                                    <p:anim calcmode="lin" valueType="num">
                                      <p:cBhvr>
                                        <p:cTn id="47" dur="500" fill="hold"/>
                                        <p:tgtEl>
                                          <p:spTgt spid="86"/>
                                        </p:tgtEl>
                                        <p:attrNameLst>
                                          <p:attrName>ppt_w</p:attrName>
                                        </p:attrNameLst>
                                      </p:cBhvr>
                                      <p:tavLst>
                                        <p:tav tm="0">
                                          <p:val>
                                            <p:fltVal val="0"/>
                                          </p:val>
                                        </p:tav>
                                        <p:tav tm="100000">
                                          <p:val>
                                            <p:strVal val="#ppt_w"/>
                                          </p:val>
                                        </p:tav>
                                      </p:tavLst>
                                    </p:anim>
                                    <p:anim calcmode="lin" valueType="num">
                                      <p:cBhvr>
                                        <p:cTn id="48" dur="500" fill="hold"/>
                                        <p:tgtEl>
                                          <p:spTgt spid="86"/>
                                        </p:tgtEl>
                                        <p:attrNameLst>
                                          <p:attrName>ppt_h</p:attrName>
                                        </p:attrNameLst>
                                      </p:cBhvr>
                                      <p:tavLst>
                                        <p:tav tm="0">
                                          <p:val>
                                            <p:fltVal val="0"/>
                                          </p:val>
                                        </p:tav>
                                        <p:tav tm="100000">
                                          <p:val>
                                            <p:strVal val="#ppt_h"/>
                                          </p:val>
                                        </p:tav>
                                      </p:tavLst>
                                    </p:anim>
                                    <p:animEffect transition="in" filter="fade">
                                      <p:cBhvr>
                                        <p:cTn id="49" dur="500"/>
                                        <p:tgtEl>
                                          <p:spTgt spid="8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87"/>
                                        </p:tgtEl>
                                        <p:attrNameLst>
                                          <p:attrName>style.visibility</p:attrName>
                                        </p:attrNameLst>
                                      </p:cBhvr>
                                      <p:to>
                                        <p:strVal val="visible"/>
                                      </p:to>
                                    </p:set>
                                    <p:anim calcmode="lin" valueType="num">
                                      <p:cBhvr>
                                        <p:cTn id="52" dur="500" fill="hold"/>
                                        <p:tgtEl>
                                          <p:spTgt spid="87"/>
                                        </p:tgtEl>
                                        <p:attrNameLst>
                                          <p:attrName>ppt_w</p:attrName>
                                        </p:attrNameLst>
                                      </p:cBhvr>
                                      <p:tavLst>
                                        <p:tav tm="0">
                                          <p:val>
                                            <p:fltVal val="0"/>
                                          </p:val>
                                        </p:tav>
                                        <p:tav tm="100000">
                                          <p:val>
                                            <p:strVal val="#ppt_w"/>
                                          </p:val>
                                        </p:tav>
                                      </p:tavLst>
                                    </p:anim>
                                    <p:anim calcmode="lin" valueType="num">
                                      <p:cBhvr>
                                        <p:cTn id="53" dur="500" fill="hold"/>
                                        <p:tgtEl>
                                          <p:spTgt spid="87"/>
                                        </p:tgtEl>
                                        <p:attrNameLst>
                                          <p:attrName>ppt_h</p:attrName>
                                        </p:attrNameLst>
                                      </p:cBhvr>
                                      <p:tavLst>
                                        <p:tav tm="0">
                                          <p:val>
                                            <p:fltVal val="0"/>
                                          </p:val>
                                        </p:tav>
                                        <p:tav tm="100000">
                                          <p:val>
                                            <p:strVal val="#ppt_h"/>
                                          </p:val>
                                        </p:tav>
                                      </p:tavLst>
                                    </p:anim>
                                    <p:animEffect transition="in" filter="fade">
                                      <p:cBhvr>
                                        <p:cTn id="54" dur="500"/>
                                        <p:tgtEl>
                                          <p:spTgt spid="87"/>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90"/>
                                        </p:tgtEl>
                                        <p:attrNameLst>
                                          <p:attrName>style.visibility</p:attrName>
                                        </p:attrNameLst>
                                      </p:cBhvr>
                                      <p:to>
                                        <p:strVal val="visible"/>
                                      </p:to>
                                    </p:set>
                                    <p:anim calcmode="lin" valueType="num">
                                      <p:cBhvr>
                                        <p:cTn id="67" dur="500" fill="hold"/>
                                        <p:tgtEl>
                                          <p:spTgt spid="90"/>
                                        </p:tgtEl>
                                        <p:attrNameLst>
                                          <p:attrName>ppt_w</p:attrName>
                                        </p:attrNameLst>
                                      </p:cBhvr>
                                      <p:tavLst>
                                        <p:tav tm="0">
                                          <p:val>
                                            <p:fltVal val="0"/>
                                          </p:val>
                                        </p:tav>
                                        <p:tav tm="100000">
                                          <p:val>
                                            <p:strVal val="#ppt_w"/>
                                          </p:val>
                                        </p:tav>
                                      </p:tavLst>
                                    </p:anim>
                                    <p:anim calcmode="lin" valueType="num">
                                      <p:cBhvr>
                                        <p:cTn id="68" dur="500" fill="hold"/>
                                        <p:tgtEl>
                                          <p:spTgt spid="90"/>
                                        </p:tgtEl>
                                        <p:attrNameLst>
                                          <p:attrName>ppt_h</p:attrName>
                                        </p:attrNameLst>
                                      </p:cBhvr>
                                      <p:tavLst>
                                        <p:tav tm="0">
                                          <p:val>
                                            <p:fltVal val="0"/>
                                          </p:val>
                                        </p:tav>
                                        <p:tav tm="100000">
                                          <p:val>
                                            <p:strVal val="#ppt_h"/>
                                          </p:val>
                                        </p:tav>
                                      </p:tavLst>
                                    </p:anim>
                                    <p:animEffect transition="in" filter="fade">
                                      <p:cBhvr>
                                        <p:cTn id="69" dur="500"/>
                                        <p:tgtEl>
                                          <p:spTgt spid="90"/>
                                        </p:tgtEl>
                                      </p:cBhvr>
                                    </p:animEffect>
                                  </p:childTnLst>
                                </p:cTn>
                              </p:par>
                            </p:childTnLst>
                          </p:cTn>
                        </p:par>
                        <p:par>
                          <p:cTn id="70" fill="hold">
                            <p:stCondLst>
                              <p:cond delay="15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79"/>
                                        </p:tgtEl>
                                        <p:attrNameLst>
                                          <p:attrName>style.visibility</p:attrName>
                                        </p:attrNameLst>
                                      </p:cBhvr>
                                      <p:to>
                                        <p:strVal val="visible"/>
                                      </p:to>
                                    </p:set>
                                    <p:anim calcmode="lin" valueType="num">
                                      <p:cBhvr>
                                        <p:cTn id="73" dur="5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79"/>
                                        </p:tgtEl>
                                        <p:attrNameLst>
                                          <p:attrName>ppt_y</p:attrName>
                                        </p:attrNameLst>
                                      </p:cBhvr>
                                      <p:tavLst>
                                        <p:tav tm="0">
                                          <p:val>
                                            <p:strVal val="#ppt_y"/>
                                          </p:val>
                                        </p:tav>
                                        <p:tav tm="100000">
                                          <p:val>
                                            <p:strVal val="#ppt_y"/>
                                          </p:val>
                                        </p:tav>
                                      </p:tavLst>
                                    </p:anim>
                                    <p:anim calcmode="lin" valueType="num">
                                      <p:cBhvr>
                                        <p:cTn id="75" dur="5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79"/>
                                        </p:tgtEl>
                                      </p:cBhvr>
                                    </p:animEffect>
                                  </p:childTnLst>
                                </p:cTn>
                              </p:par>
                            </p:childTnLst>
                          </p:cTn>
                        </p:par>
                        <p:par>
                          <p:cTn id="78" fill="hold">
                            <p:stCondLst>
                              <p:cond delay="2450"/>
                            </p:stCondLst>
                            <p:childTnLst>
                              <p:par>
                                <p:cTn id="79" presetID="42" presetClass="entr" presetSubtype="0" fill="hold" grpId="0" nodeType="after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fade">
                                      <p:cBhvr>
                                        <p:cTn id="81" dur="1000"/>
                                        <p:tgtEl>
                                          <p:spTgt spid="80"/>
                                        </p:tgtEl>
                                      </p:cBhvr>
                                    </p:animEffect>
                                    <p:anim calcmode="lin" valueType="num">
                                      <p:cBhvr>
                                        <p:cTn id="82" dur="1000" fill="hold"/>
                                        <p:tgtEl>
                                          <p:spTgt spid="80"/>
                                        </p:tgtEl>
                                        <p:attrNameLst>
                                          <p:attrName>ppt_x</p:attrName>
                                        </p:attrNameLst>
                                      </p:cBhvr>
                                      <p:tavLst>
                                        <p:tav tm="0">
                                          <p:val>
                                            <p:strVal val="#ppt_x"/>
                                          </p:val>
                                        </p:tav>
                                        <p:tav tm="100000">
                                          <p:val>
                                            <p:strVal val="#ppt_x"/>
                                          </p:val>
                                        </p:tav>
                                      </p:tavLst>
                                    </p:anim>
                                    <p:anim calcmode="lin" valueType="num">
                                      <p:cBhvr>
                                        <p:cTn id="83" dur="1000" fill="hold"/>
                                        <p:tgtEl>
                                          <p:spTgt spid="80"/>
                                        </p:tgtEl>
                                        <p:attrNameLst>
                                          <p:attrName>ppt_y</p:attrName>
                                        </p:attrNameLst>
                                      </p:cBhvr>
                                      <p:tavLst>
                                        <p:tav tm="0">
                                          <p:val>
                                            <p:strVal val="#ppt_y+.1"/>
                                          </p:val>
                                        </p:tav>
                                        <p:tav tm="100000">
                                          <p:val>
                                            <p:strVal val="#ppt_y"/>
                                          </p:val>
                                        </p:tav>
                                      </p:tavLst>
                                    </p:anim>
                                  </p:childTnLst>
                                </p:cTn>
                              </p:par>
                            </p:childTnLst>
                          </p:cTn>
                        </p:par>
                        <p:par>
                          <p:cTn id="84" fill="hold">
                            <p:stCondLst>
                              <p:cond delay="3450"/>
                            </p:stCondLst>
                            <p:childTnLst>
                              <p:par>
                                <p:cTn id="85" presetID="1" presetClass="mediacall" presetSubtype="0" fill="hold" nodeType="afterEffect">
                                  <p:stCondLst>
                                    <p:cond delay="0"/>
                                  </p:stCondLst>
                                  <p:childTnLst>
                                    <p:cmd type="call" cmd="playFrom(0.0)">
                                      <p:cBhvr>
                                        <p:cTn id="8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7" repeatCount="indefinite" fill="remove" display="0">
                  <p:stCondLst>
                    <p:cond delay="indefinite"/>
                  </p:stCondLst>
                  <p:endCondLst>
                    <p:cond evt="onStopAudio" delay="0">
                      <p:tgtEl>
                        <p:sldTgt/>
                      </p:tgtEl>
                    </p:cond>
                  </p:endCondLst>
                </p:cTn>
                <p:tgtEl>
                  <p:spTgt spid="20"/>
                </p:tgtEl>
              </p:cMediaNode>
            </p:audio>
          </p:childTnLst>
        </p:cTn>
      </p:par>
    </p:tnLst>
    <p:bldLst>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bldLvl="0" animBg="1"/>
      <p:bldP spid="90" grpId="0" bldLvl="0" animBg="1"/>
      <p:bldP spid="91" grpId="0" bldLvl="0" animBg="1"/>
      <p:bldP spid="75" grpId="0" bldLvl="0" animBg="1"/>
      <p:bldP spid="79" grpId="0"/>
      <p:bldP spid="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圆角矩形 327"/>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329" name="组合 328"/>
          <p:cNvGrpSpPr/>
          <p:nvPr/>
        </p:nvGrpSpPr>
        <p:grpSpPr>
          <a:xfrm>
            <a:off x="7896800" y="341149"/>
            <a:ext cx="604358" cy="216024"/>
            <a:chOff x="264939" y="188640"/>
            <a:chExt cx="604358" cy="216024"/>
          </a:xfrm>
        </p:grpSpPr>
        <p:sp>
          <p:nvSpPr>
            <p:cNvPr id="330" name="燕尾形 32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1" name="燕尾形 33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2" name="燕尾形 33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33" name="组合 332"/>
          <p:cNvGrpSpPr/>
          <p:nvPr/>
        </p:nvGrpSpPr>
        <p:grpSpPr>
          <a:xfrm rot="10800000">
            <a:off x="3720336" y="341149"/>
            <a:ext cx="604358" cy="216024"/>
            <a:chOff x="264939" y="188640"/>
            <a:chExt cx="604358" cy="216024"/>
          </a:xfrm>
        </p:grpSpPr>
        <p:sp>
          <p:nvSpPr>
            <p:cNvPr id="334" name="燕尾形 333"/>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5" name="燕尾形 334"/>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6" name="燕尾形 335"/>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2" name="组合 1"/>
          <p:cNvGrpSpPr/>
          <p:nvPr/>
        </p:nvGrpSpPr>
        <p:grpSpPr>
          <a:xfrm>
            <a:off x="4512424" y="1708184"/>
            <a:ext cx="3166662" cy="4589290"/>
            <a:chOff x="5039618" y="1529807"/>
            <a:chExt cx="3166662" cy="4589290"/>
          </a:xfrm>
        </p:grpSpPr>
        <p:grpSp>
          <p:nvGrpSpPr>
            <p:cNvPr id="337" name="组合 336"/>
            <p:cNvGrpSpPr/>
            <p:nvPr/>
          </p:nvGrpSpPr>
          <p:grpSpPr>
            <a:xfrm>
              <a:off x="5314411" y="1529807"/>
              <a:ext cx="2622120" cy="3893624"/>
              <a:chOff x="2790261" y="1164662"/>
              <a:chExt cx="3172765" cy="4711285"/>
            </a:xfrm>
          </p:grpSpPr>
          <p:grpSp>
            <p:nvGrpSpPr>
              <p:cNvPr id="338" name="组合 337"/>
              <p:cNvGrpSpPr/>
              <p:nvPr/>
            </p:nvGrpSpPr>
            <p:grpSpPr>
              <a:xfrm>
                <a:off x="2790261" y="1777654"/>
                <a:ext cx="1850013" cy="1850013"/>
                <a:chOff x="5444044" y="1830654"/>
                <a:chExt cx="1850013" cy="1850013"/>
              </a:xfrm>
            </p:grpSpPr>
            <p:sp>
              <p:nvSpPr>
                <p:cNvPr id="547" name="椭圆 546"/>
                <p:cNvSpPr/>
                <p:nvPr/>
              </p:nvSpPr>
              <p:spPr>
                <a:xfrm>
                  <a:off x="5444044" y="1830654"/>
                  <a:ext cx="1850013" cy="1850013"/>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8" name="椭圆 547"/>
                <p:cNvSpPr/>
                <p:nvPr/>
              </p:nvSpPr>
              <p:spPr>
                <a:xfrm>
                  <a:off x="5576188" y="1962798"/>
                  <a:ext cx="1585725" cy="1585725"/>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9" name="椭圆 548"/>
                <p:cNvSpPr/>
                <p:nvPr/>
              </p:nvSpPr>
              <p:spPr>
                <a:xfrm>
                  <a:off x="5697987" y="2084597"/>
                  <a:ext cx="1342126" cy="1342126"/>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0" name="椭圆 549"/>
                <p:cNvSpPr/>
                <p:nvPr/>
              </p:nvSpPr>
              <p:spPr>
                <a:xfrm>
                  <a:off x="5861139" y="2247749"/>
                  <a:ext cx="1015823" cy="1015823"/>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1" name="椭圆 550"/>
                <p:cNvSpPr/>
                <p:nvPr/>
              </p:nvSpPr>
              <p:spPr>
                <a:xfrm>
                  <a:off x="5972810" y="2359420"/>
                  <a:ext cx="792480" cy="792480"/>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2" name="椭圆 551"/>
                <p:cNvSpPr/>
                <p:nvPr/>
              </p:nvSpPr>
              <p:spPr>
                <a:xfrm>
                  <a:off x="6171523" y="2558133"/>
                  <a:ext cx="395054" cy="395054"/>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9" name="椭圆 338"/>
              <p:cNvSpPr/>
              <p:nvPr/>
            </p:nvSpPr>
            <p:spPr>
              <a:xfrm>
                <a:off x="3886350" y="5228247"/>
                <a:ext cx="865710" cy="647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0" name="同侧圆角矩形 339"/>
              <p:cNvSpPr/>
              <p:nvPr/>
            </p:nvSpPr>
            <p:spPr>
              <a:xfrm flipV="1">
                <a:off x="3551240" y="4568689"/>
                <a:ext cx="1602500" cy="996950"/>
              </a:xfrm>
              <a:prstGeom prst="round2SameRect">
                <a:avLst>
                  <a:gd name="adj1" fmla="val 33228"/>
                  <a:gd name="adj2" fmla="val 0"/>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1" name="圆角矩形 340"/>
              <p:cNvSpPr/>
              <p:nvPr/>
            </p:nvSpPr>
            <p:spPr>
              <a:xfrm>
                <a:off x="3488892" y="4483062"/>
                <a:ext cx="1727197" cy="183954"/>
              </a:xfrm>
              <a:prstGeom prst="roundRect">
                <a:avLst>
                  <a:gd name="adj" fmla="val 50000"/>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2" name="圆角矩形 341"/>
              <p:cNvSpPr/>
              <p:nvPr/>
            </p:nvSpPr>
            <p:spPr>
              <a:xfrm>
                <a:off x="3488892" y="4819612"/>
                <a:ext cx="1727197" cy="183954"/>
              </a:xfrm>
              <a:prstGeom prst="roundRect">
                <a:avLst>
                  <a:gd name="adj" fmla="val 50000"/>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3" name="圆角矩形 342"/>
              <p:cNvSpPr/>
              <p:nvPr/>
            </p:nvSpPr>
            <p:spPr>
              <a:xfrm>
                <a:off x="3488892" y="5156162"/>
                <a:ext cx="1727197" cy="183954"/>
              </a:xfrm>
              <a:prstGeom prst="roundRect">
                <a:avLst>
                  <a:gd name="adj" fmla="val 50000"/>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4" name="任意多边形 343"/>
              <p:cNvSpPr/>
              <p:nvPr/>
            </p:nvSpPr>
            <p:spPr>
              <a:xfrm rot="540000">
                <a:off x="5142159" y="1478407"/>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5" name="任意多边形 344"/>
              <p:cNvSpPr/>
              <p:nvPr/>
            </p:nvSpPr>
            <p:spPr>
              <a:xfrm rot="19117182">
                <a:off x="3146805" y="1605265"/>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6" name="任意多边形 345"/>
              <p:cNvSpPr/>
              <p:nvPr/>
            </p:nvSpPr>
            <p:spPr>
              <a:xfrm>
                <a:off x="3027527" y="1799995"/>
                <a:ext cx="173624" cy="163492"/>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7" name="任意多边形 346"/>
              <p:cNvSpPr/>
              <p:nvPr/>
            </p:nvSpPr>
            <p:spPr>
              <a:xfrm rot="540000">
                <a:off x="5731932" y="2708537"/>
                <a:ext cx="231094" cy="21760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8" name="任意多边形 347"/>
              <p:cNvSpPr/>
              <p:nvPr/>
            </p:nvSpPr>
            <p:spPr>
              <a:xfrm rot="20304764">
                <a:off x="2888300" y="3364504"/>
                <a:ext cx="210085" cy="19782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9" name="任意多边形 348"/>
              <p:cNvSpPr/>
              <p:nvPr/>
            </p:nvSpPr>
            <p:spPr>
              <a:xfrm rot="19776369">
                <a:off x="4873259" y="4161052"/>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0" name="任意多边形 349"/>
              <p:cNvSpPr/>
              <p:nvPr/>
            </p:nvSpPr>
            <p:spPr>
              <a:xfrm rot="21147409">
                <a:off x="3550210" y="4236227"/>
                <a:ext cx="231094" cy="21760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1" name="任意多边形 350"/>
              <p:cNvSpPr/>
              <p:nvPr/>
            </p:nvSpPr>
            <p:spPr>
              <a:xfrm rot="21300000">
                <a:off x="4753809" y="1774219"/>
                <a:ext cx="590272" cy="602619"/>
              </a:xfrm>
              <a:custGeom>
                <a:avLst/>
                <a:gdLst>
                  <a:gd name="connsiteX0" fmla="*/ 378421 w 770173"/>
                  <a:gd name="connsiteY0" fmla="*/ 151612 h 786281"/>
                  <a:gd name="connsiteX1" fmla="*/ 131764 w 770173"/>
                  <a:gd name="connsiteY1" fmla="*/ 398268 h 786281"/>
                  <a:gd name="connsiteX2" fmla="*/ 378421 w 770173"/>
                  <a:gd name="connsiteY2" fmla="*/ 644925 h 786281"/>
                  <a:gd name="connsiteX3" fmla="*/ 625078 w 770173"/>
                  <a:gd name="connsiteY3" fmla="*/ 398268 h 786281"/>
                  <a:gd name="connsiteX4" fmla="*/ 378421 w 770173"/>
                  <a:gd name="connsiteY4" fmla="*/ 151612 h 786281"/>
                  <a:gd name="connsiteX5" fmla="*/ 295853 w 770173"/>
                  <a:gd name="connsiteY5" fmla="*/ 0 h 786281"/>
                  <a:gd name="connsiteX6" fmla="*/ 474320 w 770173"/>
                  <a:gd name="connsiteY6" fmla="*/ 0 h 786281"/>
                  <a:gd name="connsiteX7" fmla="*/ 474320 w 770173"/>
                  <a:gd name="connsiteY7" fmla="*/ 98921 h 786281"/>
                  <a:gd name="connsiteX8" fmla="*/ 502920 w 770173"/>
                  <a:gd name="connsiteY8" fmla="*/ 107799 h 786281"/>
                  <a:gd name="connsiteX9" fmla="*/ 555523 w 770173"/>
                  <a:gd name="connsiteY9" fmla="*/ 136351 h 786281"/>
                  <a:gd name="connsiteX10" fmla="*/ 594990 w 770173"/>
                  <a:gd name="connsiteY10" fmla="*/ 168914 h 786281"/>
                  <a:gd name="connsiteX11" fmla="*/ 680939 w 770173"/>
                  <a:gd name="connsiteY11" fmla="*/ 119292 h 786281"/>
                  <a:gd name="connsiteX12" fmla="*/ 770173 w 770173"/>
                  <a:gd name="connsiteY12" fmla="*/ 273849 h 786281"/>
                  <a:gd name="connsiteX13" fmla="*/ 683620 w 770173"/>
                  <a:gd name="connsiteY13" fmla="*/ 323819 h 786281"/>
                  <a:gd name="connsiteX14" fmla="*/ 685766 w 770173"/>
                  <a:gd name="connsiteY14" fmla="*/ 330730 h 786281"/>
                  <a:gd name="connsiteX15" fmla="*/ 692057 w 770173"/>
                  <a:gd name="connsiteY15" fmla="*/ 393141 h 786281"/>
                  <a:gd name="connsiteX16" fmla="*/ 685766 w 770173"/>
                  <a:gd name="connsiteY16" fmla="*/ 455551 h 786281"/>
                  <a:gd name="connsiteX17" fmla="*/ 683620 w 770173"/>
                  <a:gd name="connsiteY17" fmla="*/ 462462 h 786281"/>
                  <a:gd name="connsiteX18" fmla="*/ 770173 w 770173"/>
                  <a:gd name="connsiteY18" fmla="*/ 512433 h 786281"/>
                  <a:gd name="connsiteX19" fmla="*/ 680939 w 770173"/>
                  <a:gd name="connsiteY19" fmla="*/ 666990 h 786281"/>
                  <a:gd name="connsiteX20" fmla="*/ 594990 w 770173"/>
                  <a:gd name="connsiteY20" fmla="*/ 617367 h 786281"/>
                  <a:gd name="connsiteX21" fmla="*/ 555523 w 770173"/>
                  <a:gd name="connsiteY21" fmla="*/ 649930 h 786281"/>
                  <a:gd name="connsiteX22" fmla="*/ 502920 w 770173"/>
                  <a:gd name="connsiteY22" fmla="*/ 678482 h 786281"/>
                  <a:gd name="connsiteX23" fmla="*/ 474320 w 770173"/>
                  <a:gd name="connsiteY23" fmla="*/ 687360 h 786281"/>
                  <a:gd name="connsiteX24" fmla="*/ 474320 w 770173"/>
                  <a:gd name="connsiteY24" fmla="*/ 786281 h 786281"/>
                  <a:gd name="connsiteX25" fmla="*/ 295853 w 770173"/>
                  <a:gd name="connsiteY25" fmla="*/ 786281 h 786281"/>
                  <a:gd name="connsiteX26" fmla="*/ 295853 w 770173"/>
                  <a:gd name="connsiteY26" fmla="*/ 689041 h 786281"/>
                  <a:gd name="connsiteX27" fmla="*/ 261839 w 770173"/>
                  <a:gd name="connsiteY27" fmla="*/ 678482 h 786281"/>
                  <a:gd name="connsiteX28" fmla="*/ 209236 w 770173"/>
                  <a:gd name="connsiteY28" fmla="*/ 649930 h 786281"/>
                  <a:gd name="connsiteX29" fmla="*/ 171997 w 770173"/>
                  <a:gd name="connsiteY29" fmla="*/ 619205 h 786281"/>
                  <a:gd name="connsiteX30" fmla="*/ 89233 w 770173"/>
                  <a:gd name="connsiteY30" fmla="*/ 666990 h 786281"/>
                  <a:gd name="connsiteX31" fmla="*/ 0 w 770173"/>
                  <a:gd name="connsiteY31" fmla="*/ 512433 h 786281"/>
                  <a:gd name="connsiteX32" fmla="*/ 81961 w 770173"/>
                  <a:gd name="connsiteY32" fmla="*/ 465112 h 786281"/>
                  <a:gd name="connsiteX33" fmla="*/ 78993 w 770173"/>
                  <a:gd name="connsiteY33" fmla="*/ 455551 h 786281"/>
                  <a:gd name="connsiteX34" fmla="*/ 72702 w 770173"/>
                  <a:gd name="connsiteY34" fmla="*/ 393141 h 786281"/>
                  <a:gd name="connsiteX35" fmla="*/ 78993 w 770173"/>
                  <a:gd name="connsiteY35" fmla="*/ 330730 h 786281"/>
                  <a:gd name="connsiteX36" fmla="*/ 81961 w 770173"/>
                  <a:gd name="connsiteY36" fmla="*/ 321169 h 786281"/>
                  <a:gd name="connsiteX37" fmla="*/ 0 w 770173"/>
                  <a:gd name="connsiteY37" fmla="*/ 273849 h 786281"/>
                  <a:gd name="connsiteX38" fmla="*/ 89233 w 770173"/>
                  <a:gd name="connsiteY38" fmla="*/ 119292 h 786281"/>
                  <a:gd name="connsiteX39" fmla="*/ 171997 w 770173"/>
                  <a:gd name="connsiteY39" fmla="*/ 167076 h 786281"/>
                  <a:gd name="connsiteX40" fmla="*/ 209236 w 770173"/>
                  <a:gd name="connsiteY40" fmla="*/ 136351 h 786281"/>
                  <a:gd name="connsiteX41" fmla="*/ 261839 w 770173"/>
                  <a:gd name="connsiteY41" fmla="*/ 107799 h 786281"/>
                  <a:gd name="connsiteX42" fmla="*/ 295853 w 770173"/>
                  <a:gd name="connsiteY42" fmla="*/ 97241 h 78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0173" h="786281">
                    <a:moveTo>
                      <a:pt x="378421" y="151612"/>
                    </a:moveTo>
                    <a:cubicBezTo>
                      <a:pt x="242197" y="151612"/>
                      <a:pt x="131764" y="262044"/>
                      <a:pt x="131764" y="398268"/>
                    </a:cubicBezTo>
                    <a:cubicBezTo>
                      <a:pt x="131764" y="534493"/>
                      <a:pt x="242197" y="644925"/>
                      <a:pt x="378421" y="644925"/>
                    </a:cubicBezTo>
                    <a:cubicBezTo>
                      <a:pt x="514646" y="644925"/>
                      <a:pt x="625078" y="534493"/>
                      <a:pt x="625078" y="398268"/>
                    </a:cubicBezTo>
                    <a:cubicBezTo>
                      <a:pt x="625078" y="262044"/>
                      <a:pt x="514646" y="151612"/>
                      <a:pt x="378421" y="151612"/>
                    </a:cubicBezTo>
                    <a:close/>
                    <a:moveTo>
                      <a:pt x="295853" y="0"/>
                    </a:moveTo>
                    <a:lnTo>
                      <a:pt x="474320" y="0"/>
                    </a:lnTo>
                    <a:lnTo>
                      <a:pt x="474320" y="98921"/>
                    </a:lnTo>
                    <a:lnTo>
                      <a:pt x="502920" y="107799"/>
                    </a:lnTo>
                    <a:cubicBezTo>
                      <a:pt x="521445" y="115634"/>
                      <a:pt x="539048" y="125221"/>
                      <a:pt x="555523" y="136351"/>
                    </a:cubicBezTo>
                    <a:lnTo>
                      <a:pt x="594990" y="168914"/>
                    </a:lnTo>
                    <a:lnTo>
                      <a:pt x="680939" y="119292"/>
                    </a:lnTo>
                    <a:lnTo>
                      <a:pt x="770173" y="273849"/>
                    </a:lnTo>
                    <a:lnTo>
                      <a:pt x="683620" y="323819"/>
                    </a:lnTo>
                    <a:lnTo>
                      <a:pt x="685766" y="330730"/>
                    </a:lnTo>
                    <a:cubicBezTo>
                      <a:pt x="689891" y="350889"/>
                      <a:pt x="692057" y="371762"/>
                      <a:pt x="692057" y="393141"/>
                    </a:cubicBezTo>
                    <a:cubicBezTo>
                      <a:pt x="692057" y="414519"/>
                      <a:pt x="689891" y="435392"/>
                      <a:pt x="685766" y="455551"/>
                    </a:cubicBezTo>
                    <a:lnTo>
                      <a:pt x="683620" y="462462"/>
                    </a:lnTo>
                    <a:lnTo>
                      <a:pt x="770173" y="512433"/>
                    </a:lnTo>
                    <a:lnTo>
                      <a:pt x="680939" y="666990"/>
                    </a:lnTo>
                    <a:lnTo>
                      <a:pt x="594990" y="617367"/>
                    </a:lnTo>
                    <a:lnTo>
                      <a:pt x="555523" y="649930"/>
                    </a:lnTo>
                    <a:cubicBezTo>
                      <a:pt x="539048" y="661060"/>
                      <a:pt x="521445" y="670647"/>
                      <a:pt x="502920" y="678482"/>
                    </a:cubicBezTo>
                    <a:lnTo>
                      <a:pt x="474320" y="687360"/>
                    </a:lnTo>
                    <a:lnTo>
                      <a:pt x="474320" y="786281"/>
                    </a:lnTo>
                    <a:lnTo>
                      <a:pt x="295853" y="786281"/>
                    </a:lnTo>
                    <a:lnTo>
                      <a:pt x="295853" y="689041"/>
                    </a:lnTo>
                    <a:lnTo>
                      <a:pt x="261839" y="678482"/>
                    </a:lnTo>
                    <a:cubicBezTo>
                      <a:pt x="243314" y="670647"/>
                      <a:pt x="225711" y="661060"/>
                      <a:pt x="209236" y="649930"/>
                    </a:cubicBezTo>
                    <a:lnTo>
                      <a:pt x="171997" y="619205"/>
                    </a:lnTo>
                    <a:lnTo>
                      <a:pt x="89233" y="666990"/>
                    </a:lnTo>
                    <a:lnTo>
                      <a:pt x="0" y="512433"/>
                    </a:lnTo>
                    <a:lnTo>
                      <a:pt x="81961" y="465112"/>
                    </a:lnTo>
                    <a:lnTo>
                      <a:pt x="78993" y="455551"/>
                    </a:lnTo>
                    <a:cubicBezTo>
                      <a:pt x="74868" y="435392"/>
                      <a:pt x="72702" y="414519"/>
                      <a:pt x="72702" y="393141"/>
                    </a:cubicBezTo>
                    <a:cubicBezTo>
                      <a:pt x="72702" y="371762"/>
                      <a:pt x="74868" y="350889"/>
                      <a:pt x="78993" y="330730"/>
                    </a:cubicBezTo>
                    <a:lnTo>
                      <a:pt x="81961" y="321169"/>
                    </a:lnTo>
                    <a:lnTo>
                      <a:pt x="0" y="273849"/>
                    </a:lnTo>
                    <a:lnTo>
                      <a:pt x="89233" y="119292"/>
                    </a:lnTo>
                    <a:lnTo>
                      <a:pt x="171997" y="167076"/>
                    </a:lnTo>
                    <a:lnTo>
                      <a:pt x="209236" y="136351"/>
                    </a:lnTo>
                    <a:cubicBezTo>
                      <a:pt x="225711" y="125221"/>
                      <a:pt x="243314" y="115634"/>
                      <a:pt x="261839" y="107799"/>
                    </a:cubicBezTo>
                    <a:lnTo>
                      <a:pt x="295853" y="97241"/>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nvGrpSpPr>
              <p:cNvPr id="352" name="组合 351"/>
              <p:cNvGrpSpPr/>
              <p:nvPr/>
            </p:nvGrpSpPr>
            <p:grpSpPr>
              <a:xfrm>
                <a:off x="3392721" y="1409066"/>
                <a:ext cx="373659" cy="373659"/>
                <a:chOff x="3404393" y="1190304"/>
                <a:chExt cx="1066092" cy="1066091"/>
              </a:xfrm>
            </p:grpSpPr>
            <p:sp>
              <p:nvSpPr>
                <p:cNvPr id="532" name="矩形 531"/>
                <p:cNvSpPr/>
                <p:nvPr/>
              </p:nvSpPr>
              <p:spPr>
                <a:xfrm>
                  <a:off x="3870396" y="11903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3" name="矩形 532"/>
                <p:cNvSpPr/>
                <p:nvPr/>
              </p:nvSpPr>
              <p:spPr>
                <a:xfrm rot="1800000">
                  <a:off x="41180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4" name="矩形 533"/>
                <p:cNvSpPr/>
                <p:nvPr/>
              </p:nvSpPr>
              <p:spPr>
                <a:xfrm rot="3600000">
                  <a:off x="4299338"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5" name="矩形 534"/>
                <p:cNvSpPr/>
                <p:nvPr/>
              </p:nvSpPr>
              <p:spPr>
                <a:xfrm rot="5400000">
                  <a:off x="43656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6" name="矩形 535"/>
                <p:cNvSpPr/>
                <p:nvPr/>
              </p:nvSpPr>
              <p:spPr>
                <a:xfrm rot="7200000">
                  <a:off x="4299338"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7" name="矩形 536"/>
                <p:cNvSpPr/>
                <p:nvPr/>
              </p:nvSpPr>
              <p:spPr>
                <a:xfrm rot="9000000">
                  <a:off x="41180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8" name="矩形 537"/>
                <p:cNvSpPr/>
                <p:nvPr/>
              </p:nvSpPr>
              <p:spPr>
                <a:xfrm rot="10800000">
                  <a:off x="3870396" y="2180903"/>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9" name="矩形 538"/>
                <p:cNvSpPr/>
                <p:nvPr/>
              </p:nvSpPr>
              <p:spPr>
                <a:xfrm rot="12600000">
                  <a:off x="36227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0" name="矩形 539"/>
                <p:cNvSpPr/>
                <p:nvPr/>
              </p:nvSpPr>
              <p:spPr>
                <a:xfrm rot="14400000">
                  <a:off x="3441453"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1" name="矩形 540"/>
                <p:cNvSpPr/>
                <p:nvPr/>
              </p:nvSpPr>
              <p:spPr>
                <a:xfrm rot="16200000">
                  <a:off x="33750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2" name="矩形 541"/>
                <p:cNvSpPr/>
                <p:nvPr/>
              </p:nvSpPr>
              <p:spPr>
                <a:xfrm rot="18000000">
                  <a:off x="3441453"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3" name="矩形 542"/>
                <p:cNvSpPr/>
                <p:nvPr/>
              </p:nvSpPr>
              <p:spPr>
                <a:xfrm rot="19800000">
                  <a:off x="36227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4" name="任意多边形 543"/>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任意多边形 544"/>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任意多边形 545"/>
                <p:cNvSpPr/>
                <p:nvPr/>
              </p:nvSpPr>
              <p:spPr>
                <a:xfrm>
                  <a:off x="3601763" y="1388815"/>
                  <a:ext cx="666964" cy="666963"/>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3" name="组合 352"/>
              <p:cNvGrpSpPr/>
              <p:nvPr/>
            </p:nvGrpSpPr>
            <p:grpSpPr>
              <a:xfrm>
                <a:off x="4109340" y="3529786"/>
                <a:ext cx="841832" cy="841831"/>
                <a:chOff x="5889363" y="3101297"/>
                <a:chExt cx="841832" cy="841831"/>
              </a:xfrm>
            </p:grpSpPr>
            <p:sp>
              <p:nvSpPr>
                <p:cNvPr id="530" name="任意多边形 529"/>
                <p:cNvSpPr/>
                <p:nvPr/>
              </p:nvSpPr>
              <p:spPr>
                <a:xfrm>
                  <a:off x="5889363" y="3101297"/>
                  <a:ext cx="841832" cy="841831"/>
                </a:xfrm>
                <a:custGeom>
                  <a:avLst/>
                  <a:gdLst>
                    <a:gd name="connsiteX0" fmla="*/ 441182 w 889882"/>
                    <a:gd name="connsiteY0" fmla="*/ 266316 h 889881"/>
                    <a:gd name="connsiteX1" fmla="*/ 268444 w 889882"/>
                    <a:gd name="connsiteY1" fmla="*/ 439053 h 889881"/>
                    <a:gd name="connsiteX2" fmla="*/ 441182 w 889882"/>
                    <a:gd name="connsiteY2" fmla="*/ 611790 h 889881"/>
                    <a:gd name="connsiteX3" fmla="*/ 613919 w 889882"/>
                    <a:gd name="connsiteY3" fmla="*/ 439053 h 889881"/>
                    <a:gd name="connsiteX4" fmla="*/ 441182 w 889882"/>
                    <a:gd name="connsiteY4" fmla="*/ 266316 h 889881"/>
                    <a:gd name="connsiteX5" fmla="*/ 388980 w 889882"/>
                    <a:gd name="connsiteY5" fmla="*/ 0 h 889881"/>
                    <a:gd name="connsiteX6" fmla="*/ 500903 w 889882"/>
                    <a:gd name="connsiteY6" fmla="*/ 0 h 889881"/>
                    <a:gd name="connsiteX7" fmla="*/ 500903 w 889882"/>
                    <a:gd name="connsiteY7" fmla="*/ 60161 h 889881"/>
                    <a:gd name="connsiteX8" fmla="*/ 524838 w 889882"/>
                    <a:gd name="connsiteY8" fmla="*/ 62573 h 889881"/>
                    <a:gd name="connsiteX9" fmla="*/ 589495 w 889882"/>
                    <a:gd name="connsiteY9" fmla="*/ 82644 h 889881"/>
                    <a:gd name="connsiteX10" fmla="*/ 618948 w 889882"/>
                    <a:gd name="connsiteY10" fmla="*/ 31630 h 889881"/>
                    <a:gd name="connsiteX11" fmla="*/ 715876 w 889882"/>
                    <a:gd name="connsiteY11" fmla="*/ 87591 h 889881"/>
                    <a:gd name="connsiteX12" fmla="*/ 686033 w 889882"/>
                    <a:gd name="connsiteY12" fmla="*/ 139281 h 889881"/>
                    <a:gd name="connsiteX13" fmla="*/ 721707 w 889882"/>
                    <a:gd name="connsiteY13" fmla="*/ 168715 h 889881"/>
                    <a:gd name="connsiteX14" fmla="*/ 750665 w 889882"/>
                    <a:gd name="connsiteY14" fmla="*/ 203812 h 889881"/>
                    <a:gd name="connsiteX15" fmla="*/ 802290 w 889882"/>
                    <a:gd name="connsiteY15" fmla="*/ 174007 h 889881"/>
                    <a:gd name="connsiteX16" fmla="*/ 858251 w 889882"/>
                    <a:gd name="connsiteY16" fmla="*/ 270935 h 889881"/>
                    <a:gd name="connsiteX17" fmla="*/ 807553 w 889882"/>
                    <a:gd name="connsiteY17" fmla="*/ 300205 h 889881"/>
                    <a:gd name="connsiteX18" fmla="*/ 827848 w 889882"/>
                    <a:gd name="connsiteY18" fmla="*/ 365584 h 889881"/>
                    <a:gd name="connsiteX19" fmla="*/ 830207 w 889882"/>
                    <a:gd name="connsiteY19" fmla="*/ 388980 h 889881"/>
                    <a:gd name="connsiteX20" fmla="*/ 889882 w 889882"/>
                    <a:gd name="connsiteY20" fmla="*/ 388980 h 889881"/>
                    <a:gd name="connsiteX21" fmla="*/ 889882 w 889882"/>
                    <a:gd name="connsiteY21" fmla="*/ 500903 h 889881"/>
                    <a:gd name="connsiteX22" fmla="*/ 830029 w 889882"/>
                    <a:gd name="connsiteY22" fmla="*/ 500903 h 889881"/>
                    <a:gd name="connsiteX23" fmla="*/ 827848 w 889882"/>
                    <a:gd name="connsiteY23" fmla="*/ 522539 h 889881"/>
                    <a:gd name="connsiteX24" fmla="*/ 807090 w 889882"/>
                    <a:gd name="connsiteY24" fmla="*/ 589410 h 889881"/>
                    <a:gd name="connsiteX25" fmla="*/ 858251 w 889882"/>
                    <a:gd name="connsiteY25" fmla="*/ 618948 h 889881"/>
                    <a:gd name="connsiteX26" fmla="*/ 802290 w 889882"/>
                    <a:gd name="connsiteY26" fmla="*/ 715876 h 889881"/>
                    <a:gd name="connsiteX27" fmla="*/ 749682 w 889882"/>
                    <a:gd name="connsiteY27" fmla="*/ 685502 h 889881"/>
                    <a:gd name="connsiteX28" fmla="*/ 721707 w 889882"/>
                    <a:gd name="connsiteY28" fmla="*/ 719408 h 889881"/>
                    <a:gd name="connsiteX29" fmla="*/ 685345 w 889882"/>
                    <a:gd name="connsiteY29" fmla="*/ 749409 h 889881"/>
                    <a:gd name="connsiteX30" fmla="*/ 715876 w 889882"/>
                    <a:gd name="connsiteY30" fmla="*/ 802290 h 889881"/>
                    <a:gd name="connsiteX31" fmla="*/ 618948 w 889882"/>
                    <a:gd name="connsiteY31" fmla="*/ 858252 h 889881"/>
                    <a:gd name="connsiteX32" fmla="*/ 588634 w 889882"/>
                    <a:gd name="connsiteY32" fmla="*/ 805746 h 889881"/>
                    <a:gd name="connsiteX33" fmla="*/ 524838 w 889882"/>
                    <a:gd name="connsiteY33" fmla="*/ 825549 h 889881"/>
                    <a:gd name="connsiteX34" fmla="*/ 500903 w 889882"/>
                    <a:gd name="connsiteY34" fmla="*/ 827962 h 889881"/>
                    <a:gd name="connsiteX35" fmla="*/ 500903 w 889882"/>
                    <a:gd name="connsiteY35" fmla="*/ 889881 h 889881"/>
                    <a:gd name="connsiteX36" fmla="*/ 388980 w 889882"/>
                    <a:gd name="connsiteY36" fmla="*/ 889881 h 889881"/>
                    <a:gd name="connsiteX37" fmla="*/ 388980 w 889882"/>
                    <a:gd name="connsiteY37" fmla="*/ 827676 h 889881"/>
                    <a:gd name="connsiteX38" fmla="*/ 367883 w 889882"/>
                    <a:gd name="connsiteY38" fmla="*/ 825549 h 889881"/>
                    <a:gd name="connsiteX39" fmla="*/ 301681 w 889882"/>
                    <a:gd name="connsiteY39" fmla="*/ 804998 h 889881"/>
                    <a:gd name="connsiteX40" fmla="*/ 270935 w 889882"/>
                    <a:gd name="connsiteY40" fmla="*/ 858252 h 889881"/>
                    <a:gd name="connsiteX41" fmla="*/ 174007 w 889882"/>
                    <a:gd name="connsiteY41" fmla="*/ 802290 h 889881"/>
                    <a:gd name="connsiteX42" fmla="*/ 205454 w 889882"/>
                    <a:gd name="connsiteY42" fmla="*/ 747823 h 889881"/>
                    <a:gd name="connsiteX43" fmla="*/ 171014 w 889882"/>
                    <a:gd name="connsiteY43" fmla="*/ 719408 h 889881"/>
                    <a:gd name="connsiteX44" fmla="*/ 142123 w 889882"/>
                    <a:gd name="connsiteY44" fmla="*/ 684392 h 889881"/>
                    <a:gd name="connsiteX45" fmla="*/ 87591 w 889882"/>
                    <a:gd name="connsiteY45" fmla="*/ 715876 h 889881"/>
                    <a:gd name="connsiteX46" fmla="*/ 31630 w 889882"/>
                    <a:gd name="connsiteY46" fmla="*/ 618948 h 889881"/>
                    <a:gd name="connsiteX47" fmla="*/ 85199 w 889882"/>
                    <a:gd name="connsiteY47" fmla="*/ 588019 h 889881"/>
                    <a:gd name="connsiteX48" fmla="*/ 64873 w 889882"/>
                    <a:gd name="connsiteY48" fmla="*/ 522539 h 889881"/>
                    <a:gd name="connsiteX49" fmla="*/ 62692 w 889882"/>
                    <a:gd name="connsiteY49" fmla="*/ 500903 h 889881"/>
                    <a:gd name="connsiteX50" fmla="*/ 0 w 889882"/>
                    <a:gd name="connsiteY50" fmla="*/ 500903 h 889881"/>
                    <a:gd name="connsiteX51" fmla="*/ 0 w 889882"/>
                    <a:gd name="connsiteY51" fmla="*/ 388980 h 889881"/>
                    <a:gd name="connsiteX52" fmla="*/ 62514 w 889882"/>
                    <a:gd name="connsiteY52" fmla="*/ 388980 h 889881"/>
                    <a:gd name="connsiteX53" fmla="*/ 64873 w 889882"/>
                    <a:gd name="connsiteY53" fmla="*/ 365584 h 889881"/>
                    <a:gd name="connsiteX54" fmla="*/ 84736 w 889882"/>
                    <a:gd name="connsiteY54" fmla="*/ 301596 h 889881"/>
                    <a:gd name="connsiteX55" fmla="*/ 31630 w 889882"/>
                    <a:gd name="connsiteY55" fmla="*/ 270935 h 889881"/>
                    <a:gd name="connsiteX56" fmla="*/ 87591 w 889882"/>
                    <a:gd name="connsiteY56" fmla="*/ 174007 h 889881"/>
                    <a:gd name="connsiteX57" fmla="*/ 141139 w 889882"/>
                    <a:gd name="connsiteY57" fmla="*/ 204923 h 889881"/>
                    <a:gd name="connsiteX58" fmla="*/ 171014 w 889882"/>
                    <a:gd name="connsiteY58" fmla="*/ 168715 h 889881"/>
                    <a:gd name="connsiteX59" fmla="*/ 204766 w 889882"/>
                    <a:gd name="connsiteY59" fmla="*/ 140867 h 889881"/>
                    <a:gd name="connsiteX60" fmla="*/ 174007 w 889882"/>
                    <a:gd name="connsiteY60" fmla="*/ 87591 h 889881"/>
                    <a:gd name="connsiteX61" fmla="*/ 270935 w 889882"/>
                    <a:gd name="connsiteY61" fmla="*/ 31630 h 889881"/>
                    <a:gd name="connsiteX62" fmla="*/ 300819 w 889882"/>
                    <a:gd name="connsiteY62" fmla="*/ 83391 h 889881"/>
                    <a:gd name="connsiteX63" fmla="*/ 367883 w 889882"/>
                    <a:gd name="connsiteY63" fmla="*/ 62573 h 889881"/>
                    <a:gd name="connsiteX64" fmla="*/ 388980 w 889882"/>
                    <a:gd name="connsiteY64" fmla="*/ 60447 h 8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889881">
                      <a:moveTo>
                        <a:pt x="441182" y="266316"/>
                      </a:moveTo>
                      <a:cubicBezTo>
                        <a:pt x="345781" y="266316"/>
                        <a:pt x="268444" y="343653"/>
                        <a:pt x="268444" y="439053"/>
                      </a:cubicBezTo>
                      <a:cubicBezTo>
                        <a:pt x="268444" y="534453"/>
                        <a:pt x="345781" y="611790"/>
                        <a:pt x="441182" y="611790"/>
                      </a:cubicBezTo>
                      <a:cubicBezTo>
                        <a:pt x="536582" y="611790"/>
                        <a:pt x="613919" y="534453"/>
                        <a:pt x="613919" y="439053"/>
                      </a:cubicBezTo>
                      <a:cubicBezTo>
                        <a:pt x="613919" y="343653"/>
                        <a:pt x="536582" y="266316"/>
                        <a:pt x="441182" y="266316"/>
                      </a:cubicBezTo>
                      <a:close/>
                      <a:moveTo>
                        <a:pt x="388980" y="0"/>
                      </a:moveTo>
                      <a:lnTo>
                        <a:pt x="500903" y="0"/>
                      </a:lnTo>
                      <a:lnTo>
                        <a:pt x="500903" y="60161"/>
                      </a:lnTo>
                      <a:lnTo>
                        <a:pt x="524838" y="62573"/>
                      </a:lnTo>
                      <a:lnTo>
                        <a:pt x="589495" y="82644"/>
                      </a:lnTo>
                      <a:lnTo>
                        <a:pt x="618948" y="31630"/>
                      </a:lnTo>
                      <a:lnTo>
                        <a:pt x="715876" y="87591"/>
                      </a:lnTo>
                      <a:lnTo>
                        <a:pt x="686033" y="139281"/>
                      </a:lnTo>
                      <a:lnTo>
                        <a:pt x="721707" y="168715"/>
                      </a:lnTo>
                      <a:lnTo>
                        <a:pt x="750665" y="203812"/>
                      </a:lnTo>
                      <a:lnTo>
                        <a:pt x="802290" y="174007"/>
                      </a:lnTo>
                      <a:lnTo>
                        <a:pt x="858251" y="270935"/>
                      </a:lnTo>
                      <a:lnTo>
                        <a:pt x="807553" y="300205"/>
                      </a:lnTo>
                      <a:lnTo>
                        <a:pt x="827848" y="365584"/>
                      </a:lnTo>
                      <a:lnTo>
                        <a:pt x="830207" y="388980"/>
                      </a:lnTo>
                      <a:lnTo>
                        <a:pt x="889882" y="388980"/>
                      </a:lnTo>
                      <a:lnTo>
                        <a:pt x="889882" y="500903"/>
                      </a:lnTo>
                      <a:lnTo>
                        <a:pt x="830029" y="500903"/>
                      </a:lnTo>
                      <a:lnTo>
                        <a:pt x="827848" y="522539"/>
                      </a:lnTo>
                      <a:lnTo>
                        <a:pt x="807090" y="589410"/>
                      </a:lnTo>
                      <a:lnTo>
                        <a:pt x="858251" y="618948"/>
                      </a:lnTo>
                      <a:lnTo>
                        <a:pt x="802290" y="715876"/>
                      </a:lnTo>
                      <a:lnTo>
                        <a:pt x="749682" y="685502"/>
                      </a:lnTo>
                      <a:lnTo>
                        <a:pt x="721707" y="719408"/>
                      </a:lnTo>
                      <a:lnTo>
                        <a:pt x="685345" y="749409"/>
                      </a:lnTo>
                      <a:lnTo>
                        <a:pt x="715876" y="802290"/>
                      </a:lnTo>
                      <a:lnTo>
                        <a:pt x="618948" y="858252"/>
                      </a:lnTo>
                      <a:lnTo>
                        <a:pt x="588634" y="805746"/>
                      </a:lnTo>
                      <a:lnTo>
                        <a:pt x="524838" y="825549"/>
                      </a:lnTo>
                      <a:lnTo>
                        <a:pt x="500903" y="827962"/>
                      </a:lnTo>
                      <a:lnTo>
                        <a:pt x="500903" y="889881"/>
                      </a:lnTo>
                      <a:lnTo>
                        <a:pt x="388980" y="889881"/>
                      </a:lnTo>
                      <a:lnTo>
                        <a:pt x="388980" y="827676"/>
                      </a:lnTo>
                      <a:lnTo>
                        <a:pt x="367883" y="825549"/>
                      </a:lnTo>
                      <a:lnTo>
                        <a:pt x="301681" y="804998"/>
                      </a:lnTo>
                      <a:lnTo>
                        <a:pt x="270935" y="858252"/>
                      </a:lnTo>
                      <a:lnTo>
                        <a:pt x="174007" y="802290"/>
                      </a:lnTo>
                      <a:lnTo>
                        <a:pt x="205454" y="747823"/>
                      </a:lnTo>
                      <a:lnTo>
                        <a:pt x="171014" y="719408"/>
                      </a:lnTo>
                      <a:lnTo>
                        <a:pt x="142123" y="684392"/>
                      </a:lnTo>
                      <a:lnTo>
                        <a:pt x="87591" y="715876"/>
                      </a:lnTo>
                      <a:lnTo>
                        <a:pt x="31630" y="618948"/>
                      </a:lnTo>
                      <a:lnTo>
                        <a:pt x="85199" y="588019"/>
                      </a:lnTo>
                      <a:lnTo>
                        <a:pt x="64873" y="522539"/>
                      </a:lnTo>
                      <a:lnTo>
                        <a:pt x="62692" y="500903"/>
                      </a:lnTo>
                      <a:lnTo>
                        <a:pt x="0" y="500903"/>
                      </a:lnTo>
                      <a:lnTo>
                        <a:pt x="0" y="388980"/>
                      </a:lnTo>
                      <a:lnTo>
                        <a:pt x="62514" y="388980"/>
                      </a:lnTo>
                      <a:lnTo>
                        <a:pt x="64873" y="365584"/>
                      </a:lnTo>
                      <a:lnTo>
                        <a:pt x="84736" y="301596"/>
                      </a:lnTo>
                      <a:lnTo>
                        <a:pt x="31630" y="270935"/>
                      </a:lnTo>
                      <a:lnTo>
                        <a:pt x="87591" y="174007"/>
                      </a:lnTo>
                      <a:lnTo>
                        <a:pt x="141139" y="204923"/>
                      </a:lnTo>
                      <a:lnTo>
                        <a:pt x="171014" y="168715"/>
                      </a:lnTo>
                      <a:lnTo>
                        <a:pt x="204766" y="140867"/>
                      </a:lnTo>
                      <a:lnTo>
                        <a:pt x="174007" y="87591"/>
                      </a:lnTo>
                      <a:lnTo>
                        <a:pt x="270935" y="31630"/>
                      </a:lnTo>
                      <a:lnTo>
                        <a:pt x="300819" y="83391"/>
                      </a:lnTo>
                      <a:lnTo>
                        <a:pt x="367883" y="62573"/>
                      </a:lnTo>
                      <a:lnTo>
                        <a:pt x="388980" y="60447"/>
                      </a:lnTo>
                      <a:close/>
                    </a:path>
                  </a:pathLst>
                </a:cu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31" name="椭圆 530"/>
                <p:cNvSpPr/>
                <p:nvPr/>
              </p:nvSpPr>
              <p:spPr>
                <a:xfrm>
                  <a:off x="6033461" y="3247646"/>
                  <a:ext cx="546936" cy="546936"/>
                </a:xfrm>
                <a:prstGeom prst="ellipse">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4" name="组合 353"/>
              <p:cNvGrpSpPr/>
              <p:nvPr/>
            </p:nvGrpSpPr>
            <p:grpSpPr>
              <a:xfrm>
                <a:off x="4859188" y="2759974"/>
                <a:ext cx="965122" cy="955566"/>
                <a:chOff x="7839570" y="2453897"/>
                <a:chExt cx="373659" cy="373659"/>
              </a:xfrm>
              <a:solidFill>
                <a:srgbClr val="01ACBE"/>
              </a:solidFill>
            </p:grpSpPr>
            <p:sp>
              <p:nvSpPr>
                <p:cNvPr id="516" name="矩形 515"/>
                <p:cNvSpPr/>
                <p:nvPr/>
              </p:nvSpPr>
              <p:spPr>
                <a:xfrm>
                  <a:off x="8002901" y="24538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7" name="矩形 516"/>
                <p:cNvSpPr/>
                <p:nvPr/>
              </p:nvSpPr>
              <p:spPr>
                <a:xfrm rot="1800000">
                  <a:off x="8089701" y="2477155"/>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8" name="矩形 517"/>
                <p:cNvSpPr/>
                <p:nvPr/>
              </p:nvSpPr>
              <p:spPr>
                <a:xfrm rot="3600000">
                  <a:off x="8153243" y="25406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9" name="矩形 518"/>
                <p:cNvSpPr/>
                <p:nvPr/>
              </p:nvSpPr>
              <p:spPr>
                <a:xfrm rot="5400000">
                  <a:off x="8176501" y="26274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0" name="矩形 519"/>
                <p:cNvSpPr/>
                <p:nvPr/>
              </p:nvSpPr>
              <p:spPr>
                <a:xfrm rot="7200000">
                  <a:off x="8153243" y="27142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1" name="矩形 520"/>
                <p:cNvSpPr/>
                <p:nvPr/>
              </p:nvSpPr>
              <p:spPr>
                <a:xfrm rot="9000000">
                  <a:off x="8089701" y="2777839"/>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2" name="矩形 521"/>
                <p:cNvSpPr/>
                <p:nvPr/>
              </p:nvSpPr>
              <p:spPr>
                <a:xfrm rot="10800000">
                  <a:off x="8002901" y="2801096"/>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3" name="矩形 522"/>
                <p:cNvSpPr/>
                <p:nvPr/>
              </p:nvSpPr>
              <p:spPr>
                <a:xfrm rot="12600000">
                  <a:off x="7916101" y="2777839"/>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4" name="矩形 523"/>
                <p:cNvSpPr/>
                <p:nvPr/>
              </p:nvSpPr>
              <p:spPr>
                <a:xfrm rot="14400000">
                  <a:off x="7852559" y="27142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5" name="矩形 524"/>
                <p:cNvSpPr/>
                <p:nvPr/>
              </p:nvSpPr>
              <p:spPr>
                <a:xfrm rot="16200000">
                  <a:off x="7829302" y="26274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6" name="矩形 525"/>
                <p:cNvSpPr/>
                <p:nvPr/>
              </p:nvSpPr>
              <p:spPr>
                <a:xfrm rot="18000000">
                  <a:off x="7852559" y="25406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7" name="矩形 526"/>
                <p:cNvSpPr/>
                <p:nvPr/>
              </p:nvSpPr>
              <p:spPr>
                <a:xfrm rot="19800000">
                  <a:off x="7916101" y="2477155"/>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8" name="任意多边形 527"/>
                <p:cNvSpPr/>
                <p:nvPr/>
              </p:nvSpPr>
              <p:spPr>
                <a:xfrm>
                  <a:off x="7863488" y="2476849"/>
                  <a:ext cx="327015" cy="327016"/>
                </a:xfrm>
                <a:custGeom>
                  <a:avLst/>
                  <a:gdLst>
                    <a:gd name="connsiteX0" fmla="*/ 162142 w 327015"/>
                    <a:gd name="connsiteY0" fmla="*/ 28994 h 327016"/>
                    <a:gd name="connsiteX1" fmla="*/ 27011 w 327015"/>
                    <a:gd name="connsiteY1" fmla="*/ 164125 h 327016"/>
                    <a:gd name="connsiteX2" fmla="*/ 162142 w 327015"/>
                    <a:gd name="connsiteY2" fmla="*/ 299255 h 327016"/>
                    <a:gd name="connsiteX3" fmla="*/ 297272 w 327015"/>
                    <a:gd name="connsiteY3" fmla="*/ 164125 h 327016"/>
                    <a:gd name="connsiteX4" fmla="*/ 162142 w 327015"/>
                    <a:gd name="connsiteY4" fmla="*/ 28994 h 327016"/>
                    <a:gd name="connsiteX5" fmla="*/ 163508 w 327015"/>
                    <a:gd name="connsiteY5" fmla="*/ 0 h 327016"/>
                    <a:gd name="connsiteX6" fmla="*/ 327015 w 327015"/>
                    <a:gd name="connsiteY6" fmla="*/ 163508 h 327016"/>
                    <a:gd name="connsiteX7" fmla="*/ 163508 w 327015"/>
                    <a:gd name="connsiteY7" fmla="*/ 327016 h 327016"/>
                    <a:gd name="connsiteX8" fmla="*/ 0 w 327015"/>
                    <a:gd name="connsiteY8" fmla="*/ 163508 h 327016"/>
                    <a:gd name="connsiteX9" fmla="*/ 163508 w 327015"/>
                    <a:gd name="connsiteY9" fmla="*/ 0 h 32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015" h="327016">
                      <a:moveTo>
                        <a:pt x="162142" y="28994"/>
                      </a:moveTo>
                      <a:cubicBezTo>
                        <a:pt x="87511" y="28994"/>
                        <a:pt x="27011" y="89494"/>
                        <a:pt x="27011" y="164125"/>
                      </a:cubicBezTo>
                      <a:cubicBezTo>
                        <a:pt x="27011" y="238755"/>
                        <a:pt x="87511" y="299255"/>
                        <a:pt x="162142" y="299255"/>
                      </a:cubicBezTo>
                      <a:cubicBezTo>
                        <a:pt x="236772" y="299255"/>
                        <a:pt x="297272" y="238755"/>
                        <a:pt x="297272" y="164125"/>
                      </a:cubicBezTo>
                      <a:cubicBezTo>
                        <a:pt x="297272" y="89494"/>
                        <a:pt x="236772" y="28994"/>
                        <a:pt x="162142" y="28994"/>
                      </a:cubicBezTo>
                      <a:close/>
                      <a:moveTo>
                        <a:pt x="163508" y="0"/>
                      </a:moveTo>
                      <a:cubicBezTo>
                        <a:pt x="253810" y="0"/>
                        <a:pt x="327015" y="73205"/>
                        <a:pt x="327015" y="163508"/>
                      </a:cubicBezTo>
                      <a:cubicBezTo>
                        <a:pt x="327015" y="253811"/>
                        <a:pt x="253810" y="327016"/>
                        <a:pt x="163508" y="327016"/>
                      </a:cubicBezTo>
                      <a:cubicBezTo>
                        <a:pt x="73205" y="327016"/>
                        <a:pt x="0" y="253811"/>
                        <a:pt x="0" y="163508"/>
                      </a:cubicBezTo>
                      <a:cubicBezTo>
                        <a:pt x="0" y="73205"/>
                        <a:pt x="73205" y="0"/>
                        <a:pt x="1635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a:off x="7904167" y="2518628"/>
                  <a:ext cx="244020" cy="244020"/>
                </a:xfrm>
                <a:custGeom>
                  <a:avLst/>
                  <a:gdLst>
                    <a:gd name="connsiteX0" fmla="*/ 150008 w 244020"/>
                    <a:gd name="connsiteY0" fmla="*/ 23440 h 244020"/>
                    <a:gd name="connsiteX1" fmla="*/ 138474 w 244020"/>
                    <a:gd name="connsiteY1" fmla="*/ 45133 h 244020"/>
                    <a:gd name="connsiteX2" fmla="*/ 129633 w 244020"/>
                    <a:gd name="connsiteY2" fmla="*/ 43454 h 244020"/>
                    <a:gd name="connsiteX3" fmla="*/ 114512 w 244020"/>
                    <a:gd name="connsiteY3" fmla="*/ 43585 h 244020"/>
                    <a:gd name="connsiteX4" fmla="*/ 102559 w 244020"/>
                    <a:gd name="connsiteY4" fmla="*/ 46021 h 244020"/>
                    <a:gd name="connsiteX5" fmla="*/ 89763 w 244020"/>
                    <a:gd name="connsiteY5" fmla="*/ 25544 h 244020"/>
                    <a:gd name="connsiteX6" fmla="*/ 51524 w 244020"/>
                    <a:gd name="connsiteY6" fmla="*/ 49438 h 244020"/>
                    <a:gd name="connsiteX7" fmla="*/ 64195 w 244020"/>
                    <a:gd name="connsiteY7" fmla="*/ 69717 h 244020"/>
                    <a:gd name="connsiteX8" fmla="*/ 62399 w 244020"/>
                    <a:gd name="connsiteY8" fmla="*/ 71498 h 244020"/>
                    <a:gd name="connsiteX9" fmla="*/ 53592 w 244020"/>
                    <a:gd name="connsiteY9" fmla="*/ 84675 h 244020"/>
                    <a:gd name="connsiteX10" fmla="*/ 47593 w 244020"/>
                    <a:gd name="connsiteY10" fmla="*/ 99344 h 244020"/>
                    <a:gd name="connsiteX11" fmla="*/ 47121 w 244020"/>
                    <a:gd name="connsiteY11" fmla="*/ 101828 h 244020"/>
                    <a:gd name="connsiteX12" fmla="*/ 23224 w 244020"/>
                    <a:gd name="connsiteY12" fmla="*/ 102663 h 244020"/>
                    <a:gd name="connsiteX13" fmla="*/ 24797 w 244020"/>
                    <a:gd name="connsiteY13" fmla="*/ 147727 h 244020"/>
                    <a:gd name="connsiteX14" fmla="*/ 48929 w 244020"/>
                    <a:gd name="connsiteY14" fmla="*/ 146884 h 244020"/>
                    <a:gd name="connsiteX15" fmla="*/ 53593 w 244020"/>
                    <a:gd name="connsiteY15" fmla="*/ 158156 h 244020"/>
                    <a:gd name="connsiteX16" fmla="*/ 61941 w 244020"/>
                    <a:gd name="connsiteY16" fmla="*/ 170765 h 244020"/>
                    <a:gd name="connsiteX17" fmla="*/ 68277 w 244020"/>
                    <a:gd name="connsiteY17" fmla="*/ 177155 h 244020"/>
                    <a:gd name="connsiteX18" fmla="*/ 56742 w 244020"/>
                    <a:gd name="connsiteY18" fmla="*/ 198848 h 244020"/>
                    <a:gd name="connsiteX19" fmla="*/ 96556 w 244020"/>
                    <a:gd name="connsiteY19" fmla="*/ 220017 h 244020"/>
                    <a:gd name="connsiteX20" fmla="*/ 108290 w 244020"/>
                    <a:gd name="connsiteY20" fmla="*/ 197950 h 244020"/>
                    <a:gd name="connsiteX21" fmla="*/ 115723 w 244020"/>
                    <a:gd name="connsiteY21" fmla="*/ 199362 h 244020"/>
                    <a:gd name="connsiteX22" fmla="*/ 130844 w 244020"/>
                    <a:gd name="connsiteY22" fmla="*/ 199231 h 244020"/>
                    <a:gd name="connsiteX23" fmla="*/ 143511 w 244020"/>
                    <a:gd name="connsiteY23" fmla="*/ 196649 h 244020"/>
                    <a:gd name="connsiteX24" fmla="*/ 156800 w 244020"/>
                    <a:gd name="connsiteY24" fmla="*/ 217914 h 244020"/>
                    <a:gd name="connsiteX25" fmla="*/ 195040 w 244020"/>
                    <a:gd name="connsiteY25" fmla="*/ 194019 h 244020"/>
                    <a:gd name="connsiteX26" fmla="*/ 181658 w 244020"/>
                    <a:gd name="connsiteY26" fmla="*/ 172605 h 244020"/>
                    <a:gd name="connsiteX27" fmla="*/ 182957 w 244020"/>
                    <a:gd name="connsiteY27" fmla="*/ 171317 h 244020"/>
                    <a:gd name="connsiteX28" fmla="*/ 191763 w 244020"/>
                    <a:gd name="connsiteY28" fmla="*/ 158141 h 244020"/>
                    <a:gd name="connsiteX29" fmla="*/ 197762 w 244020"/>
                    <a:gd name="connsiteY29" fmla="*/ 143472 h 244020"/>
                    <a:gd name="connsiteX30" fmla="*/ 198103 w 244020"/>
                    <a:gd name="connsiteY30" fmla="*/ 141676 h 244020"/>
                    <a:gd name="connsiteX31" fmla="*/ 223340 w 244020"/>
                    <a:gd name="connsiteY31" fmla="*/ 140794 h 244020"/>
                    <a:gd name="connsiteX32" fmla="*/ 221766 w 244020"/>
                    <a:gd name="connsiteY32" fmla="*/ 95730 h 244020"/>
                    <a:gd name="connsiteX33" fmla="*/ 196706 w 244020"/>
                    <a:gd name="connsiteY33" fmla="*/ 96606 h 244020"/>
                    <a:gd name="connsiteX34" fmla="*/ 191764 w 244020"/>
                    <a:gd name="connsiteY34" fmla="*/ 84660 h 244020"/>
                    <a:gd name="connsiteX35" fmla="*/ 183415 w 244020"/>
                    <a:gd name="connsiteY35" fmla="*/ 72051 h 244020"/>
                    <a:gd name="connsiteX36" fmla="*/ 178088 w 244020"/>
                    <a:gd name="connsiteY36" fmla="*/ 66677 h 244020"/>
                    <a:gd name="connsiteX37" fmla="*/ 189822 w 244020"/>
                    <a:gd name="connsiteY37" fmla="*/ 44610 h 244020"/>
                    <a:gd name="connsiteX38" fmla="*/ 122010 w 244020"/>
                    <a:gd name="connsiteY38" fmla="*/ 0 h 244020"/>
                    <a:gd name="connsiteX39" fmla="*/ 244020 w 244020"/>
                    <a:gd name="connsiteY39" fmla="*/ 122010 h 244020"/>
                    <a:gd name="connsiteX40" fmla="*/ 122010 w 244020"/>
                    <a:gd name="connsiteY40" fmla="*/ 244020 h 244020"/>
                    <a:gd name="connsiteX41" fmla="*/ 0 w 244020"/>
                    <a:gd name="connsiteY41" fmla="*/ 122010 h 244020"/>
                    <a:gd name="connsiteX42" fmla="*/ 122010 w 244020"/>
                    <a:gd name="connsiteY42" fmla="*/ 0 h 24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4020" h="244020">
                      <a:moveTo>
                        <a:pt x="150008" y="23440"/>
                      </a:moveTo>
                      <a:lnTo>
                        <a:pt x="138474" y="45133"/>
                      </a:lnTo>
                      <a:lnTo>
                        <a:pt x="129633" y="43454"/>
                      </a:lnTo>
                      <a:cubicBezTo>
                        <a:pt x="124571" y="43005"/>
                        <a:pt x="119507" y="43056"/>
                        <a:pt x="114512" y="43585"/>
                      </a:cubicBezTo>
                      <a:lnTo>
                        <a:pt x="102559" y="46021"/>
                      </a:lnTo>
                      <a:lnTo>
                        <a:pt x="89763" y="25544"/>
                      </a:lnTo>
                      <a:lnTo>
                        <a:pt x="51524" y="49438"/>
                      </a:lnTo>
                      <a:lnTo>
                        <a:pt x="64195" y="69717"/>
                      </a:lnTo>
                      <a:lnTo>
                        <a:pt x="62399" y="71498"/>
                      </a:lnTo>
                      <a:cubicBezTo>
                        <a:pt x="59088" y="75505"/>
                        <a:pt x="56128" y="79905"/>
                        <a:pt x="53592" y="84675"/>
                      </a:cubicBezTo>
                      <a:cubicBezTo>
                        <a:pt x="51057" y="89444"/>
                        <a:pt x="49064" y="94358"/>
                        <a:pt x="47593" y="99344"/>
                      </a:cubicBezTo>
                      <a:lnTo>
                        <a:pt x="47121" y="101828"/>
                      </a:lnTo>
                      <a:lnTo>
                        <a:pt x="23224" y="102663"/>
                      </a:lnTo>
                      <a:lnTo>
                        <a:pt x="24797" y="147727"/>
                      </a:lnTo>
                      <a:lnTo>
                        <a:pt x="48929" y="146884"/>
                      </a:lnTo>
                      <a:lnTo>
                        <a:pt x="53593" y="158156"/>
                      </a:lnTo>
                      <a:cubicBezTo>
                        <a:pt x="55948" y="162593"/>
                        <a:pt x="58738" y="166820"/>
                        <a:pt x="61941" y="170765"/>
                      </a:cubicBezTo>
                      <a:lnTo>
                        <a:pt x="68277" y="177155"/>
                      </a:lnTo>
                      <a:lnTo>
                        <a:pt x="56742" y="198848"/>
                      </a:lnTo>
                      <a:lnTo>
                        <a:pt x="96556" y="220017"/>
                      </a:lnTo>
                      <a:lnTo>
                        <a:pt x="108290" y="197950"/>
                      </a:lnTo>
                      <a:lnTo>
                        <a:pt x="115723" y="199362"/>
                      </a:lnTo>
                      <a:cubicBezTo>
                        <a:pt x="120785" y="199811"/>
                        <a:pt x="125849" y="199760"/>
                        <a:pt x="130844" y="199231"/>
                      </a:cubicBezTo>
                      <a:lnTo>
                        <a:pt x="143511" y="196649"/>
                      </a:lnTo>
                      <a:lnTo>
                        <a:pt x="156800" y="217914"/>
                      </a:lnTo>
                      <a:lnTo>
                        <a:pt x="195040" y="194019"/>
                      </a:lnTo>
                      <a:lnTo>
                        <a:pt x="181658" y="172605"/>
                      </a:lnTo>
                      <a:lnTo>
                        <a:pt x="182957" y="171317"/>
                      </a:lnTo>
                      <a:cubicBezTo>
                        <a:pt x="186268" y="167309"/>
                        <a:pt x="189227" y="162910"/>
                        <a:pt x="191763" y="158141"/>
                      </a:cubicBezTo>
                      <a:cubicBezTo>
                        <a:pt x="194298" y="153371"/>
                        <a:pt x="196292" y="148459"/>
                        <a:pt x="197762" y="143472"/>
                      </a:cubicBezTo>
                      <a:lnTo>
                        <a:pt x="198103" y="141676"/>
                      </a:lnTo>
                      <a:lnTo>
                        <a:pt x="223340" y="140794"/>
                      </a:lnTo>
                      <a:lnTo>
                        <a:pt x="221766" y="95730"/>
                      </a:lnTo>
                      <a:lnTo>
                        <a:pt x="196706" y="96606"/>
                      </a:lnTo>
                      <a:lnTo>
                        <a:pt x="191764" y="84660"/>
                      </a:lnTo>
                      <a:cubicBezTo>
                        <a:pt x="189409" y="80222"/>
                        <a:pt x="186618" y="75996"/>
                        <a:pt x="183415" y="72051"/>
                      </a:cubicBezTo>
                      <a:lnTo>
                        <a:pt x="178088" y="66677"/>
                      </a:lnTo>
                      <a:lnTo>
                        <a:pt x="189822" y="44610"/>
                      </a:lnTo>
                      <a:close/>
                      <a:moveTo>
                        <a:pt x="122010" y="0"/>
                      </a:moveTo>
                      <a:cubicBezTo>
                        <a:pt x="189394" y="0"/>
                        <a:pt x="244020" y="54626"/>
                        <a:pt x="244020" y="122010"/>
                      </a:cubicBezTo>
                      <a:cubicBezTo>
                        <a:pt x="244020" y="189394"/>
                        <a:pt x="189394" y="244020"/>
                        <a:pt x="122010" y="244020"/>
                      </a:cubicBezTo>
                      <a:cubicBezTo>
                        <a:pt x="54626" y="244020"/>
                        <a:pt x="0" y="189394"/>
                        <a:pt x="0" y="122010"/>
                      </a:cubicBezTo>
                      <a:cubicBezTo>
                        <a:pt x="0" y="54626"/>
                        <a:pt x="54626" y="0"/>
                        <a:pt x="122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5" name="组合 354"/>
              <p:cNvGrpSpPr/>
              <p:nvPr/>
            </p:nvGrpSpPr>
            <p:grpSpPr>
              <a:xfrm>
                <a:off x="3850317" y="4134904"/>
                <a:ext cx="308809" cy="308809"/>
                <a:chOff x="3404393" y="1190304"/>
                <a:chExt cx="1066092" cy="1066091"/>
              </a:xfrm>
            </p:grpSpPr>
            <p:sp>
              <p:nvSpPr>
                <p:cNvPr id="501" name="矩形 500"/>
                <p:cNvSpPr/>
                <p:nvPr/>
              </p:nvSpPr>
              <p:spPr>
                <a:xfrm>
                  <a:off x="3870396" y="119030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2" name="矩形 501"/>
                <p:cNvSpPr/>
                <p:nvPr/>
              </p:nvSpPr>
              <p:spPr>
                <a:xfrm rot="1800000">
                  <a:off x="4118046" y="1256661"/>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3" name="矩形 502"/>
                <p:cNvSpPr/>
                <p:nvPr/>
              </p:nvSpPr>
              <p:spPr>
                <a:xfrm rot="3600000">
                  <a:off x="4299338" y="14379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4" name="矩形 503"/>
                <p:cNvSpPr/>
                <p:nvPr/>
              </p:nvSpPr>
              <p:spPr>
                <a:xfrm rot="5400000">
                  <a:off x="4365696" y="168560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5" name="矩形 504"/>
                <p:cNvSpPr/>
                <p:nvPr/>
              </p:nvSpPr>
              <p:spPr>
                <a:xfrm rot="7200000">
                  <a:off x="4299338" y="19332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6" name="矩形 505"/>
                <p:cNvSpPr/>
                <p:nvPr/>
              </p:nvSpPr>
              <p:spPr>
                <a:xfrm rot="9000000">
                  <a:off x="4118046" y="2114546"/>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7" name="矩形 506"/>
                <p:cNvSpPr/>
                <p:nvPr/>
              </p:nvSpPr>
              <p:spPr>
                <a:xfrm rot="10800000">
                  <a:off x="3870396" y="2180903"/>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8" name="矩形 507"/>
                <p:cNvSpPr/>
                <p:nvPr/>
              </p:nvSpPr>
              <p:spPr>
                <a:xfrm rot="12600000">
                  <a:off x="3622746" y="2114546"/>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9" name="矩形 508"/>
                <p:cNvSpPr/>
                <p:nvPr/>
              </p:nvSpPr>
              <p:spPr>
                <a:xfrm rot="14400000">
                  <a:off x="3441453" y="19332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0" name="矩形 509"/>
                <p:cNvSpPr/>
                <p:nvPr/>
              </p:nvSpPr>
              <p:spPr>
                <a:xfrm rot="16200000">
                  <a:off x="3375096" y="168560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1" name="矩形 510"/>
                <p:cNvSpPr/>
                <p:nvPr/>
              </p:nvSpPr>
              <p:spPr>
                <a:xfrm rot="18000000">
                  <a:off x="3441453" y="14379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2" name="矩形 511"/>
                <p:cNvSpPr/>
                <p:nvPr/>
              </p:nvSpPr>
              <p:spPr>
                <a:xfrm rot="19800000">
                  <a:off x="3622746" y="1256661"/>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3" name="任意多边形 512"/>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任意多边形 513"/>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任意多边形 514"/>
                <p:cNvSpPr/>
                <p:nvPr/>
              </p:nvSpPr>
              <p:spPr>
                <a:xfrm>
                  <a:off x="3601763" y="1388814"/>
                  <a:ext cx="666964" cy="666964"/>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6" name="组合 355"/>
              <p:cNvGrpSpPr/>
              <p:nvPr/>
            </p:nvGrpSpPr>
            <p:grpSpPr>
              <a:xfrm>
                <a:off x="3428186" y="3675286"/>
                <a:ext cx="544787" cy="550235"/>
                <a:chOff x="3404393" y="1190304"/>
                <a:chExt cx="1066092" cy="1066091"/>
              </a:xfrm>
              <a:solidFill>
                <a:srgbClr val="E87071"/>
              </a:solidFill>
            </p:grpSpPr>
            <p:sp>
              <p:nvSpPr>
                <p:cNvPr id="488" name="矩形 487"/>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9" name="矩形 488"/>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0" name="矩形 489"/>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1" name="矩形 490"/>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2" name="矩形 491"/>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3" name="矩形 492"/>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4" name="矩形 493"/>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5" name="矩形 494"/>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6" name="矩形 495"/>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7" name="矩形 496"/>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8" name="矩形 497"/>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9" name="矩形 498"/>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0" name="任意多边形 499"/>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7" name="组合 356"/>
              <p:cNvGrpSpPr/>
              <p:nvPr/>
            </p:nvGrpSpPr>
            <p:grpSpPr>
              <a:xfrm>
                <a:off x="5031823" y="3746179"/>
                <a:ext cx="338269" cy="341653"/>
                <a:chOff x="3404393" y="1190304"/>
                <a:chExt cx="1066092" cy="1066091"/>
              </a:xfrm>
              <a:solidFill>
                <a:srgbClr val="FFB850"/>
              </a:solidFill>
            </p:grpSpPr>
            <p:sp>
              <p:nvSpPr>
                <p:cNvPr id="475" name="矩形 474"/>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6" name="矩形 475"/>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7" name="矩形 476"/>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8" name="矩形 477"/>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9" name="矩形 478"/>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0" name="矩形 479"/>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1" name="矩形 480"/>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2" name="矩形 481"/>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3" name="矩形 482"/>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4" name="矩形 483"/>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5" name="矩形 484"/>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6" name="矩形 485"/>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7" name="任意多边形 486"/>
                <p:cNvSpPr/>
                <p:nvPr/>
              </p:nvSpPr>
              <p:spPr>
                <a:xfrm>
                  <a:off x="3472632" y="1255789"/>
                  <a:ext cx="933012" cy="933013"/>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8" name="组合 357"/>
              <p:cNvGrpSpPr/>
              <p:nvPr/>
            </p:nvGrpSpPr>
            <p:grpSpPr>
              <a:xfrm>
                <a:off x="4490499" y="3137957"/>
                <a:ext cx="373659" cy="373659"/>
                <a:chOff x="3404393" y="1190304"/>
                <a:chExt cx="1066092" cy="1066091"/>
              </a:xfrm>
            </p:grpSpPr>
            <p:sp>
              <p:nvSpPr>
                <p:cNvPr id="460" name="矩形 459"/>
                <p:cNvSpPr/>
                <p:nvPr/>
              </p:nvSpPr>
              <p:spPr>
                <a:xfrm>
                  <a:off x="3870396" y="119030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1" name="矩形 460"/>
                <p:cNvSpPr/>
                <p:nvPr/>
              </p:nvSpPr>
              <p:spPr>
                <a:xfrm rot="1800000">
                  <a:off x="4118046" y="1256661"/>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2" name="矩形 461"/>
                <p:cNvSpPr/>
                <p:nvPr/>
              </p:nvSpPr>
              <p:spPr>
                <a:xfrm rot="3600000">
                  <a:off x="4299338" y="14379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3" name="矩形 462"/>
                <p:cNvSpPr/>
                <p:nvPr/>
              </p:nvSpPr>
              <p:spPr>
                <a:xfrm rot="5400000">
                  <a:off x="4365696" y="168560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4" name="矩形 463"/>
                <p:cNvSpPr/>
                <p:nvPr/>
              </p:nvSpPr>
              <p:spPr>
                <a:xfrm rot="7200000">
                  <a:off x="4299338" y="19332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5" name="矩形 464"/>
                <p:cNvSpPr/>
                <p:nvPr/>
              </p:nvSpPr>
              <p:spPr>
                <a:xfrm rot="9000000">
                  <a:off x="4118046" y="2114546"/>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6" name="矩形 465"/>
                <p:cNvSpPr/>
                <p:nvPr/>
              </p:nvSpPr>
              <p:spPr>
                <a:xfrm rot="10800000">
                  <a:off x="3870396" y="2180903"/>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7" name="矩形 466"/>
                <p:cNvSpPr/>
                <p:nvPr/>
              </p:nvSpPr>
              <p:spPr>
                <a:xfrm rot="12600000">
                  <a:off x="3622746" y="2114546"/>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8" name="矩形 467"/>
                <p:cNvSpPr/>
                <p:nvPr/>
              </p:nvSpPr>
              <p:spPr>
                <a:xfrm rot="14400000">
                  <a:off x="3441453" y="19332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9" name="矩形 468"/>
                <p:cNvSpPr/>
                <p:nvPr/>
              </p:nvSpPr>
              <p:spPr>
                <a:xfrm rot="16200000">
                  <a:off x="3375096" y="168560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0" name="矩形 469"/>
                <p:cNvSpPr/>
                <p:nvPr/>
              </p:nvSpPr>
              <p:spPr>
                <a:xfrm rot="18000000">
                  <a:off x="3441453" y="14379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1" name="矩形 470"/>
                <p:cNvSpPr/>
                <p:nvPr/>
              </p:nvSpPr>
              <p:spPr>
                <a:xfrm rot="19800000">
                  <a:off x="3622746" y="1256661"/>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2" name="任意多边形 471"/>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任意多边形 472"/>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任意多边形 473"/>
                <p:cNvSpPr/>
                <p:nvPr/>
              </p:nvSpPr>
              <p:spPr>
                <a:xfrm>
                  <a:off x="3601763" y="1388814"/>
                  <a:ext cx="666964" cy="666964"/>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9" name="组合 358"/>
              <p:cNvGrpSpPr/>
              <p:nvPr/>
            </p:nvGrpSpPr>
            <p:grpSpPr>
              <a:xfrm>
                <a:off x="4338944" y="1697927"/>
                <a:ext cx="428384" cy="424144"/>
                <a:chOff x="3404393" y="1190304"/>
                <a:chExt cx="1066092" cy="1066091"/>
              </a:xfrm>
              <a:solidFill>
                <a:srgbClr val="FFB850"/>
              </a:solidFill>
            </p:grpSpPr>
            <p:sp>
              <p:nvSpPr>
                <p:cNvPr id="447" name="矩形 446"/>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8" name="矩形 447"/>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9" name="矩形 448"/>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0" name="矩形 449"/>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1" name="矩形 450"/>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2" name="矩形 451"/>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3" name="矩形 452"/>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4" name="矩形 453"/>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5" name="矩形 454"/>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6" name="矩形 455"/>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7" name="矩形 456"/>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8" name="矩形 457"/>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9" name="任意多边形 458"/>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0" name="组合 359"/>
              <p:cNvGrpSpPr/>
              <p:nvPr/>
            </p:nvGrpSpPr>
            <p:grpSpPr>
              <a:xfrm>
                <a:off x="4632890" y="2300411"/>
                <a:ext cx="251630" cy="249138"/>
                <a:chOff x="3404393" y="1190304"/>
                <a:chExt cx="1066092" cy="1066091"/>
              </a:xfrm>
              <a:solidFill>
                <a:srgbClr val="9055A8"/>
              </a:solidFill>
            </p:grpSpPr>
            <p:sp>
              <p:nvSpPr>
                <p:cNvPr id="434" name="矩形 433"/>
                <p:cNvSpPr/>
                <p:nvPr/>
              </p:nvSpPr>
              <p:spPr>
                <a:xfrm>
                  <a:off x="3870396" y="11903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5" name="矩形 434"/>
                <p:cNvSpPr/>
                <p:nvPr/>
              </p:nvSpPr>
              <p:spPr>
                <a:xfrm rot="1800000">
                  <a:off x="41180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6" name="矩形 435"/>
                <p:cNvSpPr/>
                <p:nvPr/>
              </p:nvSpPr>
              <p:spPr>
                <a:xfrm rot="3600000">
                  <a:off x="4299338"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7" name="矩形 436"/>
                <p:cNvSpPr/>
                <p:nvPr/>
              </p:nvSpPr>
              <p:spPr>
                <a:xfrm rot="5400000">
                  <a:off x="43656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8" name="矩形 437"/>
                <p:cNvSpPr/>
                <p:nvPr/>
              </p:nvSpPr>
              <p:spPr>
                <a:xfrm rot="7200000">
                  <a:off x="4299338"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9" name="矩形 438"/>
                <p:cNvSpPr/>
                <p:nvPr/>
              </p:nvSpPr>
              <p:spPr>
                <a:xfrm rot="9000000">
                  <a:off x="41180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0" name="矩形 439"/>
                <p:cNvSpPr/>
                <p:nvPr/>
              </p:nvSpPr>
              <p:spPr>
                <a:xfrm rot="10800000">
                  <a:off x="3870396" y="2180903"/>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1" name="矩形 440"/>
                <p:cNvSpPr/>
                <p:nvPr/>
              </p:nvSpPr>
              <p:spPr>
                <a:xfrm rot="12600000">
                  <a:off x="36227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2" name="矩形 441"/>
                <p:cNvSpPr/>
                <p:nvPr/>
              </p:nvSpPr>
              <p:spPr>
                <a:xfrm rot="14400000">
                  <a:off x="3441453"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3" name="矩形 442"/>
                <p:cNvSpPr/>
                <p:nvPr/>
              </p:nvSpPr>
              <p:spPr>
                <a:xfrm rot="16200000">
                  <a:off x="33750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4" name="矩形 443"/>
                <p:cNvSpPr/>
                <p:nvPr/>
              </p:nvSpPr>
              <p:spPr>
                <a:xfrm rot="18000000">
                  <a:off x="3441453"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5" name="矩形 444"/>
                <p:cNvSpPr/>
                <p:nvPr/>
              </p:nvSpPr>
              <p:spPr>
                <a:xfrm rot="19800000">
                  <a:off x="36227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6" name="任意多边形 445"/>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1" name="组合 360"/>
              <p:cNvGrpSpPr/>
              <p:nvPr/>
            </p:nvGrpSpPr>
            <p:grpSpPr>
              <a:xfrm>
                <a:off x="5322821" y="1734754"/>
                <a:ext cx="334919" cy="331603"/>
                <a:chOff x="3404393" y="1190304"/>
                <a:chExt cx="1066092" cy="1066091"/>
              </a:xfrm>
              <a:solidFill>
                <a:srgbClr val="FFB850"/>
              </a:solidFill>
            </p:grpSpPr>
            <p:sp>
              <p:nvSpPr>
                <p:cNvPr id="421" name="矩形 420"/>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2" name="矩形 421"/>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3" name="矩形 422"/>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4" name="矩形 423"/>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5" name="矩形 424"/>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6" name="矩形 425"/>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7" name="矩形 426"/>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8" name="矩形 427"/>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9" name="矩形 428"/>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0" name="矩形 429"/>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1" name="矩形 430"/>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2" name="矩形 431"/>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3" name="任意多边形 432"/>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2" name="组合 361"/>
              <p:cNvGrpSpPr/>
              <p:nvPr/>
            </p:nvGrpSpPr>
            <p:grpSpPr>
              <a:xfrm>
                <a:off x="3085736" y="3555704"/>
                <a:ext cx="304472" cy="301457"/>
                <a:chOff x="3404393" y="1190304"/>
                <a:chExt cx="1066092" cy="1066091"/>
              </a:xfrm>
              <a:solidFill>
                <a:srgbClr val="9055A8"/>
              </a:solidFill>
            </p:grpSpPr>
            <p:sp>
              <p:nvSpPr>
                <p:cNvPr id="408" name="矩形 407"/>
                <p:cNvSpPr/>
                <p:nvPr/>
              </p:nvSpPr>
              <p:spPr>
                <a:xfrm>
                  <a:off x="3870396" y="11903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9" name="矩形 408"/>
                <p:cNvSpPr/>
                <p:nvPr/>
              </p:nvSpPr>
              <p:spPr>
                <a:xfrm rot="1800000">
                  <a:off x="41180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0" name="矩形 409"/>
                <p:cNvSpPr/>
                <p:nvPr/>
              </p:nvSpPr>
              <p:spPr>
                <a:xfrm rot="3600000">
                  <a:off x="4299338"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1" name="矩形 410"/>
                <p:cNvSpPr/>
                <p:nvPr/>
              </p:nvSpPr>
              <p:spPr>
                <a:xfrm rot="5400000">
                  <a:off x="43656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2" name="矩形 411"/>
                <p:cNvSpPr/>
                <p:nvPr/>
              </p:nvSpPr>
              <p:spPr>
                <a:xfrm rot="7200000">
                  <a:off x="4299338"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3" name="矩形 412"/>
                <p:cNvSpPr/>
                <p:nvPr/>
              </p:nvSpPr>
              <p:spPr>
                <a:xfrm rot="9000000">
                  <a:off x="41180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4" name="矩形 413"/>
                <p:cNvSpPr/>
                <p:nvPr/>
              </p:nvSpPr>
              <p:spPr>
                <a:xfrm rot="10800000">
                  <a:off x="3870396" y="2180903"/>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5" name="矩形 414"/>
                <p:cNvSpPr/>
                <p:nvPr/>
              </p:nvSpPr>
              <p:spPr>
                <a:xfrm rot="12600000">
                  <a:off x="36227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6" name="矩形 415"/>
                <p:cNvSpPr/>
                <p:nvPr/>
              </p:nvSpPr>
              <p:spPr>
                <a:xfrm rot="14400000">
                  <a:off x="3441453"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7" name="矩形 416"/>
                <p:cNvSpPr/>
                <p:nvPr/>
              </p:nvSpPr>
              <p:spPr>
                <a:xfrm rot="16200000">
                  <a:off x="33750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8" name="矩形 417"/>
                <p:cNvSpPr/>
                <p:nvPr/>
              </p:nvSpPr>
              <p:spPr>
                <a:xfrm rot="18000000">
                  <a:off x="3441453"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9" name="矩形 418"/>
                <p:cNvSpPr/>
                <p:nvPr/>
              </p:nvSpPr>
              <p:spPr>
                <a:xfrm rot="19800000">
                  <a:off x="36227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0" name="任意多边形 419"/>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3" name="组合 362"/>
              <p:cNvGrpSpPr/>
              <p:nvPr/>
            </p:nvGrpSpPr>
            <p:grpSpPr>
              <a:xfrm>
                <a:off x="4574895" y="1245098"/>
                <a:ext cx="536295" cy="520525"/>
                <a:chOff x="3404393" y="1190304"/>
                <a:chExt cx="1066092" cy="1066091"/>
              </a:xfrm>
              <a:solidFill>
                <a:srgbClr val="9055A8"/>
              </a:solidFill>
            </p:grpSpPr>
            <p:sp>
              <p:nvSpPr>
                <p:cNvPr id="395" name="矩形 394"/>
                <p:cNvSpPr/>
                <p:nvPr/>
              </p:nvSpPr>
              <p:spPr>
                <a:xfrm>
                  <a:off x="3870396" y="11903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6" name="矩形 395"/>
                <p:cNvSpPr/>
                <p:nvPr/>
              </p:nvSpPr>
              <p:spPr>
                <a:xfrm rot="1800000">
                  <a:off x="41180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7" name="矩形 396"/>
                <p:cNvSpPr/>
                <p:nvPr/>
              </p:nvSpPr>
              <p:spPr>
                <a:xfrm rot="3600000">
                  <a:off x="4299338"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8" name="矩形 397"/>
                <p:cNvSpPr/>
                <p:nvPr/>
              </p:nvSpPr>
              <p:spPr>
                <a:xfrm rot="5400000">
                  <a:off x="43656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9" name="矩形 398"/>
                <p:cNvSpPr/>
                <p:nvPr/>
              </p:nvSpPr>
              <p:spPr>
                <a:xfrm rot="7200000">
                  <a:off x="4299338"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0" name="矩形 399"/>
                <p:cNvSpPr/>
                <p:nvPr/>
              </p:nvSpPr>
              <p:spPr>
                <a:xfrm rot="9000000">
                  <a:off x="41180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1" name="矩形 400"/>
                <p:cNvSpPr/>
                <p:nvPr/>
              </p:nvSpPr>
              <p:spPr>
                <a:xfrm rot="10800000">
                  <a:off x="3870396" y="2180903"/>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2" name="矩形 401"/>
                <p:cNvSpPr/>
                <p:nvPr/>
              </p:nvSpPr>
              <p:spPr>
                <a:xfrm rot="12600000">
                  <a:off x="36227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3" name="矩形 402"/>
                <p:cNvSpPr/>
                <p:nvPr/>
              </p:nvSpPr>
              <p:spPr>
                <a:xfrm rot="14400000">
                  <a:off x="3441453"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4" name="矩形 403"/>
                <p:cNvSpPr/>
                <p:nvPr/>
              </p:nvSpPr>
              <p:spPr>
                <a:xfrm rot="16200000">
                  <a:off x="33750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5" name="矩形 404"/>
                <p:cNvSpPr/>
                <p:nvPr/>
              </p:nvSpPr>
              <p:spPr>
                <a:xfrm rot="18000000">
                  <a:off x="3441453"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6" name="矩形 405"/>
                <p:cNvSpPr/>
                <p:nvPr/>
              </p:nvSpPr>
              <p:spPr>
                <a:xfrm rot="19800000">
                  <a:off x="36227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7" name="任意多边形 406"/>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4" name="组合 363"/>
              <p:cNvGrpSpPr/>
              <p:nvPr/>
            </p:nvGrpSpPr>
            <p:grpSpPr>
              <a:xfrm>
                <a:off x="5294039" y="2050606"/>
                <a:ext cx="661961" cy="661961"/>
                <a:chOff x="3404393" y="1190304"/>
                <a:chExt cx="1066092" cy="1066091"/>
              </a:xfrm>
            </p:grpSpPr>
            <p:sp>
              <p:nvSpPr>
                <p:cNvPr id="380" name="矩形 379"/>
                <p:cNvSpPr/>
                <p:nvPr/>
              </p:nvSpPr>
              <p:spPr>
                <a:xfrm>
                  <a:off x="3870396" y="11903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1" name="矩形 380"/>
                <p:cNvSpPr/>
                <p:nvPr/>
              </p:nvSpPr>
              <p:spPr>
                <a:xfrm rot="1800000">
                  <a:off x="41180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2" name="矩形 381"/>
                <p:cNvSpPr/>
                <p:nvPr/>
              </p:nvSpPr>
              <p:spPr>
                <a:xfrm rot="3600000">
                  <a:off x="4299338"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3" name="矩形 382"/>
                <p:cNvSpPr/>
                <p:nvPr/>
              </p:nvSpPr>
              <p:spPr>
                <a:xfrm rot="5400000">
                  <a:off x="43656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4" name="矩形 383"/>
                <p:cNvSpPr/>
                <p:nvPr/>
              </p:nvSpPr>
              <p:spPr>
                <a:xfrm rot="7200000">
                  <a:off x="4299338"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5" name="矩形 384"/>
                <p:cNvSpPr/>
                <p:nvPr/>
              </p:nvSpPr>
              <p:spPr>
                <a:xfrm rot="9000000">
                  <a:off x="41180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6" name="矩形 385"/>
                <p:cNvSpPr/>
                <p:nvPr/>
              </p:nvSpPr>
              <p:spPr>
                <a:xfrm rot="10800000">
                  <a:off x="3870396" y="2180903"/>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7" name="矩形 386"/>
                <p:cNvSpPr/>
                <p:nvPr/>
              </p:nvSpPr>
              <p:spPr>
                <a:xfrm rot="12600000">
                  <a:off x="36227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8" name="矩形 387"/>
                <p:cNvSpPr/>
                <p:nvPr/>
              </p:nvSpPr>
              <p:spPr>
                <a:xfrm rot="14400000">
                  <a:off x="3441453"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9" name="矩形 388"/>
                <p:cNvSpPr/>
                <p:nvPr/>
              </p:nvSpPr>
              <p:spPr>
                <a:xfrm rot="16200000">
                  <a:off x="33750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0" name="矩形 389"/>
                <p:cNvSpPr/>
                <p:nvPr/>
              </p:nvSpPr>
              <p:spPr>
                <a:xfrm rot="18000000">
                  <a:off x="3441453"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1" name="矩形 390"/>
                <p:cNvSpPr/>
                <p:nvPr/>
              </p:nvSpPr>
              <p:spPr>
                <a:xfrm rot="19800000">
                  <a:off x="36227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2" name="任意多边形 391"/>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任意多边形 392"/>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任意多边形 393"/>
                <p:cNvSpPr/>
                <p:nvPr/>
              </p:nvSpPr>
              <p:spPr>
                <a:xfrm>
                  <a:off x="3601763" y="1388815"/>
                  <a:ext cx="666964" cy="666963"/>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5" name="任意多边形 364"/>
              <p:cNvSpPr/>
              <p:nvPr/>
            </p:nvSpPr>
            <p:spPr>
              <a:xfrm>
                <a:off x="3678652" y="2562301"/>
                <a:ext cx="1537436" cy="320085"/>
              </a:xfrm>
              <a:custGeom>
                <a:avLst/>
                <a:gdLst>
                  <a:gd name="connsiteX0" fmla="*/ 1184472 w 1537436"/>
                  <a:gd name="connsiteY0" fmla="*/ 0 h 320085"/>
                  <a:gd name="connsiteX1" fmla="*/ 1537436 w 1537436"/>
                  <a:gd name="connsiteY1" fmla="*/ 0 h 320085"/>
                  <a:gd name="connsiteX2" fmla="*/ 1537436 w 1537436"/>
                  <a:gd name="connsiteY2" fmla="*/ 9999 h 320085"/>
                  <a:gd name="connsiteX3" fmla="*/ 1360678 w 1537436"/>
                  <a:gd name="connsiteY3" fmla="*/ 161713 h 320085"/>
                  <a:gd name="connsiteX4" fmla="*/ 1537436 w 1537436"/>
                  <a:gd name="connsiteY4" fmla="*/ 313427 h 320085"/>
                  <a:gd name="connsiteX5" fmla="*/ 1537436 w 1537436"/>
                  <a:gd name="connsiteY5" fmla="*/ 320085 h 320085"/>
                  <a:gd name="connsiteX6" fmla="*/ 1184472 w 1537436"/>
                  <a:gd name="connsiteY6" fmla="*/ 320085 h 320085"/>
                  <a:gd name="connsiteX7" fmla="*/ 982517 w 1537436"/>
                  <a:gd name="connsiteY7" fmla="*/ 186471 h 320085"/>
                  <a:gd name="connsiteX8" fmla="*/ 310500 w 1537436"/>
                  <a:gd name="connsiteY8" fmla="*/ 186471 h 320085"/>
                  <a:gd name="connsiteX9" fmla="*/ 363008 w 1537436"/>
                  <a:gd name="connsiteY9" fmla="*/ 258248 h 320085"/>
                  <a:gd name="connsiteX10" fmla="*/ 363008 w 1537436"/>
                  <a:gd name="connsiteY10" fmla="*/ 267292 h 320085"/>
                  <a:gd name="connsiteX11" fmla="*/ 0 w 1537436"/>
                  <a:gd name="connsiteY11" fmla="*/ 161199 h 320085"/>
                  <a:gd name="connsiteX12" fmla="*/ 363008 w 1537436"/>
                  <a:gd name="connsiteY12" fmla="*/ 55106 h 320085"/>
                  <a:gd name="connsiteX13" fmla="*/ 363008 w 1537436"/>
                  <a:gd name="connsiteY13" fmla="*/ 64150 h 320085"/>
                  <a:gd name="connsiteX14" fmla="*/ 312191 w 1537436"/>
                  <a:gd name="connsiteY14" fmla="*/ 133615 h 320085"/>
                  <a:gd name="connsiteX15" fmla="*/ 982517 w 1537436"/>
                  <a:gd name="connsiteY15" fmla="*/ 133615 h 3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7436" h="320085">
                    <a:moveTo>
                      <a:pt x="1184472" y="0"/>
                    </a:moveTo>
                    <a:lnTo>
                      <a:pt x="1537436" y="0"/>
                    </a:lnTo>
                    <a:lnTo>
                      <a:pt x="1537436" y="9999"/>
                    </a:lnTo>
                    <a:lnTo>
                      <a:pt x="1360678" y="161713"/>
                    </a:lnTo>
                    <a:lnTo>
                      <a:pt x="1537436" y="313427"/>
                    </a:lnTo>
                    <a:lnTo>
                      <a:pt x="1537436" y="320085"/>
                    </a:lnTo>
                    <a:lnTo>
                      <a:pt x="1184472" y="320085"/>
                    </a:lnTo>
                    <a:lnTo>
                      <a:pt x="982517" y="186471"/>
                    </a:lnTo>
                    <a:lnTo>
                      <a:pt x="310500" y="186471"/>
                    </a:lnTo>
                    <a:lnTo>
                      <a:pt x="363008" y="258248"/>
                    </a:lnTo>
                    <a:lnTo>
                      <a:pt x="363008" y="267292"/>
                    </a:lnTo>
                    <a:lnTo>
                      <a:pt x="0" y="161199"/>
                    </a:lnTo>
                    <a:lnTo>
                      <a:pt x="363008" y="55106"/>
                    </a:lnTo>
                    <a:lnTo>
                      <a:pt x="363008" y="64150"/>
                    </a:lnTo>
                    <a:lnTo>
                      <a:pt x="312191" y="133615"/>
                    </a:lnTo>
                    <a:lnTo>
                      <a:pt x="982517" y="133615"/>
                    </a:lnTo>
                    <a:close/>
                  </a:path>
                </a:pathLst>
              </a:cu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66" name="组合 365"/>
              <p:cNvGrpSpPr/>
              <p:nvPr/>
            </p:nvGrpSpPr>
            <p:grpSpPr>
              <a:xfrm>
                <a:off x="3866818" y="1164662"/>
                <a:ext cx="627196" cy="620989"/>
                <a:chOff x="3404393" y="1190304"/>
                <a:chExt cx="1066092" cy="1066091"/>
              </a:xfrm>
              <a:solidFill>
                <a:srgbClr val="01ACBE"/>
              </a:solidFill>
            </p:grpSpPr>
            <p:sp>
              <p:nvSpPr>
                <p:cNvPr id="367" name="矩形 366"/>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8" name="矩形 367"/>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9" name="矩形 368"/>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0" name="矩形 369"/>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1" name="矩形 370"/>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2" name="矩形 371"/>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3" name="矩形 372"/>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4" name="矩形 373"/>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5" name="矩形 374"/>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6" name="矩形 375"/>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7" name="矩形 376"/>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8" name="矩形 377"/>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9" name="任意多边形 378"/>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53" name="椭圆 552"/>
            <p:cNvSpPr/>
            <p:nvPr/>
          </p:nvSpPr>
          <p:spPr>
            <a:xfrm>
              <a:off x="5039618" y="5632380"/>
              <a:ext cx="3166662" cy="486717"/>
            </a:xfrm>
            <a:prstGeom prst="ellipse">
              <a:avLst/>
            </a:prstGeom>
            <a:gradFill flip="none" rotWithShape="1">
              <a:gsLst>
                <a:gs pos="0">
                  <a:schemeClr val="tx1">
                    <a:alpha val="30000"/>
                  </a:schemeClr>
                </a:gs>
                <a:gs pos="100000">
                  <a:srgbClr val="F3F3F3">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4" name="组合 553"/>
          <p:cNvGrpSpPr/>
          <p:nvPr/>
        </p:nvGrpSpPr>
        <p:grpSpPr>
          <a:xfrm>
            <a:off x="7156957" y="1779184"/>
            <a:ext cx="1154058" cy="471881"/>
            <a:chOff x="9017000" y="2870200"/>
            <a:chExt cx="714376" cy="292100"/>
          </a:xfrm>
          <a:solidFill>
            <a:schemeClr val="tx1">
              <a:lumMod val="50000"/>
              <a:lumOff val="50000"/>
            </a:schemeClr>
          </a:solidFill>
        </p:grpSpPr>
        <p:sp>
          <p:nvSpPr>
            <p:cNvPr id="55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56" name="Oval 269"/>
            <p:cNvSpPr>
              <a:spLocks noChangeArrowheads="1"/>
            </p:cNvSpPr>
            <p:nvPr/>
          </p:nvSpPr>
          <p:spPr bwMode="auto">
            <a:xfrm>
              <a:off x="9017000" y="3062288"/>
              <a:ext cx="95250" cy="100012"/>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57" name="组合 556"/>
          <p:cNvGrpSpPr/>
          <p:nvPr/>
        </p:nvGrpSpPr>
        <p:grpSpPr>
          <a:xfrm>
            <a:off x="3718406" y="2258813"/>
            <a:ext cx="1154058" cy="471881"/>
            <a:chOff x="3508696" y="1865657"/>
            <a:chExt cx="1154058" cy="471881"/>
          </a:xfrm>
        </p:grpSpPr>
        <p:sp>
          <p:nvSpPr>
            <p:cNvPr id="558"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59" name="Oval 269"/>
            <p:cNvSpPr>
              <a:spLocks noChangeArrowheads="1"/>
            </p:cNvSpPr>
            <p:nvPr/>
          </p:nvSpPr>
          <p:spPr bwMode="auto">
            <a:xfrm flipH="1" flipV="1">
              <a:off x="4508880" y="1865657"/>
              <a:ext cx="153874" cy="161567"/>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prstClr val="black">
                    <a:lumMod val="50000"/>
                    <a:lumOff val="50000"/>
                  </a:prstClr>
                </a:solidFill>
              </a:endParaRPr>
            </a:p>
          </p:txBody>
        </p:sp>
      </p:grpSp>
      <p:sp>
        <p:nvSpPr>
          <p:cNvPr id="560" name="矩形 559"/>
          <p:cNvSpPr/>
          <p:nvPr/>
        </p:nvSpPr>
        <p:spPr>
          <a:xfrm>
            <a:off x="8022602" y="1678507"/>
            <a:ext cx="1960880" cy="854075"/>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AF92"/>
                </a:solidFill>
                <a:latin typeface="微软雅黑" panose="020B0503020204020204" pitchFamily="34" charset="-122"/>
                <a:ea typeface="微软雅黑" panose="020B0503020204020204" pitchFamily="34" charset="-122"/>
                <a:cs typeface="Arial" panose="020B0604020202020204" pitchFamily="34" charset="0"/>
              </a:rPr>
              <a:t>此处添加标题</a:t>
            </a:r>
          </a:p>
          <a:p>
            <a:pPr algn="ctr">
              <a:spcBef>
                <a:spcPct val="0"/>
              </a:spcBef>
              <a:buFont typeface="Arial" panose="020B0604020202020204" pitchFamily="34" charset="0"/>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61" name="组合 560"/>
          <p:cNvGrpSpPr/>
          <p:nvPr/>
        </p:nvGrpSpPr>
        <p:grpSpPr>
          <a:xfrm>
            <a:off x="7220940" y="3363360"/>
            <a:ext cx="1154058" cy="471881"/>
            <a:chOff x="9017000" y="2870200"/>
            <a:chExt cx="714376" cy="292100"/>
          </a:xfrm>
          <a:solidFill>
            <a:schemeClr val="tx1">
              <a:lumMod val="50000"/>
              <a:lumOff val="50000"/>
            </a:schemeClr>
          </a:solidFill>
        </p:grpSpPr>
        <p:sp>
          <p:nvSpPr>
            <p:cNvPr id="562"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63" name="Oval 269"/>
            <p:cNvSpPr>
              <a:spLocks noChangeArrowheads="1"/>
            </p:cNvSpPr>
            <p:nvPr/>
          </p:nvSpPr>
          <p:spPr bwMode="auto">
            <a:xfrm>
              <a:off x="9017000" y="3062288"/>
              <a:ext cx="95250" cy="100012"/>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64" name="矩形 563"/>
          <p:cNvSpPr/>
          <p:nvPr/>
        </p:nvSpPr>
        <p:spPr>
          <a:xfrm>
            <a:off x="8086585" y="3262683"/>
            <a:ext cx="1960880" cy="854075"/>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此处添加标题</a:t>
            </a:r>
          </a:p>
          <a:p>
            <a:pPr algn="ctr">
              <a:spcBef>
                <a:spcPct val="0"/>
              </a:spcBef>
              <a:buFont typeface="Arial" panose="020B0604020202020204" pitchFamily="34" charset="0"/>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5" name="矩形 564"/>
          <p:cNvSpPr/>
          <p:nvPr/>
        </p:nvSpPr>
        <p:spPr>
          <a:xfrm>
            <a:off x="2109921" y="2542603"/>
            <a:ext cx="1960880" cy="854075"/>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FF6D67"/>
                </a:solidFill>
                <a:latin typeface="微软雅黑" panose="020B0503020204020204" pitchFamily="34" charset="-122"/>
                <a:ea typeface="微软雅黑" panose="020B0503020204020204" pitchFamily="34" charset="-122"/>
                <a:cs typeface="Arial" panose="020B0604020202020204" pitchFamily="34" charset="0"/>
              </a:rPr>
              <a:t>此处添加标题</a:t>
            </a:r>
          </a:p>
          <a:p>
            <a:pPr algn="ctr">
              <a:spcBef>
                <a:spcPct val="0"/>
              </a:spcBef>
              <a:buFont typeface="Arial" panose="020B0604020202020204" pitchFamily="34" charset="0"/>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66" name="组合 565"/>
          <p:cNvGrpSpPr/>
          <p:nvPr/>
        </p:nvGrpSpPr>
        <p:grpSpPr>
          <a:xfrm>
            <a:off x="3754219" y="3698973"/>
            <a:ext cx="1154058" cy="471881"/>
            <a:chOff x="3508696" y="1865657"/>
            <a:chExt cx="1154058" cy="471881"/>
          </a:xfrm>
        </p:grpSpPr>
        <p:sp>
          <p:nvSpPr>
            <p:cNvPr id="567"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68" name="Oval 269"/>
            <p:cNvSpPr>
              <a:spLocks noChangeArrowheads="1"/>
            </p:cNvSpPr>
            <p:nvPr/>
          </p:nvSpPr>
          <p:spPr bwMode="auto">
            <a:xfrm flipH="1" flipV="1">
              <a:off x="4508880" y="1865657"/>
              <a:ext cx="153874" cy="161567"/>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prstClr val="black">
                    <a:lumMod val="50000"/>
                    <a:lumOff val="50000"/>
                  </a:prstClr>
                </a:solidFill>
              </a:endParaRPr>
            </a:p>
          </p:txBody>
        </p:sp>
      </p:grpSp>
      <p:sp>
        <p:nvSpPr>
          <p:cNvPr id="569" name="矩形 568"/>
          <p:cNvSpPr/>
          <p:nvPr/>
        </p:nvSpPr>
        <p:spPr>
          <a:xfrm>
            <a:off x="2145734" y="3982763"/>
            <a:ext cx="1960880" cy="854075"/>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此处添加标题</a:t>
            </a:r>
          </a:p>
          <a:p>
            <a:pPr algn="ctr">
              <a:spcBef>
                <a:spcPct val="0"/>
              </a:spcBef>
              <a:buFont typeface="Arial" panose="020B0604020202020204" pitchFamily="34" charset="0"/>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ppt_x"/>
                                          </p:val>
                                        </p:tav>
                                        <p:tav tm="100000">
                                          <p:val>
                                            <p:strVal val="#ppt_x"/>
                                          </p:val>
                                        </p:tav>
                                      </p:tavLst>
                                    </p:anim>
                                    <p:anim calcmode="lin" valueType="num">
                                      <p:cBhvr additive="base">
                                        <p:cTn id="8" dur="500" fill="hold"/>
                                        <p:tgtEl>
                                          <p:spTgt spid="328"/>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29"/>
                                        </p:tgtEl>
                                        <p:attrNameLst>
                                          <p:attrName>style.visibility</p:attrName>
                                        </p:attrNameLst>
                                      </p:cBhvr>
                                      <p:to>
                                        <p:strVal val="visible"/>
                                      </p:to>
                                    </p:set>
                                    <p:anim calcmode="lin" valueType="num">
                                      <p:cBhvr additive="base">
                                        <p:cTn id="11" dur="500" fill="hold"/>
                                        <p:tgtEl>
                                          <p:spTgt spid="329"/>
                                        </p:tgtEl>
                                        <p:attrNameLst>
                                          <p:attrName>ppt_x</p:attrName>
                                        </p:attrNameLst>
                                      </p:cBhvr>
                                      <p:tavLst>
                                        <p:tav tm="0">
                                          <p:val>
                                            <p:strVal val="1+#ppt_w/2"/>
                                          </p:val>
                                        </p:tav>
                                        <p:tav tm="100000">
                                          <p:val>
                                            <p:strVal val="#ppt_x"/>
                                          </p:val>
                                        </p:tav>
                                      </p:tavLst>
                                    </p:anim>
                                    <p:anim calcmode="lin" valueType="num">
                                      <p:cBhvr additive="base">
                                        <p:cTn id="12" dur="500" fill="hold"/>
                                        <p:tgtEl>
                                          <p:spTgt spid="3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33"/>
                                        </p:tgtEl>
                                        <p:attrNameLst>
                                          <p:attrName>style.visibility</p:attrName>
                                        </p:attrNameLst>
                                      </p:cBhvr>
                                      <p:to>
                                        <p:strVal val="visible"/>
                                      </p:to>
                                    </p:set>
                                    <p:anim calcmode="lin" valueType="num">
                                      <p:cBhvr additive="base">
                                        <p:cTn id="15" dur="500" fill="hold"/>
                                        <p:tgtEl>
                                          <p:spTgt spid="333"/>
                                        </p:tgtEl>
                                        <p:attrNameLst>
                                          <p:attrName>ppt_x</p:attrName>
                                        </p:attrNameLst>
                                      </p:cBhvr>
                                      <p:tavLst>
                                        <p:tav tm="0">
                                          <p:val>
                                            <p:strVal val="0-#ppt_w/2"/>
                                          </p:val>
                                        </p:tav>
                                        <p:tav tm="100000">
                                          <p:val>
                                            <p:strVal val="#ppt_x"/>
                                          </p:val>
                                        </p:tav>
                                      </p:tavLst>
                                    </p:anim>
                                    <p:anim calcmode="lin" valueType="num">
                                      <p:cBhvr additive="base">
                                        <p:cTn id="16" dur="500" fill="hold"/>
                                        <p:tgtEl>
                                          <p:spTgt spid="33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557"/>
                                        </p:tgtEl>
                                        <p:attrNameLst>
                                          <p:attrName>style.visibility</p:attrName>
                                        </p:attrNameLst>
                                      </p:cBhvr>
                                      <p:to>
                                        <p:strVal val="visible"/>
                                      </p:to>
                                    </p:set>
                                    <p:animEffect transition="in" filter="wipe(right)">
                                      <p:cBhvr>
                                        <p:cTn id="32" dur="500"/>
                                        <p:tgtEl>
                                          <p:spTgt spid="557"/>
                                        </p:tgtEl>
                                      </p:cBhvr>
                                    </p:animEffect>
                                  </p:childTnLst>
                                </p:cTn>
                              </p:par>
                            </p:childTnLst>
                          </p:cTn>
                        </p:par>
                        <p:par>
                          <p:cTn id="33" fill="hold">
                            <p:stCondLst>
                              <p:cond delay="2500"/>
                            </p:stCondLst>
                            <p:childTnLst>
                              <p:par>
                                <p:cTn id="34" presetID="2" presetClass="entr" presetSubtype="8" fill="hold" grpId="0" nodeType="afterEffect">
                                  <p:stCondLst>
                                    <p:cond delay="0"/>
                                  </p:stCondLst>
                                  <p:childTnLst>
                                    <p:set>
                                      <p:cBhvr>
                                        <p:cTn id="35" dur="1" fill="hold">
                                          <p:stCondLst>
                                            <p:cond delay="0"/>
                                          </p:stCondLst>
                                        </p:cTn>
                                        <p:tgtEl>
                                          <p:spTgt spid="565"/>
                                        </p:tgtEl>
                                        <p:attrNameLst>
                                          <p:attrName>style.visibility</p:attrName>
                                        </p:attrNameLst>
                                      </p:cBhvr>
                                      <p:to>
                                        <p:strVal val="visible"/>
                                      </p:to>
                                    </p:set>
                                    <p:anim calcmode="lin" valueType="num">
                                      <p:cBhvr additive="base">
                                        <p:cTn id="36" dur="500" fill="hold"/>
                                        <p:tgtEl>
                                          <p:spTgt spid="565"/>
                                        </p:tgtEl>
                                        <p:attrNameLst>
                                          <p:attrName>ppt_x</p:attrName>
                                        </p:attrNameLst>
                                      </p:cBhvr>
                                      <p:tavLst>
                                        <p:tav tm="0">
                                          <p:val>
                                            <p:strVal val="0-#ppt_w/2"/>
                                          </p:val>
                                        </p:tav>
                                        <p:tav tm="100000">
                                          <p:val>
                                            <p:strVal val="#ppt_x"/>
                                          </p:val>
                                        </p:tav>
                                      </p:tavLst>
                                    </p:anim>
                                    <p:anim calcmode="lin" valueType="num">
                                      <p:cBhvr additive="base">
                                        <p:cTn id="37" dur="500" fill="hold"/>
                                        <p:tgtEl>
                                          <p:spTgt spid="56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2" fill="hold" nodeType="afterEffect">
                                  <p:stCondLst>
                                    <p:cond delay="0"/>
                                  </p:stCondLst>
                                  <p:childTnLst>
                                    <p:set>
                                      <p:cBhvr>
                                        <p:cTn id="40" dur="1" fill="hold">
                                          <p:stCondLst>
                                            <p:cond delay="0"/>
                                          </p:stCondLst>
                                        </p:cTn>
                                        <p:tgtEl>
                                          <p:spTgt spid="566"/>
                                        </p:tgtEl>
                                        <p:attrNameLst>
                                          <p:attrName>style.visibility</p:attrName>
                                        </p:attrNameLst>
                                      </p:cBhvr>
                                      <p:to>
                                        <p:strVal val="visible"/>
                                      </p:to>
                                    </p:set>
                                    <p:animEffect transition="in" filter="wipe(right)">
                                      <p:cBhvr>
                                        <p:cTn id="41" dur="500"/>
                                        <p:tgtEl>
                                          <p:spTgt spid="566"/>
                                        </p:tgtEl>
                                      </p:cBhvr>
                                    </p:animEffect>
                                  </p:childTnLst>
                                </p:cTn>
                              </p:par>
                            </p:childTnLst>
                          </p:cTn>
                        </p:par>
                        <p:par>
                          <p:cTn id="42" fill="hold">
                            <p:stCondLst>
                              <p:cond delay="3500"/>
                            </p:stCondLst>
                            <p:childTnLst>
                              <p:par>
                                <p:cTn id="43" presetID="2" presetClass="entr" presetSubtype="8" fill="hold" grpId="0" nodeType="afterEffect">
                                  <p:stCondLst>
                                    <p:cond delay="0"/>
                                  </p:stCondLst>
                                  <p:childTnLst>
                                    <p:set>
                                      <p:cBhvr>
                                        <p:cTn id="44" dur="1" fill="hold">
                                          <p:stCondLst>
                                            <p:cond delay="0"/>
                                          </p:stCondLst>
                                        </p:cTn>
                                        <p:tgtEl>
                                          <p:spTgt spid="569"/>
                                        </p:tgtEl>
                                        <p:attrNameLst>
                                          <p:attrName>style.visibility</p:attrName>
                                        </p:attrNameLst>
                                      </p:cBhvr>
                                      <p:to>
                                        <p:strVal val="visible"/>
                                      </p:to>
                                    </p:set>
                                    <p:anim calcmode="lin" valueType="num">
                                      <p:cBhvr additive="base">
                                        <p:cTn id="45" dur="500" fill="hold"/>
                                        <p:tgtEl>
                                          <p:spTgt spid="569"/>
                                        </p:tgtEl>
                                        <p:attrNameLst>
                                          <p:attrName>ppt_x</p:attrName>
                                        </p:attrNameLst>
                                      </p:cBhvr>
                                      <p:tavLst>
                                        <p:tav tm="0">
                                          <p:val>
                                            <p:strVal val="0-#ppt_w/2"/>
                                          </p:val>
                                        </p:tav>
                                        <p:tav tm="100000">
                                          <p:val>
                                            <p:strVal val="#ppt_x"/>
                                          </p:val>
                                        </p:tav>
                                      </p:tavLst>
                                    </p:anim>
                                    <p:anim calcmode="lin" valueType="num">
                                      <p:cBhvr additive="base">
                                        <p:cTn id="46" dur="500" fill="hold"/>
                                        <p:tgtEl>
                                          <p:spTgt spid="56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4" fill="hold" nodeType="afterEffect">
                                  <p:stCondLst>
                                    <p:cond delay="0"/>
                                  </p:stCondLst>
                                  <p:childTnLst>
                                    <p:set>
                                      <p:cBhvr>
                                        <p:cTn id="49" dur="1" fill="hold">
                                          <p:stCondLst>
                                            <p:cond delay="0"/>
                                          </p:stCondLst>
                                        </p:cTn>
                                        <p:tgtEl>
                                          <p:spTgt spid="554"/>
                                        </p:tgtEl>
                                        <p:attrNameLst>
                                          <p:attrName>style.visibility</p:attrName>
                                        </p:attrNameLst>
                                      </p:cBhvr>
                                      <p:to>
                                        <p:strVal val="visible"/>
                                      </p:to>
                                    </p:set>
                                    <p:animEffect transition="in" filter="wipe(down)">
                                      <p:cBhvr>
                                        <p:cTn id="50" dur="500"/>
                                        <p:tgtEl>
                                          <p:spTgt spid="554"/>
                                        </p:tgtEl>
                                      </p:cBhvr>
                                    </p:animEffect>
                                  </p:childTnLst>
                                </p:cTn>
                              </p:par>
                            </p:childTnLst>
                          </p:cTn>
                        </p:par>
                        <p:par>
                          <p:cTn id="51" fill="hold">
                            <p:stCondLst>
                              <p:cond delay="4500"/>
                            </p:stCondLst>
                            <p:childTnLst>
                              <p:par>
                                <p:cTn id="52" presetID="2" presetClass="entr" presetSubtype="2" fill="hold" grpId="0" nodeType="afterEffect">
                                  <p:stCondLst>
                                    <p:cond delay="0"/>
                                  </p:stCondLst>
                                  <p:childTnLst>
                                    <p:set>
                                      <p:cBhvr>
                                        <p:cTn id="53" dur="1" fill="hold">
                                          <p:stCondLst>
                                            <p:cond delay="0"/>
                                          </p:stCondLst>
                                        </p:cTn>
                                        <p:tgtEl>
                                          <p:spTgt spid="560"/>
                                        </p:tgtEl>
                                        <p:attrNameLst>
                                          <p:attrName>style.visibility</p:attrName>
                                        </p:attrNameLst>
                                      </p:cBhvr>
                                      <p:to>
                                        <p:strVal val="visible"/>
                                      </p:to>
                                    </p:set>
                                    <p:anim calcmode="lin" valueType="num">
                                      <p:cBhvr additive="base">
                                        <p:cTn id="54" dur="500" fill="hold"/>
                                        <p:tgtEl>
                                          <p:spTgt spid="560"/>
                                        </p:tgtEl>
                                        <p:attrNameLst>
                                          <p:attrName>ppt_x</p:attrName>
                                        </p:attrNameLst>
                                      </p:cBhvr>
                                      <p:tavLst>
                                        <p:tav tm="0">
                                          <p:val>
                                            <p:strVal val="1+#ppt_w/2"/>
                                          </p:val>
                                        </p:tav>
                                        <p:tav tm="100000">
                                          <p:val>
                                            <p:strVal val="#ppt_x"/>
                                          </p:val>
                                        </p:tav>
                                      </p:tavLst>
                                    </p:anim>
                                    <p:anim calcmode="lin" valueType="num">
                                      <p:cBhvr additive="base">
                                        <p:cTn id="55" dur="500" fill="hold"/>
                                        <p:tgtEl>
                                          <p:spTgt spid="560"/>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561"/>
                                        </p:tgtEl>
                                        <p:attrNameLst>
                                          <p:attrName>style.visibility</p:attrName>
                                        </p:attrNameLst>
                                      </p:cBhvr>
                                      <p:to>
                                        <p:strVal val="visible"/>
                                      </p:to>
                                    </p:set>
                                    <p:animEffect transition="in" filter="wipe(down)">
                                      <p:cBhvr>
                                        <p:cTn id="59" dur="500"/>
                                        <p:tgtEl>
                                          <p:spTgt spid="561"/>
                                        </p:tgtEl>
                                      </p:cBhvr>
                                    </p:animEffect>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64"/>
                                        </p:tgtEl>
                                        <p:attrNameLst>
                                          <p:attrName>style.visibility</p:attrName>
                                        </p:attrNameLst>
                                      </p:cBhvr>
                                      <p:to>
                                        <p:strVal val="visible"/>
                                      </p:to>
                                    </p:set>
                                    <p:anim calcmode="lin" valueType="num">
                                      <p:cBhvr additive="base">
                                        <p:cTn id="63" dur="500" fill="hold"/>
                                        <p:tgtEl>
                                          <p:spTgt spid="564"/>
                                        </p:tgtEl>
                                        <p:attrNameLst>
                                          <p:attrName>ppt_x</p:attrName>
                                        </p:attrNameLst>
                                      </p:cBhvr>
                                      <p:tavLst>
                                        <p:tav tm="0">
                                          <p:val>
                                            <p:strVal val="1+#ppt_w/2"/>
                                          </p:val>
                                        </p:tav>
                                        <p:tav tm="100000">
                                          <p:val>
                                            <p:strVal val="#ppt_x"/>
                                          </p:val>
                                        </p:tav>
                                      </p:tavLst>
                                    </p:anim>
                                    <p:anim calcmode="lin" valueType="num">
                                      <p:cBhvr additive="base">
                                        <p:cTn id="64" dur="500" fill="hold"/>
                                        <p:tgtEl>
                                          <p:spTgt spid="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bldLvl="0" animBg="1"/>
      <p:bldP spid="11" grpId="0"/>
      <p:bldP spid="560" grpId="0"/>
      <p:bldP spid="564" grpId="0"/>
      <p:bldP spid="565" grpId="0"/>
      <p:bldP spid="5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36" name="组合 35"/>
          <p:cNvGrpSpPr/>
          <p:nvPr/>
        </p:nvGrpSpPr>
        <p:grpSpPr>
          <a:xfrm>
            <a:off x="7896800" y="341149"/>
            <a:ext cx="604358" cy="216024"/>
            <a:chOff x="264939" y="188640"/>
            <a:chExt cx="604358" cy="216024"/>
          </a:xfrm>
        </p:grpSpPr>
        <p:sp>
          <p:nvSpPr>
            <p:cNvPr id="37" name="燕尾形 3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燕尾形 3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燕尾形 3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0" name="组合 39"/>
          <p:cNvGrpSpPr/>
          <p:nvPr/>
        </p:nvGrpSpPr>
        <p:grpSpPr>
          <a:xfrm rot="10800000">
            <a:off x="3720336" y="341149"/>
            <a:ext cx="604358" cy="216024"/>
            <a:chOff x="264939" y="188640"/>
            <a:chExt cx="604358" cy="216024"/>
          </a:xfrm>
        </p:grpSpPr>
        <p:sp>
          <p:nvSpPr>
            <p:cNvPr id="41" name="燕尾形 4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燕尾形 4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2" name="Freeform 7"/>
          <p:cNvSpPr>
            <a:spLocks noEditPoints="1"/>
          </p:cNvSpPr>
          <p:nvPr/>
        </p:nvSpPr>
        <p:spPr bwMode="auto">
          <a:xfrm>
            <a:off x="4240814" y="1193037"/>
            <a:ext cx="1906588" cy="4330700"/>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rgbClr val="00B0F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70C0"/>
              </a:solidFill>
            </a:endParaRPr>
          </a:p>
        </p:txBody>
      </p:sp>
      <p:sp>
        <p:nvSpPr>
          <p:cNvPr id="13" name="Freeform 8"/>
          <p:cNvSpPr>
            <a:spLocks noEditPoints="1"/>
          </p:cNvSpPr>
          <p:nvPr/>
        </p:nvSpPr>
        <p:spPr bwMode="auto">
          <a:xfrm>
            <a:off x="4240814" y="2636075"/>
            <a:ext cx="1727200" cy="2876550"/>
          </a:xfrm>
          <a:custGeom>
            <a:avLst/>
            <a:gdLst>
              <a:gd name="T0" fmla="*/ 673 w 912"/>
              <a:gd name="T1" fmla="*/ 125 h 1520"/>
              <a:gd name="T2" fmla="*/ 292 w 912"/>
              <a:gd name="T3" fmla="*/ 125 h 1520"/>
              <a:gd name="T4" fmla="*/ 147 w 912"/>
              <a:gd name="T5" fmla="*/ 0 h 1520"/>
              <a:gd name="T6" fmla="*/ 0 w 912"/>
              <a:gd name="T7" fmla="*/ 146 h 1520"/>
              <a:gd name="T8" fmla="*/ 147 w 912"/>
              <a:gd name="T9" fmla="*/ 292 h 1520"/>
              <a:gd name="T10" fmla="*/ 290 w 912"/>
              <a:gd name="T11" fmla="*/ 174 h 1520"/>
              <a:gd name="T12" fmla="*/ 673 w 912"/>
              <a:gd name="T13" fmla="*/ 174 h 1520"/>
              <a:gd name="T14" fmla="*/ 862 w 912"/>
              <a:gd name="T15" fmla="*/ 317 h 1520"/>
              <a:gd name="T16" fmla="*/ 862 w 912"/>
              <a:gd name="T17" fmla="*/ 1520 h 1520"/>
              <a:gd name="T18" fmla="*/ 912 w 912"/>
              <a:gd name="T19" fmla="*/ 1520 h 1520"/>
              <a:gd name="T20" fmla="*/ 912 w 912"/>
              <a:gd name="T21" fmla="*/ 317 h 1520"/>
              <a:gd name="T22" fmla="*/ 673 w 912"/>
              <a:gd name="T23" fmla="*/ 125 h 1520"/>
              <a:gd name="T24" fmla="*/ 147 w 912"/>
              <a:gd name="T25" fmla="*/ 232 h 1520"/>
              <a:gd name="T26" fmla="*/ 61 w 912"/>
              <a:gd name="T27" fmla="*/ 146 h 1520"/>
              <a:gd name="T28" fmla="*/ 147 w 912"/>
              <a:gd name="T29" fmla="*/ 60 h 1520"/>
              <a:gd name="T30" fmla="*/ 233 w 912"/>
              <a:gd name="T31" fmla="*/ 146 h 1520"/>
              <a:gd name="T32" fmla="*/ 147 w 912"/>
              <a:gd name="T33" fmla="*/ 232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73" y="125"/>
                </a:moveTo>
                <a:cubicBezTo>
                  <a:pt x="292" y="125"/>
                  <a:pt x="292" y="125"/>
                  <a:pt x="292" y="125"/>
                </a:cubicBezTo>
                <a:cubicBezTo>
                  <a:pt x="281" y="54"/>
                  <a:pt x="220" y="0"/>
                  <a:pt x="147" y="0"/>
                </a:cubicBezTo>
                <a:cubicBezTo>
                  <a:pt x="66" y="0"/>
                  <a:pt x="0" y="65"/>
                  <a:pt x="0" y="146"/>
                </a:cubicBez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lose/>
                <a:moveTo>
                  <a:pt x="147" y="232"/>
                </a:moveTo>
                <a:cubicBezTo>
                  <a:pt x="99" y="232"/>
                  <a:pt x="61" y="194"/>
                  <a:pt x="61" y="146"/>
                </a:cubicBezTo>
                <a:cubicBezTo>
                  <a:pt x="61" y="99"/>
                  <a:pt x="99" y="60"/>
                  <a:pt x="147" y="60"/>
                </a:cubicBezTo>
                <a:cubicBezTo>
                  <a:pt x="194" y="60"/>
                  <a:pt x="233" y="99"/>
                  <a:pt x="233" y="146"/>
                </a:cubicBezTo>
                <a:cubicBezTo>
                  <a:pt x="233" y="194"/>
                  <a:pt x="194" y="232"/>
                  <a:pt x="147" y="232"/>
                </a:cubicBezTo>
                <a:close/>
              </a:path>
            </a:pathLst>
          </a:custGeom>
          <a:solidFill>
            <a:srgbClr val="FF6D67"/>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70C0"/>
              </a:solidFill>
            </a:endParaRPr>
          </a:p>
        </p:txBody>
      </p:sp>
      <p:sp>
        <p:nvSpPr>
          <p:cNvPr id="14" name="Freeform 9"/>
          <p:cNvSpPr>
            <a:spLocks noEditPoints="1"/>
          </p:cNvSpPr>
          <p:nvPr/>
        </p:nvSpPr>
        <p:spPr bwMode="auto">
          <a:xfrm>
            <a:off x="4240814" y="4053712"/>
            <a:ext cx="1557338" cy="1463675"/>
          </a:xfrm>
          <a:custGeom>
            <a:avLst/>
            <a:gdLst>
              <a:gd name="T0" fmla="*/ 778 w 823"/>
              <a:gd name="T1" fmla="*/ 203 h 774"/>
              <a:gd name="T2" fmla="*/ 581 w 823"/>
              <a:gd name="T3" fmla="*/ 131 h 774"/>
              <a:gd name="T4" fmla="*/ 292 w 823"/>
              <a:gd name="T5" fmla="*/ 131 h 774"/>
              <a:gd name="T6" fmla="*/ 147 w 823"/>
              <a:gd name="T7" fmla="*/ 0 h 774"/>
              <a:gd name="T8" fmla="*/ 0 w 823"/>
              <a:gd name="T9" fmla="*/ 147 h 774"/>
              <a:gd name="T10" fmla="*/ 147 w 823"/>
              <a:gd name="T11" fmla="*/ 293 h 774"/>
              <a:gd name="T12" fmla="*/ 289 w 823"/>
              <a:gd name="T13" fmla="*/ 180 h 774"/>
              <a:gd name="T14" fmla="*/ 581 w 823"/>
              <a:gd name="T15" fmla="*/ 180 h 774"/>
              <a:gd name="T16" fmla="*/ 774 w 823"/>
              <a:gd name="T17" fmla="*/ 330 h 774"/>
              <a:gd name="T18" fmla="*/ 774 w 823"/>
              <a:gd name="T19" fmla="*/ 774 h 774"/>
              <a:gd name="T20" fmla="*/ 823 w 823"/>
              <a:gd name="T21" fmla="*/ 774 h 774"/>
              <a:gd name="T22" fmla="*/ 823 w 823"/>
              <a:gd name="T23" fmla="*/ 330 h 774"/>
              <a:gd name="T24" fmla="*/ 778 w 823"/>
              <a:gd name="T25" fmla="*/ 203 h 774"/>
              <a:gd name="T26" fmla="*/ 147 w 823"/>
              <a:gd name="T27" fmla="*/ 233 h 774"/>
              <a:gd name="T28" fmla="*/ 61 w 823"/>
              <a:gd name="T29" fmla="*/ 147 h 774"/>
              <a:gd name="T30" fmla="*/ 147 w 823"/>
              <a:gd name="T31" fmla="*/ 60 h 774"/>
              <a:gd name="T32" fmla="*/ 233 w 823"/>
              <a:gd name="T33" fmla="*/ 147 h 774"/>
              <a:gd name="T34" fmla="*/ 147 w 823"/>
              <a:gd name="T35" fmla="*/ 23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778" y="203"/>
                </a:moveTo>
                <a:cubicBezTo>
                  <a:pt x="737" y="155"/>
                  <a:pt x="671" y="131"/>
                  <a:pt x="581" y="131"/>
                </a:cubicBezTo>
                <a:cubicBezTo>
                  <a:pt x="292" y="131"/>
                  <a:pt x="292" y="131"/>
                  <a:pt x="292" y="131"/>
                </a:cubicBezTo>
                <a:cubicBezTo>
                  <a:pt x="285" y="58"/>
                  <a:pt x="222" y="0"/>
                  <a:pt x="147" y="0"/>
                </a:cubicBezTo>
                <a:cubicBezTo>
                  <a:pt x="66" y="0"/>
                  <a:pt x="0" y="66"/>
                  <a:pt x="0" y="147"/>
                </a:cubicBez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lose/>
                <a:moveTo>
                  <a:pt x="147" y="233"/>
                </a:moveTo>
                <a:cubicBezTo>
                  <a:pt x="99" y="233"/>
                  <a:pt x="61" y="194"/>
                  <a:pt x="61" y="147"/>
                </a:cubicBezTo>
                <a:cubicBezTo>
                  <a:pt x="61" y="99"/>
                  <a:pt x="99" y="60"/>
                  <a:pt x="147" y="60"/>
                </a:cubicBezTo>
                <a:cubicBezTo>
                  <a:pt x="194" y="60"/>
                  <a:pt x="233" y="99"/>
                  <a:pt x="233" y="147"/>
                </a:cubicBezTo>
                <a:cubicBezTo>
                  <a:pt x="233" y="194"/>
                  <a:pt x="194" y="233"/>
                  <a:pt x="147" y="233"/>
                </a:cubicBezTo>
                <a:close/>
              </a:path>
            </a:pathLst>
          </a:custGeom>
          <a:solidFill>
            <a:srgbClr val="FA783A"/>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70C0"/>
              </a:solidFill>
            </a:endParaRPr>
          </a:p>
        </p:txBody>
      </p:sp>
      <p:sp>
        <p:nvSpPr>
          <p:cNvPr id="15" name="Freeform 10"/>
          <p:cNvSpPr>
            <a:spLocks noEditPoints="1"/>
          </p:cNvSpPr>
          <p:nvPr/>
        </p:nvSpPr>
        <p:spPr bwMode="auto">
          <a:xfrm>
            <a:off x="6218839" y="1935987"/>
            <a:ext cx="1743075" cy="3576638"/>
          </a:xfrm>
          <a:custGeom>
            <a:avLst/>
            <a:gdLst>
              <a:gd name="T0" fmla="*/ 775 w 921"/>
              <a:gd name="T1" fmla="*/ 0 h 1890"/>
              <a:gd name="T2" fmla="*/ 632 w 921"/>
              <a:gd name="T3" fmla="*/ 115 h 1890"/>
              <a:gd name="T4" fmla="*/ 252 w 921"/>
              <a:gd name="T5" fmla="*/ 115 h 1890"/>
              <a:gd name="T6" fmla="*/ 7 w 921"/>
              <a:gd name="T7" fmla="*/ 294 h 1890"/>
              <a:gd name="T8" fmla="*/ 7 w 921"/>
              <a:gd name="T9" fmla="*/ 1890 h 1890"/>
              <a:gd name="T10" fmla="*/ 56 w 921"/>
              <a:gd name="T11" fmla="*/ 1890 h 1890"/>
              <a:gd name="T12" fmla="*/ 56 w 921"/>
              <a:gd name="T13" fmla="*/ 298 h 1890"/>
              <a:gd name="T14" fmla="*/ 252 w 921"/>
              <a:gd name="T15" fmla="*/ 165 h 1890"/>
              <a:gd name="T16" fmla="*/ 630 w 921"/>
              <a:gd name="T17" fmla="*/ 165 h 1890"/>
              <a:gd name="T18" fmla="*/ 775 w 921"/>
              <a:gd name="T19" fmla="*/ 292 h 1890"/>
              <a:gd name="T20" fmla="*/ 921 w 921"/>
              <a:gd name="T21" fmla="*/ 146 h 1890"/>
              <a:gd name="T22" fmla="*/ 775 w 921"/>
              <a:gd name="T23" fmla="*/ 0 h 1890"/>
              <a:gd name="T24" fmla="*/ 775 w 921"/>
              <a:gd name="T25" fmla="*/ 232 h 1890"/>
              <a:gd name="T26" fmla="*/ 689 w 921"/>
              <a:gd name="T27" fmla="*/ 146 h 1890"/>
              <a:gd name="T28" fmla="*/ 775 w 921"/>
              <a:gd name="T29" fmla="*/ 60 h 1890"/>
              <a:gd name="T30" fmla="*/ 861 w 921"/>
              <a:gd name="T31" fmla="*/ 146 h 1890"/>
              <a:gd name="T32" fmla="*/ 775 w 921"/>
              <a:gd name="T33" fmla="*/ 2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775" y="0"/>
                </a:moveTo>
                <a:cubicBezTo>
                  <a:pt x="705" y="0"/>
                  <a:pt x="646" y="49"/>
                  <a:pt x="632" y="115"/>
                </a:cubicBez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lose/>
                <a:moveTo>
                  <a:pt x="775" y="232"/>
                </a:moveTo>
                <a:cubicBezTo>
                  <a:pt x="728" y="232"/>
                  <a:pt x="689" y="194"/>
                  <a:pt x="689" y="146"/>
                </a:cubicBezTo>
                <a:cubicBezTo>
                  <a:pt x="689" y="99"/>
                  <a:pt x="728" y="60"/>
                  <a:pt x="775" y="60"/>
                </a:cubicBezTo>
                <a:cubicBezTo>
                  <a:pt x="823" y="60"/>
                  <a:pt x="861" y="99"/>
                  <a:pt x="861" y="146"/>
                </a:cubicBezTo>
                <a:cubicBezTo>
                  <a:pt x="861" y="194"/>
                  <a:pt x="823" y="232"/>
                  <a:pt x="775" y="232"/>
                </a:cubicBezTo>
                <a:close/>
              </a:path>
            </a:pathLst>
          </a:custGeom>
          <a:solidFill>
            <a:srgbClr val="00B05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70C0"/>
              </a:solidFill>
            </a:endParaRPr>
          </a:p>
        </p:txBody>
      </p:sp>
      <p:sp>
        <p:nvSpPr>
          <p:cNvPr id="16" name="Freeform 11"/>
          <p:cNvSpPr>
            <a:spLocks noEditPoints="1"/>
          </p:cNvSpPr>
          <p:nvPr/>
        </p:nvSpPr>
        <p:spPr bwMode="auto">
          <a:xfrm>
            <a:off x="6395051" y="3358387"/>
            <a:ext cx="1555750" cy="2147888"/>
          </a:xfrm>
          <a:custGeom>
            <a:avLst/>
            <a:gdLst>
              <a:gd name="T0" fmla="*/ 676 w 822"/>
              <a:gd name="T1" fmla="*/ 0 h 1135"/>
              <a:gd name="T2" fmla="*/ 532 w 822"/>
              <a:gd name="T3" fmla="*/ 122 h 1135"/>
              <a:gd name="T4" fmla="*/ 202 w 822"/>
              <a:gd name="T5" fmla="*/ 119 h 1135"/>
              <a:gd name="T6" fmla="*/ 0 w 822"/>
              <a:gd name="T7" fmla="*/ 333 h 1135"/>
              <a:gd name="T8" fmla="*/ 0 w 822"/>
              <a:gd name="T9" fmla="*/ 1135 h 1135"/>
              <a:gd name="T10" fmla="*/ 49 w 822"/>
              <a:gd name="T11" fmla="*/ 1135 h 1135"/>
              <a:gd name="T12" fmla="*/ 49 w 822"/>
              <a:gd name="T13" fmla="*/ 333 h 1135"/>
              <a:gd name="T14" fmla="*/ 202 w 822"/>
              <a:gd name="T15" fmla="*/ 168 h 1135"/>
              <a:gd name="T16" fmla="*/ 532 w 822"/>
              <a:gd name="T17" fmla="*/ 171 h 1135"/>
              <a:gd name="T18" fmla="*/ 676 w 822"/>
              <a:gd name="T19" fmla="*/ 293 h 1135"/>
              <a:gd name="T20" fmla="*/ 822 w 822"/>
              <a:gd name="T21" fmla="*/ 147 h 1135"/>
              <a:gd name="T22" fmla="*/ 676 w 822"/>
              <a:gd name="T23" fmla="*/ 0 h 1135"/>
              <a:gd name="T24" fmla="*/ 676 w 822"/>
              <a:gd name="T25" fmla="*/ 233 h 1135"/>
              <a:gd name="T26" fmla="*/ 590 w 822"/>
              <a:gd name="T27" fmla="*/ 147 h 1135"/>
              <a:gd name="T28" fmla="*/ 676 w 822"/>
              <a:gd name="T29" fmla="*/ 60 h 1135"/>
              <a:gd name="T30" fmla="*/ 762 w 822"/>
              <a:gd name="T31" fmla="*/ 147 h 1135"/>
              <a:gd name="T32" fmla="*/ 676 w 822"/>
              <a:gd name="T33" fmla="*/ 2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676" y="0"/>
                </a:moveTo>
                <a:cubicBezTo>
                  <a:pt x="604" y="0"/>
                  <a:pt x="544" y="53"/>
                  <a:pt x="532" y="122"/>
                </a:cubicBez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lose/>
                <a:moveTo>
                  <a:pt x="676" y="233"/>
                </a:moveTo>
                <a:cubicBezTo>
                  <a:pt x="628" y="233"/>
                  <a:pt x="590" y="194"/>
                  <a:pt x="590" y="147"/>
                </a:cubicBezTo>
                <a:cubicBezTo>
                  <a:pt x="590" y="99"/>
                  <a:pt x="628" y="60"/>
                  <a:pt x="676" y="60"/>
                </a:cubicBezTo>
                <a:cubicBezTo>
                  <a:pt x="723" y="60"/>
                  <a:pt x="762" y="99"/>
                  <a:pt x="762" y="147"/>
                </a:cubicBezTo>
                <a:cubicBezTo>
                  <a:pt x="762" y="194"/>
                  <a:pt x="723" y="233"/>
                  <a:pt x="676" y="233"/>
                </a:cubicBezTo>
                <a:close/>
              </a:path>
            </a:pathLst>
          </a:custGeom>
          <a:solidFill>
            <a:srgbClr val="00AF92"/>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70C0"/>
              </a:solidFill>
            </a:endParaRPr>
          </a:p>
        </p:txBody>
      </p:sp>
      <p:sp>
        <p:nvSpPr>
          <p:cNvPr id="17" name="矩形 16"/>
          <p:cNvSpPr/>
          <p:nvPr/>
        </p:nvSpPr>
        <p:spPr>
          <a:xfrm>
            <a:off x="2145620" y="1092855"/>
            <a:ext cx="1554480" cy="384810"/>
          </a:xfrm>
          <a:prstGeom prst="rect">
            <a:avLst/>
          </a:prstGeom>
        </p:spPr>
        <p:txBody>
          <a:bodyPr wrap="none">
            <a:spAutoFit/>
          </a:bodyPr>
          <a:lstStyle/>
          <a:p>
            <a:pPr algn="l"/>
            <a:r>
              <a:rPr lang="zh-CN" altLang="en-US" b="1" dirty="0">
                <a:solidFill>
                  <a:srgbClr val="00B0F0"/>
                </a:solidFill>
                <a:latin typeface="微软雅黑" panose="020B0503020204020204" pitchFamily="34" charset="-122"/>
                <a:ea typeface="微软雅黑" panose="020B0503020204020204" pitchFamily="34" charset="-122"/>
              </a:rPr>
              <a:t>此处添加标题</a:t>
            </a:r>
          </a:p>
        </p:txBody>
      </p:sp>
      <p:sp>
        <p:nvSpPr>
          <p:cNvPr id="18" name="矩形 17"/>
          <p:cNvSpPr/>
          <p:nvPr/>
        </p:nvSpPr>
        <p:spPr>
          <a:xfrm>
            <a:off x="2145620" y="1413600"/>
            <a:ext cx="2029020"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矩形 18"/>
          <p:cNvSpPr/>
          <p:nvPr/>
        </p:nvSpPr>
        <p:spPr>
          <a:xfrm>
            <a:off x="2136160" y="2589665"/>
            <a:ext cx="1554480" cy="384810"/>
          </a:xfrm>
          <a:prstGeom prst="rect">
            <a:avLst/>
          </a:prstGeom>
        </p:spPr>
        <p:txBody>
          <a:bodyPr wrap="none">
            <a:spAutoFit/>
          </a:bodyPr>
          <a:lstStyle/>
          <a:p>
            <a:pPr algn="l"/>
            <a:r>
              <a:rPr lang="zh-CN" altLang="en-US" b="1" dirty="0">
                <a:solidFill>
                  <a:srgbClr val="FF6D67"/>
                </a:solidFill>
                <a:latin typeface="微软雅黑" panose="020B0503020204020204" pitchFamily="34" charset="-122"/>
                <a:ea typeface="微软雅黑" panose="020B0503020204020204" pitchFamily="34" charset="-122"/>
              </a:rPr>
              <a:t>此处添加标题</a:t>
            </a:r>
          </a:p>
        </p:txBody>
      </p:sp>
      <p:sp>
        <p:nvSpPr>
          <p:cNvPr id="20" name="矩形 19"/>
          <p:cNvSpPr/>
          <p:nvPr/>
        </p:nvSpPr>
        <p:spPr>
          <a:xfrm>
            <a:off x="2136160" y="2910411"/>
            <a:ext cx="2029020"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矩形 20"/>
          <p:cNvSpPr/>
          <p:nvPr/>
        </p:nvSpPr>
        <p:spPr>
          <a:xfrm>
            <a:off x="2136160" y="3957817"/>
            <a:ext cx="1554480" cy="384810"/>
          </a:xfrm>
          <a:prstGeom prst="rect">
            <a:avLst/>
          </a:prstGeom>
        </p:spPr>
        <p:txBody>
          <a:bodyPr wrap="none">
            <a:spAutoFit/>
          </a:bodyPr>
          <a:lstStyle/>
          <a:p>
            <a:pPr algn="l"/>
            <a:r>
              <a:rPr lang="zh-CN" altLang="en-US" b="1" dirty="0">
                <a:solidFill>
                  <a:srgbClr val="FA783A"/>
                </a:solidFill>
                <a:latin typeface="微软雅黑" panose="020B0503020204020204" pitchFamily="34" charset="-122"/>
                <a:ea typeface="微软雅黑" panose="020B0503020204020204" pitchFamily="34" charset="-122"/>
              </a:rPr>
              <a:t>此处添加标题</a:t>
            </a:r>
          </a:p>
        </p:txBody>
      </p:sp>
      <p:sp>
        <p:nvSpPr>
          <p:cNvPr id="22" name="矩形 21"/>
          <p:cNvSpPr/>
          <p:nvPr/>
        </p:nvSpPr>
        <p:spPr>
          <a:xfrm>
            <a:off x="2136160" y="4278563"/>
            <a:ext cx="2029020"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矩形 22"/>
          <p:cNvSpPr/>
          <p:nvPr/>
        </p:nvSpPr>
        <p:spPr>
          <a:xfrm>
            <a:off x="8040816" y="1812935"/>
            <a:ext cx="1554480" cy="384810"/>
          </a:xfrm>
          <a:prstGeom prst="rect">
            <a:avLst/>
          </a:prstGeom>
        </p:spPr>
        <p:txBody>
          <a:bodyPr wrap="none">
            <a:spAutoFit/>
          </a:bodyPr>
          <a:lstStyle/>
          <a:p>
            <a:pPr algn="l"/>
            <a:r>
              <a:rPr lang="zh-CN" altLang="en-US" b="1" dirty="0">
                <a:solidFill>
                  <a:srgbClr val="00B050"/>
                </a:solidFill>
                <a:latin typeface="微软雅黑" panose="020B0503020204020204" pitchFamily="34" charset="-122"/>
                <a:ea typeface="微软雅黑" panose="020B0503020204020204" pitchFamily="34" charset="-122"/>
              </a:rPr>
              <a:t>此处添加标题</a:t>
            </a:r>
          </a:p>
        </p:txBody>
      </p:sp>
      <p:sp>
        <p:nvSpPr>
          <p:cNvPr id="24" name="矩形 23"/>
          <p:cNvSpPr/>
          <p:nvPr/>
        </p:nvSpPr>
        <p:spPr>
          <a:xfrm>
            <a:off x="8040816" y="2133681"/>
            <a:ext cx="2029020"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5" name="矩形 24"/>
          <p:cNvSpPr/>
          <p:nvPr/>
        </p:nvSpPr>
        <p:spPr>
          <a:xfrm>
            <a:off x="8040816" y="3309745"/>
            <a:ext cx="1554480" cy="384810"/>
          </a:xfrm>
          <a:prstGeom prst="rect">
            <a:avLst/>
          </a:prstGeom>
        </p:spPr>
        <p:txBody>
          <a:bodyPr wrap="none">
            <a:spAutoFit/>
          </a:bodyPr>
          <a:lstStyle/>
          <a:p>
            <a:pPr algn="l"/>
            <a:r>
              <a:rPr lang="zh-CN" altLang="en-US" b="1" dirty="0">
                <a:solidFill>
                  <a:srgbClr val="00AF92"/>
                </a:solidFill>
                <a:latin typeface="微软雅黑" panose="020B0503020204020204" pitchFamily="34" charset="-122"/>
                <a:ea typeface="微软雅黑" panose="020B0503020204020204" pitchFamily="34" charset="-122"/>
              </a:rPr>
              <a:t>此处添加标题</a:t>
            </a:r>
          </a:p>
        </p:txBody>
      </p:sp>
      <p:sp>
        <p:nvSpPr>
          <p:cNvPr id="26" name="矩形 25"/>
          <p:cNvSpPr/>
          <p:nvPr/>
        </p:nvSpPr>
        <p:spPr>
          <a:xfrm>
            <a:off x="8040816" y="3630490"/>
            <a:ext cx="2029020"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矩形 26"/>
          <p:cNvSpPr/>
          <p:nvPr/>
        </p:nvSpPr>
        <p:spPr>
          <a:xfrm>
            <a:off x="4342205" y="1294289"/>
            <a:ext cx="297180" cy="365760"/>
          </a:xfrm>
          <a:prstGeom prst="rect">
            <a:avLst/>
          </a:prstGeom>
        </p:spPr>
        <p:txBody>
          <a:bodyPr wrap="none">
            <a:spAutoFit/>
          </a:bodyPr>
          <a:lstStyle/>
          <a:p>
            <a:r>
              <a:rPr lang="en-US" altLang="zh-CN" dirty="0">
                <a:solidFill>
                  <a:srgbClr val="00B0F0"/>
                </a:solidFill>
                <a:latin typeface="方正超粗黑简体" panose="03000509000000000000" pitchFamily="65" charset="-122"/>
                <a:ea typeface="方正超粗黑简体" panose="03000509000000000000" pitchFamily="65" charset="-122"/>
              </a:rPr>
              <a:t>1</a:t>
            </a:r>
            <a:endParaRPr lang="zh-CN" altLang="en-US" dirty="0">
              <a:solidFill>
                <a:srgbClr val="00B0F0"/>
              </a:solidFill>
              <a:latin typeface="方正超粗黑简体" panose="03000509000000000000" pitchFamily="65" charset="-122"/>
              <a:ea typeface="方正超粗黑简体" panose="03000509000000000000" pitchFamily="65" charset="-122"/>
            </a:endParaRPr>
          </a:p>
        </p:txBody>
      </p:sp>
      <p:sp>
        <p:nvSpPr>
          <p:cNvPr id="28" name="矩形 27"/>
          <p:cNvSpPr/>
          <p:nvPr/>
        </p:nvSpPr>
        <p:spPr>
          <a:xfrm>
            <a:off x="4344043" y="2733681"/>
            <a:ext cx="297180" cy="365760"/>
          </a:xfrm>
          <a:prstGeom prst="rect">
            <a:avLst/>
          </a:prstGeom>
        </p:spPr>
        <p:txBody>
          <a:bodyPr wrap="none">
            <a:spAutoFit/>
          </a:bodyPr>
          <a:lstStyle/>
          <a:p>
            <a:r>
              <a:rPr lang="en-US" altLang="zh-CN" dirty="0">
                <a:solidFill>
                  <a:srgbClr val="FF6D67"/>
                </a:solidFill>
                <a:latin typeface="方正超粗黑简体" panose="03000509000000000000" pitchFamily="65" charset="-122"/>
                <a:ea typeface="方正超粗黑简体" panose="03000509000000000000" pitchFamily="65" charset="-122"/>
              </a:rPr>
              <a:t>2</a:t>
            </a:r>
            <a:endParaRPr lang="zh-CN" altLang="en-US" dirty="0">
              <a:solidFill>
                <a:srgbClr val="FF6D67"/>
              </a:solidFill>
              <a:latin typeface="方正超粗黑简体" panose="03000509000000000000" pitchFamily="65" charset="-122"/>
              <a:ea typeface="方正超粗黑简体" panose="03000509000000000000" pitchFamily="65" charset="-122"/>
            </a:endParaRPr>
          </a:p>
        </p:txBody>
      </p:sp>
      <p:sp>
        <p:nvSpPr>
          <p:cNvPr id="29" name="矩形 28"/>
          <p:cNvSpPr/>
          <p:nvPr/>
        </p:nvSpPr>
        <p:spPr>
          <a:xfrm>
            <a:off x="4344043" y="4164549"/>
            <a:ext cx="297180" cy="365760"/>
          </a:xfrm>
          <a:prstGeom prst="rect">
            <a:avLst/>
          </a:prstGeom>
        </p:spPr>
        <p:txBody>
          <a:bodyPr wrap="none">
            <a:spAutoFit/>
          </a:bodyPr>
          <a:lstStyle/>
          <a:p>
            <a:r>
              <a:rPr lang="en-US" altLang="zh-CN" dirty="0">
                <a:solidFill>
                  <a:srgbClr val="FA783A"/>
                </a:solidFill>
                <a:latin typeface="方正超粗黑简体" panose="03000509000000000000" pitchFamily="65" charset="-122"/>
                <a:ea typeface="方正超粗黑简体" panose="03000509000000000000" pitchFamily="65" charset="-122"/>
              </a:rPr>
              <a:t>3</a:t>
            </a:r>
            <a:endParaRPr lang="zh-CN" altLang="en-US" dirty="0">
              <a:solidFill>
                <a:srgbClr val="FA783A"/>
              </a:solidFill>
              <a:latin typeface="方正超粗黑简体" panose="03000509000000000000" pitchFamily="65" charset="-122"/>
              <a:ea typeface="方正超粗黑简体" panose="03000509000000000000" pitchFamily="65" charset="-122"/>
            </a:endParaRPr>
          </a:p>
        </p:txBody>
      </p:sp>
      <p:sp>
        <p:nvSpPr>
          <p:cNvPr id="30" name="矩形 29"/>
          <p:cNvSpPr/>
          <p:nvPr/>
        </p:nvSpPr>
        <p:spPr>
          <a:xfrm>
            <a:off x="7512589" y="3453761"/>
            <a:ext cx="350796" cy="365760"/>
          </a:xfrm>
          <a:prstGeom prst="rect">
            <a:avLst/>
          </a:prstGeom>
        </p:spPr>
        <p:txBody>
          <a:bodyPr wrap="square">
            <a:spAutoFit/>
          </a:bodyPr>
          <a:lstStyle/>
          <a:p>
            <a:r>
              <a:rPr lang="en-US" altLang="zh-CN" dirty="0">
                <a:solidFill>
                  <a:srgbClr val="00AF92"/>
                </a:solidFill>
                <a:latin typeface="方正超粗黑简体" panose="03000509000000000000" pitchFamily="65" charset="-122"/>
                <a:ea typeface="方正超粗黑简体" panose="03000509000000000000" pitchFamily="65" charset="-122"/>
              </a:rPr>
              <a:t>5</a:t>
            </a:r>
            <a:endParaRPr lang="zh-CN" altLang="en-US" dirty="0">
              <a:solidFill>
                <a:srgbClr val="00AF92"/>
              </a:solidFill>
              <a:latin typeface="方正超粗黑简体" panose="03000509000000000000" pitchFamily="65" charset="-122"/>
              <a:ea typeface="方正超粗黑简体" panose="03000509000000000000" pitchFamily="65" charset="-122"/>
            </a:endParaRPr>
          </a:p>
        </p:txBody>
      </p:sp>
      <p:sp>
        <p:nvSpPr>
          <p:cNvPr id="31" name="矩形 30"/>
          <p:cNvSpPr/>
          <p:nvPr/>
        </p:nvSpPr>
        <p:spPr>
          <a:xfrm>
            <a:off x="7521528" y="2034101"/>
            <a:ext cx="350796" cy="365760"/>
          </a:xfrm>
          <a:prstGeom prst="rect">
            <a:avLst/>
          </a:prstGeom>
        </p:spPr>
        <p:txBody>
          <a:bodyPr wrap="square">
            <a:spAutoFit/>
          </a:bodyPr>
          <a:lstStyle/>
          <a:p>
            <a:r>
              <a:rPr lang="en-US" altLang="zh-CN" dirty="0">
                <a:solidFill>
                  <a:srgbClr val="00B050"/>
                </a:solidFill>
                <a:latin typeface="方正超粗黑简体" panose="03000509000000000000" pitchFamily="65" charset="-122"/>
                <a:ea typeface="方正超粗黑简体" panose="03000509000000000000" pitchFamily="65" charset="-122"/>
              </a:rPr>
              <a:t>4</a:t>
            </a:r>
            <a:endParaRPr lang="zh-CN" altLang="en-US" dirty="0">
              <a:solidFill>
                <a:srgbClr val="00B050"/>
              </a:solidFill>
              <a:latin typeface="方正超粗黑简体" panose="03000509000000000000" pitchFamily="65" charset="-122"/>
              <a:ea typeface="方正超粗黑简体" panose="03000509000000000000" pitchFamily="65" charset="-122"/>
            </a:endParaRPr>
          </a:p>
        </p:txBody>
      </p:sp>
      <p:sp>
        <p:nvSpPr>
          <p:cNvPr id="32" name="椭圆 31"/>
          <p:cNvSpPr/>
          <p:nvPr/>
        </p:nvSpPr>
        <p:spPr>
          <a:xfrm>
            <a:off x="5182030" y="4912228"/>
            <a:ext cx="1829142" cy="1829140"/>
          </a:xfrm>
          <a:prstGeom prst="ellipse">
            <a:avLst/>
          </a:prstGeom>
          <a:gradFill>
            <a:gsLst>
              <a:gs pos="0">
                <a:srgbClr val="D9D9D9"/>
              </a:gs>
              <a:gs pos="100000">
                <a:schemeClr val="bg1">
                  <a:lumMod val="98000"/>
                </a:schemeClr>
              </a:gs>
            </a:gsLst>
            <a:lin ang="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3" name="椭圆 32"/>
          <p:cNvSpPr/>
          <p:nvPr/>
        </p:nvSpPr>
        <p:spPr>
          <a:xfrm>
            <a:off x="5375580" y="5105778"/>
            <a:ext cx="1442041" cy="1442039"/>
          </a:xfrm>
          <a:prstGeom prst="ellipse">
            <a:avLst/>
          </a:prstGeom>
          <a:gradFill>
            <a:gsLst>
              <a:gs pos="0">
                <a:srgbClr val="D9D9D9"/>
              </a:gs>
              <a:gs pos="100000">
                <a:schemeClr val="bg1">
                  <a:lumMod val="98000"/>
                </a:schemeClr>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4" name="Freeform 352"/>
          <p:cNvSpPr>
            <a:spLocks noEditPoints="1"/>
          </p:cNvSpPr>
          <p:nvPr/>
        </p:nvSpPr>
        <p:spPr bwMode="auto">
          <a:xfrm>
            <a:off x="5817725" y="5654824"/>
            <a:ext cx="557749" cy="343945"/>
          </a:xfrm>
          <a:custGeom>
            <a:avLst/>
            <a:gdLst>
              <a:gd name="T0" fmla="*/ 33 w 51"/>
              <a:gd name="T1" fmla="*/ 31 h 31"/>
              <a:gd name="T2" fmla="*/ 8 w 51"/>
              <a:gd name="T3" fmla="*/ 31 h 31"/>
              <a:gd name="T4" fmla="*/ 7 w 51"/>
              <a:gd name="T5" fmla="*/ 29 h 31"/>
              <a:gd name="T6" fmla="*/ 7 w 51"/>
              <a:gd name="T7" fmla="*/ 25 h 31"/>
              <a:gd name="T8" fmla="*/ 7 w 51"/>
              <a:gd name="T9" fmla="*/ 14 h 31"/>
              <a:gd name="T10" fmla="*/ 2 w 51"/>
              <a:gd name="T11" fmla="*/ 14 h 31"/>
              <a:gd name="T12" fmla="*/ 0 w 51"/>
              <a:gd name="T13" fmla="*/ 12 h 31"/>
              <a:gd name="T14" fmla="*/ 0 w 51"/>
              <a:gd name="T15" fmla="*/ 11 h 31"/>
              <a:gd name="T16" fmla="*/ 9 w 51"/>
              <a:gd name="T17" fmla="*/ 1 h 31"/>
              <a:gd name="T18" fmla="*/ 10 w 51"/>
              <a:gd name="T19" fmla="*/ 0 h 31"/>
              <a:gd name="T20" fmla="*/ 12 w 51"/>
              <a:gd name="T21" fmla="*/ 1 h 31"/>
              <a:gd name="T22" fmla="*/ 20 w 51"/>
              <a:gd name="T23" fmla="*/ 11 h 31"/>
              <a:gd name="T24" fmla="*/ 21 w 51"/>
              <a:gd name="T25" fmla="*/ 12 h 31"/>
              <a:gd name="T26" fmla="*/ 19 w 51"/>
              <a:gd name="T27" fmla="*/ 14 h 31"/>
              <a:gd name="T28" fmla="*/ 14 w 51"/>
              <a:gd name="T29" fmla="*/ 14 h 31"/>
              <a:gd name="T30" fmla="*/ 14 w 51"/>
              <a:gd name="T31" fmla="*/ 24 h 31"/>
              <a:gd name="T32" fmla="*/ 29 w 51"/>
              <a:gd name="T33" fmla="*/ 24 h 31"/>
              <a:gd name="T34" fmla="*/ 30 w 51"/>
              <a:gd name="T35" fmla="*/ 25 h 31"/>
              <a:gd name="T36" fmla="*/ 34 w 51"/>
              <a:gd name="T37" fmla="*/ 30 h 31"/>
              <a:gd name="T38" fmla="*/ 34 w 51"/>
              <a:gd name="T39" fmla="*/ 30 h 31"/>
              <a:gd name="T40" fmla="*/ 33 w 51"/>
              <a:gd name="T41" fmla="*/ 31 h 31"/>
              <a:gd name="T42" fmla="*/ 51 w 51"/>
              <a:gd name="T43" fmla="*/ 20 h 31"/>
              <a:gd name="T44" fmla="*/ 42 w 51"/>
              <a:gd name="T45" fmla="*/ 31 h 31"/>
              <a:gd name="T46" fmla="*/ 41 w 51"/>
              <a:gd name="T47" fmla="*/ 31 h 31"/>
              <a:gd name="T48" fmla="*/ 40 w 51"/>
              <a:gd name="T49" fmla="*/ 31 h 31"/>
              <a:gd name="T50" fmla="*/ 31 w 51"/>
              <a:gd name="T51" fmla="*/ 20 h 31"/>
              <a:gd name="T52" fmla="*/ 31 w 51"/>
              <a:gd name="T53" fmla="*/ 19 h 31"/>
              <a:gd name="T54" fmla="*/ 33 w 51"/>
              <a:gd name="T55" fmla="*/ 17 h 31"/>
              <a:gd name="T56" fmla="*/ 38 w 51"/>
              <a:gd name="T57" fmla="*/ 17 h 31"/>
              <a:gd name="T58" fmla="*/ 38 w 51"/>
              <a:gd name="T59" fmla="*/ 7 h 31"/>
              <a:gd name="T60" fmla="*/ 22 w 51"/>
              <a:gd name="T61" fmla="*/ 7 h 31"/>
              <a:gd name="T62" fmla="*/ 22 w 51"/>
              <a:gd name="T63" fmla="*/ 7 h 31"/>
              <a:gd name="T64" fmla="*/ 17 w 51"/>
              <a:gd name="T65" fmla="*/ 2 h 31"/>
              <a:gd name="T66" fmla="*/ 17 w 51"/>
              <a:gd name="T67" fmla="*/ 1 h 31"/>
              <a:gd name="T68" fmla="*/ 18 w 51"/>
              <a:gd name="T69" fmla="*/ 0 h 31"/>
              <a:gd name="T70" fmla="*/ 44 w 51"/>
              <a:gd name="T71" fmla="*/ 0 h 31"/>
              <a:gd name="T72" fmla="*/ 45 w 51"/>
              <a:gd name="T73" fmla="*/ 2 h 31"/>
              <a:gd name="T74" fmla="*/ 45 w 51"/>
              <a:gd name="T75" fmla="*/ 6 h 31"/>
              <a:gd name="T76" fmla="*/ 45 w 51"/>
              <a:gd name="T77" fmla="*/ 17 h 31"/>
              <a:gd name="T78" fmla="*/ 50 w 51"/>
              <a:gd name="T79" fmla="*/ 17 h 31"/>
              <a:gd name="T80" fmla="*/ 51 w 51"/>
              <a:gd name="T81" fmla="*/ 19 h 31"/>
              <a:gd name="T82" fmla="*/ 51 w 51"/>
              <a:gd name="T83"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31">
                <a:moveTo>
                  <a:pt x="33" y="31"/>
                </a:moveTo>
                <a:cubicBezTo>
                  <a:pt x="8" y="31"/>
                  <a:pt x="8" y="31"/>
                  <a:pt x="8" y="31"/>
                </a:cubicBezTo>
                <a:cubicBezTo>
                  <a:pt x="7" y="31"/>
                  <a:pt x="7" y="30"/>
                  <a:pt x="7" y="29"/>
                </a:cubicBezTo>
                <a:cubicBezTo>
                  <a:pt x="7" y="25"/>
                  <a:pt x="7" y="25"/>
                  <a:pt x="7" y="25"/>
                </a:cubicBezTo>
                <a:cubicBezTo>
                  <a:pt x="7" y="14"/>
                  <a:pt x="7" y="14"/>
                  <a:pt x="7" y="14"/>
                </a:cubicBezTo>
                <a:cubicBezTo>
                  <a:pt x="2" y="14"/>
                  <a:pt x="2" y="14"/>
                  <a:pt x="2" y="14"/>
                </a:cubicBezTo>
                <a:cubicBezTo>
                  <a:pt x="1" y="14"/>
                  <a:pt x="0" y="13"/>
                  <a:pt x="0" y="12"/>
                </a:cubicBezTo>
                <a:cubicBezTo>
                  <a:pt x="0" y="12"/>
                  <a:pt x="0" y="12"/>
                  <a:pt x="0" y="11"/>
                </a:cubicBezTo>
                <a:cubicBezTo>
                  <a:pt x="9" y="1"/>
                  <a:pt x="9" y="1"/>
                  <a:pt x="9" y="1"/>
                </a:cubicBezTo>
                <a:cubicBezTo>
                  <a:pt x="9" y="1"/>
                  <a:pt x="10" y="0"/>
                  <a:pt x="10" y="0"/>
                </a:cubicBezTo>
                <a:cubicBezTo>
                  <a:pt x="11" y="0"/>
                  <a:pt x="11" y="1"/>
                  <a:pt x="12" y="1"/>
                </a:cubicBezTo>
                <a:cubicBezTo>
                  <a:pt x="20" y="11"/>
                  <a:pt x="20" y="11"/>
                  <a:pt x="20" y="11"/>
                </a:cubicBezTo>
                <a:cubicBezTo>
                  <a:pt x="20" y="12"/>
                  <a:pt x="21" y="12"/>
                  <a:pt x="21" y="12"/>
                </a:cubicBezTo>
                <a:cubicBezTo>
                  <a:pt x="21" y="13"/>
                  <a:pt x="20" y="14"/>
                  <a:pt x="19" y="14"/>
                </a:cubicBezTo>
                <a:cubicBezTo>
                  <a:pt x="14" y="14"/>
                  <a:pt x="14" y="14"/>
                  <a:pt x="14" y="14"/>
                </a:cubicBezTo>
                <a:cubicBezTo>
                  <a:pt x="14" y="24"/>
                  <a:pt x="14" y="24"/>
                  <a:pt x="14" y="24"/>
                </a:cubicBezTo>
                <a:cubicBezTo>
                  <a:pt x="29" y="24"/>
                  <a:pt x="29" y="24"/>
                  <a:pt x="29" y="24"/>
                </a:cubicBezTo>
                <a:cubicBezTo>
                  <a:pt x="29" y="24"/>
                  <a:pt x="30" y="24"/>
                  <a:pt x="30" y="25"/>
                </a:cubicBezTo>
                <a:cubicBezTo>
                  <a:pt x="34" y="30"/>
                  <a:pt x="34" y="30"/>
                  <a:pt x="34" y="30"/>
                </a:cubicBezTo>
                <a:cubicBezTo>
                  <a:pt x="34" y="30"/>
                  <a:pt x="34" y="30"/>
                  <a:pt x="34" y="30"/>
                </a:cubicBezTo>
                <a:cubicBezTo>
                  <a:pt x="34" y="31"/>
                  <a:pt x="34" y="31"/>
                  <a:pt x="33" y="31"/>
                </a:cubicBezTo>
                <a:close/>
                <a:moveTo>
                  <a:pt x="51" y="20"/>
                </a:moveTo>
                <a:cubicBezTo>
                  <a:pt x="42" y="31"/>
                  <a:pt x="42" y="31"/>
                  <a:pt x="42" y="31"/>
                </a:cubicBezTo>
                <a:cubicBezTo>
                  <a:pt x="42" y="31"/>
                  <a:pt x="42" y="31"/>
                  <a:pt x="41" y="31"/>
                </a:cubicBezTo>
                <a:cubicBezTo>
                  <a:pt x="41" y="31"/>
                  <a:pt x="40" y="31"/>
                  <a:pt x="40" y="31"/>
                </a:cubicBezTo>
                <a:cubicBezTo>
                  <a:pt x="31" y="20"/>
                  <a:pt x="31" y="20"/>
                  <a:pt x="31" y="20"/>
                </a:cubicBezTo>
                <a:cubicBezTo>
                  <a:pt x="31" y="20"/>
                  <a:pt x="31" y="20"/>
                  <a:pt x="31" y="19"/>
                </a:cubicBezTo>
                <a:cubicBezTo>
                  <a:pt x="31" y="18"/>
                  <a:pt x="32" y="17"/>
                  <a:pt x="33" y="17"/>
                </a:cubicBezTo>
                <a:cubicBezTo>
                  <a:pt x="38" y="17"/>
                  <a:pt x="38" y="17"/>
                  <a:pt x="38" y="17"/>
                </a:cubicBezTo>
                <a:cubicBezTo>
                  <a:pt x="38" y="7"/>
                  <a:pt x="38" y="7"/>
                  <a:pt x="38" y="7"/>
                </a:cubicBezTo>
                <a:cubicBezTo>
                  <a:pt x="22" y="7"/>
                  <a:pt x="22" y="7"/>
                  <a:pt x="22" y="7"/>
                </a:cubicBezTo>
                <a:cubicBezTo>
                  <a:pt x="22" y="7"/>
                  <a:pt x="22" y="7"/>
                  <a:pt x="22" y="7"/>
                </a:cubicBezTo>
                <a:cubicBezTo>
                  <a:pt x="17" y="2"/>
                  <a:pt x="17" y="2"/>
                  <a:pt x="17" y="2"/>
                </a:cubicBezTo>
                <a:cubicBezTo>
                  <a:pt x="17" y="2"/>
                  <a:pt x="17" y="1"/>
                  <a:pt x="17" y="1"/>
                </a:cubicBezTo>
                <a:cubicBezTo>
                  <a:pt x="17" y="1"/>
                  <a:pt x="18" y="0"/>
                  <a:pt x="18" y="0"/>
                </a:cubicBezTo>
                <a:cubicBezTo>
                  <a:pt x="44" y="0"/>
                  <a:pt x="44" y="0"/>
                  <a:pt x="44" y="0"/>
                </a:cubicBezTo>
                <a:cubicBezTo>
                  <a:pt x="45" y="0"/>
                  <a:pt x="45" y="1"/>
                  <a:pt x="45" y="2"/>
                </a:cubicBezTo>
                <a:cubicBezTo>
                  <a:pt x="45" y="6"/>
                  <a:pt x="45" y="6"/>
                  <a:pt x="45" y="6"/>
                </a:cubicBezTo>
                <a:cubicBezTo>
                  <a:pt x="45" y="17"/>
                  <a:pt x="45" y="17"/>
                  <a:pt x="45" y="17"/>
                </a:cubicBezTo>
                <a:cubicBezTo>
                  <a:pt x="50" y="17"/>
                  <a:pt x="50" y="17"/>
                  <a:pt x="50" y="17"/>
                </a:cubicBezTo>
                <a:cubicBezTo>
                  <a:pt x="51" y="17"/>
                  <a:pt x="51" y="18"/>
                  <a:pt x="51" y="19"/>
                </a:cubicBezTo>
                <a:cubicBezTo>
                  <a:pt x="51" y="20"/>
                  <a:pt x="51" y="20"/>
                  <a:pt x="51" y="20"/>
                </a:cubicBezTo>
                <a:close/>
              </a:path>
            </a:pathLst>
          </a:custGeom>
          <a:solidFill>
            <a:srgbClr val="FA783A"/>
          </a:solidFill>
          <a:ln>
            <a:noFill/>
          </a:ln>
        </p:spPr>
        <p:txBody>
          <a:bodyPr vert="horz" wrap="square" lIns="91440" tIns="45720" rIns="91440" bIns="45720" numCol="1" anchor="t" anchorCtr="0" compatLnSpc="1"/>
          <a:lstStyle/>
          <a:p>
            <a:endParaRPr lang="id-ID">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1000"/>
                                        <p:tgtEl>
                                          <p:spTgt spid="12"/>
                                        </p:tgtEl>
                                      </p:cBhvr>
                                    </p:animEffect>
                                  </p:childTnLst>
                                </p:cTn>
                              </p:par>
                              <p:par>
                                <p:cTn id="41" presetID="2" presetClass="entr" presetSubtype="8"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1000"/>
                                        <p:tgtEl>
                                          <p:spTgt spid="13"/>
                                        </p:tgtEl>
                                      </p:cBhvr>
                                    </p:animEffect>
                                  </p:childTnLst>
                                </p:cTn>
                              </p:par>
                              <p:par>
                                <p:cTn id="57" presetID="2" presetClass="entr" presetSubtype="8" fill="hold" grpId="0" nodeType="withEffect">
                                  <p:stCondLst>
                                    <p:cond delay="50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5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1000"/>
                                        <p:tgtEl>
                                          <p:spTgt spid="14"/>
                                        </p:tgtEl>
                                      </p:cBhvr>
                                    </p:animEffect>
                                  </p:childTnLst>
                                </p:cTn>
                              </p:par>
                              <p:par>
                                <p:cTn id="73" presetID="2" presetClass="entr" presetSubtype="8" fill="hold" grpId="0" nodeType="withEffect">
                                  <p:stCondLst>
                                    <p:cond delay="5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0-#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50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50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0-#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22" presetClass="entr" presetSubtype="4"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1000"/>
                                        <p:tgtEl>
                                          <p:spTgt spid="15"/>
                                        </p:tgtEl>
                                      </p:cBhvr>
                                    </p:animEffect>
                                  </p:childTnLst>
                                </p:cTn>
                              </p:par>
                              <p:par>
                                <p:cTn id="89" presetID="2" presetClass="entr" presetSubtype="2" fill="hold" grpId="0" nodeType="withEffect">
                                  <p:stCondLst>
                                    <p:cond delay="50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1+#ppt_w/2"/>
                                          </p:val>
                                        </p:tav>
                                        <p:tav tm="100000">
                                          <p:val>
                                            <p:strVal val="#ppt_x"/>
                                          </p:val>
                                        </p:tav>
                                      </p:tavLst>
                                    </p:anim>
                                    <p:anim calcmode="lin" valueType="num">
                                      <p:cBhvr additive="base">
                                        <p:cTn id="92" dur="500" fill="hold"/>
                                        <p:tgtEl>
                                          <p:spTgt spid="23"/>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50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1+#ppt_w/2"/>
                                          </p:val>
                                        </p:tav>
                                        <p:tav tm="100000">
                                          <p:val>
                                            <p:strVal val="#ppt_x"/>
                                          </p:val>
                                        </p:tav>
                                      </p:tavLst>
                                    </p:anim>
                                    <p:anim calcmode="lin" valueType="num">
                                      <p:cBhvr additive="base">
                                        <p:cTn id="96" dur="500" fill="hold"/>
                                        <p:tgtEl>
                                          <p:spTgt spid="2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50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1+#ppt_w/2"/>
                                          </p:val>
                                        </p:tav>
                                        <p:tav tm="100000">
                                          <p:val>
                                            <p:strVal val="#ppt_x"/>
                                          </p:val>
                                        </p:tav>
                                      </p:tavLst>
                                    </p:anim>
                                    <p:anim calcmode="lin" valueType="num">
                                      <p:cBhvr additive="base">
                                        <p:cTn id="100" dur="500" fill="hold"/>
                                        <p:tgtEl>
                                          <p:spTgt spid="31"/>
                                        </p:tgtEl>
                                        <p:attrNameLst>
                                          <p:attrName>ppt_y</p:attrName>
                                        </p:attrNameLst>
                                      </p:cBhvr>
                                      <p:tavLst>
                                        <p:tav tm="0">
                                          <p:val>
                                            <p:strVal val="#ppt_y"/>
                                          </p:val>
                                        </p:tav>
                                        <p:tav tm="100000">
                                          <p:val>
                                            <p:strVal val="#ppt_y"/>
                                          </p:val>
                                        </p:tav>
                                      </p:tavLst>
                                    </p:anim>
                                  </p:childTnLst>
                                </p:cTn>
                              </p:par>
                            </p:childTnLst>
                          </p:cTn>
                        </p:par>
                        <p:par>
                          <p:cTn id="101" fill="hold">
                            <p:stCondLst>
                              <p:cond delay="7000"/>
                            </p:stCondLst>
                            <p:childTnLst>
                              <p:par>
                                <p:cTn id="102" presetID="22" presetClass="entr" presetSubtype="4"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down)">
                                      <p:cBhvr>
                                        <p:cTn id="104" dur="1000"/>
                                        <p:tgtEl>
                                          <p:spTgt spid="16"/>
                                        </p:tgtEl>
                                      </p:cBhvr>
                                    </p:animEffect>
                                  </p:childTnLst>
                                </p:cTn>
                              </p:par>
                              <p:par>
                                <p:cTn id="105" presetID="2" presetClass="entr" presetSubtype="2" fill="hold" grpId="0" nodeType="withEffect">
                                  <p:stCondLst>
                                    <p:cond delay="50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1+#ppt_w/2"/>
                                          </p:val>
                                        </p:tav>
                                        <p:tav tm="100000">
                                          <p:val>
                                            <p:strVal val="#ppt_x"/>
                                          </p:val>
                                        </p:tav>
                                      </p:tavLst>
                                    </p:anim>
                                    <p:anim calcmode="lin" valueType="num">
                                      <p:cBhvr additive="base">
                                        <p:cTn id="108" dur="500" fill="hold"/>
                                        <p:tgtEl>
                                          <p:spTgt spid="25"/>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50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 fill="hold"/>
                                        <p:tgtEl>
                                          <p:spTgt spid="26"/>
                                        </p:tgtEl>
                                        <p:attrNameLst>
                                          <p:attrName>ppt_x</p:attrName>
                                        </p:attrNameLst>
                                      </p:cBhvr>
                                      <p:tavLst>
                                        <p:tav tm="0">
                                          <p:val>
                                            <p:strVal val="1+#ppt_w/2"/>
                                          </p:val>
                                        </p:tav>
                                        <p:tav tm="100000">
                                          <p:val>
                                            <p:strVal val="#ppt_x"/>
                                          </p:val>
                                        </p:tav>
                                      </p:tavLst>
                                    </p:anim>
                                    <p:anim calcmode="lin" valueType="num">
                                      <p:cBhvr additive="base">
                                        <p:cTn id="112" dur="500" fill="hold"/>
                                        <p:tgtEl>
                                          <p:spTgt spid="26"/>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50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11" grpId="0"/>
      <p:bldP spid="12" grpId="0" bldLvl="0" animBg="1"/>
      <p:bldP spid="13" grpId="0" bldLvl="0" animBg="1"/>
      <p:bldP spid="14" grpId="0" bldLvl="0" animBg="1"/>
      <p:bldP spid="15" grpId="0" bldLvl="0" animBg="1"/>
      <p:bldP spid="16" grpId="0" bldLvl="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bldLvl="0" animBg="1"/>
      <p:bldP spid="33" grpId="0" bldLvl="0" animBg="1"/>
      <p:bldP spid="3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3" name="组合 42"/>
          <p:cNvGrpSpPr/>
          <p:nvPr/>
        </p:nvGrpSpPr>
        <p:grpSpPr>
          <a:xfrm>
            <a:off x="7896800" y="341149"/>
            <a:ext cx="604358" cy="216024"/>
            <a:chOff x="264939" y="188640"/>
            <a:chExt cx="604358" cy="216024"/>
          </a:xfrm>
        </p:grpSpPr>
        <p:sp>
          <p:nvSpPr>
            <p:cNvPr id="44" name="燕尾形 43"/>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燕尾形 44"/>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燕尾形 45"/>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7" name="组合 46"/>
          <p:cNvGrpSpPr/>
          <p:nvPr/>
        </p:nvGrpSpPr>
        <p:grpSpPr>
          <a:xfrm rot="10800000">
            <a:off x="3720336" y="341149"/>
            <a:ext cx="604358" cy="216024"/>
            <a:chOff x="264939" y="188640"/>
            <a:chExt cx="604358" cy="216024"/>
          </a:xfrm>
        </p:grpSpPr>
        <p:sp>
          <p:nvSpPr>
            <p:cNvPr id="48" name="燕尾形 47"/>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燕尾形 48"/>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燕尾形 49"/>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1"/>
          <p:cNvGrpSpPr/>
          <p:nvPr/>
        </p:nvGrpSpPr>
        <p:grpSpPr>
          <a:xfrm>
            <a:off x="1056040" y="1844824"/>
            <a:ext cx="4391620" cy="3325945"/>
            <a:chOff x="2282031" y="457200"/>
            <a:chExt cx="7631113" cy="5943600"/>
          </a:xfrm>
        </p:grpSpPr>
        <p:pic>
          <p:nvPicPr>
            <p:cNvPr id="13" name="Picture 3" descr="C:\Users\Administrator\Desktop\iMac_resour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098185" y="980728"/>
              <a:ext cx="6048672" cy="3456384"/>
            </a:xfrm>
            <a:prstGeom prst="rect">
              <a:avLst/>
            </a:prstGeom>
            <a:blipFill rotWithShape="1">
              <a:blip r:embed="rId4"/>
              <a:srcRect/>
              <a:stretch>
                <a:fillRect l="-36872" t="-15145" r="-12052" b="-63539"/>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720336" y="3310335"/>
            <a:ext cx="1944216" cy="2405795"/>
            <a:chOff x="865232" y="1286330"/>
            <a:chExt cx="4013321" cy="4966128"/>
          </a:xfrm>
        </p:grpSpPr>
        <p:pic>
          <p:nvPicPr>
            <p:cNvPr id="16" name="Picture 3"/>
            <p:cNvPicPr>
              <a:picLocks noChangeAspect="1"/>
            </p:cNvPicPr>
            <p:nvPr/>
          </p:nvPicPr>
          <p:blipFill rotWithShape="1">
            <a:blip r:embed="rId5" cstate="print"/>
            <a:srcRect l="5354" t="8440" r="6203" b="10137"/>
            <a:stretch>
              <a:fillRect/>
            </a:stretch>
          </p:blipFill>
          <p:spPr>
            <a:xfrm>
              <a:off x="865232" y="1286330"/>
              <a:ext cx="4013321" cy="4966128"/>
            </a:xfrm>
            <a:prstGeom prst="rect">
              <a:avLst/>
            </a:prstGeom>
          </p:spPr>
        </p:pic>
        <p:sp>
          <p:nvSpPr>
            <p:cNvPr id="17" name="Rectangle 4"/>
            <p:cNvSpPr/>
            <p:nvPr/>
          </p:nvSpPr>
          <p:spPr>
            <a:xfrm>
              <a:off x="1454929" y="1875864"/>
              <a:ext cx="2838784" cy="3697941"/>
            </a:xfrm>
            <a:prstGeom prst="rect">
              <a:avLst/>
            </a:prstGeom>
            <a:blipFill rotWithShape="1">
              <a:blip r:embed="rId6"/>
              <a:srcRect/>
              <a:stretch>
                <a:fillRect l="-4200" t="-5259" r="-103674" b="-9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8" name="组合 17"/>
          <p:cNvGrpSpPr/>
          <p:nvPr/>
        </p:nvGrpSpPr>
        <p:grpSpPr>
          <a:xfrm>
            <a:off x="6106025" y="1700808"/>
            <a:ext cx="827193" cy="825350"/>
            <a:chOff x="5962996" y="1700808"/>
            <a:chExt cx="827193" cy="825350"/>
          </a:xfrm>
        </p:grpSpPr>
        <p:sp>
          <p:nvSpPr>
            <p:cNvPr id="19" name="橢圓 5"/>
            <p:cNvSpPr/>
            <p:nvPr/>
          </p:nvSpPr>
          <p:spPr>
            <a:xfrm>
              <a:off x="5962996" y="1700808"/>
              <a:ext cx="827193" cy="82535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20" name="Freeform 454"/>
            <p:cNvSpPr>
              <a:spLocks noEditPoints="1"/>
            </p:cNvSpPr>
            <p:nvPr/>
          </p:nvSpPr>
          <p:spPr bwMode="auto">
            <a:xfrm flipH="1">
              <a:off x="6188219" y="1964142"/>
              <a:ext cx="376746" cy="298681"/>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1" name="组合 20"/>
          <p:cNvGrpSpPr/>
          <p:nvPr/>
        </p:nvGrpSpPr>
        <p:grpSpPr>
          <a:xfrm>
            <a:off x="6107868" y="2742182"/>
            <a:ext cx="825350" cy="827192"/>
            <a:chOff x="5964839" y="2742182"/>
            <a:chExt cx="825350" cy="827192"/>
          </a:xfrm>
        </p:grpSpPr>
        <p:sp>
          <p:nvSpPr>
            <p:cNvPr id="22" name="橢圓 3"/>
            <p:cNvSpPr/>
            <p:nvPr/>
          </p:nvSpPr>
          <p:spPr>
            <a:xfrm>
              <a:off x="5964839" y="2742182"/>
              <a:ext cx="825350" cy="827192"/>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23" name="Freeform 453"/>
            <p:cNvSpPr>
              <a:spLocks noEditPoints="1"/>
            </p:cNvSpPr>
            <p:nvPr/>
          </p:nvSpPr>
          <p:spPr bwMode="auto">
            <a:xfrm>
              <a:off x="6209990" y="3025613"/>
              <a:ext cx="333203" cy="308290"/>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4" name="组合 23"/>
          <p:cNvGrpSpPr/>
          <p:nvPr/>
        </p:nvGrpSpPr>
        <p:grpSpPr>
          <a:xfrm>
            <a:off x="6106025" y="3789040"/>
            <a:ext cx="827193" cy="825350"/>
            <a:chOff x="5962996" y="3789040"/>
            <a:chExt cx="827193" cy="825350"/>
          </a:xfrm>
        </p:grpSpPr>
        <p:sp>
          <p:nvSpPr>
            <p:cNvPr id="25" name="橢圓 5"/>
            <p:cNvSpPr/>
            <p:nvPr/>
          </p:nvSpPr>
          <p:spPr>
            <a:xfrm>
              <a:off x="5962996" y="3789040"/>
              <a:ext cx="827193" cy="825350"/>
            </a:xfrm>
            <a:prstGeom prst="ellipse">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26" name="Freeform 336"/>
            <p:cNvSpPr>
              <a:spLocks noEditPoints="1"/>
            </p:cNvSpPr>
            <p:nvPr/>
          </p:nvSpPr>
          <p:spPr bwMode="auto">
            <a:xfrm>
              <a:off x="6224530" y="4048744"/>
              <a:ext cx="314081" cy="314081"/>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7" name="组合 26"/>
          <p:cNvGrpSpPr/>
          <p:nvPr/>
        </p:nvGrpSpPr>
        <p:grpSpPr>
          <a:xfrm>
            <a:off x="6141130" y="4834056"/>
            <a:ext cx="825350" cy="827192"/>
            <a:chOff x="5998101" y="4834056"/>
            <a:chExt cx="825350" cy="827192"/>
          </a:xfrm>
        </p:grpSpPr>
        <p:sp>
          <p:nvSpPr>
            <p:cNvPr id="28" name="橢圓 3"/>
            <p:cNvSpPr/>
            <p:nvPr/>
          </p:nvSpPr>
          <p:spPr>
            <a:xfrm>
              <a:off x="5998101" y="4834056"/>
              <a:ext cx="825350" cy="827192"/>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29" name="Freeform 436"/>
            <p:cNvSpPr>
              <a:spLocks noEditPoints="1"/>
            </p:cNvSpPr>
            <p:nvPr/>
          </p:nvSpPr>
          <p:spPr bwMode="auto">
            <a:xfrm>
              <a:off x="6284501" y="5090290"/>
              <a:ext cx="252549" cy="369927"/>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0" name="组合 29"/>
          <p:cNvGrpSpPr/>
          <p:nvPr/>
        </p:nvGrpSpPr>
        <p:grpSpPr>
          <a:xfrm>
            <a:off x="7032703" y="1628800"/>
            <a:ext cx="4032449" cy="853511"/>
            <a:chOff x="1911251" y="1321493"/>
            <a:chExt cx="1373453" cy="853511"/>
          </a:xfrm>
        </p:grpSpPr>
        <p:sp>
          <p:nvSpPr>
            <p:cNvPr id="31" name="矩形 30"/>
            <p:cNvSpPr/>
            <p:nvPr/>
          </p:nvSpPr>
          <p:spPr>
            <a:xfrm>
              <a:off x="1911251" y="1321493"/>
              <a:ext cx="529456" cy="384810"/>
            </a:xfrm>
            <a:prstGeom prst="rect">
              <a:avLst/>
            </a:prstGeom>
          </p:spPr>
          <p:txBody>
            <a:bodyPr wrap="none">
              <a:spAutoFit/>
            </a:bodyPr>
            <a:lstStyle/>
            <a:p>
              <a:pPr algn="l"/>
              <a:r>
                <a:rPr lang="zh-CN" altLang="en-US" b="1" dirty="0">
                  <a:solidFill>
                    <a:srgbClr val="FF6D67"/>
                  </a:solidFill>
                  <a:latin typeface="微软雅黑" panose="020B0503020204020204" pitchFamily="34" charset="-122"/>
                  <a:ea typeface="微软雅黑" panose="020B0503020204020204" pitchFamily="34" charset="-122"/>
                </a:rPr>
                <a:t>此处添加标题</a:t>
              </a:r>
            </a:p>
          </p:txBody>
        </p:sp>
        <p:sp>
          <p:nvSpPr>
            <p:cNvPr id="32" name="矩形 31"/>
            <p:cNvSpPr/>
            <p:nvPr/>
          </p:nvSpPr>
          <p:spPr>
            <a:xfrm>
              <a:off x="1911251" y="1642239"/>
              <a:ext cx="1373453"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33" name="组合 32"/>
          <p:cNvGrpSpPr/>
          <p:nvPr/>
        </p:nvGrpSpPr>
        <p:grpSpPr>
          <a:xfrm>
            <a:off x="7032703" y="2708920"/>
            <a:ext cx="4032449" cy="853511"/>
            <a:chOff x="1911251" y="1321493"/>
            <a:chExt cx="1373453" cy="853511"/>
          </a:xfrm>
        </p:grpSpPr>
        <p:sp>
          <p:nvSpPr>
            <p:cNvPr id="34" name="矩形 33"/>
            <p:cNvSpPr/>
            <p:nvPr/>
          </p:nvSpPr>
          <p:spPr>
            <a:xfrm>
              <a:off x="1911251" y="1321493"/>
              <a:ext cx="529456" cy="384810"/>
            </a:xfrm>
            <a:prstGeom prst="rect">
              <a:avLst/>
            </a:prstGeom>
          </p:spPr>
          <p:txBody>
            <a:bodyPr wrap="none">
              <a:spAutoFit/>
            </a:bodyPr>
            <a:lstStyle/>
            <a:p>
              <a:pPr algn="l"/>
              <a:r>
                <a:rPr lang="zh-CN" altLang="en-US" b="1" dirty="0">
                  <a:solidFill>
                    <a:srgbClr val="00B0F0"/>
                  </a:solidFill>
                  <a:latin typeface="微软雅黑" panose="020B0503020204020204" pitchFamily="34" charset="-122"/>
                  <a:ea typeface="微软雅黑" panose="020B0503020204020204" pitchFamily="34" charset="-122"/>
                </a:rPr>
                <a:t>此处添加标题</a:t>
              </a:r>
            </a:p>
          </p:txBody>
        </p:sp>
        <p:sp>
          <p:nvSpPr>
            <p:cNvPr id="35" name="矩形 34"/>
            <p:cNvSpPr/>
            <p:nvPr/>
          </p:nvSpPr>
          <p:spPr>
            <a:xfrm>
              <a:off x="1911251" y="1642239"/>
              <a:ext cx="1373453"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36" name="组合 35"/>
          <p:cNvGrpSpPr/>
          <p:nvPr/>
        </p:nvGrpSpPr>
        <p:grpSpPr>
          <a:xfrm>
            <a:off x="7032703" y="3789040"/>
            <a:ext cx="4032449" cy="853511"/>
            <a:chOff x="1911251" y="1321493"/>
            <a:chExt cx="1373453" cy="853511"/>
          </a:xfrm>
        </p:grpSpPr>
        <p:sp>
          <p:nvSpPr>
            <p:cNvPr id="37" name="矩形 36"/>
            <p:cNvSpPr/>
            <p:nvPr/>
          </p:nvSpPr>
          <p:spPr>
            <a:xfrm>
              <a:off x="1911251" y="1321493"/>
              <a:ext cx="529456" cy="384810"/>
            </a:xfrm>
            <a:prstGeom prst="rect">
              <a:avLst/>
            </a:prstGeom>
          </p:spPr>
          <p:txBody>
            <a:bodyPr wrap="none">
              <a:spAutoFit/>
            </a:bodyPr>
            <a:lstStyle/>
            <a:p>
              <a:pPr algn="l"/>
              <a:r>
                <a:rPr lang="zh-CN" altLang="en-US" b="1" dirty="0">
                  <a:solidFill>
                    <a:srgbClr val="00B050"/>
                  </a:solidFill>
                  <a:latin typeface="微软雅黑" panose="020B0503020204020204" pitchFamily="34" charset="-122"/>
                  <a:ea typeface="微软雅黑" panose="020B0503020204020204" pitchFamily="34" charset="-122"/>
                </a:rPr>
                <a:t>此处添加标题</a:t>
              </a:r>
            </a:p>
          </p:txBody>
        </p:sp>
        <p:sp>
          <p:nvSpPr>
            <p:cNvPr id="38" name="矩形 37"/>
            <p:cNvSpPr/>
            <p:nvPr/>
          </p:nvSpPr>
          <p:spPr>
            <a:xfrm>
              <a:off x="1911251" y="1642239"/>
              <a:ext cx="1373453"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39" name="组合 38"/>
          <p:cNvGrpSpPr/>
          <p:nvPr/>
        </p:nvGrpSpPr>
        <p:grpSpPr>
          <a:xfrm>
            <a:off x="7032703" y="4884518"/>
            <a:ext cx="4032449" cy="853511"/>
            <a:chOff x="1911251" y="1321493"/>
            <a:chExt cx="1373453" cy="853511"/>
          </a:xfrm>
        </p:grpSpPr>
        <p:sp>
          <p:nvSpPr>
            <p:cNvPr id="40" name="矩形 39"/>
            <p:cNvSpPr/>
            <p:nvPr/>
          </p:nvSpPr>
          <p:spPr>
            <a:xfrm>
              <a:off x="1911251" y="1321493"/>
              <a:ext cx="529456" cy="384810"/>
            </a:xfrm>
            <a:prstGeom prst="rect">
              <a:avLst/>
            </a:prstGeom>
          </p:spPr>
          <p:txBody>
            <a:bodyPr wrap="none">
              <a:spAutoFit/>
            </a:bodyPr>
            <a:lstStyle/>
            <a:p>
              <a:pPr algn="l"/>
              <a:r>
                <a:rPr lang="zh-CN" altLang="en-US" b="1" dirty="0">
                  <a:solidFill>
                    <a:srgbClr val="00AF92"/>
                  </a:solidFill>
                  <a:latin typeface="微软雅黑" panose="020B0503020204020204" pitchFamily="34" charset="-122"/>
                  <a:ea typeface="微软雅黑" panose="020B0503020204020204" pitchFamily="34" charset="-122"/>
                </a:rPr>
                <a:t>此处添加标题</a:t>
              </a:r>
            </a:p>
          </p:txBody>
        </p:sp>
        <p:sp>
          <p:nvSpPr>
            <p:cNvPr id="41" name="矩形 40"/>
            <p:cNvSpPr/>
            <p:nvPr/>
          </p:nvSpPr>
          <p:spPr>
            <a:xfrm>
              <a:off x="1911251" y="1642239"/>
              <a:ext cx="1373453"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2" presetClass="entr" presetSubtype="8" fill="hold"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5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1+#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100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1+#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150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0-#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150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200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0-#ppt_w/2"/>
                                          </p:val>
                                        </p:tav>
                                        <p:tav tm="100000">
                                          <p:val>
                                            <p:strVal val="#ppt_x"/>
                                          </p:val>
                                        </p:tav>
                                      </p:tavLst>
                                    </p:anim>
                                    <p:anim calcmode="lin" valueType="num">
                                      <p:cBhvr additive="base">
                                        <p:cTn id="62" dur="500" fill="hold"/>
                                        <p:tgtEl>
                                          <p:spTgt spid="2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200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1+#ppt_w/2"/>
                                          </p:val>
                                        </p:tav>
                                        <p:tav tm="100000">
                                          <p:val>
                                            <p:strVal val="#ppt_x"/>
                                          </p:val>
                                        </p:tav>
                                      </p:tavLst>
                                    </p:anim>
                                    <p:anim calcmode="lin" valueType="num">
                                      <p:cBhvr additive="base">
                                        <p:cTn id="66"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圆角矩形 75"/>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77" name="组合 76"/>
          <p:cNvGrpSpPr/>
          <p:nvPr/>
        </p:nvGrpSpPr>
        <p:grpSpPr>
          <a:xfrm>
            <a:off x="7896800" y="341149"/>
            <a:ext cx="604358" cy="216024"/>
            <a:chOff x="264939" y="188640"/>
            <a:chExt cx="604358" cy="216024"/>
          </a:xfrm>
        </p:grpSpPr>
        <p:sp>
          <p:nvSpPr>
            <p:cNvPr id="78" name="燕尾形 77"/>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燕尾形 78"/>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燕尾形 79"/>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1" name="组合 80"/>
          <p:cNvGrpSpPr/>
          <p:nvPr/>
        </p:nvGrpSpPr>
        <p:grpSpPr>
          <a:xfrm rot="10800000">
            <a:off x="3720336" y="341149"/>
            <a:ext cx="604358" cy="216024"/>
            <a:chOff x="264939" y="188640"/>
            <a:chExt cx="604358" cy="216024"/>
          </a:xfrm>
        </p:grpSpPr>
        <p:sp>
          <p:nvSpPr>
            <p:cNvPr id="82" name="燕尾形 81"/>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燕尾形 82"/>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燕尾形 83"/>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42" name="任意多边形 41"/>
          <p:cNvSpPr/>
          <p:nvPr/>
        </p:nvSpPr>
        <p:spPr>
          <a:xfrm rot="18900000" flipH="1" flipV="1">
            <a:off x="6683472" y="2657240"/>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3" name="任意多边形 42"/>
          <p:cNvSpPr/>
          <p:nvPr/>
        </p:nvSpPr>
        <p:spPr>
          <a:xfrm rot="2700000" flipV="1">
            <a:off x="3685724" y="2655503"/>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4" name="矩形 43"/>
          <p:cNvSpPr/>
          <p:nvPr/>
        </p:nvSpPr>
        <p:spPr>
          <a:xfrm>
            <a:off x="5108482" y="4290461"/>
            <a:ext cx="1981200" cy="571500"/>
          </a:xfrm>
          <a:prstGeom prst="rect">
            <a:avLst/>
          </a:prstGeom>
          <a:gradFill>
            <a:gsLst>
              <a:gs pos="21000">
                <a:schemeClr val="tx1">
                  <a:alpha val="40000"/>
                </a:schemeClr>
              </a:gs>
              <a:gs pos="0">
                <a:schemeClr val="tx1">
                  <a:alpha val="63000"/>
                </a:schemeClr>
              </a:gs>
              <a:gs pos="6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任意多边形 44"/>
          <p:cNvSpPr/>
          <p:nvPr/>
        </p:nvSpPr>
        <p:spPr>
          <a:xfrm rot="2700000" flipV="1">
            <a:off x="4310109" y="1993028"/>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6" name="任意多边形 45"/>
          <p:cNvSpPr/>
          <p:nvPr/>
        </p:nvSpPr>
        <p:spPr>
          <a:xfrm rot="2700000" flipH="1">
            <a:off x="6367394" y="1448952"/>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7" name="矩形 46"/>
          <p:cNvSpPr/>
          <p:nvPr/>
        </p:nvSpPr>
        <p:spPr>
          <a:xfrm rot="2700000" flipH="1" flipV="1">
            <a:off x="6768079" y="3180401"/>
            <a:ext cx="1003543" cy="169029"/>
          </a:xfrm>
          <a:prstGeom prst="rect">
            <a:avLst/>
          </a:prstGeom>
          <a:gradFill>
            <a:gsLst>
              <a:gs pos="63000">
                <a:srgbClr val="000000">
                  <a:alpha val="5000"/>
                </a:srgbClr>
              </a:gs>
              <a:gs pos="17000">
                <a:schemeClr val="tx1">
                  <a:alpha val="20000"/>
                </a:schemeClr>
              </a:gs>
              <a:gs pos="0">
                <a:schemeClr val="tx1">
                  <a:alpha val="44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任意多边形 47"/>
          <p:cNvSpPr/>
          <p:nvPr/>
        </p:nvSpPr>
        <p:spPr>
          <a:xfrm rot="18900000">
            <a:off x="4310602" y="1448953"/>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FF6D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9" name="任意多边形 48"/>
          <p:cNvSpPr/>
          <p:nvPr/>
        </p:nvSpPr>
        <p:spPr>
          <a:xfrm rot="18900000" flipH="1" flipV="1">
            <a:off x="6366901" y="1993029"/>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00AF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0" name="矩形 49"/>
          <p:cNvSpPr/>
          <p:nvPr/>
        </p:nvSpPr>
        <p:spPr>
          <a:xfrm rot="2700000">
            <a:off x="4425390" y="4008852"/>
            <a:ext cx="1003543" cy="169029"/>
          </a:xfrm>
          <a:prstGeom prst="rect">
            <a:avLst/>
          </a:prstGeom>
          <a:gradFill>
            <a:gsLst>
              <a:gs pos="74000">
                <a:srgbClr val="000000">
                  <a:alpha val="5000"/>
                </a:srgbClr>
              </a:gs>
              <a:gs pos="27000">
                <a:schemeClr val="tx1">
                  <a:alpha val="25000"/>
                </a:schemeClr>
              </a:gs>
              <a:gs pos="0">
                <a:schemeClr val="tx1">
                  <a:alpha val="50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文本框 4"/>
          <p:cNvSpPr txBox="1"/>
          <p:nvPr/>
        </p:nvSpPr>
        <p:spPr>
          <a:xfrm rot="2700000">
            <a:off x="3555335" y="2460173"/>
            <a:ext cx="1846816" cy="579120"/>
          </a:xfrm>
          <a:prstGeom prst="rect">
            <a:avLst/>
          </a:prstGeom>
          <a:noFill/>
          <a:effectLst/>
        </p:spPr>
        <p:txBody>
          <a:bodyPr wrap="square" rtlCol="0">
            <a:spAutoFit/>
          </a:bodyPr>
          <a:lstStyle/>
          <a:p>
            <a:pPr algn="ctr"/>
            <a:r>
              <a:rPr lang="zh-CN" altLang="en-US" sz="24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标题</a:t>
            </a:r>
            <a:r>
              <a:rPr lang="en-US" altLang="zh-CN" sz="24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 </a:t>
            </a:r>
            <a:r>
              <a:rPr lang="en-US" altLang="zh-CN" sz="32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1</a:t>
            </a:r>
            <a:endParaRPr lang="zh-CN" altLang="en-US" sz="32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endParaRPr>
          </a:p>
        </p:txBody>
      </p:sp>
      <p:sp>
        <p:nvSpPr>
          <p:cNvPr id="52" name="文本框 16"/>
          <p:cNvSpPr txBox="1"/>
          <p:nvPr/>
        </p:nvSpPr>
        <p:spPr>
          <a:xfrm rot="-2700000">
            <a:off x="3478996" y="4272637"/>
            <a:ext cx="1846816" cy="579120"/>
          </a:xfrm>
          <a:prstGeom prst="rect">
            <a:avLst/>
          </a:prstGeom>
          <a:noFill/>
          <a:effectLst/>
        </p:spPr>
        <p:txBody>
          <a:bodyPr wrap="square" rtlCol="0">
            <a:spAutoFit/>
          </a:bodyPr>
          <a:lstStyle/>
          <a:p>
            <a:pPr algn="ctr"/>
            <a:r>
              <a:rPr lang="zh-CN" altLang="en-US" sz="24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标题</a:t>
            </a:r>
            <a:r>
              <a:rPr lang="en-US" altLang="zh-CN" sz="24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 </a:t>
            </a:r>
            <a:r>
              <a:rPr lang="en-US" altLang="zh-CN" sz="32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2</a:t>
            </a:r>
            <a:endParaRPr lang="zh-CN" altLang="en-US" sz="32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endParaRPr>
          </a:p>
        </p:txBody>
      </p:sp>
      <p:sp>
        <p:nvSpPr>
          <p:cNvPr id="53" name="文本框 19"/>
          <p:cNvSpPr txBox="1"/>
          <p:nvPr/>
        </p:nvSpPr>
        <p:spPr>
          <a:xfrm rot="18900000" flipH="1">
            <a:off x="6781927" y="2456329"/>
            <a:ext cx="1846816" cy="579120"/>
          </a:xfrm>
          <a:prstGeom prst="rect">
            <a:avLst/>
          </a:prstGeom>
          <a:noFill/>
          <a:effectLst/>
        </p:spPr>
        <p:txBody>
          <a:bodyPr wrap="square" rtlCol="0">
            <a:spAutoFit/>
          </a:bodyPr>
          <a:lstStyle/>
          <a:p>
            <a:pPr algn="ctr"/>
            <a:r>
              <a:rPr lang="zh-CN" altLang="en-US" sz="24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标题</a:t>
            </a:r>
            <a:r>
              <a:rPr lang="en-US" altLang="zh-CN" sz="24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 </a:t>
            </a:r>
            <a:r>
              <a:rPr lang="en-US" altLang="zh-CN" sz="32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4</a:t>
            </a:r>
            <a:endParaRPr lang="zh-CN" altLang="en-US" sz="32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endParaRPr>
          </a:p>
        </p:txBody>
      </p:sp>
      <p:sp>
        <p:nvSpPr>
          <p:cNvPr id="54" name="文本框 20"/>
          <p:cNvSpPr txBox="1"/>
          <p:nvPr/>
        </p:nvSpPr>
        <p:spPr>
          <a:xfrm rot="2700000" flipH="1">
            <a:off x="6861441" y="4252739"/>
            <a:ext cx="1846816" cy="579120"/>
          </a:xfrm>
          <a:prstGeom prst="rect">
            <a:avLst/>
          </a:prstGeom>
          <a:noFill/>
          <a:effectLst/>
        </p:spPr>
        <p:txBody>
          <a:bodyPr wrap="square" rtlCol="0">
            <a:spAutoFit/>
          </a:bodyPr>
          <a:lstStyle/>
          <a:p>
            <a:pPr algn="ctr"/>
            <a:r>
              <a:rPr lang="zh-CN" altLang="en-US" sz="24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标题</a:t>
            </a:r>
            <a:r>
              <a:rPr lang="en-US" altLang="zh-CN" sz="24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 </a:t>
            </a:r>
            <a:r>
              <a:rPr lang="en-US" altLang="zh-CN" sz="32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3</a:t>
            </a:r>
            <a:endParaRPr lang="zh-CN" altLang="en-US" sz="32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endParaRPr>
          </a:p>
        </p:txBody>
      </p:sp>
      <p:grpSp>
        <p:nvGrpSpPr>
          <p:cNvPr id="55" name="Group 4"/>
          <p:cNvGrpSpPr>
            <a:grpSpLocks noChangeAspect="1"/>
          </p:cNvGrpSpPr>
          <p:nvPr/>
        </p:nvGrpSpPr>
        <p:grpSpPr bwMode="auto">
          <a:xfrm>
            <a:off x="8798442" y="2062407"/>
            <a:ext cx="411321" cy="318056"/>
            <a:chOff x="3494" y="1896"/>
            <a:chExt cx="688" cy="532"/>
          </a:xfrm>
          <a:solidFill>
            <a:srgbClr val="00B0F0"/>
          </a:solidFill>
        </p:grpSpPr>
        <p:sp>
          <p:nvSpPr>
            <p:cNvPr id="56"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9" name="组合 58"/>
          <p:cNvGrpSpPr/>
          <p:nvPr/>
        </p:nvGrpSpPr>
        <p:grpSpPr>
          <a:xfrm>
            <a:off x="8807552" y="4287668"/>
            <a:ext cx="352508" cy="353539"/>
            <a:chOff x="458010" y="4063526"/>
            <a:chExt cx="1087437" cy="1090612"/>
          </a:xfrm>
          <a:solidFill>
            <a:srgbClr val="00AF92"/>
          </a:solidFill>
        </p:grpSpPr>
        <p:sp>
          <p:nvSpPr>
            <p:cNvPr id="60"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4" name="Group 17"/>
          <p:cNvGrpSpPr>
            <a:grpSpLocks noChangeAspect="1"/>
          </p:cNvGrpSpPr>
          <p:nvPr/>
        </p:nvGrpSpPr>
        <p:grpSpPr bwMode="auto">
          <a:xfrm>
            <a:off x="1723239" y="4227159"/>
            <a:ext cx="424652" cy="455839"/>
            <a:chOff x="231" y="1205"/>
            <a:chExt cx="640" cy="687"/>
          </a:xfrm>
          <a:solidFill>
            <a:srgbClr val="00B050"/>
          </a:solidFill>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7" name="Freeform 310"/>
          <p:cNvSpPr>
            <a:spLocks noEditPoints="1"/>
          </p:cNvSpPr>
          <p:nvPr/>
        </p:nvSpPr>
        <p:spPr bwMode="auto">
          <a:xfrm>
            <a:off x="1730625" y="2016575"/>
            <a:ext cx="418753" cy="413245"/>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FF6D6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8" name="文本框 35"/>
          <p:cNvSpPr txBox="1"/>
          <p:nvPr/>
        </p:nvSpPr>
        <p:spPr>
          <a:xfrm>
            <a:off x="2108283" y="2047386"/>
            <a:ext cx="1493849" cy="384810"/>
          </a:xfrm>
          <a:prstGeom prst="rect">
            <a:avLst/>
          </a:prstGeom>
          <a:noFill/>
        </p:spPr>
        <p:txBody>
          <a:bodyPr wrap="square" rtlCol="0">
            <a:spAutoFit/>
          </a:bodyPr>
          <a:lstStyle/>
          <a:p>
            <a:r>
              <a:rPr lang="zh-CN" altLang="en-US" b="1" dirty="0">
                <a:solidFill>
                  <a:srgbClr val="FF6D67"/>
                </a:solidFill>
                <a:latin typeface="微软雅黑" panose="020B0503020204020204" pitchFamily="34" charset="-122"/>
                <a:ea typeface="微软雅黑" panose="020B0503020204020204" pitchFamily="34" charset="-122"/>
              </a:rPr>
              <a:t>添加标题</a:t>
            </a:r>
          </a:p>
        </p:txBody>
      </p:sp>
      <p:sp>
        <p:nvSpPr>
          <p:cNvPr id="69" name="文本框 36"/>
          <p:cNvSpPr txBox="1"/>
          <p:nvPr/>
        </p:nvSpPr>
        <p:spPr>
          <a:xfrm>
            <a:off x="1626151" y="2441870"/>
            <a:ext cx="1992894" cy="9220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文本框 37"/>
          <p:cNvSpPr txBox="1"/>
          <p:nvPr/>
        </p:nvSpPr>
        <p:spPr>
          <a:xfrm>
            <a:off x="2108283" y="4283804"/>
            <a:ext cx="1493849" cy="384810"/>
          </a:xfrm>
          <a:prstGeom prst="rect">
            <a:avLst/>
          </a:prstGeom>
          <a:noFill/>
        </p:spPr>
        <p:txBody>
          <a:bodyPr wrap="square" rtlCol="0">
            <a:spAutoFit/>
          </a:bodyPr>
          <a:lstStyle/>
          <a:p>
            <a:r>
              <a:rPr lang="zh-CN" altLang="en-US" b="1" dirty="0">
                <a:solidFill>
                  <a:srgbClr val="00B050"/>
                </a:solidFill>
                <a:latin typeface="微软雅黑" panose="020B0503020204020204" pitchFamily="34" charset="-122"/>
                <a:ea typeface="微软雅黑" panose="020B0503020204020204" pitchFamily="34" charset="-122"/>
              </a:rPr>
              <a:t>添加标题</a:t>
            </a:r>
          </a:p>
        </p:txBody>
      </p:sp>
      <p:sp>
        <p:nvSpPr>
          <p:cNvPr id="71" name="文本框 38"/>
          <p:cNvSpPr txBox="1"/>
          <p:nvPr/>
        </p:nvSpPr>
        <p:spPr>
          <a:xfrm>
            <a:off x="1633771" y="4678288"/>
            <a:ext cx="1968361" cy="9220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39"/>
          <p:cNvSpPr txBox="1"/>
          <p:nvPr/>
        </p:nvSpPr>
        <p:spPr>
          <a:xfrm>
            <a:off x="9181635" y="2047386"/>
            <a:ext cx="1493849" cy="384810"/>
          </a:xfrm>
          <a:prstGeom prst="rect">
            <a:avLst/>
          </a:prstGeom>
          <a:noFill/>
        </p:spPr>
        <p:txBody>
          <a:bodyPr wrap="square" rtlCol="0">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添加标题</a:t>
            </a:r>
          </a:p>
        </p:txBody>
      </p:sp>
      <p:sp>
        <p:nvSpPr>
          <p:cNvPr id="73" name="文本框 40"/>
          <p:cNvSpPr txBox="1"/>
          <p:nvPr/>
        </p:nvSpPr>
        <p:spPr>
          <a:xfrm>
            <a:off x="8699503" y="2441870"/>
            <a:ext cx="1975981" cy="9220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41"/>
          <p:cNvSpPr txBox="1"/>
          <p:nvPr/>
        </p:nvSpPr>
        <p:spPr>
          <a:xfrm>
            <a:off x="9181635" y="4283804"/>
            <a:ext cx="1493849" cy="384810"/>
          </a:xfrm>
          <a:prstGeom prst="rect">
            <a:avLst/>
          </a:prstGeom>
          <a:noFill/>
        </p:spPr>
        <p:txBody>
          <a:bodyPr wrap="square" rtlCol="0">
            <a:spAutoFit/>
          </a:bodyPr>
          <a:lstStyle/>
          <a:p>
            <a:r>
              <a:rPr lang="zh-CN" altLang="en-US" b="1" dirty="0">
                <a:solidFill>
                  <a:srgbClr val="00AF92"/>
                </a:solidFill>
                <a:latin typeface="微软雅黑" panose="020B0503020204020204" pitchFamily="34" charset="-122"/>
                <a:ea typeface="微软雅黑" panose="020B0503020204020204" pitchFamily="34" charset="-122"/>
              </a:rPr>
              <a:t>添加标题</a:t>
            </a:r>
          </a:p>
        </p:txBody>
      </p:sp>
      <p:sp>
        <p:nvSpPr>
          <p:cNvPr id="75" name="文本框 42"/>
          <p:cNvSpPr txBox="1"/>
          <p:nvPr/>
        </p:nvSpPr>
        <p:spPr>
          <a:xfrm>
            <a:off x="8707123" y="4678288"/>
            <a:ext cx="1968361" cy="9220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0-#ppt_w/2"/>
                                          </p:val>
                                        </p:tav>
                                        <p:tav tm="100000">
                                          <p:val>
                                            <p:strVal val="#ppt_x"/>
                                          </p:val>
                                        </p:tav>
                                      </p:tavLst>
                                    </p:anim>
                                    <p:anim calcmode="lin" valueType="num">
                                      <p:cBhvr additive="base">
                                        <p:cTn id="16" dur="500" fill="hold"/>
                                        <p:tgtEl>
                                          <p:spTgt spid="8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2" presetClass="entr" presetSubtype="4" fill="hold" grpId="0" nodeType="withEffect">
                                  <p:stCondLst>
                                    <p:cond delay="100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00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00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00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ppt_x"/>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par>
                                <p:cTn id="59" presetID="53" presetClass="entr" presetSubtype="16" fill="hold" grpId="0" nodeType="withEffect">
                                  <p:stCondLst>
                                    <p:cond delay="175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175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par>
                                <p:cTn id="69" presetID="53" presetClass="entr" presetSubtype="16" fill="hold" grpId="0" nodeType="withEffect">
                                  <p:stCondLst>
                                    <p:cond delay="175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animEffect transition="in" filter="fade">
                                      <p:cBhvr>
                                        <p:cTn id="73" dur="500"/>
                                        <p:tgtEl>
                                          <p:spTgt spid="54"/>
                                        </p:tgtEl>
                                      </p:cBhvr>
                                    </p:animEffect>
                                  </p:childTnLst>
                                </p:cTn>
                              </p:par>
                              <p:par>
                                <p:cTn id="74" presetID="53" presetClass="entr" presetSubtype="16" fill="hold" grpId="0" nodeType="withEffect">
                                  <p:stCondLst>
                                    <p:cond delay="1750"/>
                                  </p:stCondLst>
                                  <p:childTnLst>
                                    <p:set>
                                      <p:cBhvr>
                                        <p:cTn id="75" dur="1" fill="hold">
                                          <p:stCondLst>
                                            <p:cond delay="0"/>
                                          </p:stCondLst>
                                        </p:cTn>
                                        <p:tgtEl>
                                          <p:spTgt spid="53"/>
                                        </p:tgtEl>
                                        <p:attrNameLst>
                                          <p:attrName>style.visibility</p:attrName>
                                        </p:attrNameLst>
                                      </p:cBhvr>
                                      <p:to>
                                        <p:strVal val="visible"/>
                                      </p:to>
                                    </p:set>
                                    <p:anim calcmode="lin" valueType="num">
                                      <p:cBhvr>
                                        <p:cTn id="76" dur="500" fill="hold"/>
                                        <p:tgtEl>
                                          <p:spTgt spid="53"/>
                                        </p:tgtEl>
                                        <p:attrNameLst>
                                          <p:attrName>ppt_w</p:attrName>
                                        </p:attrNameLst>
                                      </p:cBhvr>
                                      <p:tavLst>
                                        <p:tav tm="0">
                                          <p:val>
                                            <p:fltVal val="0"/>
                                          </p:val>
                                        </p:tav>
                                        <p:tav tm="100000">
                                          <p:val>
                                            <p:strVal val="#ppt_w"/>
                                          </p:val>
                                        </p:tav>
                                      </p:tavLst>
                                    </p:anim>
                                    <p:anim calcmode="lin" valueType="num">
                                      <p:cBhvr>
                                        <p:cTn id="77" dur="500" fill="hold"/>
                                        <p:tgtEl>
                                          <p:spTgt spid="53"/>
                                        </p:tgtEl>
                                        <p:attrNameLst>
                                          <p:attrName>ppt_h</p:attrName>
                                        </p:attrNameLst>
                                      </p:cBhvr>
                                      <p:tavLst>
                                        <p:tav tm="0">
                                          <p:val>
                                            <p:fltVal val="0"/>
                                          </p:val>
                                        </p:tav>
                                        <p:tav tm="100000">
                                          <p:val>
                                            <p:strVal val="#ppt_h"/>
                                          </p:val>
                                        </p:tav>
                                      </p:tavLst>
                                    </p:anim>
                                    <p:animEffect transition="in" filter="fade">
                                      <p:cBhvr>
                                        <p:cTn id="78" dur="500"/>
                                        <p:tgtEl>
                                          <p:spTgt spid="53"/>
                                        </p:tgtEl>
                                      </p:cBhvr>
                                    </p:animEffect>
                                  </p:childTnLst>
                                </p:cTn>
                              </p:par>
                              <p:par>
                                <p:cTn id="79" presetID="2" presetClass="entr" presetSubtype="8" fill="hold" grpId="0" nodeType="withEffect">
                                  <p:stCondLst>
                                    <p:cond delay="225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fill="hold"/>
                                        <p:tgtEl>
                                          <p:spTgt spid="67"/>
                                        </p:tgtEl>
                                        <p:attrNameLst>
                                          <p:attrName>ppt_x</p:attrName>
                                        </p:attrNameLst>
                                      </p:cBhvr>
                                      <p:tavLst>
                                        <p:tav tm="0">
                                          <p:val>
                                            <p:strVal val="0-#ppt_w/2"/>
                                          </p:val>
                                        </p:tav>
                                        <p:tav tm="100000">
                                          <p:val>
                                            <p:strVal val="#ppt_x"/>
                                          </p:val>
                                        </p:tav>
                                      </p:tavLst>
                                    </p:anim>
                                    <p:anim calcmode="lin" valueType="num">
                                      <p:cBhvr additive="base">
                                        <p:cTn id="82" dur="500" fill="hold"/>
                                        <p:tgtEl>
                                          <p:spTgt spid="67"/>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2250"/>
                                  </p:stCondLst>
                                  <p:childTnLst>
                                    <p:set>
                                      <p:cBhvr>
                                        <p:cTn id="84" dur="1" fill="hold">
                                          <p:stCondLst>
                                            <p:cond delay="0"/>
                                          </p:stCondLst>
                                        </p:cTn>
                                        <p:tgtEl>
                                          <p:spTgt spid="68"/>
                                        </p:tgtEl>
                                        <p:attrNameLst>
                                          <p:attrName>style.visibility</p:attrName>
                                        </p:attrNameLst>
                                      </p:cBhvr>
                                      <p:to>
                                        <p:strVal val="visible"/>
                                      </p:to>
                                    </p:set>
                                    <p:anim calcmode="lin" valueType="num">
                                      <p:cBhvr additive="base">
                                        <p:cTn id="85" dur="500" fill="hold"/>
                                        <p:tgtEl>
                                          <p:spTgt spid="68"/>
                                        </p:tgtEl>
                                        <p:attrNameLst>
                                          <p:attrName>ppt_x</p:attrName>
                                        </p:attrNameLst>
                                      </p:cBhvr>
                                      <p:tavLst>
                                        <p:tav tm="0">
                                          <p:val>
                                            <p:strVal val="0-#ppt_w/2"/>
                                          </p:val>
                                        </p:tav>
                                        <p:tav tm="100000">
                                          <p:val>
                                            <p:strVal val="#ppt_x"/>
                                          </p:val>
                                        </p:tav>
                                      </p:tavLst>
                                    </p:anim>
                                    <p:anim calcmode="lin" valueType="num">
                                      <p:cBhvr additive="base">
                                        <p:cTn id="86" dur="500" fill="hold"/>
                                        <p:tgtEl>
                                          <p:spTgt spid="6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2250"/>
                                  </p:stCondLst>
                                  <p:childTnLst>
                                    <p:set>
                                      <p:cBhvr>
                                        <p:cTn id="88" dur="1" fill="hold">
                                          <p:stCondLst>
                                            <p:cond delay="0"/>
                                          </p:stCondLst>
                                        </p:cTn>
                                        <p:tgtEl>
                                          <p:spTgt spid="69"/>
                                        </p:tgtEl>
                                        <p:attrNameLst>
                                          <p:attrName>style.visibility</p:attrName>
                                        </p:attrNameLst>
                                      </p:cBhvr>
                                      <p:to>
                                        <p:strVal val="visible"/>
                                      </p:to>
                                    </p:set>
                                    <p:anim calcmode="lin" valueType="num">
                                      <p:cBhvr additive="base">
                                        <p:cTn id="89" dur="500" fill="hold"/>
                                        <p:tgtEl>
                                          <p:spTgt spid="69"/>
                                        </p:tgtEl>
                                        <p:attrNameLst>
                                          <p:attrName>ppt_x</p:attrName>
                                        </p:attrNameLst>
                                      </p:cBhvr>
                                      <p:tavLst>
                                        <p:tav tm="0">
                                          <p:val>
                                            <p:strVal val="0-#ppt_w/2"/>
                                          </p:val>
                                        </p:tav>
                                        <p:tav tm="100000">
                                          <p:val>
                                            <p:strVal val="#ppt_x"/>
                                          </p:val>
                                        </p:tav>
                                      </p:tavLst>
                                    </p:anim>
                                    <p:anim calcmode="lin" valueType="num">
                                      <p:cBhvr additive="base">
                                        <p:cTn id="90" dur="500" fill="hold"/>
                                        <p:tgtEl>
                                          <p:spTgt spid="69"/>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2750"/>
                                  </p:stCondLst>
                                  <p:childTnLst>
                                    <p:set>
                                      <p:cBhvr>
                                        <p:cTn id="92" dur="1" fill="hold">
                                          <p:stCondLst>
                                            <p:cond delay="0"/>
                                          </p:stCondLst>
                                        </p:cTn>
                                        <p:tgtEl>
                                          <p:spTgt spid="64"/>
                                        </p:tgtEl>
                                        <p:attrNameLst>
                                          <p:attrName>style.visibility</p:attrName>
                                        </p:attrNameLst>
                                      </p:cBhvr>
                                      <p:to>
                                        <p:strVal val="visible"/>
                                      </p:to>
                                    </p:set>
                                    <p:anim calcmode="lin" valueType="num">
                                      <p:cBhvr additive="base">
                                        <p:cTn id="93" dur="500" fill="hold"/>
                                        <p:tgtEl>
                                          <p:spTgt spid="64"/>
                                        </p:tgtEl>
                                        <p:attrNameLst>
                                          <p:attrName>ppt_x</p:attrName>
                                        </p:attrNameLst>
                                      </p:cBhvr>
                                      <p:tavLst>
                                        <p:tav tm="0">
                                          <p:val>
                                            <p:strVal val="0-#ppt_w/2"/>
                                          </p:val>
                                        </p:tav>
                                        <p:tav tm="100000">
                                          <p:val>
                                            <p:strVal val="#ppt_x"/>
                                          </p:val>
                                        </p:tav>
                                      </p:tavLst>
                                    </p:anim>
                                    <p:anim calcmode="lin" valueType="num">
                                      <p:cBhvr additive="base">
                                        <p:cTn id="94" dur="500" fill="hold"/>
                                        <p:tgtEl>
                                          <p:spTgt spid="64"/>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2750"/>
                                  </p:stCondLst>
                                  <p:childTnLst>
                                    <p:set>
                                      <p:cBhvr>
                                        <p:cTn id="96" dur="1" fill="hold">
                                          <p:stCondLst>
                                            <p:cond delay="0"/>
                                          </p:stCondLst>
                                        </p:cTn>
                                        <p:tgtEl>
                                          <p:spTgt spid="70"/>
                                        </p:tgtEl>
                                        <p:attrNameLst>
                                          <p:attrName>style.visibility</p:attrName>
                                        </p:attrNameLst>
                                      </p:cBhvr>
                                      <p:to>
                                        <p:strVal val="visible"/>
                                      </p:to>
                                    </p:set>
                                    <p:anim calcmode="lin" valueType="num">
                                      <p:cBhvr additive="base">
                                        <p:cTn id="97" dur="500" fill="hold"/>
                                        <p:tgtEl>
                                          <p:spTgt spid="70"/>
                                        </p:tgtEl>
                                        <p:attrNameLst>
                                          <p:attrName>ppt_x</p:attrName>
                                        </p:attrNameLst>
                                      </p:cBhvr>
                                      <p:tavLst>
                                        <p:tav tm="0">
                                          <p:val>
                                            <p:strVal val="0-#ppt_w/2"/>
                                          </p:val>
                                        </p:tav>
                                        <p:tav tm="100000">
                                          <p:val>
                                            <p:strVal val="#ppt_x"/>
                                          </p:val>
                                        </p:tav>
                                      </p:tavLst>
                                    </p:anim>
                                    <p:anim calcmode="lin" valueType="num">
                                      <p:cBhvr additive="base">
                                        <p:cTn id="98" dur="500" fill="hold"/>
                                        <p:tgtEl>
                                          <p:spTgt spid="70"/>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275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0-#ppt_w/2"/>
                                          </p:val>
                                        </p:tav>
                                        <p:tav tm="100000">
                                          <p:val>
                                            <p:strVal val="#ppt_x"/>
                                          </p:val>
                                        </p:tav>
                                      </p:tavLst>
                                    </p:anim>
                                    <p:anim calcmode="lin" valueType="num">
                                      <p:cBhvr additive="base">
                                        <p:cTn id="102" dur="500" fill="hold"/>
                                        <p:tgtEl>
                                          <p:spTgt spid="71"/>
                                        </p:tgtEl>
                                        <p:attrNameLst>
                                          <p:attrName>ppt_y</p:attrName>
                                        </p:attrNameLst>
                                      </p:cBhvr>
                                      <p:tavLst>
                                        <p:tav tm="0">
                                          <p:val>
                                            <p:strVal val="#ppt_y"/>
                                          </p:val>
                                        </p:tav>
                                        <p:tav tm="100000">
                                          <p:val>
                                            <p:strVal val="#ppt_y"/>
                                          </p:val>
                                        </p:tav>
                                      </p:tavLst>
                                    </p:anim>
                                  </p:childTnLst>
                                </p:cTn>
                              </p:par>
                              <p:par>
                                <p:cTn id="103" presetID="2" presetClass="entr" presetSubtype="2" fill="hold" nodeType="withEffect">
                                  <p:stCondLst>
                                    <p:cond delay="3250"/>
                                  </p:stCondLst>
                                  <p:childTnLst>
                                    <p:set>
                                      <p:cBhvr>
                                        <p:cTn id="104" dur="1" fill="hold">
                                          <p:stCondLst>
                                            <p:cond delay="0"/>
                                          </p:stCondLst>
                                        </p:cTn>
                                        <p:tgtEl>
                                          <p:spTgt spid="55"/>
                                        </p:tgtEl>
                                        <p:attrNameLst>
                                          <p:attrName>style.visibility</p:attrName>
                                        </p:attrNameLst>
                                      </p:cBhvr>
                                      <p:to>
                                        <p:strVal val="visible"/>
                                      </p:to>
                                    </p:set>
                                    <p:anim calcmode="lin" valueType="num">
                                      <p:cBhvr additive="base">
                                        <p:cTn id="105" dur="500" fill="hold"/>
                                        <p:tgtEl>
                                          <p:spTgt spid="55"/>
                                        </p:tgtEl>
                                        <p:attrNameLst>
                                          <p:attrName>ppt_x</p:attrName>
                                        </p:attrNameLst>
                                      </p:cBhvr>
                                      <p:tavLst>
                                        <p:tav tm="0">
                                          <p:val>
                                            <p:strVal val="1+#ppt_w/2"/>
                                          </p:val>
                                        </p:tav>
                                        <p:tav tm="100000">
                                          <p:val>
                                            <p:strVal val="#ppt_x"/>
                                          </p:val>
                                        </p:tav>
                                      </p:tavLst>
                                    </p:anim>
                                    <p:anim calcmode="lin" valueType="num">
                                      <p:cBhvr additive="base">
                                        <p:cTn id="106" dur="500" fill="hold"/>
                                        <p:tgtEl>
                                          <p:spTgt spid="55"/>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3250"/>
                                  </p:stCondLst>
                                  <p:childTnLst>
                                    <p:set>
                                      <p:cBhvr>
                                        <p:cTn id="108" dur="1" fill="hold">
                                          <p:stCondLst>
                                            <p:cond delay="0"/>
                                          </p:stCondLst>
                                        </p:cTn>
                                        <p:tgtEl>
                                          <p:spTgt spid="72"/>
                                        </p:tgtEl>
                                        <p:attrNameLst>
                                          <p:attrName>style.visibility</p:attrName>
                                        </p:attrNameLst>
                                      </p:cBhvr>
                                      <p:to>
                                        <p:strVal val="visible"/>
                                      </p:to>
                                    </p:set>
                                    <p:anim calcmode="lin" valueType="num">
                                      <p:cBhvr additive="base">
                                        <p:cTn id="109" dur="500" fill="hold"/>
                                        <p:tgtEl>
                                          <p:spTgt spid="72"/>
                                        </p:tgtEl>
                                        <p:attrNameLst>
                                          <p:attrName>ppt_x</p:attrName>
                                        </p:attrNameLst>
                                      </p:cBhvr>
                                      <p:tavLst>
                                        <p:tav tm="0">
                                          <p:val>
                                            <p:strVal val="1+#ppt_w/2"/>
                                          </p:val>
                                        </p:tav>
                                        <p:tav tm="100000">
                                          <p:val>
                                            <p:strVal val="#ppt_x"/>
                                          </p:val>
                                        </p:tav>
                                      </p:tavLst>
                                    </p:anim>
                                    <p:anim calcmode="lin" valueType="num">
                                      <p:cBhvr additive="base">
                                        <p:cTn id="110" dur="500" fill="hold"/>
                                        <p:tgtEl>
                                          <p:spTgt spid="72"/>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3250"/>
                                  </p:stCondLst>
                                  <p:childTnLst>
                                    <p:set>
                                      <p:cBhvr>
                                        <p:cTn id="112" dur="1" fill="hold">
                                          <p:stCondLst>
                                            <p:cond delay="0"/>
                                          </p:stCondLst>
                                        </p:cTn>
                                        <p:tgtEl>
                                          <p:spTgt spid="73"/>
                                        </p:tgtEl>
                                        <p:attrNameLst>
                                          <p:attrName>style.visibility</p:attrName>
                                        </p:attrNameLst>
                                      </p:cBhvr>
                                      <p:to>
                                        <p:strVal val="visible"/>
                                      </p:to>
                                    </p:set>
                                    <p:anim calcmode="lin" valueType="num">
                                      <p:cBhvr additive="base">
                                        <p:cTn id="113" dur="500" fill="hold"/>
                                        <p:tgtEl>
                                          <p:spTgt spid="73"/>
                                        </p:tgtEl>
                                        <p:attrNameLst>
                                          <p:attrName>ppt_x</p:attrName>
                                        </p:attrNameLst>
                                      </p:cBhvr>
                                      <p:tavLst>
                                        <p:tav tm="0">
                                          <p:val>
                                            <p:strVal val="1+#ppt_w/2"/>
                                          </p:val>
                                        </p:tav>
                                        <p:tav tm="100000">
                                          <p:val>
                                            <p:strVal val="#ppt_x"/>
                                          </p:val>
                                        </p:tav>
                                      </p:tavLst>
                                    </p:anim>
                                    <p:anim calcmode="lin" valueType="num">
                                      <p:cBhvr additive="base">
                                        <p:cTn id="114" dur="500" fill="hold"/>
                                        <p:tgtEl>
                                          <p:spTgt spid="73"/>
                                        </p:tgtEl>
                                        <p:attrNameLst>
                                          <p:attrName>ppt_y</p:attrName>
                                        </p:attrNameLst>
                                      </p:cBhvr>
                                      <p:tavLst>
                                        <p:tav tm="0">
                                          <p:val>
                                            <p:strVal val="#ppt_y"/>
                                          </p:val>
                                        </p:tav>
                                        <p:tav tm="100000">
                                          <p:val>
                                            <p:strVal val="#ppt_y"/>
                                          </p:val>
                                        </p:tav>
                                      </p:tavLst>
                                    </p:anim>
                                  </p:childTnLst>
                                </p:cTn>
                              </p:par>
                              <p:par>
                                <p:cTn id="115" presetID="2" presetClass="entr" presetSubtype="2" fill="hold" nodeType="withEffect">
                                  <p:stCondLst>
                                    <p:cond delay="375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1+#ppt_w/2"/>
                                          </p:val>
                                        </p:tav>
                                        <p:tav tm="100000">
                                          <p:val>
                                            <p:strVal val="#ppt_x"/>
                                          </p:val>
                                        </p:tav>
                                      </p:tavLst>
                                    </p:anim>
                                    <p:anim calcmode="lin" valueType="num">
                                      <p:cBhvr additive="base">
                                        <p:cTn id="118" dur="500" fill="hold"/>
                                        <p:tgtEl>
                                          <p:spTgt spid="59"/>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3750"/>
                                  </p:stCondLst>
                                  <p:childTnLst>
                                    <p:set>
                                      <p:cBhvr>
                                        <p:cTn id="120" dur="1" fill="hold">
                                          <p:stCondLst>
                                            <p:cond delay="0"/>
                                          </p:stCondLst>
                                        </p:cTn>
                                        <p:tgtEl>
                                          <p:spTgt spid="74"/>
                                        </p:tgtEl>
                                        <p:attrNameLst>
                                          <p:attrName>style.visibility</p:attrName>
                                        </p:attrNameLst>
                                      </p:cBhvr>
                                      <p:to>
                                        <p:strVal val="visible"/>
                                      </p:to>
                                    </p:set>
                                    <p:anim calcmode="lin" valueType="num">
                                      <p:cBhvr additive="base">
                                        <p:cTn id="121" dur="500" fill="hold"/>
                                        <p:tgtEl>
                                          <p:spTgt spid="74"/>
                                        </p:tgtEl>
                                        <p:attrNameLst>
                                          <p:attrName>ppt_x</p:attrName>
                                        </p:attrNameLst>
                                      </p:cBhvr>
                                      <p:tavLst>
                                        <p:tav tm="0">
                                          <p:val>
                                            <p:strVal val="1+#ppt_w/2"/>
                                          </p:val>
                                        </p:tav>
                                        <p:tav tm="100000">
                                          <p:val>
                                            <p:strVal val="#ppt_x"/>
                                          </p:val>
                                        </p:tav>
                                      </p:tavLst>
                                    </p:anim>
                                    <p:anim calcmode="lin" valueType="num">
                                      <p:cBhvr additive="base">
                                        <p:cTn id="122" dur="500" fill="hold"/>
                                        <p:tgtEl>
                                          <p:spTgt spid="74"/>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3750"/>
                                  </p:stCondLst>
                                  <p:childTnLst>
                                    <p:set>
                                      <p:cBhvr>
                                        <p:cTn id="124" dur="1" fill="hold">
                                          <p:stCondLst>
                                            <p:cond delay="0"/>
                                          </p:stCondLst>
                                        </p:cTn>
                                        <p:tgtEl>
                                          <p:spTgt spid="75"/>
                                        </p:tgtEl>
                                        <p:attrNameLst>
                                          <p:attrName>style.visibility</p:attrName>
                                        </p:attrNameLst>
                                      </p:cBhvr>
                                      <p:to>
                                        <p:strVal val="visible"/>
                                      </p:to>
                                    </p:set>
                                    <p:anim calcmode="lin" valueType="num">
                                      <p:cBhvr additive="base">
                                        <p:cTn id="125" dur="500" fill="hold"/>
                                        <p:tgtEl>
                                          <p:spTgt spid="75"/>
                                        </p:tgtEl>
                                        <p:attrNameLst>
                                          <p:attrName>ppt_x</p:attrName>
                                        </p:attrNameLst>
                                      </p:cBhvr>
                                      <p:tavLst>
                                        <p:tav tm="0">
                                          <p:val>
                                            <p:strVal val="1+#ppt_w/2"/>
                                          </p:val>
                                        </p:tav>
                                        <p:tav tm="100000">
                                          <p:val>
                                            <p:strVal val="#ppt_x"/>
                                          </p:val>
                                        </p:tav>
                                      </p:tavLst>
                                    </p:anim>
                                    <p:anim calcmode="lin" valueType="num">
                                      <p:cBhvr additive="base">
                                        <p:cTn id="126"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nimBg="1"/>
      <p:bldP spid="11" grpId="0"/>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67" grpId="0" bldLvl="0" animBg="1"/>
      <p:bldP spid="68" grpId="0"/>
      <p:bldP spid="69" grpId="0"/>
      <p:bldP spid="70" grpId="0"/>
      <p:bldP spid="71" grpId="0"/>
      <p:bldP spid="72"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圆角矩形 118"/>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120" name="组合 119"/>
          <p:cNvGrpSpPr/>
          <p:nvPr/>
        </p:nvGrpSpPr>
        <p:grpSpPr>
          <a:xfrm>
            <a:off x="7896800" y="341149"/>
            <a:ext cx="604358" cy="216024"/>
            <a:chOff x="264939" y="188640"/>
            <a:chExt cx="604358" cy="216024"/>
          </a:xfrm>
        </p:grpSpPr>
        <p:sp>
          <p:nvSpPr>
            <p:cNvPr id="121" name="燕尾形 12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2" name="燕尾形 12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燕尾形 12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4" name="组合 123"/>
          <p:cNvGrpSpPr/>
          <p:nvPr/>
        </p:nvGrpSpPr>
        <p:grpSpPr>
          <a:xfrm rot="10800000">
            <a:off x="3720336" y="341149"/>
            <a:ext cx="604358" cy="216024"/>
            <a:chOff x="264939" y="188640"/>
            <a:chExt cx="604358" cy="216024"/>
          </a:xfrm>
        </p:grpSpPr>
        <p:sp>
          <p:nvSpPr>
            <p:cNvPr id="125" name="燕尾形 12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燕尾形 12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7" name="燕尾形 12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65" name="组合 64"/>
          <p:cNvGrpSpPr/>
          <p:nvPr/>
        </p:nvGrpSpPr>
        <p:grpSpPr>
          <a:xfrm>
            <a:off x="1489090" y="1538466"/>
            <a:ext cx="4120364" cy="1824508"/>
            <a:chOff x="1490077" y="1538466"/>
            <a:chExt cx="4120364" cy="1824508"/>
          </a:xfrm>
        </p:grpSpPr>
        <p:sp>
          <p:nvSpPr>
            <p:cNvPr id="66" name="任意多边形 65"/>
            <p:cNvSpPr/>
            <p:nvPr/>
          </p:nvSpPr>
          <p:spPr>
            <a:xfrm>
              <a:off x="1700277" y="1538466"/>
              <a:ext cx="3685604" cy="1716378"/>
            </a:xfrm>
            <a:custGeom>
              <a:avLst/>
              <a:gdLst>
                <a:gd name="connsiteX0" fmla="*/ 702018 w 793458"/>
                <a:gd name="connsiteY0" fmla="*/ 1664080 h 1755520"/>
                <a:gd name="connsiteX1" fmla="*/ 286769 w 793458"/>
                <a:gd name="connsiteY1" fmla="*/ 1664080 h 1755520"/>
                <a:gd name="connsiteX2" fmla="*/ 286769 w 793458"/>
                <a:gd name="connsiteY2" fmla="*/ 771911 h 1755520"/>
                <a:gd name="connsiteX3" fmla="*/ 277518 w 793458"/>
                <a:gd name="connsiteY3" fmla="*/ 539619 h 1755520"/>
                <a:gd name="connsiteX4" fmla="*/ 226640 w 793458"/>
                <a:gd name="connsiteY4" fmla="*/ 480518 h 1755520"/>
                <a:gd name="connsiteX5" fmla="*/ 41114 w 793458"/>
                <a:gd name="connsiteY5" fmla="*/ 460475 h 1755520"/>
                <a:gd name="connsiteX6" fmla="*/ 0 w 793458"/>
                <a:gd name="connsiteY6" fmla="*/ 460475 h 1755520"/>
                <a:gd name="connsiteX7" fmla="*/ 0 w 793458"/>
                <a:gd name="connsiteY7" fmla="*/ 266469 h 1755520"/>
                <a:gd name="connsiteX8" fmla="*/ 457391 w 793458"/>
                <a:gd name="connsiteY8" fmla="*/ 0 h 1755520"/>
                <a:gd name="connsiteX9" fmla="*/ 702018 w 793458"/>
                <a:gd name="connsiteY9" fmla="*/ 0 h 1755520"/>
                <a:gd name="connsiteX10" fmla="*/ 793458 w 793458"/>
                <a:gd name="connsiteY10" fmla="*/ 1755520 h 1755520"/>
                <a:gd name="connsiteX0-1" fmla="*/ 0 w 1958340"/>
                <a:gd name="connsiteY0-2" fmla="*/ 1676780 h 1755520"/>
                <a:gd name="connsiteX1-3" fmla="*/ 1451651 w 1958340"/>
                <a:gd name="connsiteY1-4" fmla="*/ 1664080 h 1755520"/>
                <a:gd name="connsiteX2-5" fmla="*/ 1451651 w 1958340"/>
                <a:gd name="connsiteY2-6" fmla="*/ 771911 h 1755520"/>
                <a:gd name="connsiteX3-7" fmla="*/ 1442400 w 1958340"/>
                <a:gd name="connsiteY3-8" fmla="*/ 539619 h 1755520"/>
                <a:gd name="connsiteX4-9" fmla="*/ 1391522 w 1958340"/>
                <a:gd name="connsiteY4-10" fmla="*/ 480518 h 1755520"/>
                <a:gd name="connsiteX5-11" fmla="*/ 1205996 w 1958340"/>
                <a:gd name="connsiteY5-12" fmla="*/ 460475 h 1755520"/>
                <a:gd name="connsiteX6-13" fmla="*/ 1164882 w 1958340"/>
                <a:gd name="connsiteY6-14" fmla="*/ 460475 h 1755520"/>
                <a:gd name="connsiteX7-15" fmla="*/ 1164882 w 1958340"/>
                <a:gd name="connsiteY7-16" fmla="*/ 266469 h 1755520"/>
                <a:gd name="connsiteX8-17" fmla="*/ 1622273 w 1958340"/>
                <a:gd name="connsiteY8-18" fmla="*/ 0 h 1755520"/>
                <a:gd name="connsiteX9-19" fmla="*/ 1866900 w 1958340"/>
                <a:gd name="connsiteY9-20" fmla="*/ 0 h 1755520"/>
                <a:gd name="connsiteX10-21" fmla="*/ 1958340 w 1958340"/>
                <a:gd name="connsiteY10-22" fmla="*/ 1755520 h 1755520"/>
                <a:gd name="connsiteX0-23" fmla="*/ 0 w 1901190"/>
                <a:gd name="connsiteY0-24" fmla="*/ 1676780 h 1676780"/>
                <a:gd name="connsiteX1-25" fmla="*/ 1451651 w 1901190"/>
                <a:gd name="connsiteY1-26" fmla="*/ 1664080 h 1676780"/>
                <a:gd name="connsiteX2-27" fmla="*/ 1451651 w 1901190"/>
                <a:gd name="connsiteY2-28" fmla="*/ 771911 h 1676780"/>
                <a:gd name="connsiteX3-29" fmla="*/ 1442400 w 1901190"/>
                <a:gd name="connsiteY3-30" fmla="*/ 539619 h 1676780"/>
                <a:gd name="connsiteX4-31" fmla="*/ 1391522 w 1901190"/>
                <a:gd name="connsiteY4-32" fmla="*/ 480518 h 1676780"/>
                <a:gd name="connsiteX5-33" fmla="*/ 1205996 w 1901190"/>
                <a:gd name="connsiteY5-34" fmla="*/ 460475 h 1676780"/>
                <a:gd name="connsiteX6-35" fmla="*/ 1164882 w 1901190"/>
                <a:gd name="connsiteY6-36" fmla="*/ 460475 h 1676780"/>
                <a:gd name="connsiteX7-37" fmla="*/ 1164882 w 1901190"/>
                <a:gd name="connsiteY7-38" fmla="*/ 266469 h 1676780"/>
                <a:gd name="connsiteX8-39" fmla="*/ 1622273 w 1901190"/>
                <a:gd name="connsiteY8-40" fmla="*/ 0 h 1676780"/>
                <a:gd name="connsiteX9-41" fmla="*/ 1866900 w 1901190"/>
                <a:gd name="connsiteY9-42" fmla="*/ 0 h 1676780"/>
                <a:gd name="connsiteX10-43" fmla="*/ 1901190 w 1901190"/>
                <a:gd name="connsiteY10-44" fmla="*/ 1666620 h 1676780"/>
                <a:gd name="connsiteX0-45" fmla="*/ 0 w 1901190"/>
                <a:gd name="connsiteY0-46" fmla="*/ 1676780 h 1687854"/>
                <a:gd name="connsiteX1-47" fmla="*/ 1451651 w 1901190"/>
                <a:gd name="connsiteY1-48" fmla="*/ 1664080 h 1687854"/>
                <a:gd name="connsiteX2-49" fmla="*/ 1451651 w 1901190"/>
                <a:gd name="connsiteY2-50" fmla="*/ 771911 h 1687854"/>
                <a:gd name="connsiteX3-51" fmla="*/ 1442400 w 1901190"/>
                <a:gd name="connsiteY3-52" fmla="*/ 539619 h 1687854"/>
                <a:gd name="connsiteX4-53" fmla="*/ 1391522 w 1901190"/>
                <a:gd name="connsiteY4-54" fmla="*/ 480518 h 1687854"/>
                <a:gd name="connsiteX5-55" fmla="*/ 1205996 w 1901190"/>
                <a:gd name="connsiteY5-56" fmla="*/ 460475 h 1687854"/>
                <a:gd name="connsiteX6-57" fmla="*/ 1164882 w 1901190"/>
                <a:gd name="connsiteY6-58" fmla="*/ 460475 h 1687854"/>
                <a:gd name="connsiteX7-59" fmla="*/ 1164882 w 1901190"/>
                <a:gd name="connsiteY7-60" fmla="*/ 266469 h 1687854"/>
                <a:gd name="connsiteX8-61" fmla="*/ 1622273 w 1901190"/>
                <a:gd name="connsiteY8-62" fmla="*/ 0 h 1687854"/>
                <a:gd name="connsiteX9-63" fmla="*/ 1866900 w 1901190"/>
                <a:gd name="connsiteY9-64" fmla="*/ 0 h 1687854"/>
                <a:gd name="connsiteX10-65" fmla="*/ 1882773 w 1901190"/>
                <a:gd name="connsiteY10-66" fmla="*/ 1519154 h 1687854"/>
                <a:gd name="connsiteX11" fmla="*/ 1901190 w 1901190"/>
                <a:gd name="connsiteY11" fmla="*/ 1666620 h 1687854"/>
                <a:gd name="connsiteX0-67" fmla="*/ 0 w 2517140"/>
                <a:gd name="connsiteY0-68" fmla="*/ 1676780 h 1681863"/>
                <a:gd name="connsiteX1-69" fmla="*/ 1451651 w 2517140"/>
                <a:gd name="connsiteY1-70" fmla="*/ 1664080 h 1681863"/>
                <a:gd name="connsiteX2-71" fmla="*/ 1451651 w 2517140"/>
                <a:gd name="connsiteY2-72" fmla="*/ 771911 h 1681863"/>
                <a:gd name="connsiteX3-73" fmla="*/ 1442400 w 2517140"/>
                <a:gd name="connsiteY3-74" fmla="*/ 539619 h 1681863"/>
                <a:gd name="connsiteX4-75" fmla="*/ 1391522 w 2517140"/>
                <a:gd name="connsiteY4-76" fmla="*/ 480518 h 1681863"/>
                <a:gd name="connsiteX5-77" fmla="*/ 1205996 w 2517140"/>
                <a:gd name="connsiteY5-78" fmla="*/ 460475 h 1681863"/>
                <a:gd name="connsiteX6-79" fmla="*/ 1164882 w 2517140"/>
                <a:gd name="connsiteY6-80" fmla="*/ 460475 h 1681863"/>
                <a:gd name="connsiteX7-81" fmla="*/ 1164882 w 2517140"/>
                <a:gd name="connsiteY7-82" fmla="*/ 266469 h 1681863"/>
                <a:gd name="connsiteX8-83" fmla="*/ 1622273 w 2517140"/>
                <a:gd name="connsiteY8-84" fmla="*/ 0 h 1681863"/>
                <a:gd name="connsiteX9-85" fmla="*/ 1866900 w 2517140"/>
                <a:gd name="connsiteY9-86" fmla="*/ 0 h 1681863"/>
                <a:gd name="connsiteX10-87" fmla="*/ 1882773 w 2517140"/>
                <a:gd name="connsiteY10-88" fmla="*/ 1519154 h 1681863"/>
                <a:gd name="connsiteX11-89" fmla="*/ 2517140 w 2517140"/>
                <a:gd name="connsiteY11-90" fmla="*/ 1653920 h 1681863"/>
                <a:gd name="connsiteX0-91" fmla="*/ 0 w 2517140"/>
                <a:gd name="connsiteY0-92" fmla="*/ 1676780 h 1752086"/>
                <a:gd name="connsiteX1-93" fmla="*/ 1451651 w 2517140"/>
                <a:gd name="connsiteY1-94" fmla="*/ 1664080 h 1752086"/>
                <a:gd name="connsiteX2-95" fmla="*/ 1451651 w 2517140"/>
                <a:gd name="connsiteY2-96" fmla="*/ 771911 h 1752086"/>
                <a:gd name="connsiteX3-97" fmla="*/ 1442400 w 2517140"/>
                <a:gd name="connsiteY3-98" fmla="*/ 539619 h 1752086"/>
                <a:gd name="connsiteX4-99" fmla="*/ 1391522 w 2517140"/>
                <a:gd name="connsiteY4-100" fmla="*/ 480518 h 1752086"/>
                <a:gd name="connsiteX5-101" fmla="*/ 1205996 w 2517140"/>
                <a:gd name="connsiteY5-102" fmla="*/ 460475 h 1752086"/>
                <a:gd name="connsiteX6-103" fmla="*/ 1164882 w 2517140"/>
                <a:gd name="connsiteY6-104" fmla="*/ 460475 h 1752086"/>
                <a:gd name="connsiteX7-105" fmla="*/ 1164882 w 2517140"/>
                <a:gd name="connsiteY7-106" fmla="*/ 266469 h 1752086"/>
                <a:gd name="connsiteX8-107" fmla="*/ 1622273 w 2517140"/>
                <a:gd name="connsiteY8-108" fmla="*/ 0 h 1752086"/>
                <a:gd name="connsiteX9-109" fmla="*/ 1866900 w 2517140"/>
                <a:gd name="connsiteY9-110" fmla="*/ 0 h 1752086"/>
                <a:gd name="connsiteX10-111" fmla="*/ 1882773 w 2517140"/>
                <a:gd name="connsiteY10-112" fmla="*/ 1627104 h 1752086"/>
                <a:gd name="connsiteX11-113" fmla="*/ 2517140 w 2517140"/>
                <a:gd name="connsiteY11-114" fmla="*/ 1653920 h 1752086"/>
                <a:gd name="connsiteX0-115" fmla="*/ 0 w 2517140"/>
                <a:gd name="connsiteY0-116" fmla="*/ 1676780 h 1752086"/>
                <a:gd name="connsiteX1-117" fmla="*/ 1451651 w 2517140"/>
                <a:gd name="connsiteY1-118" fmla="*/ 1664080 h 1752086"/>
                <a:gd name="connsiteX2-119" fmla="*/ 1451651 w 2517140"/>
                <a:gd name="connsiteY2-120" fmla="*/ 771911 h 1752086"/>
                <a:gd name="connsiteX3-121" fmla="*/ 1442400 w 2517140"/>
                <a:gd name="connsiteY3-122" fmla="*/ 539619 h 1752086"/>
                <a:gd name="connsiteX4-123" fmla="*/ 1391522 w 2517140"/>
                <a:gd name="connsiteY4-124" fmla="*/ 480518 h 1752086"/>
                <a:gd name="connsiteX5-125" fmla="*/ 1205996 w 2517140"/>
                <a:gd name="connsiteY5-126" fmla="*/ 460475 h 1752086"/>
                <a:gd name="connsiteX6-127" fmla="*/ 1164882 w 2517140"/>
                <a:gd name="connsiteY6-128" fmla="*/ 460475 h 1752086"/>
                <a:gd name="connsiteX7-129" fmla="*/ 1164882 w 2517140"/>
                <a:gd name="connsiteY7-130" fmla="*/ 266469 h 1752086"/>
                <a:gd name="connsiteX8-131" fmla="*/ 1622273 w 2517140"/>
                <a:gd name="connsiteY8-132" fmla="*/ 0 h 1752086"/>
                <a:gd name="connsiteX9-133" fmla="*/ 1866900 w 2517140"/>
                <a:gd name="connsiteY9-134" fmla="*/ 0 h 1752086"/>
                <a:gd name="connsiteX10-135" fmla="*/ 1882773 w 2517140"/>
                <a:gd name="connsiteY10-136" fmla="*/ 1627104 h 1752086"/>
                <a:gd name="connsiteX11-137" fmla="*/ 2517140 w 2517140"/>
                <a:gd name="connsiteY11-138" fmla="*/ 1653920 h 1752086"/>
                <a:gd name="connsiteX0-139" fmla="*/ 0 w 2517140"/>
                <a:gd name="connsiteY0-140" fmla="*/ 1676780 h 1752086"/>
                <a:gd name="connsiteX1-141" fmla="*/ 1451651 w 2517140"/>
                <a:gd name="connsiteY1-142" fmla="*/ 1664080 h 1752086"/>
                <a:gd name="connsiteX2-143" fmla="*/ 1451651 w 2517140"/>
                <a:gd name="connsiteY2-144" fmla="*/ 771911 h 1752086"/>
                <a:gd name="connsiteX3-145" fmla="*/ 1442400 w 2517140"/>
                <a:gd name="connsiteY3-146" fmla="*/ 539619 h 1752086"/>
                <a:gd name="connsiteX4-147" fmla="*/ 1391522 w 2517140"/>
                <a:gd name="connsiteY4-148" fmla="*/ 480518 h 1752086"/>
                <a:gd name="connsiteX5-149" fmla="*/ 1205996 w 2517140"/>
                <a:gd name="connsiteY5-150" fmla="*/ 460475 h 1752086"/>
                <a:gd name="connsiteX6-151" fmla="*/ 1164882 w 2517140"/>
                <a:gd name="connsiteY6-152" fmla="*/ 460475 h 1752086"/>
                <a:gd name="connsiteX7-153" fmla="*/ 1164882 w 2517140"/>
                <a:gd name="connsiteY7-154" fmla="*/ 266469 h 1752086"/>
                <a:gd name="connsiteX8-155" fmla="*/ 1622273 w 2517140"/>
                <a:gd name="connsiteY8-156" fmla="*/ 0 h 1752086"/>
                <a:gd name="connsiteX9-157" fmla="*/ 1866900 w 2517140"/>
                <a:gd name="connsiteY9-158" fmla="*/ 0 h 1752086"/>
                <a:gd name="connsiteX10-159" fmla="*/ 1882773 w 2517140"/>
                <a:gd name="connsiteY10-160" fmla="*/ 1627104 h 1752086"/>
                <a:gd name="connsiteX11-161" fmla="*/ 2517140 w 2517140"/>
                <a:gd name="connsiteY11-162" fmla="*/ 1653920 h 1752086"/>
                <a:gd name="connsiteX0-163" fmla="*/ 0 w 2929890"/>
                <a:gd name="connsiteY0-164" fmla="*/ 1676780 h 1744818"/>
                <a:gd name="connsiteX1-165" fmla="*/ 1451651 w 2929890"/>
                <a:gd name="connsiteY1-166" fmla="*/ 1664080 h 1744818"/>
                <a:gd name="connsiteX2-167" fmla="*/ 1451651 w 2929890"/>
                <a:gd name="connsiteY2-168" fmla="*/ 771911 h 1744818"/>
                <a:gd name="connsiteX3-169" fmla="*/ 1442400 w 2929890"/>
                <a:gd name="connsiteY3-170" fmla="*/ 539619 h 1744818"/>
                <a:gd name="connsiteX4-171" fmla="*/ 1391522 w 2929890"/>
                <a:gd name="connsiteY4-172" fmla="*/ 480518 h 1744818"/>
                <a:gd name="connsiteX5-173" fmla="*/ 1205996 w 2929890"/>
                <a:gd name="connsiteY5-174" fmla="*/ 460475 h 1744818"/>
                <a:gd name="connsiteX6-175" fmla="*/ 1164882 w 2929890"/>
                <a:gd name="connsiteY6-176" fmla="*/ 460475 h 1744818"/>
                <a:gd name="connsiteX7-177" fmla="*/ 1164882 w 2929890"/>
                <a:gd name="connsiteY7-178" fmla="*/ 266469 h 1744818"/>
                <a:gd name="connsiteX8-179" fmla="*/ 1622273 w 2929890"/>
                <a:gd name="connsiteY8-180" fmla="*/ 0 h 1744818"/>
                <a:gd name="connsiteX9-181" fmla="*/ 1866900 w 2929890"/>
                <a:gd name="connsiteY9-182" fmla="*/ 0 h 1744818"/>
                <a:gd name="connsiteX10-183" fmla="*/ 1882773 w 2929890"/>
                <a:gd name="connsiteY10-184" fmla="*/ 1627104 h 1744818"/>
                <a:gd name="connsiteX11-185" fmla="*/ 2929890 w 2929890"/>
                <a:gd name="connsiteY11-186" fmla="*/ 1634870 h 1744818"/>
                <a:gd name="connsiteX0-187" fmla="*/ 0 w 2929890"/>
                <a:gd name="connsiteY0-188" fmla="*/ 1676780 h 1767931"/>
                <a:gd name="connsiteX1-189" fmla="*/ 1451651 w 2929890"/>
                <a:gd name="connsiteY1-190" fmla="*/ 1664080 h 1767931"/>
                <a:gd name="connsiteX2-191" fmla="*/ 1451651 w 2929890"/>
                <a:gd name="connsiteY2-192" fmla="*/ 771911 h 1767931"/>
                <a:gd name="connsiteX3-193" fmla="*/ 1442400 w 2929890"/>
                <a:gd name="connsiteY3-194" fmla="*/ 539619 h 1767931"/>
                <a:gd name="connsiteX4-195" fmla="*/ 1391522 w 2929890"/>
                <a:gd name="connsiteY4-196" fmla="*/ 480518 h 1767931"/>
                <a:gd name="connsiteX5-197" fmla="*/ 1205996 w 2929890"/>
                <a:gd name="connsiteY5-198" fmla="*/ 460475 h 1767931"/>
                <a:gd name="connsiteX6-199" fmla="*/ 1164882 w 2929890"/>
                <a:gd name="connsiteY6-200" fmla="*/ 460475 h 1767931"/>
                <a:gd name="connsiteX7-201" fmla="*/ 1164882 w 2929890"/>
                <a:gd name="connsiteY7-202" fmla="*/ 266469 h 1767931"/>
                <a:gd name="connsiteX8-203" fmla="*/ 1622273 w 2929890"/>
                <a:gd name="connsiteY8-204" fmla="*/ 0 h 1767931"/>
                <a:gd name="connsiteX9-205" fmla="*/ 1866900 w 2929890"/>
                <a:gd name="connsiteY9-206" fmla="*/ 0 h 1767931"/>
                <a:gd name="connsiteX10-207" fmla="*/ 1882773 w 2929890"/>
                <a:gd name="connsiteY10-208" fmla="*/ 1627104 h 1767931"/>
                <a:gd name="connsiteX11-209" fmla="*/ 2929890 w 2929890"/>
                <a:gd name="connsiteY11-210" fmla="*/ 1634870 h 1767931"/>
                <a:gd name="connsiteX0-211" fmla="*/ 0 w 2929890"/>
                <a:gd name="connsiteY0-212" fmla="*/ 1676780 h 1768155"/>
                <a:gd name="connsiteX1-213" fmla="*/ 1451651 w 2929890"/>
                <a:gd name="connsiteY1-214" fmla="*/ 1664080 h 1768155"/>
                <a:gd name="connsiteX2-215" fmla="*/ 1451651 w 2929890"/>
                <a:gd name="connsiteY2-216" fmla="*/ 771911 h 1768155"/>
                <a:gd name="connsiteX3-217" fmla="*/ 1442400 w 2929890"/>
                <a:gd name="connsiteY3-218" fmla="*/ 539619 h 1768155"/>
                <a:gd name="connsiteX4-219" fmla="*/ 1391522 w 2929890"/>
                <a:gd name="connsiteY4-220" fmla="*/ 480518 h 1768155"/>
                <a:gd name="connsiteX5-221" fmla="*/ 1205996 w 2929890"/>
                <a:gd name="connsiteY5-222" fmla="*/ 460475 h 1768155"/>
                <a:gd name="connsiteX6-223" fmla="*/ 1164882 w 2929890"/>
                <a:gd name="connsiteY6-224" fmla="*/ 460475 h 1768155"/>
                <a:gd name="connsiteX7-225" fmla="*/ 1164882 w 2929890"/>
                <a:gd name="connsiteY7-226" fmla="*/ 266469 h 1768155"/>
                <a:gd name="connsiteX8-227" fmla="*/ 1622273 w 2929890"/>
                <a:gd name="connsiteY8-228" fmla="*/ 0 h 1768155"/>
                <a:gd name="connsiteX9-229" fmla="*/ 1866900 w 2929890"/>
                <a:gd name="connsiteY9-230" fmla="*/ 0 h 1768155"/>
                <a:gd name="connsiteX10-231" fmla="*/ 1882773 w 2929890"/>
                <a:gd name="connsiteY10-232" fmla="*/ 1627104 h 1768155"/>
                <a:gd name="connsiteX11-233" fmla="*/ 2929890 w 2929890"/>
                <a:gd name="connsiteY11-234" fmla="*/ 1634870 h 1768155"/>
                <a:gd name="connsiteX0-235" fmla="*/ 0 w 2929890"/>
                <a:gd name="connsiteY0-236" fmla="*/ 1676780 h 1792399"/>
                <a:gd name="connsiteX1-237" fmla="*/ 1451651 w 2929890"/>
                <a:gd name="connsiteY1-238" fmla="*/ 1664080 h 1792399"/>
                <a:gd name="connsiteX2-239" fmla="*/ 1451651 w 2929890"/>
                <a:gd name="connsiteY2-240" fmla="*/ 771911 h 1792399"/>
                <a:gd name="connsiteX3-241" fmla="*/ 1442400 w 2929890"/>
                <a:gd name="connsiteY3-242" fmla="*/ 539619 h 1792399"/>
                <a:gd name="connsiteX4-243" fmla="*/ 1391522 w 2929890"/>
                <a:gd name="connsiteY4-244" fmla="*/ 480518 h 1792399"/>
                <a:gd name="connsiteX5-245" fmla="*/ 1205996 w 2929890"/>
                <a:gd name="connsiteY5-246" fmla="*/ 460475 h 1792399"/>
                <a:gd name="connsiteX6-247" fmla="*/ 1164882 w 2929890"/>
                <a:gd name="connsiteY6-248" fmla="*/ 460475 h 1792399"/>
                <a:gd name="connsiteX7-249" fmla="*/ 1164882 w 2929890"/>
                <a:gd name="connsiteY7-250" fmla="*/ 266469 h 1792399"/>
                <a:gd name="connsiteX8-251" fmla="*/ 1622273 w 2929890"/>
                <a:gd name="connsiteY8-252" fmla="*/ 0 h 1792399"/>
                <a:gd name="connsiteX9-253" fmla="*/ 1866900 w 2929890"/>
                <a:gd name="connsiteY9-254" fmla="*/ 0 h 1792399"/>
                <a:gd name="connsiteX10-255" fmla="*/ 1895473 w 2929890"/>
                <a:gd name="connsiteY10-256" fmla="*/ 1658854 h 1792399"/>
                <a:gd name="connsiteX11-257" fmla="*/ 2929890 w 2929890"/>
                <a:gd name="connsiteY11-258" fmla="*/ 1634870 h 1792399"/>
                <a:gd name="connsiteX0-259" fmla="*/ 0 w 2929890"/>
                <a:gd name="connsiteY0-260" fmla="*/ 1676780 h 1792399"/>
                <a:gd name="connsiteX1-261" fmla="*/ 1451651 w 2929890"/>
                <a:gd name="connsiteY1-262" fmla="*/ 1664080 h 1792399"/>
                <a:gd name="connsiteX2-263" fmla="*/ 1451651 w 2929890"/>
                <a:gd name="connsiteY2-264" fmla="*/ 771911 h 1792399"/>
                <a:gd name="connsiteX3-265" fmla="*/ 1442400 w 2929890"/>
                <a:gd name="connsiteY3-266" fmla="*/ 539619 h 1792399"/>
                <a:gd name="connsiteX4-267" fmla="*/ 1391522 w 2929890"/>
                <a:gd name="connsiteY4-268" fmla="*/ 480518 h 1792399"/>
                <a:gd name="connsiteX5-269" fmla="*/ 1205996 w 2929890"/>
                <a:gd name="connsiteY5-270" fmla="*/ 460475 h 1792399"/>
                <a:gd name="connsiteX6-271" fmla="*/ 1164882 w 2929890"/>
                <a:gd name="connsiteY6-272" fmla="*/ 460475 h 1792399"/>
                <a:gd name="connsiteX7-273" fmla="*/ 1164882 w 2929890"/>
                <a:gd name="connsiteY7-274" fmla="*/ 266469 h 1792399"/>
                <a:gd name="connsiteX8-275" fmla="*/ 1622273 w 2929890"/>
                <a:gd name="connsiteY8-276" fmla="*/ 0 h 1792399"/>
                <a:gd name="connsiteX9-277" fmla="*/ 1866900 w 2929890"/>
                <a:gd name="connsiteY9-278" fmla="*/ 0 h 1792399"/>
                <a:gd name="connsiteX10-279" fmla="*/ 1895473 w 2929890"/>
                <a:gd name="connsiteY10-280" fmla="*/ 1658854 h 1792399"/>
                <a:gd name="connsiteX11-281" fmla="*/ 2929890 w 2929890"/>
                <a:gd name="connsiteY11-282" fmla="*/ 1634870 h 1792399"/>
                <a:gd name="connsiteX0-283" fmla="*/ 0 w 2929890"/>
                <a:gd name="connsiteY0-284" fmla="*/ 1676780 h 1792399"/>
                <a:gd name="connsiteX1-285" fmla="*/ 1451651 w 2929890"/>
                <a:gd name="connsiteY1-286" fmla="*/ 1664080 h 1792399"/>
                <a:gd name="connsiteX2-287" fmla="*/ 1451651 w 2929890"/>
                <a:gd name="connsiteY2-288" fmla="*/ 771911 h 1792399"/>
                <a:gd name="connsiteX3-289" fmla="*/ 1442400 w 2929890"/>
                <a:gd name="connsiteY3-290" fmla="*/ 539619 h 1792399"/>
                <a:gd name="connsiteX4-291" fmla="*/ 1391522 w 2929890"/>
                <a:gd name="connsiteY4-292" fmla="*/ 480518 h 1792399"/>
                <a:gd name="connsiteX5-293" fmla="*/ 1205996 w 2929890"/>
                <a:gd name="connsiteY5-294" fmla="*/ 460475 h 1792399"/>
                <a:gd name="connsiteX6-295" fmla="*/ 1164882 w 2929890"/>
                <a:gd name="connsiteY6-296" fmla="*/ 460475 h 1792399"/>
                <a:gd name="connsiteX7-297" fmla="*/ 1164882 w 2929890"/>
                <a:gd name="connsiteY7-298" fmla="*/ 266469 h 1792399"/>
                <a:gd name="connsiteX8-299" fmla="*/ 1622273 w 2929890"/>
                <a:gd name="connsiteY8-300" fmla="*/ 0 h 1792399"/>
                <a:gd name="connsiteX9-301" fmla="*/ 1866900 w 2929890"/>
                <a:gd name="connsiteY9-302" fmla="*/ 0 h 1792399"/>
                <a:gd name="connsiteX10-303" fmla="*/ 1895473 w 2929890"/>
                <a:gd name="connsiteY10-304" fmla="*/ 1658854 h 1792399"/>
                <a:gd name="connsiteX11-305" fmla="*/ 2929890 w 2929890"/>
                <a:gd name="connsiteY11-306" fmla="*/ 1634870 h 1792399"/>
                <a:gd name="connsiteX0-307" fmla="*/ 0 w 2929890"/>
                <a:gd name="connsiteY0-308" fmla="*/ 1676780 h 1807315"/>
                <a:gd name="connsiteX1-309" fmla="*/ 1451651 w 2929890"/>
                <a:gd name="connsiteY1-310" fmla="*/ 1664080 h 1807315"/>
                <a:gd name="connsiteX2-311" fmla="*/ 1451651 w 2929890"/>
                <a:gd name="connsiteY2-312" fmla="*/ 771911 h 1807315"/>
                <a:gd name="connsiteX3-313" fmla="*/ 1442400 w 2929890"/>
                <a:gd name="connsiteY3-314" fmla="*/ 539619 h 1807315"/>
                <a:gd name="connsiteX4-315" fmla="*/ 1391522 w 2929890"/>
                <a:gd name="connsiteY4-316" fmla="*/ 480518 h 1807315"/>
                <a:gd name="connsiteX5-317" fmla="*/ 1205996 w 2929890"/>
                <a:gd name="connsiteY5-318" fmla="*/ 460475 h 1807315"/>
                <a:gd name="connsiteX6-319" fmla="*/ 1164882 w 2929890"/>
                <a:gd name="connsiteY6-320" fmla="*/ 460475 h 1807315"/>
                <a:gd name="connsiteX7-321" fmla="*/ 1164882 w 2929890"/>
                <a:gd name="connsiteY7-322" fmla="*/ 266469 h 1807315"/>
                <a:gd name="connsiteX8-323" fmla="*/ 1622273 w 2929890"/>
                <a:gd name="connsiteY8-324" fmla="*/ 0 h 1807315"/>
                <a:gd name="connsiteX9-325" fmla="*/ 1866900 w 2929890"/>
                <a:gd name="connsiteY9-326" fmla="*/ 0 h 1807315"/>
                <a:gd name="connsiteX10-327" fmla="*/ 1876423 w 2929890"/>
                <a:gd name="connsiteY10-328" fmla="*/ 1677904 h 1807315"/>
                <a:gd name="connsiteX11-329" fmla="*/ 2929890 w 2929890"/>
                <a:gd name="connsiteY11-330" fmla="*/ 1634870 h 1807315"/>
                <a:gd name="connsiteX0-331" fmla="*/ 0 w 2929890"/>
                <a:gd name="connsiteY0-332" fmla="*/ 1676780 h 1807316"/>
                <a:gd name="connsiteX1-333" fmla="*/ 1451651 w 2929890"/>
                <a:gd name="connsiteY1-334" fmla="*/ 1664080 h 1807316"/>
                <a:gd name="connsiteX2-335" fmla="*/ 1451651 w 2929890"/>
                <a:gd name="connsiteY2-336" fmla="*/ 771911 h 1807316"/>
                <a:gd name="connsiteX3-337" fmla="*/ 1442400 w 2929890"/>
                <a:gd name="connsiteY3-338" fmla="*/ 539619 h 1807316"/>
                <a:gd name="connsiteX4-339" fmla="*/ 1391522 w 2929890"/>
                <a:gd name="connsiteY4-340" fmla="*/ 480518 h 1807316"/>
                <a:gd name="connsiteX5-341" fmla="*/ 1205996 w 2929890"/>
                <a:gd name="connsiteY5-342" fmla="*/ 460475 h 1807316"/>
                <a:gd name="connsiteX6-343" fmla="*/ 1164882 w 2929890"/>
                <a:gd name="connsiteY6-344" fmla="*/ 460475 h 1807316"/>
                <a:gd name="connsiteX7-345" fmla="*/ 1164882 w 2929890"/>
                <a:gd name="connsiteY7-346" fmla="*/ 266469 h 1807316"/>
                <a:gd name="connsiteX8-347" fmla="*/ 1622273 w 2929890"/>
                <a:gd name="connsiteY8-348" fmla="*/ 0 h 1807316"/>
                <a:gd name="connsiteX9-349" fmla="*/ 1866900 w 2929890"/>
                <a:gd name="connsiteY9-350" fmla="*/ 0 h 1807316"/>
                <a:gd name="connsiteX10-351" fmla="*/ 1876423 w 2929890"/>
                <a:gd name="connsiteY10-352" fmla="*/ 1677904 h 1807316"/>
                <a:gd name="connsiteX11-353" fmla="*/ 2929890 w 2929890"/>
                <a:gd name="connsiteY11-354" fmla="*/ 1634870 h 1807316"/>
                <a:gd name="connsiteX0-355" fmla="*/ 0 w 2929890"/>
                <a:gd name="connsiteY0-356" fmla="*/ 1676780 h 1807316"/>
                <a:gd name="connsiteX1-357" fmla="*/ 1451651 w 2929890"/>
                <a:gd name="connsiteY1-358" fmla="*/ 1664080 h 1807316"/>
                <a:gd name="connsiteX2-359" fmla="*/ 1451651 w 2929890"/>
                <a:gd name="connsiteY2-360" fmla="*/ 771911 h 1807316"/>
                <a:gd name="connsiteX3-361" fmla="*/ 1442400 w 2929890"/>
                <a:gd name="connsiteY3-362" fmla="*/ 539619 h 1807316"/>
                <a:gd name="connsiteX4-363" fmla="*/ 1391522 w 2929890"/>
                <a:gd name="connsiteY4-364" fmla="*/ 480518 h 1807316"/>
                <a:gd name="connsiteX5-365" fmla="*/ 1205996 w 2929890"/>
                <a:gd name="connsiteY5-366" fmla="*/ 460475 h 1807316"/>
                <a:gd name="connsiteX6-367" fmla="*/ 1164882 w 2929890"/>
                <a:gd name="connsiteY6-368" fmla="*/ 460475 h 1807316"/>
                <a:gd name="connsiteX7-369" fmla="*/ 1164882 w 2929890"/>
                <a:gd name="connsiteY7-370" fmla="*/ 266469 h 1807316"/>
                <a:gd name="connsiteX8-371" fmla="*/ 1622273 w 2929890"/>
                <a:gd name="connsiteY8-372" fmla="*/ 0 h 1807316"/>
                <a:gd name="connsiteX9-373" fmla="*/ 1866900 w 2929890"/>
                <a:gd name="connsiteY9-374" fmla="*/ 0 h 1807316"/>
                <a:gd name="connsiteX10-375" fmla="*/ 1876423 w 2929890"/>
                <a:gd name="connsiteY10-376" fmla="*/ 1677904 h 1807316"/>
                <a:gd name="connsiteX11-377" fmla="*/ 2929890 w 2929890"/>
                <a:gd name="connsiteY11-378" fmla="*/ 1634870 h 1807316"/>
                <a:gd name="connsiteX0-379" fmla="*/ 0 w 2929890"/>
                <a:gd name="connsiteY0-380" fmla="*/ 1676780 h 1807316"/>
                <a:gd name="connsiteX1-381" fmla="*/ 1451651 w 2929890"/>
                <a:gd name="connsiteY1-382" fmla="*/ 1664080 h 1807316"/>
                <a:gd name="connsiteX2-383" fmla="*/ 1451651 w 2929890"/>
                <a:gd name="connsiteY2-384" fmla="*/ 771911 h 1807316"/>
                <a:gd name="connsiteX3-385" fmla="*/ 1442400 w 2929890"/>
                <a:gd name="connsiteY3-386" fmla="*/ 539619 h 1807316"/>
                <a:gd name="connsiteX4-387" fmla="*/ 1391522 w 2929890"/>
                <a:gd name="connsiteY4-388" fmla="*/ 480518 h 1807316"/>
                <a:gd name="connsiteX5-389" fmla="*/ 1205996 w 2929890"/>
                <a:gd name="connsiteY5-390" fmla="*/ 460475 h 1807316"/>
                <a:gd name="connsiteX6-391" fmla="*/ 1164882 w 2929890"/>
                <a:gd name="connsiteY6-392" fmla="*/ 460475 h 1807316"/>
                <a:gd name="connsiteX7-393" fmla="*/ 1164882 w 2929890"/>
                <a:gd name="connsiteY7-394" fmla="*/ 266469 h 1807316"/>
                <a:gd name="connsiteX8-395" fmla="*/ 1622273 w 2929890"/>
                <a:gd name="connsiteY8-396" fmla="*/ 0 h 1807316"/>
                <a:gd name="connsiteX9-397" fmla="*/ 1866900 w 2929890"/>
                <a:gd name="connsiteY9-398" fmla="*/ 0 h 1807316"/>
                <a:gd name="connsiteX10-399" fmla="*/ 1876423 w 2929890"/>
                <a:gd name="connsiteY10-400" fmla="*/ 1677904 h 1807316"/>
                <a:gd name="connsiteX11-401" fmla="*/ 2929890 w 2929890"/>
                <a:gd name="connsiteY11-402" fmla="*/ 1634870 h 1807316"/>
                <a:gd name="connsiteX0-403" fmla="*/ 0 w 2929890"/>
                <a:gd name="connsiteY0-404" fmla="*/ 1676780 h 1677904"/>
                <a:gd name="connsiteX1-405" fmla="*/ 1451651 w 2929890"/>
                <a:gd name="connsiteY1-406" fmla="*/ 1664080 h 1677904"/>
                <a:gd name="connsiteX2-407" fmla="*/ 1451651 w 2929890"/>
                <a:gd name="connsiteY2-408" fmla="*/ 771911 h 1677904"/>
                <a:gd name="connsiteX3-409" fmla="*/ 1442400 w 2929890"/>
                <a:gd name="connsiteY3-410" fmla="*/ 539619 h 1677904"/>
                <a:gd name="connsiteX4-411" fmla="*/ 1391522 w 2929890"/>
                <a:gd name="connsiteY4-412" fmla="*/ 480518 h 1677904"/>
                <a:gd name="connsiteX5-413" fmla="*/ 1205996 w 2929890"/>
                <a:gd name="connsiteY5-414" fmla="*/ 460475 h 1677904"/>
                <a:gd name="connsiteX6-415" fmla="*/ 1164882 w 2929890"/>
                <a:gd name="connsiteY6-416" fmla="*/ 460475 h 1677904"/>
                <a:gd name="connsiteX7-417" fmla="*/ 1164882 w 2929890"/>
                <a:gd name="connsiteY7-418" fmla="*/ 266469 h 1677904"/>
                <a:gd name="connsiteX8-419" fmla="*/ 1622273 w 2929890"/>
                <a:gd name="connsiteY8-420" fmla="*/ 0 h 1677904"/>
                <a:gd name="connsiteX9-421" fmla="*/ 1866900 w 2929890"/>
                <a:gd name="connsiteY9-422" fmla="*/ 0 h 1677904"/>
                <a:gd name="connsiteX10-423" fmla="*/ 1876423 w 2929890"/>
                <a:gd name="connsiteY10-424" fmla="*/ 1677904 h 1677904"/>
                <a:gd name="connsiteX11-425" fmla="*/ 2929890 w 2929890"/>
                <a:gd name="connsiteY11-426" fmla="*/ 1634870 h 1677904"/>
                <a:gd name="connsiteX0-427" fmla="*/ 0 w 2942590"/>
                <a:gd name="connsiteY0-428" fmla="*/ 1676780 h 1677904"/>
                <a:gd name="connsiteX1-429" fmla="*/ 1451651 w 2942590"/>
                <a:gd name="connsiteY1-430" fmla="*/ 1664080 h 1677904"/>
                <a:gd name="connsiteX2-431" fmla="*/ 1451651 w 2942590"/>
                <a:gd name="connsiteY2-432" fmla="*/ 771911 h 1677904"/>
                <a:gd name="connsiteX3-433" fmla="*/ 1442400 w 2942590"/>
                <a:gd name="connsiteY3-434" fmla="*/ 539619 h 1677904"/>
                <a:gd name="connsiteX4-435" fmla="*/ 1391522 w 2942590"/>
                <a:gd name="connsiteY4-436" fmla="*/ 480518 h 1677904"/>
                <a:gd name="connsiteX5-437" fmla="*/ 1205996 w 2942590"/>
                <a:gd name="connsiteY5-438" fmla="*/ 460475 h 1677904"/>
                <a:gd name="connsiteX6-439" fmla="*/ 1164882 w 2942590"/>
                <a:gd name="connsiteY6-440" fmla="*/ 460475 h 1677904"/>
                <a:gd name="connsiteX7-441" fmla="*/ 1164882 w 2942590"/>
                <a:gd name="connsiteY7-442" fmla="*/ 266469 h 1677904"/>
                <a:gd name="connsiteX8-443" fmla="*/ 1622273 w 2942590"/>
                <a:gd name="connsiteY8-444" fmla="*/ 0 h 1677904"/>
                <a:gd name="connsiteX9-445" fmla="*/ 1866900 w 2942590"/>
                <a:gd name="connsiteY9-446" fmla="*/ 0 h 1677904"/>
                <a:gd name="connsiteX10-447" fmla="*/ 1876423 w 2942590"/>
                <a:gd name="connsiteY10-448" fmla="*/ 1677904 h 1677904"/>
                <a:gd name="connsiteX11-449" fmla="*/ 2942590 w 2942590"/>
                <a:gd name="connsiteY11-450" fmla="*/ 1653920 h 1677904"/>
                <a:gd name="connsiteX0-451" fmla="*/ 0 w 2580640"/>
                <a:gd name="connsiteY0-452" fmla="*/ 1676780 h 1692020"/>
                <a:gd name="connsiteX1-453" fmla="*/ 1451651 w 2580640"/>
                <a:gd name="connsiteY1-454" fmla="*/ 1664080 h 1692020"/>
                <a:gd name="connsiteX2-455" fmla="*/ 1451651 w 2580640"/>
                <a:gd name="connsiteY2-456" fmla="*/ 771911 h 1692020"/>
                <a:gd name="connsiteX3-457" fmla="*/ 1442400 w 2580640"/>
                <a:gd name="connsiteY3-458" fmla="*/ 539619 h 1692020"/>
                <a:gd name="connsiteX4-459" fmla="*/ 1391522 w 2580640"/>
                <a:gd name="connsiteY4-460" fmla="*/ 480518 h 1692020"/>
                <a:gd name="connsiteX5-461" fmla="*/ 1205996 w 2580640"/>
                <a:gd name="connsiteY5-462" fmla="*/ 460475 h 1692020"/>
                <a:gd name="connsiteX6-463" fmla="*/ 1164882 w 2580640"/>
                <a:gd name="connsiteY6-464" fmla="*/ 460475 h 1692020"/>
                <a:gd name="connsiteX7-465" fmla="*/ 1164882 w 2580640"/>
                <a:gd name="connsiteY7-466" fmla="*/ 266469 h 1692020"/>
                <a:gd name="connsiteX8-467" fmla="*/ 1622273 w 2580640"/>
                <a:gd name="connsiteY8-468" fmla="*/ 0 h 1692020"/>
                <a:gd name="connsiteX9-469" fmla="*/ 1866900 w 2580640"/>
                <a:gd name="connsiteY9-470" fmla="*/ 0 h 1692020"/>
                <a:gd name="connsiteX10-471" fmla="*/ 1876423 w 2580640"/>
                <a:gd name="connsiteY10-472" fmla="*/ 1677904 h 1692020"/>
                <a:gd name="connsiteX11-473" fmla="*/ 2580640 w 2580640"/>
                <a:gd name="connsiteY11-474" fmla="*/ 1692020 h 1692020"/>
                <a:gd name="connsiteX0-475" fmla="*/ 0 w 2574290"/>
                <a:gd name="connsiteY0-476" fmla="*/ 1676780 h 1677904"/>
                <a:gd name="connsiteX1-477" fmla="*/ 1451651 w 2574290"/>
                <a:gd name="connsiteY1-478" fmla="*/ 1664080 h 1677904"/>
                <a:gd name="connsiteX2-479" fmla="*/ 1451651 w 2574290"/>
                <a:gd name="connsiteY2-480" fmla="*/ 771911 h 1677904"/>
                <a:gd name="connsiteX3-481" fmla="*/ 1442400 w 2574290"/>
                <a:gd name="connsiteY3-482" fmla="*/ 539619 h 1677904"/>
                <a:gd name="connsiteX4-483" fmla="*/ 1391522 w 2574290"/>
                <a:gd name="connsiteY4-484" fmla="*/ 480518 h 1677904"/>
                <a:gd name="connsiteX5-485" fmla="*/ 1205996 w 2574290"/>
                <a:gd name="connsiteY5-486" fmla="*/ 460475 h 1677904"/>
                <a:gd name="connsiteX6-487" fmla="*/ 1164882 w 2574290"/>
                <a:gd name="connsiteY6-488" fmla="*/ 460475 h 1677904"/>
                <a:gd name="connsiteX7-489" fmla="*/ 1164882 w 2574290"/>
                <a:gd name="connsiteY7-490" fmla="*/ 266469 h 1677904"/>
                <a:gd name="connsiteX8-491" fmla="*/ 1622273 w 2574290"/>
                <a:gd name="connsiteY8-492" fmla="*/ 0 h 1677904"/>
                <a:gd name="connsiteX9-493" fmla="*/ 1866900 w 2574290"/>
                <a:gd name="connsiteY9-494" fmla="*/ 0 h 1677904"/>
                <a:gd name="connsiteX10-495" fmla="*/ 1876423 w 2574290"/>
                <a:gd name="connsiteY10-496" fmla="*/ 1677904 h 1677904"/>
                <a:gd name="connsiteX11-497" fmla="*/ 2574290 w 2574290"/>
                <a:gd name="connsiteY11-498" fmla="*/ 1672970 h 1677904"/>
                <a:gd name="connsiteX0-499" fmla="*/ 0 w 2580640"/>
                <a:gd name="connsiteY0-500" fmla="*/ 1670430 h 1677904"/>
                <a:gd name="connsiteX1-501" fmla="*/ 1458001 w 2580640"/>
                <a:gd name="connsiteY1-502" fmla="*/ 1664080 h 1677904"/>
                <a:gd name="connsiteX2-503" fmla="*/ 1458001 w 2580640"/>
                <a:gd name="connsiteY2-504" fmla="*/ 771911 h 1677904"/>
                <a:gd name="connsiteX3-505" fmla="*/ 1448750 w 2580640"/>
                <a:gd name="connsiteY3-506" fmla="*/ 539619 h 1677904"/>
                <a:gd name="connsiteX4-507" fmla="*/ 1397872 w 2580640"/>
                <a:gd name="connsiteY4-508" fmla="*/ 480518 h 1677904"/>
                <a:gd name="connsiteX5-509" fmla="*/ 1212346 w 2580640"/>
                <a:gd name="connsiteY5-510" fmla="*/ 460475 h 1677904"/>
                <a:gd name="connsiteX6-511" fmla="*/ 1171232 w 2580640"/>
                <a:gd name="connsiteY6-512" fmla="*/ 460475 h 1677904"/>
                <a:gd name="connsiteX7-513" fmla="*/ 1171232 w 2580640"/>
                <a:gd name="connsiteY7-514" fmla="*/ 266469 h 1677904"/>
                <a:gd name="connsiteX8-515" fmla="*/ 1628623 w 2580640"/>
                <a:gd name="connsiteY8-516" fmla="*/ 0 h 1677904"/>
                <a:gd name="connsiteX9-517" fmla="*/ 1873250 w 2580640"/>
                <a:gd name="connsiteY9-518" fmla="*/ 0 h 1677904"/>
                <a:gd name="connsiteX10-519" fmla="*/ 1882773 w 2580640"/>
                <a:gd name="connsiteY10-520" fmla="*/ 1677904 h 1677904"/>
                <a:gd name="connsiteX11-521" fmla="*/ 2580640 w 2580640"/>
                <a:gd name="connsiteY11-522" fmla="*/ 1672970 h 1677904"/>
                <a:gd name="connsiteX0-523" fmla="*/ 0 w 3602990"/>
                <a:gd name="connsiteY0-524" fmla="*/ 1683130 h 1683130"/>
                <a:gd name="connsiteX1-525" fmla="*/ 2480351 w 3602990"/>
                <a:gd name="connsiteY1-526" fmla="*/ 1664080 h 1683130"/>
                <a:gd name="connsiteX2-527" fmla="*/ 2480351 w 3602990"/>
                <a:gd name="connsiteY2-528" fmla="*/ 771911 h 1683130"/>
                <a:gd name="connsiteX3-529" fmla="*/ 2471100 w 3602990"/>
                <a:gd name="connsiteY3-530" fmla="*/ 539619 h 1683130"/>
                <a:gd name="connsiteX4-531" fmla="*/ 2420222 w 3602990"/>
                <a:gd name="connsiteY4-532" fmla="*/ 480518 h 1683130"/>
                <a:gd name="connsiteX5-533" fmla="*/ 2234696 w 3602990"/>
                <a:gd name="connsiteY5-534" fmla="*/ 460475 h 1683130"/>
                <a:gd name="connsiteX6-535" fmla="*/ 2193582 w 3602990"/>
                <a:gd name="connsiteY6-536" fmla="*/ 460475 h 1683130"/>
                <a:gd name="connsiteX7-537" fmla="*/ 2193582 w 3602990"/>
                <a:gd name="connsiteY7-538" fmla="*/ 266469 h 1683130"/>
                <a:gd name="connsiteX8-539" fmla="*/ 2650973 w 3602990"/>
                <a:gd name="connsiteY8-540" fmla="*/ 0 h 1683130"/>
                <a:gd name="connsiteX9-541" fmla="*/ 2895600 w 3602990"/>
                <a:gd name="connsiteY9-542" fmla="*/ 0 h 1683130"/>
                <a:gd name="connsiteX10-543" fmla="*/ 2905123 w 3602990"/>
                <a:gd name="connsiteY10-544" fmla="*/ 1677904 h 1683130"/>
                <a:gd name="connsiteX11-545" fmla="*/ 3602990 w 3602990"/>
                <a:gd name="connsiteY11-546" fmla="*/ 1672970 h 1683130"/>
                <a:gd name="connsiteX0-547" fmla="*/ 0 w 3602990"/>
                <a:gd name="connsiteY0-548" fmla="*/ 1676780 h 1677904"/>
                <a:gd name="connsiteX1-549" fmla="*/ 2480351 w 3602990"/>
                <a:gd name="connsiteY1-550" fmla="*/ 1664080 h 1677904"/>
                <a:gd name="connsiteX2-551" fmla="*/ 2480351 w 3602990"/>
                <a:gd name="connsiteY2-552" fmla="*/ 771911 h 1677904"/>
                <a:gd name="connsiteX3-553" fmla="*/ 2471100 w 3602990"/>
                <a:gd name="connsiteY3-554" fmla="*/ 539619 h 1677904"/>
                <a:gd name="connsiteX4-555" fmla="*/ 2420222 w 3602990"/>
                <a:gd name="connsiteY4-556" fmla="*/ 480518 h 1677904"/>
                <a:gd name="connsiteX5-557" fmla="*/ 2234696 w 3602990"/>
                <a:gd name="connsiteY5-558" fmla="*/ 460475 h 1677904"/>
                <a:gd name="connsiteX6-559" fmla="*/ 2193582 w 3602990"/>
                <a:gd name="connsiteY6-560" fmla="*/ 460475 h 1677904"/>
                <a:gd name="connsiteX7-561" fmla="*/ 2193582 w 3602990"/>
                <a:gd name="connsiteY7-562" fmla="*/ 266469 h 1677904"/>
                <a:gd name="connsiteX8-563" fmla="*/ 2650973 w 3602990"/>
                <a:gd name="connsiteY8-564" fmla="*/ 0 h 1677904"/>
                <a:gd name="connsiteX9-565" fmla="*/ 2895600 w 3602990"/>
                <a:gd name="connsiteY9-566" fmla="*/ 0 h 1677904"/>
                <a:gd name="connsiteX10-567" fmla="*/ 2905123 w 3602990"/>
                <a:gd name="connsiteY10-568" fmla="*/ 1677904 h 1677904"/>
                <a:gd name="connsiteX11-569" fmla="*/ 3602990 w 3602990"/>
                <a:gd name="connsiteY11-570" fmla="*/ 1672970 h 1677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Lst>
              <a:rect l="l" t="t" r="r" b="b"/>
              <a:pathLst>
                <a:path w="3602990" h="1677904">
                  <a:moveTo>
                    <a:pt x="0" y="1676780"/>
                  </a:moveTo>
                  <a:lnTo>
                    <a:pt x="2480351" y="1664080"/>
                  </a:lnTo>
                  <a:lnTo>
                    <a:pt x="2480351" y="771911"/>
                  </a:lnTo>
                  <a:cubicBezTo>
                    <a:pt x="2480351" y="643088"/>
                    <a:pt x="2477267" y="565657"/>
                    <a:pt x="2471100" y="539619"/>
                  </a:cubicBezTo>
                  <a:cubicBezTo>
                    <a:pt x="2464933" y="513580"/>
                    <a:pt x="2447974" y="493880"/>
                    <a:pt x="2420222" y="480518"/>
                  </a:cubicBezTo>
                  <a:cubicBezTo>
                    <a:pt x="2392470" y="467156"/>
                    <a:pt x="2330628" y="460475"/>
                    <a:pt x="2234696" y="460475"/>
                  </a:cubicBezTo>
                  <a:lnTo>
                    <a:pt x="2193582" y="460475"/>
                  </a:lnTo>
                  <a:lnTo>
                    <a:pt x="2193582" y="266469"/>
                  </a:lnTo>
                  <a:cubicBezTo>
                    <a:pt x="2394355" y="223257"/>
                    <a:pt x="2546818" y="134434"/>
                    <a:pt x="2650973" y="0"/>
                  </a:cubicBezTo>
                  <a:lnTo>
                    <a:pt x="2895600" y="0"/>
                  </a:lnTo>
                  <a:cubicBezTo>
                    <a:pt x="2907267" y="614084"/>
                    <a:pt x="2905758" y="859326"/>
                    <a:pt x="2905123" y="1677904"/>
                  </a:cubicBezTo>
                  <a:lnTo>
                    <a:pt x="3602990" y="1672970"/>
                  </a:lnTo>
                </a:path>
              </a:pathLst>
            </a:custGeom>
            <a:noFill/>
            <a:ln w="38100">
              <a:solidFill>
                <a:schemeClr val="bg1"/>
              </a:solid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noFill/>
              </a:endParaRPr>
            </a:p>
          </p:txBody>
        </p:sp>
        <p:grpSp>
          <p:nvGrpSpPr>
            <p:cNvPr id="67" name="组合 66"/>
            <p:cNvGrpSpPr/>
            <p:nvPr/>
          </p:nvGrpSpPr>
          <p:grpSpPr>
            <a:xfrm>
              <a:off x="1490077" y="3146713"/>
              <a:ext cx="216261" cy="216261"/>
              <a:chOff x="2218721" y="3717673"/>
              <a:chExt cx="248226" cy="248226"/>
            </a:xfrm>
          </p:grpSpPr>
          <p:sp>
            <p:nvSpPr>
              <p:cNvPr id="71" name="椭圆 70"/>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2262420" y="3763753"/>
                <a:ext cx="156066" cy="156066"/>
              </a:xfrm>
              <a:prstGeom prst="ellipse">
                <a:avLst/>
              </a:prstGeom>
              <a:solidFill>
                <a:srgbClr val="FF6D67"/>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394180" y="3146713"/>
              <a:ext cx="216261" cy="216261"/>
              <a:chOff x="2218721" y="3717673"/>
              <a:chExt cx="248226" cy="248226"/>
            </a:xfrm>
          </p:grpSpPr>
          <p:sp>
            <p:nvSpPr>
              <p:cNvPr id="69" name="椭圆 68"/>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2262420" y="3763753"/>
                <a:ext cx="156066" cy="156066"/>
              </a:xfrm>
              <a:prstGeom prst="ellipse">
                <a:avLst/>
              </a:prstGeom>
              <a:solidFill>
                <a:srgbClr val="FF6D67"/>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3" name="文本框 23"/>
          <p:cNvSpPr txBox="1"/>
          <p:nvPr/>
        </p:nvSpPr>
        <p:spPr>
          <a:xfrm>
            <a:off x="1724653" y="2331457"/>
            <a:ext cx="1984137" cy="95948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808689" y="1650634"/>
            <a:ext cx="1442304" cy="655815"/>
            <a:chOff x="4806096" y="2627317"/>
            <a:chExt cx="1442304" cy="655815"/>
          </a:xfrm>
          <a:solidFill>
            <a:srgbClr val="FF6D67"/>
          </a:solidFill>
        </p:grpSpPr>
        <p:sp>
          <p:nvSpPr>
            <p:cNvPr id="75" name="矩形 74"/>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77" name="文本框 32"/>
            <p:cNvSpPr txBox="1"/>
            <p:nvPr/>
          </p:nvSpPr>
          <p:spPr>
            <a:xfrm>
              <a:off x="4901581" y="2768084"/>
              <a:ext cx="1240097" cy="417830"/>
            </a:xfrm>
            <a:prstGeom prst="rect">
              <a:avLst/>
            </a:prstGeom>
            <a:grp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78" name="组合 77"/>
          <p:cNvGrpSpPr/>
          <p:nvPr/>
        </p:nvGrpSpPr>
        <p:grpSpPr>
          <a:xfrm>
            <a:off x="6220963" y="1479032"/>
            <a:ext cx="4438354" cy="1879852"/>
            <a:chOff x="6221950" y="1479032"/>
            <a:chExt cx="4438354" cy="1879852"/>
          </a:xfrm>
        </p:grpSpPr>
        <p:sp>
          <p:nvSpPr>
            <p:cNvPr id="79" name="任意多边形 78"/>
            <p:cNvSpPr/>
            <p:nvPr/>
          </p:nvSpPr>
          <p:spPr>
            <a:xfrm>
              <a:off x="6330080" y="1479032"/>
              <a:ext cx="4239939" cy="1771721"/>
            </a:xfrm>
            <a:custGeom>
              <a:avLst/>
              <a:gdLst>
                <a:gd name="connsiteX0" fmla="*/ 1095678 w 1187118"/>
                <a:gd name="connsiteY0" fmla="*/ 2033597 h 2125037"/>
                <a:gd name="connsiteX1" fmla="*/ 0 w 1187118"/>
                <a:gd name="connsiteY1" fmla="*/ 2033597 h 2125037"/>
                <a:gd name="connsiteX2" fmla="*/ 308 w 1187118"/>
                <a:gd name="connsiteY2" fmla="*/ 1748894 h 2125037"/>
                <a:gd name="connsiteX3" fmla="*/ 578959 w 1187118"/>
                <a:gd name="connsiteY3" fmla="*/ 763524 h 2125037"/>
                <a:gd name="connsiteX4" fmla="*/ 670779 w 1187118"/>
                <a:gd name="connsiteY4" fmla="*/ 468344 h 2125037"/>
                <a:gd name="connsiteX5" fmla="*/ 643010 w 1187118"/>
                <a:gd name="connsiteY5" fmla="*/ 346944 h 2125037"/>
                <a:gd name="connsiteX6" fmla="*/ 558469 w 1187118"/>
                <a:gd name="connsiteY6" fmla="*/ 306889 h 2125037"/>
                <a:gd name="connsiteX7" fmla="*/ 473928 w 1187118"/>
                <a:gd name="connsiteY7" fmla="*/ 351258 h 2125037"/>
                <a:gd name="connsiteX8" fmla="*/ 446159 w 1187118"/>
                <a:gd name="connsiteY8" fmla="*/ 527503 h 2125037"/>
                <a:gd name="connsiteX9" fmla="*/ 446159 w 1187118"/>
                <a:gd name="connsiteY9" fmla="*/ 717305 h 2125037"/>
                <a:gd name="connsiteX10" fmla="*/ 0 w 1187118"/>
                <a:gd name="connsiteY10" fmla="*/ 717305 h 2125037"/>
                <a:gd name="connsiteX11" fmla="*/ 0 w 1187118"/>
                <a:gd name="connsiteY11" fmla="*/ 644589 h 2125037"/>
                <a:gd name="connsiteX12" fmla="*/ 17255 w 1187118"/>
                <a:gd name="connsiteY12" fmla="*/ 380221 h 2125037"/>
                <a:gd name="connsiteX13" fmla="*/ 102296 w 1187118"/>
                <a:gd name="connsiteY13" fmla="*/ 189803 h 2125037"/>
                <a:gd name="connsiteX14" fmla="*/ 278541 w 1187118"/>
                <a:gd name="connsiteY14" fmla="*/ 48067 h 2125037"/>
                <a:gd name="connsiteX15" fmla="*/ 538595 w 1187118"/>
                <a:gd name="connsiteY15" fmla="*/ 0 h 2125037"/>
                <a:gd name="connsiteX16" fmla="*/ 987835 w 1187118"/>
                <a:gd name="connsiteY16" fmla="*/ 147282 h 2125037"/>
                <a:gd name="connsiteX17" fmla="*/ 1140047 w 1187118"/>
                <a:gd name="connsiteY17" fmla="*/ 520108 h 2125037"/>
                <a:gd name="connsiteX18" fmla="*/ 1054380 w 1187118"/>
                <a:gd name="connsiteY18" fmla="*/ 882458 h 2125037"/>
                <a:gd name="connsiteX19" fmla="*/ 549649 w 1187118"/>
                <a:gd name="connsiteY19" fmla="*/ 1693432 h 2125037"/>
                <a:gd name="connsiteX20" fmla="*/ 1095678 w 1187118"/>
                <a:gd name="connsiteY20" fmla="*/ 1693432 h 2125037"/>
                <a:gd name="connsiteX21" fmla="*/ 1187118 w 1187118"/>
                <a:gd name="connsiteY21" fmla="*/ 2125037 h 2125037"/>
                <a:gd name="connsiteX0-1" fmla="*/ 0 w 3901440"/>
                <a:gd name="connsiteY0-2" fmla="*/ 2033597 h 2125037"/>
                <a:gd name="connsiteX1-3" fmla="*/ 2714322 w 3901440"/>
                <a:gd name="connsiteY1-4" fmla="*/ 2033597 h 2125037"/>
                <a:gd name="connsiteX2-5" fmla="*/ 2714630 w 3901440"/>
                <a:gd name="connsiteY2-6" fmla="*/ 1748894 h 2125037"/>
                <a:gd name="connsiteX3-7" fmla="*/ 3293281 w 3901440"/>
                <a:gd name="connsiteY3-8" fmla="*/ 763524 h 2125037"/>
                <a:gd name="connsiteX4-9" fmla="*/ 3385101 w 3901440"/>
                <a:gd name="connsiteY4-10" fmla="*/ 468344 h 2125037"/>
                <a:gd name="connsiteX5-11" fmla="*/ 3357332 w 3901440"/>
                <a:gd name="connsiteY5-12" fmla="*/ 346944 h 2125037"/>
                <a:gd name="connsiteX6-13" fmla="*/ 3272791 w 3901440"/>
                <a:gd name="connsiteY6-14" fmla="*/ 306889 h 2125037"/>
                <a:gd name="connsiteX7-15" fmla="*/ 3188250 w 3901440"/>
                <a:gd name="connsiteY7-16" fmla="*/ 351258 h 2125037"/>
                <a:gd name="connsiteX8-17" fmla="*/ 3160481 w 3901440"/>
                <a:gd name="connsiteY8-18" fmla="*/ 527503 h 2125037"/>
                <a:gd name="connsiteX9-19" fmla="*/ 3160481 w 3901440"/>
                <a:gd name="connsiteY9-20" fmla="*/ 717305 h 2125037"/>
                <a:gd name="connsiteX10-21" fmla="*/ 2714322 w 3901440"/>
                <a:gd name="connsiteY10-22" fmla="*/ 717305 h 2125037"/>
                <a:gd name="connsiteX11-23" fmla="*/ 2714322 w 3901440"/>
                <a:gd name="connsiteY11-24" fmla="*/ 644589 h 2125037"/>
                <a:gd name="connsiteX12-25" fmla="*/ 2731577 w 3901440"/>
                <a:gd name="connsiteY12-26" fmla="*/ 380221 h 2125037"/>
                <a:gd name="connsiteX13-27" fmla="*/ 2816618 w 3901440"/>
                <a:gd name="connsiteY13-28" fmla="*/ 189803 h 2125037"/>
                <a:gd name="connsiteX14-29" fmla="*/ 2992863 w 3901440"/>
                <a:gd name="connsiteY14-30" fmla="*/ 48067 h 2125037"/>
                <a:gd name="connsiteX15-31" fmla="*/ 3252917 w 3901440"/>
                <a:gd name="connsiteY15-32" fmla="*/ 0 h 2125037"/>
                <a:gd name="connsiteX16-33" fmla="*/ 3702157 w 3901440"/>
                <a:gd name="connsiteY16-34" fmla="*/ 147282 h 2125037"/>
                <a:gd name="connsiteX17-35" fmla="*/ 3854369 w 3901440"/>
                <a:gd name="connsiteY17-36" fmla="*/ 520108 h 2125037"/>
                <a:gd name="connsiteX18-37" fmla="*/ 3768702 w 3901440"/>
                <a:gd name="connsiteY18-38" fmla="*/ 882458 h 2125037"/>
                <a:gd name="connsiteX19-39" fmla="*/ 3263971 w 3901440"/>
                <a:gd name="connsiteY19-40" fmla="*/ 1693432 h 2125037"/>
                <a:gd name="connsiteX20-41" fmla="*/ 3810000 w 3901440"/>
                <a:gd name="connsiteY20-42" fmla="*/ 1693432 h 2125037"/>
                <a:gd name="connsiteX21-43" fmla="*/ 3901440 w 3901440"/>
                <a:gd name="connsiteY21-44" fmla="*/ 2125037 h 2125037"/>
                <a:gd name="connsiteX0-45" fmla="*/ 0 w 4148183"/>
                <a:gd name="connsiteY0-46" fmla="*/ 2033597 h 2125037"/>
                <a:gd name="connsiteX1-47" fmla="*/ 2961065 w 4148183"/>
                <a:gd name="connsiteY1-48" fmla="*/ 2033597 h 2125037"/>
                <a:gd name="connsiteX2-49" fmla="*/ 2961373 w 4148183"/>
                <a:gd name="connsiteY2-50" fmla="*/ 1748894 h 2125037"/>
                <a:gd name="connsiteX3-51" fmla="*/ 3540024 w 4148183"/>
                <a:gd name="connsiteY3-52" fmla="*/ 763524 h 2125037"/>
                <a:gd name="connsiteX4-53" fmla="*/ 3631844 w 4148183"/>
                <a:gd name="connsiteY4-54" fmla="*/ 468344 h 2125037"/>
                <a:gd name="connsiteX5-55" fmla="*/ 3604075 w 4148183"/>
                <a:gd name="connsiteY5-56" fmla="*/ 346944 h 2125037"/>
                <a:gd name="connsiteX6-57" fmla="*/ 3519534 w 4148183"/>
                <a:gd name="connsiteY6-58" fmla="*/ 306889 h 2125037"/>
                <a:gd name="connsiteX7-59" fmla="*/ 3434993 w 4148183"/>
                <a:gd name="connsiteY7-60" fmla="*/ 351258 h 2125037"/>
                <a:gd name="connsiteX8-61" fmla="*/ 3407224 w 4148183"/>
                <a:gd name="connsiteY8-62" fmla="*/ 527503 h 2125037"/>
                <a:gd name="connsiteX9-63" fmla="*/ 3407224 w 4148183"/>
                <a:gd name="connsiteY9-64" fmla="*/ 717305 h 2125037"/>
                <a:gd name="connsiteX10-65" fmla="*/ 2961065 w 4148183"/>
                <a:gd name="connsiteY10-66" fmla="*/ 717305 h 2125037"/>
                <a:gd name="connsiteX11-67" fmla="*/ 2961065 w 4148183"/>
                <a:gd name="connsiteY11-68" fmla="*/ 644589 h 2125037"/>
                <a:gd name="connsiteX12-69" fmla="*/ 2978320 w 4148183"/>
                <a:gd name="connsiteY12-70" fmla="*/ 380221 h 2125037"/>
                <a:gd name="connsiteX13-71" fmla="*/ 3063361 w 4148183"/>
                <a:gd name="connsiteY13-72" fmla="*/ 189803 h 2125037"/>
                <a:gd name="connsiteX14-73" fmla="*/ 3239606 w 4148183"/>
                <a:gd name="connsiteY14-74" fmla="*/ 48067 h 2125037"/>
                <a:gd name="connsiteX15-75" fmla="*/ 3499660 w 4148183"/>
                <a:gd name="connsiteY15-76" fmla="*/ 0 h 2125037"/>
                <a:gd name="connsiteX16-77" fmla="*/ 3948900 w 4148183"/>
                <a:gd name="connsiteY16-78" fmla="*/ 147282 h 2125037"/>
                <a:gd name="connsiteX17-79" fmla="*/ 4101112 w 4148183"/>
                <a:gd name="connsiteY17-80" fmla="*/ 520108 h 2125037"/>
                <a:gd name="connsiteX18-81" fmla="*/ 4015445 w 4148183"/>
                <a:gd name="connsiteY18-82" fmla="*/ 882458 h 2125037"/>
                <a:gd name="connsiteX19-83" fmla="*/ 3510714 w 4148183"/>
                <a:gd name="connsiteY19-84" fmla="*/ 1693432 h 2125037"/>
                <a:gd name="connsiteX20-85" fmla="*/ 4056743 w 4148183"/>
                <a:gd name="connsiteY20-86" fmla="*/ 1693432 h 2125037"/>
                <a:gd name="connsiteX21-87" fmla="*/ 4148183 w 4148183"/>
                <a:gd name="connsiteY21-88" fmla="*/ 2125037 h 2125037"/>
                <a:gd name="connsiteX0-89" fmla="*/ 0 w 4003040"/>
                <a:gd name="connsiteY0-90" fmla="*/ 2033597 h 2125037"/>
                <a:gd name="connsiteX1-91" fmla="*/ 2815922 w 4003040"/>
                <a:gd name="connsiteY1-92" fmla="*/ 2033597 h 2125037"/>
                <a:gd name="connsiteX2-93" fmla="*/ 2816230 w 4003040"/>
                <a:gd name="connsiteY2-94" fmla="*/ 1748894 h 2125037"/>
                <a:gd name="connsiteX3-95" fmla="*/ 3394881 w 4003040"/>
                <a:gd name="connsiteY3-96" fmla="*/ 763524 h 2125037"/>
                <a:gd name="connsiteX4-97" fmla="*/ 3486701 w 4003040"/>
                <a:gd name="connsiteY4-98" fmla="*/ 468344 h 2125037"/>
                <a:gd name="connsiteX5-99" fmla="*/ 3458932 w 4003040"/>
                <a:gd name="connsiteY5-100" fmla="*/ 346944 h 2125037"/>
                <a:gd name="connsiteX6-101" fmla="*/ 3374391 w 4003040"/>
                <a:gd name="connsiteY6-102" fmla="*/ 306889 h 2125037"/>
                <a:gd name="connsiteX7-103" fmla="*/ 3289850 w 4003040"/>
                <a:gd name="connsiteY7-104" fmla="*/ 351258 h 2125037"/>
                <a:gd name="connsiteX8-105" fmla="*/ 3262081 w 4003040"/>
                <a:gd name="connsiteY8-106" fmla="*/ 527503 h 2125037"/>
                <a:gd name="connsiteX9-107" fmla="*/ 3262081 w 4003040"/>
                <a:gd name="connsiteY9-108" fmla="*/ 717305 h 2125037"/>
                <a:gd name="connsiteX10-109" fmla="*/ 2815922 w 4003040"/>
                <a:gd name="connsiteY10-110" fmla="*/ 717305 h 2125037"/>
                <a:gd name="connsiteX11-111" fmla="*/ 2815922 w 4003040"/>
                <a:gd name="connsiteY11-112" fmla="*/ 644589 h 2125037"/>
                <a:gd name="connsiteX12-113" fmla="*/ 2833177 w 4003040"/>
                <a:gd name="connsiteY12-114" fmla="*/ 380221 h 2125037"/>
                <a:gd name="connsiteX13-115" fmla="*/ 2918218 w 4003040"/>
                <a:gd name="connsiteY13-116" fmla="*/ 189803 h 2125037"/>
                <a:gd name="connsiteX14-117" fmla="*/ 3094463 w 4003040"/>
                <a:gd name="connsiteY14-118" fmla="*/ 48067 h 2125037"/>
                <a:gd name="connsiteX15-119" fmla="*/ 3354517 w 4003040"/>
                <a:gd name="connsiteY15-120" fmla="*/ 0 h 2125037"/>
                <a:gd name="connsiteX16-121" fmla="*/ 3803757 w 4003040"/>
                <a:gd name="connsiteY16-122" fmla="*/ 147282 h 2125037"/>
                <a:gd name="connsiteX17-123" fmla="*/ 3955969 w 4003040"/>
                <a:gd name="connsiteY17-124" fmla="*/ 520108 h 2125037"/>
                <a:gd name="connsiteX18-125" fmla="*/ 3870302 w 4003040"/>
                <a:gd name="connsiteY18-126" fmla="*/ 882458 h 2125037"/>
                <a:gd name="connsiteX19-127" fmla="*/ 3365571 w 4003040"/>
                <a:gd name="connsiteY19-128" fmla="*/ 1693432 h 2125037"/>
                <a:gd name="connsiteX20-129" fmla="*/ 3911600 w 4003040"/>
                <a:gd name="connsiteY20-130" fmla="*/ 1693432 h 2125037"/>
                <a:gd name="connsiteX21-131" fmla="*/ 4003040 w 4003040"/>
                <a:gd name="connsiteY21-132" fmla="*/ 2125037 h 2125037"/>
                <a:gd name="connsiteX0-133" fmla="*/ 0 w 4003040"/>
                <a:gd name="connsiteY0-134" fmla="*/ 2033597 h 2125037"/>
                <a:gd name="connsiteX1-135" fmla="*/ 2815922 w 4003040"/>
                <a:gd name="connsiteY1-136" fmla="*/ 2033597 h 2125037"/>
                <a:gd name="connsiteX2-137" fmla="*/ 2816230 w 4003040"/>
                <a:gd name="connsiteY2-138" fmla="*/ 1748894 h 2125037"/>
                <a:gd name="connsiteX3-139" fmla="*/ 3394881 w 4003040"/>
                <a:gd name="connsiteY3-140" fmla="*/ 763524 h 2125037"/>
                <a:gd name="connsiteX4-141" fmla="*/ 3486701 w 4003040"/>
                <a:gd name="connsiteY4-142" fmla="*/ 468344 h 2125037"/>
                <a:gd name="connsiteX5-143" fmla="*/ 3458932 w 4003040"/>
                <a:gd name="connsiteY5-144" fmla="*/ 346944 h 2125037"/>
                <a:gd name="connsiteX6-145" fmla="*/ 3374391 w 4003040"/>
                <a:gd name="connsiteY6-146" fmla="*/ 306889 h 2125037"/>
                <a:gd name="connsiteX7-147" fmla="*/ 3289850 w 4003040"/>
                <a:gd name="connsiteY7-148" fmla="*/ 351258 h 2125037"/>
                <a:gd name="connsiteX8-149" fmla="*/ 3262081 w 4003040"/>
                <a:gd name="connsiteY8-150" fmla="*/ 527503 h 2125037"/>
                <a:gd name="connsiteX9-151" fmla="*/ 3262081 w 4003040"/>
                <a:gd name="connsiteY9-152" fmla="*/ 717305 h 2125037"/>
                <a:gd name="connsiteX10-153" fmla="*/ 2815922 w 4003040"/>
                <a:gd name="connsiteY10-154" fmla="*/ 717305 h 2125037"/>
                <a:gd name="connsiteX11-155" fmla="*/ 2815922 w 4003040"/>
                <a:gd name="connsiteY11-156" fmla="*/ 644589 h 2125037"/>
                <a:gd name="connsiteX12-157" fmla="*/ 2833177 w 4003040"/>
                <a:gd name="connsiteY12-158" fmla="*/ 380221 h 2125037"/>
                <a:gd name="connsiteX13-159" fmla="*/ 2918218 w 4003040"/>
                <a:gd name="connsiteY13-160" fmla="*/ 189803 h 2125037"/>
                <a:gd name="connsiteX14-161" fmla="*/ 3094463 w 4003040"/>
                <a:gd name="connsiteY14-162" fmla="*/ 48067 h 2125037"/>
                <a:gd name="connsiteX15-163" fmla="*/ 3354517 w 4003040"/>
                <a:gd name="connsiteY15-164" fmla="*/ 0 h 2125037"/>
                <a:gd name="connsiteX16-165" fmla="*/ 3803757 w 4003040"/>
                <a:gd name="connsiteY16-166" fmla="*/ 147282 h 2125037"/>
                <a:gd name="connsiteX17-167" fmla="*/ 3955969 w 4003040"/>
                <a:gd name="connsiteY17-168" fmla="*/ 520108 h 2125037"/>
                <a:gd name="connsiteX18-169" fmla="*/ 3870302 w 4003040"/>
                <a:gd name="connsiteY18-170" fmla="*/ 882458 h 2125037"/>
                <a:gd name="connsiteX19-171" fmla="*/ 3365571 w 4003040"/>
                <a:gd name="connsiteY19-172" fmla="*/ 1693432 h 2125037"/>
                <a:gd name="connsiteX20-173" fmla="*/ 3911600 w 4003040"/>
                <a:gd name="connsiteY20-174" fmla="*/ 1693432 h 2125037"/>
                <a:gd name="connsiteX21-175" fmla="*/ 3956897 w 4003040"/>
                <a:gd name="connsiteY21-176" fmla="*/ 1974406 h 2125037"/>
                <a:gd name="connsiteX22" fmla="*/ 4003040 w 4003040"/>
                <a:gd name="connsiteY22" fmla="*/ 2125037 h 2125037"/>
                <a:gd name="connsiteX0-177" fmla="*/ 0 w 4923790"/>
                <a:gd name="connsiteY0-178" fmla="*/ 2033597 h 2033597"/>
                <a:gd name="connsiteX1-179" fmla="*/ 2815922 w 4923790"/>
                <a:gd name="connsiteY1-180" fmla="*/ 2033597 h 2033597"/>
                <a:gd name="connsiteX2-181" fmla="*/ 2816230 w 4923790"/>
                <a:gd name="connsiteY2-182" fmla="*/ 1748894 h 2033597"/>
                <a:gd name="connsiteX3-183" fmla="*/ 3394881 w 4923790"/>
                <a:gd name="connsiteY3-184" fmla="*/ 763524 h 2033597"/>
                <a:gd name="connsiteX4-185" fmla="*/ 3486701 w 4923790"/>
                <a:gd name="connsiteY4-186" fmla="*/ 468344 h 2033597"/>
                <a:gd name="connsiteX5-187" fmla="*/ 3458932 w 4923790"/>
                <a:gd name="connsiteY5-188" fmla="*/ 346944 h 2033597"/>
                <a:gd name="connsiteX6-189" fmla="*/ 3374391 w 4923790"/>
                <a:gd name="connsiteY6-190" fmla="*/ 306889 h 2033597"/>
                <a:gd name="connsiteX7-191" fmla="*/ 3289850 w 4923790"/>
                <a:gd name="connsiteY7-192" fmla="*/ 351258 h 2033597"/>
                <a:gd name="connsiteX8-193" fmla="*/ 3262081 w 4923790"/>
                <a:gd name="connsiteY8-194" fmla="*/ 527503 h 2033597"/>
                <a:gd name="connsiteX9-195" fmla="*/ 3262081 w 4923790"/>
                <a:gd name="connsiteY9-196" fmla="*/ 717305 h 2033597"/>
                <a:gd name="connsiteX10-197" fmla="*/ 2815922 w 4923790"/>
                <a:gd name="connsiteY10-198" fmla="*/ 717305 h 2033597"/>
                <a:gd name="connsiteX11-199" fmla="*/ 2815922 w 4923790"/>
                <a:gd name="connsiteY11-200" fmla="*/ 644589 h 2033597"/>
                <a:gd name="connsiteX12-201" fmla="*/ 2833177 w 4923790"/>
                <a:gd name="connsiteY12-202" fmla="*/ 380221 h 2033597"/>
                <a:gd name="connsiteX13-203" fmla="*/ 2918218 w 4923790"/>
                <a:gd name="connsiteY13-204" fmla="*/ 189803 h 2033597"/>
                <a:gd name="connsiteX14-205" fmla="*/ 3094463 w 4923790"/>
                <a:gd name="connsiteY14-206" fmla="*/ 48067 h 2033597"/>
                <a:gd name="connsiteX15-207" fmla="*/ 3354517 w 4923790"/>
                <a:gd name="connsiteY15-208" fmla="*/ 0 h 2033597"/>
                <a:gd name="connsiteX16-209" fmla="*/ 3803757 w 4923790"/>
                <a:gd name="connsiteY16-210" fmla="*/ 147282 h 2033597"/>
                <a:gd name="connsiteX17-211" fmla="*/ 3955969 w 4923790"/>
                <a:gd name="connsiteY17-212" fmla="*/ 520108 h 2033597"/>
                <a:gd name="connsiteX18-213" fmla="*/ 3870302 w 4923790"/>
                <a:gd name="connsiteY18-214" fmla="*/ 882458 h 2033597"/>
                <a:gd name="connsiteX19-215" fmla="*/ 3365571 w 4923790"/>
                <a:gd name="connsiteY19-216" fmla="*/ 1693432 h 2033597"/>
                <a:gd name="connsiteX20-217" fmla="*/ 3911600 w 4923790"/>
                <a:gd name="connsiteY20-218" fmla="*/ 1693432 h 2033597"/>
                <a:gd name="connsiteX21-219" fmla="*/ 3956897 w 4923790"/>
                <a:gd name="connsiteY21-220" fmla="*/ 1974406 h 2033597"/>
                <a:gd name="connsiteX22-221" fmla="*/ 4923790 w 4923790"/>
                <a:gd name="connsiteY22-222" fmla="*/ 1998037 h 2033597"/>
                <a:gd name="connsiteX0-223" fmla="*/ 0 w 4923790"/>
                <a:gd name="connsiteY0-224" fmla="*/ 2033597 h 2042452"/>
                <a:gd name="connsiteX1-225" fmla="*/ 2815922 w 4923790"/>
                <a:gd name="connsiteY1-226" fmla="*/ 2033597 h 2042452"/>
                <a:gd name="connsiteX2-227" fmla="*/ 2816230 w 4923790"/>
                <a:gd name="connsiteY2-228" fmla="*/ 1748894 h 2042452"/>
                <a:gd name="connsiteX3-229" fmla="*/ 3394881 w 4923790"/>
                <a:gd name="connsiteY3-230" fmla="*/ 763524 h 2042452"/>
                <a:gd name="connsiteX4-231" fmla="*/ 3486701 w 4923790"/>
                <a:gd name="connsiteY4-232" fmla="*/ 468344 h 2042452"/>
                <a:gd name="connsiteX5-233" fmla="*/ 3458932 w 4923790"/>
                <a:gd name="connsiteY5-234" fmla="*/ 346944 h 2042452"/>
                <a:gd name="connsiteX6-235" fmla="*/ 3374391 w 4923790"/>
                <a:gd name="connsiteY6-236" fmla="*/ 306889 h 2042452"/>
                <a:gd name="connsiteX7-237" fmla="*/ 3289850 w 4923790"/>
                <a:gd name="connsiteY7-238" fmla="*/ 351258 h 2042452"/>
                <a:gd name="connsiteX8-239" fmla="*/ 3262081 w 4923790"/>
                <a:gd name="connsiteY8-240" fmla="*/ 527503 h 2042452"/>
                <a:gd name="connsiteX9-241" fmla="*/ 3262081 w 4923790"/>
                <a:gd name="connsiteY9-242" fmla="*/ 717305 h 2042452"/>
                <a:gd name="connsiteX10-243" fmla="*/ 2815922 w 4923790"/>
                <a:gd name="connsiteY10-244" fmla="*/ 717305 h 2042452"/>
                <a:gd name="connsiteX11-245" fmla="*/ 2815922 w 4923790"/>
                <a:gd name="connsiteY11-246" fmla="*/ 644589 h 2042452"/>
                <a:gd name="connsiteX12-247" fmla="*/ 2833177 w 4923790"/>
                <a:gd name="connsiteY12-248" fmla="*/ 380221 h 2042452"/>
                <a:gd name="connsiteX13-249" fmla="*/ 2918218 w 4923790"/>
                <a:gd name="connsiteY13-250" fmla="*/ 189803 h 2042452"/>
                <a:gd name="connsiteX14-251" fmla="*/ 3094463 w 4923790"/>
                <a:gd name="connsiteY14-252" fmla="*/ 48067 h 2042452"/>
                <a:gd name="connsiteX15-253" fmla="*/ 3354517 w 4923790"/>
                <a:gd name="connsiteY15-254" fmla="*/ 0 h 2042452"/>
                <a:gd name="connsiteX16-255" fmla="*/ 3803757 w 4923790"/>
                <a:gd name="connsiteY16-256" fmla="*/ 147282 h 2042452"/>
                <a:gd name="connsiteX17-257" fmla="*/ 3955969 w 4923790"/>
                <a:gd name="connsiteY17-258" fmla="*/ 520108 h 2042452"/>
                <a:gd name="connsiteX18-259" fmla="*/ 3870302 w 4923790"/>
                <a:gd name="connsiteY18-260" fmla="*/ 882458 h 2042452"/>
                <a:gd name="connsiteX19-261" fmla="*/ 3365571 w 4923790"/>
                <a:gd name="connsiteY19-262" fmla="*/ 1693432 h 2042452"/>
                <a:gd name="connsiteX20-263" fmla="*/ 3911600 w 4923790"/>
                <a:gd name="connsiteY20-264" fmla="*/ 1693432 h 2042452"/>
                <a:gd name="connsiteX21-265" fmla="*/ 3944197 w 4923790"/>
                <a:gd name="connsiteY21-266" fmla="*/ 2018856 h 2042452"/>
                <a:gd name="connsiteX22-267" fmla="*/ 4923790 w 4923790"/>
                <a:gd name="connsiteY22-268" fmla="*/ 1998037 h 2042452"/>
                <a:gd name="connsiteX0-269" fmla="*/ 0 w 4923790"/>
                <a:gd name="connsiteY0-270" fmla="*/ 2033597 h 2042452"/>
                <a:gd name="connsiteX1-271" fmla="*/ 2815922 w 4923790"/>
                <a:gd name="connsiteY1-272" fmla="*/ 2033597 h 2042452"/>
                <a:gd name="connsiteX2-273" fmla="*/ 2816230 w 4923790"/>
                <a:gd name="connsiteY2-274" fmla="*/ 1748894 h 2042452"/>
                <a:gd name="connsiteX3-275" fmla="*/ 3394881 w 4923790"/>
                <a:gd name="connsiteY3-276" fmla="*/ 763524 h 2042452"/>
                <a:gd name="connsiteX4-277" fmla="*/ 3486701 w 4923790"/>
                <a:gd name="connsiteY4-278" fmla="*/ 468344 h 2042452"/>
                <a:gd name="connsiteX5-279" fmla="*/ 3458932 w 4923790"/>
                <a:gd name="connsiteY5-280" fmla="*/ 346944 h 2042452"/>
                <a:gd name="connsiteX6-281" fmla="*/ 3374391 w 4923790"/>
                <a:gd name="connsiteY6-282" fmla="*/ 306889 h 2042452"/>
                <a:gd name="connsiteX7-283" fmla="*/ 3289850 w 4923790"/>
                <a:gd name="connsiteY7-284" fmla="*/ 351258 h 2042452"/>
                <a:gd name="connsiteX8-285" fmla="*/ 3262081 w 4923790"/>
                <a:gd name="connsiteY8-286" fmla="*/ 527503 h 2042452"/>
                <a:gd name="connsiteX9-287" fmla="*/ 3262081 w 4923790"/>
                <a:gd name="connsiteY9-288" fmla="*/ 717305 h 2042452"/>
                <a:gd name="connsiteX10-289" fmla="*/ 2815922 w 4923790"/>
                <a:gd name="connsiteY10-290" fmla="*/ 717305 h 2042452"/>
                <a:gd name="connsiteX11-291" fmla="*/ 2815922 w 4923790"/>
                <a:gd name="connsiteY11-292" fmla="*/ 644589 h 2042452"/>
                <a:gd name="connsiteX12-293" fmla="*/ 2833177 w 4923790"/>
                <a:gd name="connsiteY12-294" fmla="*/ 380221 h 2042452"/>
                <a:gd name="connsiteX13-295" fmla="*/ 2918218 w 4923790"/>
                <a:gd name="connsiteY13-296" fmla="*/ 189803 h 2042452"/>
                <a:gd name="connsiteX14-297" fmla="*/ 3094463 w 4923790"/>
                <a:gd name="connsiteY14-298" fmla="*/ 48067 h 2042452"/>
                <a:gd name="connsiteX15-299" fmla="*/ 3354517 w 4923790"/>
                <a:gd name="connsiteY15-300" fmla="*/ 0 h 2042452"/>
                <a:gd name="connsiteX16-301" fmla="*/ 3803757 w 4923790"/>
                <a:gd name="connsiteY16-302" fmla="*/ 147282 h 2042452"/>
                <a:gd name="connsiteX17-303" fmla="*/ 3955969 w 4923790"/>
                <a:gd name="connsiteY17-304" fmla="*/ 520108 h 2042452"/>
                <a:gd name="connsiteX18-305" fmla="*/ 3870302 w 4923790"/>
                <a:gd name="connsiteY18-306" fmla="*/ 882458 h 2042452"/>
                <a:gd name="connsiteX19-307" fmla="*/ 3365571 w 4923790"/>
                <a:gd name="connsiteY19-308" fmla="*/ 1693432 h 2042452"/>
                <a:gd name="connsiteX20-309" fmla="*/ 3911600 w 4923790"/>
                <a:gd name="connsiteY20-310" fmla="*/ 1693432 h 2042452"/>
                <a:gd name="connsiteX21-311" fmla="*/ 3944197 w 4923790"/>
                <a:gd name="connsiteY21-312" fmla="*/ 2018856 h 2042452"/>
                <a:gd name="connsiteX22-313" fmla="*/ 4923790 w 4923790"/>
                <a:gd name="connsiteY22-314" fmla="*/ 1998037 h 2042452"/>
                <a:gd name="connsiteX0-315" fmla="*/ 0 w 4923790"/>
                <a:gd name="connsiteY0-316" fmla="*/ 2033597 h 2042452"/>
                <a:gd name="connsiteX1-317" fmla="*/ 2815922 w 4923790"/>
                <a:gd name="connsiteY1-318" fmla="*/ 2033597 h 2042452"/>
                <a:gd name="connsiteX2-319" fmla="*/ 2816230 w 4923790"/>
                <a:gd name="connsiteY2-320" fmla="*/ 1748894 h 2042452"/>
                <a:gd name="connsiteX3-321" fmla="*/ 3394881 w 4923790"/>
                <a:gd name="connsiteY3-322" fmla="*/ 763524 h 2042452"/>
                <a:gd name="connsiteX4-323" fmla="*/ 3486701 w 4923790"/>
                <a:gd name="connsiteY4-324" fmla="*/ 468344 h 2042452"/>
                <a:gd name="connsiteX5-325" fmla="*/ 3458932 w 4923790"/>
                <a:gd name="connsiteY5-326" fmla="*/ 346944 h 2042452"/>
                <a:gd name="connsiteX6-327" fmla="*/ 3374391 w 4923790"/>
                <a:gd name="connsiteY6-328" fmla="*/ 306889 h 2042452"/>
                <a:gd name="connsiteX7-329" fmla="*/ 3289850 w 4923790"/>
                <a:gd name="connsiteY7-330" fmla="*/ 351258 h 2042452"/>
                <a:gd name="connsiteX8-331" fmla="*/ 3262081 w 4923790"/>
                <a:gd name="connsiteY8-332" fmla="*/ 527503 h 2042452"/>
                <a:gd name="connsiteX9-333" fmla="*/ 3262081 w 4923790"/>
                <a:gd name="connsiteY9-334" fmla="*/ 717305 h 2042452"/>
                <a:gd name="connsiteX10-335" fmla="*/ 2815922 w 4923790"/>
                <a:gd name="connsiteY10-336" fmla="*/ 717305 h 2042452"/>
                <a:gd name="connsiteX11-337" fmla="*/ 2815922 w 4923790"/>
                <a:gd name="connsiteY11-338" fmla="*/ 644589 h 2042452"/>
                <a:gd name="connsiteX12-339" fmla="*/ 2833177 w 4923790"/>
                <a:gd name="connsiteY12-340" fmla="*/ 380221 h 2042452"/>
                <a:gd name="connsiteX13-341" fmla="*/ 2918218 w 4923790"/>
                <a:gd name="connsiteY13-342" fmla="*/ 189803 h 2042452"/>
                <a:gd name="connsiteX14-343" fmla="*/ 3094463 w 4923790"/>
                <a:gd name="connsiteY14-344" fmla="*/ 48067 h 2042452"/>
                <a:gd name="connsiteX15-345" fmla="*/ 3354517 w 4923790"/>
                <a:gd name="connsiteY15-346" fmla="*/ 0 h 2042452"/>
                <a:gd name="connsiteX16-347" fmla="*/ 3803757 w 4923790"/>
                <a:gd name="connsiteY16-348" fmla="*/ 147282 h 2042452"/>
                <a:gd name="connsiteX17-349" fmla="*/ 3955969 w 4923790"/>
                <a:gd name="connsiteY17-350" fmla="*/ 520108 h 2042452"/>
                <a:gd name="connsiteX18-351" fmla="*/ 3870302 w 4923790"/>
                <a:gd name="connsiteY18-352" fmla="*/ 882458 h 2042452"/>
                <a:gd name="connsiteX19-353" fmla="*/ 3365571 w 4923790"/>
                <a:gd name="connsiteY19-354" fmla="*/ 1693432 h 2042452"/>
                <a:gd name="connsiteX20-355" fmla="*/ 3911600 w 4923790"/>
                <a:gd name="connsiteY20-356" fmla="*/ 1693432 h 2042452"/>
                <a:gd name="connsiteX21-357" fmla="*/ 3944197 w 4923790"/>
                <a:gd name="connsiteY21-358" fmla="*/ 2018856 h 2042452"/>
                <a:gd name="connsiteX22-359" fmla="*/ 4923790 w 4923790"/>
                <a:gd name="connsiteY22-360" fmla="*/ 1998037 h 2042452"/>
                <a:gd name="connsiteX0-361" fmla="*/ 0 w 4923790"/>
                <a:gd name="connsiteY0-362" fmla="*/ 2033597 h 2034670"/>
                <a:gd name="connsiteX1-363" fmla="*/ 2815922 w 4923790"/>
                <a:gd name="connsiteY1-364" fmla="*/ 2033597 h 2034670"/>
                <a:gd name="connsiteX2-365" fmla="*/ 2816230 w 4923790"/>
                <a:gd name="connsiteY2-366" fmla="*/ 1748894 h 2034670"/>
                <a:gd name="connsiteX3-367" fmla="*/ 3394881 w 4923790"/>
                <a:gd name="connsiteY3-368" fmla="*/ 763524 h 2034670"/>
                <a:gd name="connsiteX4-369" fmla="*/ 3486701 w 4923790"/>
                <a:gd name="connsiteY4-370" fmla="*/ 468344 h 2034670"/>
                <a:gd name="connsiteX5-371" fmla="*/ 3458932 w 4923790"/>
                <a:gd name="connsiteY5-372" fmla="*/ 346944 h 2034670"/>
                <a:gd name="connsiteX6-373" fmla="*/ 3374391 w 4923790"/>
                <a:gd name="connsiteY6-374" fmla="*/ 306889 h 2034670"/>
                <a:gd name="connsiteX7-375" fmla="*/ 3289850 w 4923790"/>
                <a:gd name="connsiteY7-376" fmla="*/ 351258 h 2034670"/>
                <a:gd name="connsiteX8-377" fmla="*/ 3262081 w 4923790"/>
                <a:gd name="connsiteY8-378" fmla="*/ 527503 h 2034670"/>
                <a:gd name="connsiteX9-379" fmla="*/ 3262081 w 4923790"/>
                <a:gd name="connsiteY9-380" fmla="*/ 717305 h 2034670"/>
                <a:gd name="connsiteX10-381" fmla="*/ 2815922 w 4923790"/>
                <a:gd name="connsiteY10-382" fmla="*/ 717305 h 2034670"/>
                <a:gd name="connsiteX11-383" fmla="*/ 2815922 w 4923790"/>
                <a:gd name="connsiteY11-384" fmla="*/ 644589 h 2034670"/>
                <a:gd name="connsiteX12-385" fmla="*/ 2833177 w 4923790"/>
                <a:gd name="connsiteY12-386" fmla="*/ 380221 h 2034670"/>
                <a:gd name="connsiteX13-387" fmla="*/ 2918218 w 4923790"/>
                <a:gd name="connsiteY13-388" fmla="*/ 189803 h 2034670"/>
                <a:gd name="connsiteX14-389" fmla="*/ 3094463 w 4923790"/>
                <a:gd name="connsiteY14-390" fmla="*/ 48067 h 2034670"/>
                <a:gd name="connsiteX15-391" fmla="*/ 3354517 w 4923790"/>
                <a:gd name="connsiteY15-392" fmla="*/ 0 h 2034670"/>
                <a:gd name="connsiteX16-393" fmla="*/ 3803757 w 4923790"/>
                <a:gd name="connsiteY16-394" fmla="*/ 147282 h 2034670"/>
                <a:gd name="connsiteX17-395" fmla="*/ 3955969 w 4923790"/>
                <a:gd name="connsiteY17-396" fmla="*/ 520108 h 2034670"/>
                <a:gd name="connsiteX18-397" fmla="*/ 3870302 w 4923790"/>
                <a:gd name="connsiteY18-398" fmla="*/ 882458 h 2034670"/>
                <a:gd name="connsiteX19-399" fmla="*/ 3365571 w 4923790"/>
                <a:gd name="connsiteY19-400" fmla="*/ 1693432 h 2034670"/>
                <a:gd name="connsiteX20-401" fmla="*/ 3911600 w 4923790"/>
                <a:gd name="connsiteY20-402" fmla="*/ 1693432 h 2034670"/>
                <a:gd name="connsiteX21-403" fmla="*/ 3944197 w 4923790"/>
                <a:gd name="connsiteY21-404" fmla="*/ 2018856 h 2034670"/>
                <a:gd name="connsiteX22-405" fmla="*/ 4923790 w 4923790"/>
                <a:gd name="connsiteY22-406" fmla="*/ 1998037 h 2034670"/>
                <a:gd name="connsiteX0-407" fmla="*/ 0 w 4923790"/>
                <a:gd name="connsiteY0-408" fmla="*/ 2033597 h 2034670"/>
                <a:gd name="connsiteX1-409" fmla="*/ 2815922 w 4923790"/>
                <a:gd name="connsiteY1-410" fmla="*/ 2033597 h 2034670"/>
                <a:gd name="connsiteX2-411" fmla="*/ 2816230 w 4923790"/>
                <a:gd name="connsiteY2-412" fmla="*/ 1748894 h 2034670"/>
                <a:gd name="connsiteX3-413" fmla="*/ 3394881 w 4923790"/>
                <a:gd name="connsiteY3-414" fmla="*/ 763524 h 2034670"/>
                <a:gd name="connsiteX4-415" fmla="*/ 3486701 w 4923790"/>
                <a:gd name="connsiteY4-416" fmla="*/ 468344 h 2034670"/>
                <a:gd name="connsiteX5-417" fmla="*/ 3458932 w 4923790"/>
                <a:gd name="connsiteY5-418" fmla="*/ 346944 h 2034670"/>
                <a:gd name="connsiteX6-419" fmla="*/ 3374391 w 4923790"/>
                <a:gd name="connsiteY6-420" fmla="*/ 306889 h 2034670"/>
                <a:gd name="connsiteX7-421" fmla="*/ 3289850 w 4923790"/>
                <a:gd name="connsiteY7-422" fmla="*/ 351258 h 2034670"/>
                <a:gd name="connsiteX8-423" fmla="*/ 3262081 w 4923790"/>
                <a:gd name="connsiteY8-424" fmla="*/ 527503 h 2034670"/>
                <a:gd name="connsiteX9-425" fmla="*/ 3262081 w 4923790"/>
                <a:gd name="connsiteY9-426" fmla="*/ 717305 h 2034670"/>
                <a:gd name="connsiteX10-427" fmla="*/ 2815922 w 4923790"/>
                <a:gd name="connsiteY10-428" fmla="*/ 717305 h 2034670"/>
                <a:gd name="connsiteX11-429" fmla="*/ 2815922 w 4923790"/>
                <a:gd name="connsiteY11-430" fmla="*/ 644589 h 2034670"/>
                <a:gd name="connsiteX12-431" fmla="*/ 2833177 w 4923790"/>
                <a:gd name="connsiteY12-432" fmla="*/ 380221 h 2034670"/>
                <a:gd name="connsiteX13-433" fmla="*/ 2918218 w 4923790"/>
                <a:gd name="connsiteY13-434" fmla="*/ 189803 h 2034670"/>
                <a:gd name="connsiteX14-435" fmla="*/ 3094463 w 4923790"/>
                <a:gd name="connsiteY14-436" fmla="*/ 48067 h 2034670"/>
                <a:gd name="connsiteX15-437" fmla="*/ 3354517 w 4923790"/>
                <a:gd name="connsiteY15-438" fmla="*/ 0 h 2034670"/>
                <a:gd name="connsiteX16-439" fmla="*/ 3803757 w 4923790"/>
                <a:gd name="connsiteY16-440" fmla="*/ 147282 h 2034670"/>
                <a:gd name="connsiteX17-441" fmla="*/ 3955969 w 4923790"/>
                <a:gd name="connsiteY17-442" fmla="*/ 520108 h 2034670"/>
                <a:gd name="connsiteX18-443" fmla="*/ 3870302 w 4923790"/>
                <a:gd name="connsiteY18-444" fmla="*/ 882458 h 2034670"/>
                <a:gd name="connsiteX19-445" fmla="*/ 3365571 w 4923790"/>
                <a:gd name="connsiteY19-446" fmla="*/ 1693432 h 2034670"/>
                <a:gd name="connsiteX20-447" fmla="*/ 3911600 w 4923790"/>
                <a:gd name="connsiteY20-448" fmla="*/ 1693432 h 2034670"/>
                <a:gd name="connsiteX21-449" fmla="*/ 3944197 w 4923790"/>
                <a:gd name="connsiteY21-450" fmla="*/ 2018856 h 2034670"/>
                <a:gd name="connsiteX22-451" fmla="*/ 4923790 w 4923790"/>
                <a:gd name="connsiteY22-452" fmla="*/ 1998037 h 2034670"/>
                <a:gd name="connsiteX0-453" fmla="*/ 0 w 4923790"/>
                <a:gd name="connsiteY0-454" fmla="*/ 2033597 h 2034670"/>
                <a:gd name="connsiteX1-455" fmla="*/ 2815922 w 4923790"/>
                <a:gd name="connsiteY1-456" fmla="*/ 2033597 h 2034670"/>
                <a:gd name="connsiteX2-457" fmla="*/ 2816230 w 4923790"/>
                <a:gd name="connsiteY2-458" fmla="*/ 1748894 h 2034670"/>
                <a:gd name="connsiteX3-459" fmla="*/ 3394881 w 4923790"/>
                <a:gd name="connsiteY3-460" fmla="*/ 763524 h 2034670"/>
                <a:gd name="connsiteX4-461" fmla="*/ 3486701 w 4923790"/>
                <a:gd name="connsiteY4-462" fmla="*/ 468344 h 2034670"/>
                <a:gd name="connsiteX5-463" fmla="*/ 3458932 w 4923790"/>
                <a:gd name="connsiteY5-464" fmla="*/ 346944 h 2034670"/>
                <a:gd name="connsiteX6-465" fmla="*/ 3374391 w 4923790"/>
                <a:gd name="connsiteY6-466" fmla="*/ 306889 h 2034670"/>
                <a:gd name="connsiteX7-467" fmla="*/ 3289850 w 4923790"/>
                <a:gd name="connsiteY7-468" fmla="*/ 351258 h 2034670"/>
                <a:gd name="connsiteX8-469" fmla="*/ 3262081 w 4923790"/>
                <a:gd name="connsiteY8-470" fmla="*/ 527503 h 2034670"/>
                <a:gd name="connsiteX9-471" fmla="*/ 3262081 w 4923790"/>
                <a:gd name="connsiteY9-472" fmla="*/ 717305 h 2034670"/>
                <a:gd name="connsiteX10-473" fmla="*/ 2815922 w 4923790"/>
                <a:gd name="connsiteY10-474" fmla="*/ 717305 h 2034670"/>
                <a:gd name="connsiteX11-475" fmla="*/ 2815922 w 4923790"/>
                <a:gd name="connsiteY11-476" fmla="*/ 644589 h 2034670"/>
                <a:gd name="connsiteX12-477" fmla="*/ 2833177 w 4923790"/>
                <a:gd name="connsiteY12-478" fmla="*/ 380221 h 2034670"/>
                <a:gd name="connsiteX13-479" fmla="*/ 2918218 w 4923790"/>
                <a:gd name="connsiteY13-480" fmla="*/ 189803 h 2034670"/>
                <a:gd name="connsiteX14-481" fmla="*/ 3094463 w 4923790"/>
                <a:gd name="connsiteY14-482" fmla="*/ 48067 h 2034670"/>
                <a:gd name="connsiteX15-483" fmla="*/ 3354517 w 4923790"/>
                <a:gd name="connsiteY15-484" fmla="*/ 0 h 2034670"/>
                <a:gd name="connsiteX16-485" fmla="*/ 3803757 w 4923790"/>
                <a:gd name="connsiteY16-486" fmla="*/ 147282 h 2034670"/>
                <a:gd name="connsiteX17-487" fmla="*/ 3955969 w 4923790"/>
                <a:gd name="connsiteY17-488" fmla="*/ 520108 h 2034670"/>
                <a:gd name="connsiteX18-489" fmla="*/ 3870302 w 4923790"/>
                <a:gd name="connsiteY18-490" fmla="*/ 882458 h 2034670"/>
                <a:gd name="connsiteX19-491" fmla="*/ 3365571 w 4923790"/>
                <a:gd name="connsiteY19-492" fmla="*/ 1693432 h 2034670"/>
                <a:gd name="connsiteX20-493" fmla="*/ 3911600 w 4923790"/>
                <a:gd name="connsiteY20-494" fmla="*/ 1693432 h 2034670"/>
                <a:gd name="connsiteX21-495" fmla="*/ 3912447 w 4923790"/>
                <a:gd name="connsiteY21-496" fmla="*/ 2018856 h 2034670"/>
                <a:gd name="connsiteX22-497" fmla="*/ 4923790 w 4923790"/>
                <a:gd name="connsiteY22-498" fmla="*/ 1998037 h 2034670"/>
                <a:gd name="connsiteX0-499" fmla="*/ 0 w 4923790"/>
                <a:gd name="connsiteY0-500" fmla="*/ 2033597 h 2034670"/>
                <a:gd name="connsiteX1-501" fmla="*/ 2815922 w 4923790"/>
                <a:gd name="connsiteY1-502" fmla="*/ 2033597 h 2034670"/>
                <a:gd name="connsiteX2-503" fmla="*/ 2816230 w 4923790"/>
                <a:gd name="connsiteY2-504" fmla="*/ 1748894 h 2034670"/>
                <a:gd name="connsiteX3-505" fmla="*/ 3394881 w 4923790"/>
                <a:gd name="connsiteY3-506" fmla="*/ 763524 h 2034670"/>
                <a:gd name="connsiteX4-507" fmla="*/ 3486701 w 4923790"/>
                <a:gd name="connsiteY4-508" fmla="*/ 468344 h 2034670"/>
                <a:gd name="connsiteX5-509" fmla="*/ 3458932 w 4923790"/>
                <a:gd name="connsiteY5-510" fmla="*/ 346944 h 2034670"/>
                <a:gd name="connsiteX6-511" fmla="*/ 3374391 w 4923790"/>
                <a:gd name="connsiteY6-512" fmla="*/ 306889 h 2034670"/>
                <a:gd name="connsiteX7-513" fmla="*/ 3289850 w 4923790"/>
                <a:gd name="connsiteY7-514" fmla="*/ 351258 h 2034670"/>
                <a:gd name="connsiteX8-515" fmla="*/ 3262081 w 4923790"/>
                <a:gd name="connsiteY8-516" fmla="*/ 527503 h 2034670"/>
                <a:gd name="connsiteX9-517" fmla="*/ 3262081 w 4923790"/>
                <a:gd name="connsiteY9-518" fmla="*/ 717305 h 2034670"/>
                <a:gd name="connsiteX10-519" fmla="*/ 2815922 w 4923790"/>
                <a:gd name="connsiteY10-520" fmla="*/ 717305 h 2034670"/>
                <a:gd name="connsiteX11-521" fmla="*/ 2815922 w 4923790"/>
                <a:gd name="connsiteY11-522" fmla="*/ 644589 h 2034670"/>
                <a:gd name="connsiteX12-523" fmla="*/ 2833177 w 4923790"/>
                <a:gd name="connsiteY12-524" fmla="*/ 380221 h 2034670"/>
                <a:gd name="connsiteX13-525" fmla="*/ 2918218 w 4923790"/>
                <a:gd name="connsiteY13-526" fmla="*/ 189803 h 2034670"/>
                <a:gd name="connsiteX14-527" fmla="*/ 3094463 w 4923790"/>
                <a:gd name="connsiteY14-528" fmla="*/ 48067 h 2034670"/>
                <a:gd name="connsiteX15-529" fmla="*/ 3354517 w 4923790"/>
                <a:gd name="connsiteY15-530" fmla="*/ 0 h 2034670"/>
                <a:gd name="connsiteX16-531" fmla="*/ 3803757 w 4923790"/>
                <a:gd name="connsiteY16-532" fmla="*/ 147282 h 2034670"/>
                <a:gd name="connsiteX17-533" fmla="*/ 3955969 w 4923790"/>
                <a:gd name="connsiteY17-534" fmla="*/ 520108 h 2034670"/>
                <a:gd name="connsiteX18-535" fmla="*/ 3870302 w 4923790"/>
                <a:gd name="connsiteY18-536" fmla="*/ 882458 h 2034670"/>
                <a:gd name="connsiteX19-537" fmla="*/ 3365571 w 4923790"/>
                <a:gd name="connsiteY19-538" fmla="*/ 1693432 h 2034670"/>
                <a:gd name="connsiteX20-539" fmla="*/ 3911600 w 4923790"/>
                <a:gd name="connsiteY20-540" fmla="*/ 1693432 h 2034670"/>
                <a:gd name="connsiteX21-541" fmla="*/ 3912447 w 4923790"/>
                <a:gd name="connsiteY21-542" fmla="*/ 2018856 h 2034670"/>
                <a:gd name="connsiteX22-543" fmla="*/ 4923790 w 4923790"/>
                <a:gd name="connsiteY22-544" fmla="*/ 1998037 h 2034670"/>
                <a:gd name="connsiteX0-545" fmla="*/ 0 w 4923790"/>
                <a:gd name="connsiteY0-546" fmla="*/ 2033597 h 2034670"/>
                <a:gd name="connsiteX1-547" fmla="*/ 2815922 w 4923790"/>
                <a:gd name="connsiteY1-548" fmla="*/ 2033597 h 2034670"/>
                <a:gd name="connsiteX2-549" fmla="*/ 2816230 w 4923790"/>
                <a:gd name="connsiteY2-550" fmla="*/ 1748894 h 2034670"/>
                <a:gd name="connsiteX3-551" fmla="*/ 3394881 w 4923790"/>
                <a:gd name="connsiteY3-552" fmla="*/ 763524 h 2034670"/>
                <a:gd name="connsiteX4-553" fmla="*/ 3486701 w 4923790"/>
                <a:gd name="connsiteY4-554" fmla="*/ 468344 h 2034670"/>
                <a:gd name="connsiteX5-555" fmla="*/ 3458932 w 4923790"/>
                <a:gd name="connsiteY5-556" fmla="*/ 346944 h 2034670"/>
                <a:gd name="connsiteX6-557" fmla="*/ 3374391 w 4923790"/>
                <a:gd name="connsiteY6-558" fmla="*/ 306889 h 2034670"/>
                <a:gd name="connsiteX7-559" fmla="*/ 3289850 w 4923790"/>
                <a:gd name="connsiteY7-560" fmla="*/ 351258 h 2034670"/>
                <a:gd name="connsiteX8-561" fmla="*/ 3262081 w 4923790"/>
                <a:gd name="connsiteY8-562" fmla="*/ 527503 h 2034670"/>
                <a:gd name="connsiteX9-563" fmla="*/ 3262081 w 4923790"/>
                <a:gd name="connsiteY9-564" fmla="*/ 717305 h 2034670"/>
                <a:gd name="connsiteX10-565" fmla="*/ 2815922 w 4923790"/>
                <a:gd name="connsiteY10-566" fmla="*/ 717305 h 2034670"/>
                <a:gd name="connsiteX11-567" fmla="*/ 2815922 w 4923790"/>
                <a:gd name="connsiteY11-568" fmla="*/ 644589 h 2034670"/>
                <a:gd name="connsiteX12-569" fmla="*/ 2833177 w 4923790"/>
                <a:gd name="connsiteY12-570" fmla="*/ 380221 h 2034670"/>
                <a:gd name="connsiteX13-571" fmla="*/ 2918218 w 4923790"/>
                <a:gd name="connsiteY13-572" fmla="*/ 189803 h 2034670"/>
                <a:gd name="connsiteX14-573" fmla="*/ 3094463 w 4923790"/>
                <a:gd name="connsiteY14-574" fmla="*/ 48067 h 2034670"/>
                <a:gd name="connsiteX15-575" fmla="*/ 3354517 w 4923790"/>
                <a:gd name="connsiteY15-576" fmla="*/ 0 h 2034670"/>
                <a:gd name="connsiteX16-577" fmla="*/ 3803757 w 4923790"/>
                <a:gd name="connsiteY16-578" fmla="*/ 147282 h 2034670"/>
                <a:gd name="connsiteX17-579" fmla="*/ 3955969 w 4923790"/>
                <a:gd name="connsiteY17-580" fmla="*/ 520108 h 2034670"/>
                <a:gd name="connsiteX18-581" fmla="*/ 3870302 w 4923790"/>
                <a:gd name="connsiteY18-582" fmla="*/ 882458 h 2034670"/>
                <a:gd name="connsiteX19-583" fmla="*/ 3365571 w 4923790"/>
                <a:gd name="connsiteY19-584" fmla="*/ 1693432 h 2034670"/>
                <a:gd name="connsiteX20-585" fmla="*/ 3911600 w 4923790"/>
                <a:gd name="connsiteY20-586" fmla="*/ 1693432 h 2034670"/>
                <a:gd name="connsiteX21-587" fmla="*/ 3912447 w 4923790"/>
                <a:gd name="connsiteY21-588" fmla="*/ 2018856 h 2034670"/>
                <a:gd name="connsiteX22-589" fmla="*/ 4923790 w 4923790"/>
                <a:gd name="connsiteY22-590" fmla="*/ 1998037 h 2034670"/>
                <a:gd name="connsiteX0-591" fmla="*/ 0 w 4923790"/>
                <a:gd name="connsiteY0-592" fmla="*/ 2033597 h 2034670"/>
                <a:gd name="connsiteX1-593" fmla="*/ 2815922 w 4923790"/>
                <a:gd name="connsiteY1-594" fmla="*/ 2033597 h 2034670"/>
                <a:gd name="connsiteX2-595" fmla="*/ 2816230 w 4923790"/>
                <a:gd name="connsiteY2-596" fmla="*/ 1748894 h 2034670"/>
                <a:gd name="connsiteX3-597" fmla="*/ 3394881 w 4923790"/>
                <a:gd name="connsiteY3-598" fmla="*/ 763524 h 2034670"/>
                <a:gd name="connsiteX4-599" fmla="*/ 3486701 w 4923790"/>
                <a:gd name="connsiteY4-600" fmla="*/ 468344 h 2034670"/>
                <a:gd name="connsiteX5-601" fmla="*/ 3458932 w 4923790"/>
                <a:gd name="connsiteY5-602" fmla="*/ 346944 h 2034670"/>
                <a:gd name="connsiteX6-603" fmla="*/ 3374391 w 4923790"/>
                <a:gd name="connsiteY6-604" fmla="*/ 306889 h 2034670"/>
                <a:gd name="connsiteX7-605" fmla="*/ 3289850 w 4923790"/>
                <a:gd name="connsiteY7-606" fmla="*/ 351258 h 2034670"/>
                <a:gd name="connsiteX8-607" fmla="*/ 3262081 w 4923790"/>
                <a:gd name="connsiteY8-608" fmla="*/ 527503 h 2034670"/>
                <a:gd name="connsiteX9-609" fmla="*/ 3262081 w 4923790"/>
                <a:gd name="connsiteY9-610" fmla="*/ 717305 h 2034670"/>
                <a:gd name="connsiteX10-611" fmla="*/ 2815922 w 4923790"/>
                <a:gd name="connsiteY10-612" fmla="*/ 717305 h 2034670"/>
                <a:gd name="connsiteX11-613" fmla="*/ 2815922 w 4923790"/>
                <a:gd name="connsiteY11-614" fmla="*/ 644589 h 2034670"/>
                <a:gd name="connsiteX12-615" fmla="*/ 2833177 w 4923790"/>
                <a:gd name="connsiteY12-616" fmla="*/ 380221 h 2034670"/>
                <a:gd name="connsiteX13-617" fmla="*/ 2918218 w 4923790"/>
                <a:gd name="connsiteY13-618" fmla="*/ 189803 h 2034670"/>
                <a:gd name="connsiteX14-619" fmla="*/ 3094463 w 4923790"/>
                <a:gd name="connsiteY14-620" fmla="*/ 48067 h 2034670"/>
                <a:gd name="connsiteX15-621" fmla="*/ 3354517 w 4923790"/>
                <a:gd name="connsiteY15-622" fmla="*/ 0 h 2034670"/>
                <a:gd name="connsiteX16-623" fmla="*/ 3803757 w 4923790"/>
                <a:gd name="connsiteY16-624" fmla="*/ 147282 h 2034670"/>
                <a:gd name="connsiteX17-625" fmla="*/ 3955969 w 4923790"/>
                <a:gd name="connsiteY17-626" fmla="*/ 520108 h 2034670"/>
                <a:gd name="connsiteX18-627" fmla="*/ 3870302 w 4923790"/>
                <a:gd name="connsiteY18-628" fmla="*/ 882458 h 2034670"/>
                <a:gd name="connsiteX19-629" fmla="*/ 3365571 w 4923790"/>
                <a:gd name="connsiteY19-630" fmla="*/ 1693432 h 2034670"/>
                <a:gd name="connsiteX20-631" fmla="*/ 3911600 w 4923790"/>
                <a:gd name="connsiteY20-632" fmla="*/ 1693432 h 2034670"/>
                <a:gd name="connsiteX21-633" fmla="*/ 3912447 w 4923790"/>
                <a:gd name="connsiteY21-634" fmla="*/ 2018856 h 2034670"/>
                <a:gd name="connsiteX22-635" fmla="*/ 4923790 w 4923790"/>
                <a:gd name="connsiteY22-636" fmla="*/ 1998037 h 2034670"/>
                <a:gd name="connsiteX0-637" fmla="*/ 0 w 4923790"/>
                <a:gd name="connsiteY0-638" fmla="*/ 2033597 h 2045972"/>
                <a:gd name="connsiteX1-639" fmla="*/ 2815922 w 4923790"/>
                <a:gd name="connsiteY1-640" fmla="*/ 2033597 h 2045972"/>
                <a:gd name="connsiteX2-641" fmla="*/ 2816230 w 4923790"/>
                <a:gd name="connsiteY2-642" fmla="*/ 1748894 h 2045972"/>
                <a:gd name="connsiteX3-643" fmla="*/ 3394881 w 4923790"/>
                <a:gd name="connsiteY3-644" fmla="*/ 763524 h 2045972"/>
                <a:gd name="connsiteX4-645" fmla="*/ 3486701 w 4923790"/>
                <a:gd name="connsiteY4-646" fmla="*/ 468344 h 2045972"/>
                <a:gd name="connsiteX5-647" fmla="*/ 3458932 w 4923790"/>
                <a:gd name="connsiteY5-648" fmla="*/ 346944 h 2045972"/>
                <a:gd name="connsiteX6-649" fmla="*/ 3374391 w 4923790"/>
                <a:gd name="connsiteY6-650" fmla="*/ 306889 h 2045972"/>
                <a:gd name="connsiteX7-651" fmla="*/ 3289850 w 4923790"/>
                <a:gd name="connsiteY7-652" fmla="*/ 351258 h 2045972"/>
                <a:gd name="connsiteX8-653" fmla="*/ 3262081 w 4923790"/>
                <a:gd name="connsiteY8-654" fmla="*/ 527503 h 2045972"/>
                <a:gd name="connsiteX9-655" fmla="*/ 3262081 w 4923790"/>
                <a:gd name="connsiteY9-656" fmla="*/ 717305 h 2045972"/>
                <a:gd name="connsiteX10-657" fmla="*/ 2815922 w 4923790"/>
                <a:gd name="connsiteY10-658" fmla="*/ 717305 h 2045972"/>
                <a:gd name="connsiteX11-659" fmla="*/ 2815922 w 4923790"/>
                <a:gd name="connsiteY11-660" fmla="*/ 644589 h 2045972"/>
                <a:gd name="connsiteX12-661" fmla="*/ 2833177 w 4923790"/>
                <a:gd name="connsiteY12-662" fmla="*/ 380221 h 2045972"/>
                <a:gd name="connsiteX13-663" fmla="*/ 2918218 w 4923790"/>
                <a:gd name="connsiteY13-664" fmla="*/ 189803 h 2045972"/>
                <a:gd name="connsiteX14-665" fmla="*/ 3094463 w 4923790"/>
                <a:gd name="connsiteY14-666" fmla="*/ 48067 h 2045972"/>
                <a:gd name="connsiteX15-667" fmla="*/ 3354517 w 4923790"/>
                <a:gd name="connsiteY15-668" fmla="*/ 0 h 2045972"/>
                <a:gd name="connsiteX16-669" fmla="*/ 3803757 w 4923790"/>
                <a:gd name="connsiteY16-670" fmla="*/ 147282 h 2045972"/>
                <a:gd name="connsiteX17-671" fmla="*/ 3955969 w 4923790"/>
                <a:gd name="connsiteY17-672" fmla="*/ 520108 h 2045972"/>
                <a:gd name="connsiteX18-673" fmla="*/ 3870302 w 4923790"/>
                <a:gd name="connsiteY18-674" fmla="*/ 882458 h 2045972"/>
                <a:gd name="connsiteX19-675" fmla="*/ 3365571 w 4923790"/>
                <a:gd name="connsiteY19-676" fmla="*/ 1693432 h 2045972"/>
                <a:gd name="connsiteX20-677" fmla="*/ 3911600 w 4923790"/>
                <a:gd name="connsiteY20-678" fmla="*/ 1693432 h 2045972"/>
                <a:gd name="connsiteX21-679" fmla="*/ 3906097 w 4923790"/>
                <a:gd name="connsiteY21-680" fmla="*/ 2031556 h 2045972"/>
                <a:gd name="connsiteX22-681" fmla="*/ 4923790 w 4923790"/>
                <a:gd name="connsiteY22-682" fmla="*/ 1998037 h 2045972"/>
                <a:gd name="connsiteX0-683" fmla="*/ 0 w 4923790"/>
                <a:gd name="connsiteY0-684" fmla="*/ 2033597 h 2045972"/>
                <a:gd name="connsiteX1-685" fmla="*/ 2815922 w 4923790"/>
                <a:gd name="connsiteY1-686" fmla="*/ 2033597 h 2045972"/>
                <a:gd name="connsiteX2-687" fmla="*/ 2816230 w 4923790"/>
                <a:gd name="connsiteY2-688" fmla="*/ 1748894 h 2045972"/>
                <a:gd name="connsiteX3-689" fmla="*/ 3394881 w 4923790"/>
                <a:gd name="connsiteY3-690" fmla="*/ 763524 h 2045972"/>
                <a:gd name="connsiteX4-691" fmla="*/ 3486701 w 4923790"/>
                <a:gd name="connsiteY4-692" fmla="*/ 468344 h 2045972"/>
                <a:gd name="connsiteX5-693" fmla="*/ 3458932 w 4923790"/>
                <a:gd name="connsiteY5-694" fmla="*/ 346944 h 2045972"/>
                <a:gd name="connsiteX6-695" fmla="*/ 3374391 w 4923790"/>
                <a:gd name="connsiteY6-696" fmla="*/ 306889 h 2045972"/>
                <a:gd name="connsiteX7-697" fmla="*/ 3289850 w 4923790"/>
                <a:gd name="connsiteY7-698" fmla="*/ 351258 h 2045972"/>
                <a:gd name="connsiteX8-699" fmla="*/ 3262081 w 4923790"/>
                <a:gd name="connsiteY8-700" fmla="*/ 527503 h 2045972"/>
                <a:gd name="connsiteX9-701" fmla="*/ 3262081 w 4923790"/>
                <a:gd name="connsiteY9-702" fmla="*/ 717305 h 2045972"/>
                <a:gd name="connsiteX10-703" fmla="*/ 2815922 w 4923790"/>
                <a:gd name="connsiteY10-704" fmla="*/ 717305 h 2045972"/>
                <a:gd name="connsiteX11-705" fmla="*/ 2815922 w 4923790"/>
                <a:gd name="connsiteY11-706" fmla="*/ 644589 h 2045972"/>
                <a:gd name="connsiteX12-707" fmla="*/ 2833177 w 4923790"/>
                <a:gd name="connsiteY12-708" fmla="*/ 380221 h 2045972"/>
                <a:gd name="connsiteX13-709" fmla="*/ 2918218 w 4923790"/>
                <a:gd name="connsiteY13-710" fmla="*/ 189803 h 2045972"/>
                <a:gd name="connsiteX14-711" fmla="*/ 3094463 w 4923790"/>
                <a:gd name="connsiteY14-712" fmla="*/ 48067 h 2045972"/>
                <a:gd name="connsiteX15-713" fmla="*/ 3354517 w 4923790"/>
                <a:gd name="connsiteY15-714" fmla="*/ 0 h 2045972"/>
                <a:gd name="connsiteX16-715" fmla="*/ 3803757 w 4923790"/>
                <a:gd name="connsiteY16-716" fmla="*/ 147282 h 2045972"/>
                <a:gd name="connsiteX17-717" fmla="*/ 3955969 w 4923790"/>
                <a:gd name="connsiteY17-718" fmla="*/ 520108 h 2045972"/>
                <a:gd name="connsiteX18-719" fmla="*/ 3870302 w 4923790"/>
                <a:gd name="connsiteY18-720" fmla="*/ 882458 h 2045972"/>
                <a:gd name="connsiteX19-721" fmla="*/ 3365571 w 4923790"/>
                <a:gd name="connsiteY19-722" fmla="*/ 1693432 h 2045972"/>
                <a:gd name="connsiteX20-723" fmla="*/ 3911600 w 4923790"/>
                <a:gd name="connsiteY20-724" fmla="*/ 1693432 h 2045972"/>
                <a:gd name="connsiteX21-725" fmla="*/ 3906097 w 4923790"/>
                <a:gd name="connsiteY21-726" fmla="*/ 2031556 h 2045972"/>
                <a:gd name="connsiteX22-727" fmla="*/ 4923790 w 4923790"/>
                <a:gd name="connsiteY22-728" fmla="*/ 1998037 h 2045972"/>
                <a:gd name="connsiteX0-729" fmla="*/ 0 w 4923790"/>
                <a:gd name="connsiteY0-730" fmla="*/ 2033597 h 2033597"/>
                <a:gd name="connsiteX1-731" fmla="*/ 2815922 w 4923790"/>
                <a:gd name="connsiteY1-732" fmla="*/ 2033597 h 2033597"/>
                <a:gd name="connsiteX2-733" fmla="*/ 2816230 w 4923790"/>
                <a:gd name="connsiteY2-734" fmla="*/ 1748894 h 2033597"/>
                <a:gd name="connsiteX3-735" fmla="*/ 3394881 w 4923790"/>
                <a:gd name="connsiteY3-736" fmla="*/ 763524 h 2033597"/>
                <a:gd name="connsiteX4-737" fmla="*/ 3486701 w 4923790"/>
                <a:gd name="connsiteY4-738" fmla="*/ 468344 h 2033597"/>
                <a:gd name="connsiteX5-739" fmla="*/ 3458932 w 4923790"/>
                <a:gd name="connsiteY5-740" fmla="*/ 346944 h 2033597"/>
                <a:gd name="connsiteX6-741" fmla="*/ 3374391 w 4923790"/>
                <a:gd name="connsiteY6-742" fmla="*/ 306889 h 2033597"/>
                <a:gd name="connsiteX7-743" fmla="*/ 3289850 w 4923790"/>
                <a:gd name="connsiteY7-744" fmla="*/ 351258 h 2033597"/>
                <a:gd name="connsiteX8-745" fmla="*/ 3262081 w 4923790"/>
                <a:gd name="connsiteY8-746" fmla="*/ 527503 h 2033597"/>
                <a:gd name="connsiteX9-747" fmla="*/ 3262081 w 4923790"/>
                <a:gd name="connsiteY9-748" fmla="*/ 717305 h 2033597"/>
                <a:gd name="connsiteX10-749" fmla="*/ 2815922 w 4923790"/>
                <a:gd name="connsiteY10-750" fmla="*/ 717305 h 2033597"/>
                <a:gd name="connsiteX11-751" fmla="*/ 2815922 w 4923790"/>
                <a:gd name="connsiteY11-752" fmla="*/ 644589 h 2033597"/>
                <a:gd name="connsiteX12-753" fmla="*/ 2833177 w 4923790"/>
                <a:gd name="connsiteY12-754" fmla="*/ 380221 h 2033597"/>
                <a:gd name="connsiteX13-755" fmla="*/ 2918218 w 4923790"/>
                <a:gd name="connsiteY13-756" fmla="*/ 189803 h 2033597"/>
                <a:gd name="connsiteX14-757" fmla="*/ 3094463 w 4923790"/>
                <a:gd name="connsiteY14-758" fmla="*/ 48067 h 2033597"/>
                <a:gd name="connsiteX15-759" fmla="*/ 3354517 w 4923790"/>
                <a:gd name="connsiteY15-760" fmla="*/ 0 h 2033597"/>
                <a:gd name="connsiteX16-761" fmla="*/ 3803757 w 4923790"/>
                <a:gd name="connsiteY16-762" fmla="*/ 147282 h 2033597"/>
                <a:gd name="connsiteX17-763" fmla="*/ 3955969 w 4923790"/>
                <a:gd name="connsiteY17-764" fmla="*/ 520108 h 2033597"/>
                <a:gd name="connsiteX18-765" fmla="*/ 3870302 w 4923790"/>
                <a:gd name="connsiteY18-766" fmla="*/ 882458 h 2033597"/>
                <a:gd name="connsiteX19-767" fmla="*/ 3365571 w 4923790"/>
                <a:gd name="connsiteY19-768" fmla="*/ 1693432 h 2033597"/>
                <a:gd name="connsiteX20-769" fmla="*/ 3911600 w 4923790"/>
                <a:gd name="connsiteY20-770" fmla="*/ 1693432 h 2033597"/>
                <a:gd name="connsiteX21-771" fmla="*/ 3906097 w 4923790"/>
                <a:gd name="connsiteY21-772" fmla="*/ 2031556 h 2033597"/>
                <a:gd name="connsiteX22-773" fmla="*/ 4923790 w 4923790"/>
                <a:gd name="connsiteY22-774" fmla="*/ 1998037 h 2033597"/>
                <a:gd name="connsiteX0-775" fmla="*/ 0 w 4968240"/>
                <a:gd name="connsiteY0-776" fmla="*/ 2033597 h 2036137"/>
                <a:gd name="connsiteX1-777" fmla="*/ 2815922 w 4968240"/>
                <a:gd name="connsiteY1-778" fmla="*/ 2033597 h 2036137"/>
                <a:gd name="connsiteX2-779" fmla="*/ 2816230 w 4968240"/>
                <a:gd name="connsiteY2-780" fmla="*/ 1748894 h 2036137"/>
                <a:gd name="connsiteX3-781" fmla="*/ 3394881 w 4968240"/>
                <a:gd name="connsiteY3-782" fmla="*/ 763524 h 2036137"/>
                <a:gd name="connsiteX4-783" fmla="*/ 3486701 w 4968240"/>
                <a:gd name="connsiteY4-784" fmla="*/ 468344 h 2036137"/>
                <a:gd name="connsiteX5-785" fmla="*/ 3458932 w 4968240"/>
                <a:gd name="connsiteY5-786" fmla="*/ 346944 h 2036137"/>
                <a:gd name="connsiteX6-787" fmla="*/ 3374391 w 4968240"/>
                <a:gd name="connsiteY6-788" fmla="*/ 306889 h 2036137"/>
                <a:gd name="connsiteX7-789" fmla="*/ 3289850 w 4968240"/>
                <a:gd name="connsiteY7-790" fmla="*/ 351258 h 2036137"/>
                <a:gd name="connsiteX8-791" fmla="*/ 3262081 w 4968240"/>
                <a:gd name="connsiteY8-792" fmla="*/ 527503 h 2036137"/>
                <a:gd name="connsiteX9-793" fmla="*/ 3262081 w 4968240"/>
                <a:gd name="connsiteY9-794" fmla="*/ 717305 h 2036137"/>
                <a:gd name="connsiteX10-795" fmla="*/ 2815922 w 4968240"/>
                <a:gd name="connsiteY10-796" fmla="*/ 717305 h 2036137"/>
                <a:gd name="connsiteX11-797" fmla="*/ 2815922 w 4968240"/>
                <a:gd name="connsiteY11-798" fmla="*/ 644589 h 2036137"/>
                <a:gd name="connsiteX12-799" fmla="*/ 2833177 w 4968240"/>
                <a:gd name="connsiteY12-800" fmla="*/ 380221 h 2036137"/>
                <a:gd name="connsiteX13-801" fmla="*/ 2918218 w 4968240"/>
                <a:gd name="connsiteY13-802" fmla="*/ 189803 h 2036137"/>
                <a:gd name="connsiteX14-803" fmla="*/ 3094463 w 4968240"/>
                <a:gd name="connsiteY14-804" fmla="*/ 48067 h 2036137"/>
                <a:gd name="connsiteX15-805" fmla="*/ 3354517 w 4968240"/>
                <a:gd name="connsiteY15-806" fmla="*/ 0 h 2036137"/>
                <a:gd name="connsiteX16-807" fmla="*/ 3803757 w 4968240"/>
                <a:gd name="connsiteY16-808" fmla="*/ 147282 h 2036137"/>
                <a:gd name="connsiteX17-809" fmla="*/ 3955969 w 4968240"/>
                <a:gd name="connsiteY17-810" fmla="*/ 520108 h 2036137"/>
                <a:gd name="connsiteX18-811" fmla="*/ 3870302 w 4968240"/>
                <a:gd name="connsiteY18-812" fmla="*/ 882458 h 2036137"/>
                <a:gd name="connsiteX19-813" fmla="*/ 3365571 w 4968240"/>
                <a:gd name="connsiteY19-814" fmla="*/ 1693432 h 2036137"/>
                <a:gd name="connsiteX20-815" fmla="*/ 3911600 w 4968240"/>
                <a:gd name="connsiteY20-816" fmla="*/ 1693432 h 2036137"/>
                <a:gd name="connsiteX21-817" fmla="*/ 3906097 w 4968240"/>
                <a:gd name="connsiteY21-818" fmla="*/ 2031556 h 2036137"/>
                <a:gd name="connsiteX22-819" fmla="*/ 4968240 w 4968240"/>
                <a:gd name="connsiteY22-820" fmla="*/ 2036137 h 2036137"/>
                <a:gd name="connsiteX0-821" fmla="*/ 0 w 4968240"/>
                <a:gd name="connsiteY0-822" fmla="*/ 2033597 h 2041886"/>
                <a:gd name="connsiteX1-823" fmla="*/ 2815922 w 4968240"/>
                <a:gd name="connsiteY1-824" fmla="*/ 2033597 h 2041886"/>
                <a:gd name="connsiteX2-825" fmla="*/ 2816230 w 4968240"/>
                <a:gd name="connsiteY2-826" fmla="*/ 1748894 h 2041886"/>
                <a:gd name="connsiteX3-827" fmla="*/ 3394881 w 4968240"/>
                <a:gd name="connsiteY3-828" fmla="*/ 763524 h 2041886"/>
                <a:gd name="connsiteX4-829" fmla="*/ 3486701 w 4968240"/>
                <a:gd name="connsiteY4-830" fmla="*/ 468344 h 2041886"/>
                <a:gd name="connsiteX5-831" fmla="*/ 3458932 w 4968240"/>
                <a:gd name="connsiteY5-832" fmla="*/ 346944 h 2041886"/>
                <a:gd name="connsiteX6-833" fmla="*/ 3374391 w 4968240"/>
                <a:gd name="connsiteY6-834" fmla="*/ 306889 h 2041886"/>
                <a:gd name="connsiteX7-835" fmla="*/ 3289850 w 4968240"/>
                <a:gd name="connsiteY7-836" fmla="*/ 351258 h 2041886"/>
                <a:gd name="connsiteX8-837" fmla="*/ 3262081 w 4968240"/>
                <a:gd name="connsiteY8-838" fmla="*/ 527503 h 2041886"/>
                <a:gd name="connsiteX9-839" fmla="*/ 3262081 w 4968240"/>
                <a:gd name="connsiteY9-840" fmla="*/ 717305 h 2041886"/>
                <a:gd name="connsiteX10-841" fmla="*/ 2815922 w 4968240"/>
                <a:gd name="connsiteY10-842" fmla="*/ 717305 h 2041886"/>
                <a:gd name="connsiteX11-843" fmla="*/ 2815922 w 4968240"/>
                <a:gd name="connsiteY11-844" fmla="*/ 644589 h 2041886"/>
                <a:gd name="connsiteX12-845" fmla="*/ 2833177 w 4968240"/>
                <a:gd name="connsiteY12-846" fmla="*/ 380221 h 2041886"/>
                <a:gd name="connsiteX13-847" fmla="*/ 2918218 w 4968240"/>
                <a:gd name="connsiteY13-848" fmla="*/ 189803 h 2041886"/>
                <a:gd name="connsiteX14-849" fmla="*/ 3094463 w 4968240"/>
                <a:gd name="connsiteY14-850" fmla="*/ 48067 h 2041886"/>
                <a:gd name="connsiteX15-851" fmla="*/ 3354517 w 4968240"/>
                <a:gd name="connsiteY15-852" fmla="*/ 0 h 2041886"/>
                <a:gd name="connsiteX16-853" fmla="*/ 3803757 w 4968240"/>
                <a:gd name="connsiteY16-854" fmla="*/ 147282 h 2041886"/>
                <a:gd name="connsiteX17-855" fmla="*/ 3955969 w 4968240"/>
                <a:gd name="connsiteY17-856" fmla="*/ 520108 h 2041886"/>
                <a:gd name="connsiteX18-857" fmla="*/ 3870302 w 4968240"/>
                <a:gd name="connsiteY18-858" fmla="*/ 882458 h 2041886"/>
                <a:gd name="connsiteX19-859" fmla="*/ 3365571 w 4968240"/>
                <a:gd name="connsiteY19-860" fmla="*/ 1693432 h 2041886"/>
                <a:gd name="connsiteX20-861" fmla="*/ 3911600 w 4968240"/>
                <a:gd name="connsiteY20-862" fmla="*/ 1693432 h 2041886"/>
                <a:gd name="connsiteX21-863" fmla="*/ 3906097 w 4968240"/>
                <a:gd name="connsiteY21-864" fmla="*/ 2031556 h 2041886"/>
                <a:gd name="connsiteX22-865" fmla="*/ 4968240 w 4968240"/>
                <a:gd name="connsiteY22-866" fmla="*/ 2036137 h 2041886"/>
                <a:gd name="connsiteX0-867" fmla="*/ 0 w 4866640"/>
                <a:gd name="connsiteY0-868" fmla="*/ 2033597 h 2039247"/>
                <a:gd name="connsiteX1-869" fmla="*/ 2815922 w 4866640"/>
                <a:gd name="connsiteY1-870" fmla="*/ 2033597 h 2039247"/>
                <a:gd name="connsiteX2-871" fmla="*/ 2816230 w 4866640"/>
                <a:gd name="connsiteY2-872" fmla="*/ 1748894 h 2039247"/>
                <a:gd name="connsiteX3-873" fmla="*/ 3394881 w 4866640"/>
                <a:gd name="connsiteY3-874" fmla="*/ 763524 h 2039247"/>
                <a:gd name="connsiteX4-875" fmla="*/ 3486701 w 4866640"/>
                <a:gd name="connsiteY4-876" fmla="*/ 468344 h 2039247"/>
                <a:gd name="connsiteX5-877" fmla="*/ 3458932 w 4866640"/>
                <a:gd name="connsiteY5-878" fmla="*/ 346944 h 2039247"/>
                <a:gd name="connsiteX6-879" fmla="*/ 3374391 w 4866640"/>
                <a:gd name="connsiteY6-880" fmla="*/ 306889 h 2039247"/>
                <a:gd name="connsiteX7-881" fmla="*/ 3289850 w 4866640"/>
                <a:gd name="connsiteY7-882" fmla="*/ 351258 h 2039247"/>
                <a:gd name="connsiteX8-883" fmla="*/ 3262081 w 4866640"/>
                <a:gd name="connsiteY8-884" fmla="*/ 527503 h 2039247"/>
                <a:gd name="connsiteX9-885" fmla="*/ 3262081 w 4866640"/>
                <a:gd name="connsiteY9-886" fmla="*/ 717305 h 2039247"/>
                <a:gd name="connsiteX10-887" fmla="*/ 2815922 w 4866640"/>
                <a:gd name="connsiteY10-888" fmla="*/ 717305 h 2039247"/>
                <a:gd name="connsiteX11-889" fmla="*/ 2815922 w 4866640"/>
                <a:gd name="connsiteY11-890" fmla="*/ 644589 h 2039247"/>
                <a:gd name="connsiteX12-891" fmla="*/ 2833177 w 4866640"/>
                <a:gd name="connsiteY12-892" fmla="*/ 380221 h 2039247"/>
                <a:gd name="connsiteX13-893" fmla="*/ 2918218 w 4866640"/>
                <a:gd name="connsiteY13-894" fmla="*/ 189803 h 2039247"/>
                <a:gd name="connsiteX14-895" fmla="*/ 3094463 w 4866640"/>
                <a:gd name="connsiteY14-896" fmla="*/ 48067 h 2039247"/>
                <a:gd name="connsiteX15-897" fmla="*/ 3354517 w 4866640"/>
                <a:gd name="connsiteY15-898" fmla="*/ 0 h 2039247"/>
                <a:gd name="connsiteX16-899" fmla="*/ 3803757 w 4866640"/>
                <a:gd name="connsiteY16-900" fmla="*/ 147282 h 2039247"/>
                <a:gd name="connsiteX17-901" fmla="*/ 3955969 w 4866640"/>
                <a:gd name="connsiteY17-902" fmla="*/ 520108 h 2039247"/>
                <a:gd name="connsiteX18-903" fmla="*/ 3870302 w 4866640"/>
                <a:gd name="connsiteY18-904" fmla="*/ 882458 h 2039247"/>
                <a:gd name="connsiteX19-905" fmla="*/ 3365571 w 4866640"/>
                <a:gd name="connsiteY19-906" fmla="*/ 1693432 h 2039247"/>
                <a:gd name="connsiteX20-907" fmla="*/ 3911600 w 4866640"/>
                <a:gd name="connsiteY20-908" fmla="*/ 1693432 h 2039247"/>
                <a:gd name="connsiteX21-909" fmla="*/ 3906097 w 4866640"/>
                <a:gd name="connsiteY21-910" fmla="*/ 2031556 h 2039247"/>
                <a:gd name="connsiteX22-911" fmla="*/ 4866640 w 4866640"/>
                <a:gd name="connsiteY22-912" fmla="*/ 2029787 h 2039247"/>
                <a:gd name="connsiteX0-913" fmla="*/ 0 w 4866640"/>
                <a:gd name="connsiteY0-914" fmla="*/ 2033597 h 2037756"/>
                <a:gd name="connsiteX1-915" fmla="*/ 2815922 w 4866640"/>
                <a:gd name="connsiteY1-916" fmla="*/ 2033597 h 2037756"/>
                <a:gd name="connsiteX2-917" fmla="*/ 2816230 w 4866640"/>
                <a:gd name="connsiteY2-918" fmla="*/ 1748894 h 2037756"/>
                <a:gd name="connsiteX3-919" fmla="*/ 3394881 w 4866640"/>
                <a:gd name="connsiteY3-920" fmla="*/ 763524 h 2037756"/>
                <a:gd name="connsiteX4-921" fmla="*/ 3486701 w 4866640"/>
                <a:gd name="connsiteY4-922" fmla="*/ 468344 h 2037756"/>
                <a:gd name="connsiteX5-923" fmla="*/ 3458932 w 4866640"/>
                <a:gd name="connsiteY5-924" fmla="*/ 346944 h 2037756"/>
                <a:gd name="connsiteX6-925" fmla="*/ 3374391 w 4866640"/>
                <a:gd name="connsiteY6-926" fmla="*/ 306889 h 2037756"/>
                <a:gd name="connsiteX7-927" fmla="*/ 3289850 w 4866640"/>
                <a:gd name="connsiteY7-928" fmla="*/ 351258 h 2037756"/>
                <a:gd name="connsiteX8-929" fmla="*/ 3262081 w 4866640"/>
                <a:gd name="connsiteY8-930" fmla="*/ 527503 h 2037756"/>
                <a:gd name="connsiteX9-931" fmla="*/ 3262081 w 4866640"/>
                <a:gd name="connsiteY9-932" fmla="*/ 717305 h 2037756"/>
                <a:gd name="connsiteX10-933" fmla="*/ 2815922 w 4866640"/>
                <a:gd name="connsiteY10-934" fmla="*/ 717305 h 2037756"/>
                <a:gd name="connsiteX11-935" fmla="*/ 2815922 w 4866640"/>
                <a:gd name="connsiteY11-936" fmla="*/ 644589 h 2037756"/>
                <a:gd name="connsiteX12-937" fmla="*/ 2833177 w 4866640"/>
                <a:gd name="connsiteY12-938" fmla="*/ 380221 h 2037756"/>
                <a:gd name="connsiteX13-939" fmla="*/ 2918218 w 4866640"/>
                <a:gd name="connsiteY13-940" fmla="*/ 189803 h 2037756"/>
                <a:gd name="connsiteX14-941" fmla="*/ 3094463 w 4866640"/>
                <a:gd name="connsiteY14-942" fmla="*/ 48067 h 2037756"/>
                <a:gd name="connsiteX15-943" fmla="*/ 3354517 w 4866640"/>
                <a:gd name="connsiteY15-944" fmla="*/ 0 h 2037756"/>
                <a:gd name="connsiteX16-945" fmla="*/ 3803757 w 4866640"/>
                <a:gd name="connsiteY16-946" fmla="*/ 147282 h 2037756"/>
                <a:gd name="connsiteX17-947" fmla="*/ 3955969 w 4866640"/>
                <a:gd name="connsiteY17-948" fmla="*/ 520108 h 2037756"/>
                <a:gd name="connsiteX18-949" fmla="*/ 3870302 w 4866640"/>
                <a:gd name="connsiteY18-950" fmla="*/ 882458 h 2037756"/>
                <a:gd name="connsiteX19-951" fmla="*/ 3365571 w 4866640"/>
                <a:gd name="connsiteY19-952" fmla="*/ 1693432 h 2037756"/>
                <a:gd name="connsiteX20-953" fmla="*/ 3911600 w 4866640"/>
                <a:gd name="connsiteY20-954" fmla="*/ 1693432 h 2037756"/>
                <a:gd name="connsiteX21-955" fmla="*/ 3906097 w 4866640"/>
                <a:gd name="connsiteY21-956" fmla="*/ 2031556 h 2037756"/>
                <a:gd name="connsiteX22-957" fmla="*/ 4866640 w 4866640"/>
                <a:gd name="connsiteY22-958" fmla="*/ 2029787 h 2037756"/>
                <a:gd name="connsiteX0-959" fmla="*/ 0 w 4866640"/>
                <a:gd name="connsiteY0-960" fmla="*/ 2033597 h 2033597"/>
                <a:gd name="connsiteX1-961" fmla="*/ 2815922 w 4866640"/>
                <a:gd name="connsiteY1-962" fmla="*/ 2033597 h 2033597"/>
                <a:gd name="connsiteX2-963" fmla="*/ 2816230 w 4866640"/>
                <a:gd name="connsiteY2-964" fmla="*/ 1748894 h 2033597"/>
                <a:gd name="connsiteX3-965" fmla="*/ 3394881 w 4866640"/>
                <a:gd name="connsiteY3-966" fmla="*/ 763524 h 2033597"/>
                <a:gd name="connsiteX4-967" fmla="*/ 3486701 w 4866640"/>
                <a:gd name="connsiteY4-968" fmla="*/ 468344 h 2033597"/>
                <a:gd name="connsiteX5-969" fmla="*/ 3458932 w 4866640"/>
                <a:gd name="connsiteY5-970" fmla="*/ 346944 h 2033597"/>
                <a:gd name="connsiteX6-971" fmla="*/ 3374391 w 4866640"/>
                <a:gd name="connsiteY6-972" fmla="*/ 306889 h 2033597"/>
                <a:gd name="connsiteX7-973" fmla="*/ 3289850 w 4866640"/>
                <a:gd name="connsiteY7-974" fmla="*/ 351258 h 2033597"/>
                <a:gd name="connsiteX8-975" fmla="*/ 3262081 w 4866640"/>
                <a:gd name="connsiteY8-976" fmla="*/ 527503 h 2033597"/>
                <a:gd name="connsiteX9-977" fmla="*/ 3262081 w 4866640"/>
                <a:gd name="connsiteY9-978" fmla="*/ 717305 h 2033597"/>
                <a:gd name="connsiteX10-979" fmla="*/ 2815922 w 4866640"/>
                <a:gd name="connsiteY10-980" fmla="*/ 717305 h 2033597"/>
                <a:gd name="connsiteX11-981" fmla="*/ 2815922 w 4866640"/>
                <a:gd name="connsiteY11-982" fmla="*/ 644589 h 2033597"/>
                <a:gd name="connsiteX12-983" fmla="*/ 2833177 w 4866640"/>
                <a:gd name="connsiteY12-984" fmla="*/ 380221 h 2033597"/>
                <a:gd name="connsiteX13-985" fmla="*/ 2918218 w 4866640"/>
                <a:gd name="connsiteY13-986" fmla="*/ 189803 h 2033597"/>
                <a:gd name="connsiteX14-987" fmla="*/ 3094463 w 4866640"/>
                <a:gd name="connsiteY14-988" fmla="*/ 48067 h 2033597"/>
                <a:gd name="connsiteX15-989" fmla="*/ 3354517 w 4866640"/>
                <a:gd name="connsiteY15-990" fmla="*/ 0 h 2033597"/>
                <a:gd name="connsiteX16-991" fmla="*/ 3803757 w 4866640"/>
                <a:gd name="connsiteY16-992" fmla="*/ 147282 h 2033597"/>
                <a:gd name="connsiteX17-993" fmla="*/ 3955969 w 4866640"/>
                <a:gd name="connsiteY17-994" fmla="*/ 520108 h 2033597"/>
                <a:gd name="connsiteX18-995" fmla="*/ 3870302 w 4866640"/>
                <a:gd name="connsiteY18-996" fmla="*/ 882458 h 2033597"/>
                <a:gd name="connsiteX19-997" fmla="*/ 3365571 w 4866640"/>
                <a:gd name="connsiteY19-998" fmla="*/ 1693432 h 2033597"/>
                <a:gd name="connsiteX20-999" fmla="*/ 3911600 w 4866640"/>
                <a:gd name="connsiteY20-1000" fmla="*/ 1693432 h 2033597"/>
                <a:gd name="connsiteX21-1001" fmla="*/ 3906097 w 4866640"/>
                <a:gd name="connsiteY21-1002" fmla="*/ 2031556 h 2033597"/>
                <a:gd name="connsiteX22-1003" fmla="*/ 4866640 w 4866640"/>
                <a:gd name="connsiteY22-1004" fmla="*/ 2029787 h 2033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221" y="connsiteY22-222"/>
                </a:cxn>
              </a:cxnLst>
              <a:rect l="l" t="t" r="r" b="b"/>
              <a:pathLst>
                <a:path w="4866640" h="2033597">
                  <a:moveTo>
                    <a:pt x="0" y="2033597"/>
                  </a:moveTo>
                  <a:lnTo>
                    <a:pt x="2815922" y="2033597"/>
                  </a:lnTo>
                  <a:cubicBezTo>
                    <a:pt x="2816025" y="1938696"/>
                    <a:pt x="2816127" y="1843795"/>
                    <a:pt x="2816230" y="1748894"/>
                  </a:cubicBezTo>
                  <a:cubicBezTo>
                    <a:pt x="3140784" y="1218104"/>
                    <a:pt x="3333668" y="889648"/>
                    <a:pt x="3394881" y="763524"/>
                  </a:cubicBezTo>
                  <a:cubicBezTo>
                    <a:pt x="3456094" y="637399"/>
                    <a:pt x="3486701" y="539006"/>
                    <a:pt x="3486701" y="468344"/>
                  </a:cubicBezTo>
                  <a:cubicBezTo>
                    <a:pt x="3486701" y="414115"/>
                    <a:pt x="3477445" y="373648"/>
                    <a:pt x="3458932" y="346944"/>
                  </a:cubicBezTo>
                  <a:cubicBezTo>
                    <a:pt x="3440419" y="320241"/>
                    <a:pt x="3412239" y="306889"/>
                    <a:pt x="3374391" y="306889"/>
                  </a:cubicBezTo>
                  <a:cubicBezTo>
                    <a:pt x="3336544" y="306889"/>
                    <a:pt x="3308363" y="321678"/>
                    <a:pt x="3289850" y="351258"/>
                  </a:cubicBezTo>
                  <a:cubicBezTo>
                    <a:pt x="3271338" y="380838"/>
                    <a:pt x="3262081" y="439586"/>
                    <a:pt x="3262081" y="527503"/>
                  </a:cubicBezTo>
                  <a:lnTo>
                    <a:pt x="3262081" y="717305"/>
                  </a:lnTo>
                  <a:lnTo>
                    <a:pt x="2815922" y="717305"/>
                  </a:lnTo>
                  <a:lnTo>
                    <a:pt x="2815922" y="644589"/>
                  </a:lnTo>
                  <a:cubicBezTo>
                    <a:pt x="2815922" y="532844"/>
                    <a:pt x="2821674" y="444721"/>
                    <a:pt x="2833177" y="380221"/>
                  </a:cubicBezTo>
                  <a:cubicBezTo>
                    <a:pt x="2844680" y="315721"/>
                    <a:pt x="2873027" y="252248"/>
                    <a:pt x="2918218" y="189803"/>
                  </a:cubicBezTo>
                  <a:cubicBezTo>
                    <a:pt x="2963409" y="127357"/>
                    <a:pt x="3022158" y="80112"/>
                    <a:pt x="3094463" y="48067"/>
                  </a:cubicBezTo>
                  <a:cubicBezTo>
                    <a:pt x="3166769" y="16023"/>
                    <a:pt x="3253454" y="0"/>
                    <a:pt x="3354517" y="0"/>
                  </a:cubicBezTo>
                  <a:cubicBezTo>
                    <a:pt x="3552536" y="0"/>
                    <a:pt x="3702283" y="49094"/>
                    <a:pt x="3803757" y="147282"/>
                  </a:cubicBezTo>
                  <a:cubicBezTo>
                    <a:pt x="3905232" y="245470"/>
                    <a:pt x="3955969" y="369745"/>
                    <a:pt x="3955969" y="520108"/>
                  </a:cubicBezTo>
                  <a:cubicBezTo>
                    <a:pt x="3955969" y="634318"/>
                    <a:pt x="3927413" y="755102"/>
                    <a:pt x="3870302" y="882458"/>
                  </a:cubicBezTo>
                  <a:cubicBezTo>
                    <a:pt x="3813190" y="1009815"/>
                    <a:pt x="3644947" y="1280139"/>
                    <a:pt x="3365571" y="1693432"/>
                  </a:cubicBezTo>
                  <a:lnTo>
                    <a:pt x="3911600" y="1693432"/>
                  </a:lnTo>
                  <a:cubicBezTo>
                    <a:pt x="3912788" y="1861969"/>
                    <a:pt x="3907263" y="1910192"/>
                    <a:pt x="3906097" y="2031556"/>
                  </a:cubicBezTo>
                  <a:lnTo>
                    <a:pt x="4866640" y="2029787"/>
                  </a:lnTo>
                </a:path>
              </a:pathLst>
            </a:cu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6221950" y="3142623"/>
              <a:ext cx="216261" cy="216261"/>
              <a:chOff x="2218721" y="3717673"/>
              <a:chExt cx="248226" cy="248226"/>
            </a:xfrm>
          </p:grpSpPr>
          <p:sp>
            <p:nvSpPr>
              <p:cNvPr id="84" name="椭圆 83"/>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2262420" y="3763753"/>
                <a:ext cx="156066" cy="156066"/>
              </a:xfrm>
              <a:prstGeom prst="ellipse">
                <a:avLst/>
              </a:prstGeom>
              <a:solidFill>
                <a:srgbClr val="00B0F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10444043" y="3142623"/>
              <a:ext cx="216261" cy="216261"/>
              <a:chOff x="2218721" y="3717673"/>
              <a:chExt cx="248226" cy="248226"/>
            </a:xfrm>
          </p:grpSpPr>
          <p:sp>
            <p:nvSpPr>
              <p:cNvPr id="82" name="椭圆 81"/>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2262420" y="3763753"/>
                <a:ext cx="156066" cy="156066"/>
              </a:xfrm>
              <a:prstGeom prst="ellipse">
                <a:avLst/>
              </a:prstGeom>
              <a:solidFill>
                <a:srgbClr val="00B0F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6" name="文本框 46"/>
          <p:cNvSpPr txBox="1"/>
          <p:nvPr/>
        </p:nvSpPr>
        <p:spPr>
          <a:xfrm>
            <a:off x="6484336" y="2348880"/>
            <a:ext cx="1984137" cy="95948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a:off x="6568372" y="1650634"/>
            <a:ext cx="1442304" cy="655815"/>
            <a:chOff x="4806096" y="2627317"/>
            <a:chExt cx="1442304" cy="655815"/>
          </a:xfrm>
          <a:solidFill>
            <a:srgbClr val="00B0F0"/>
          </a:solidFill>
        </p:grpSpPr>
        <p:sp>
          <p:nvSpPr>
            <p:cNvPr id="88" name="矩形 87"/>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pic>
          <p:nvPicPr>
            <p:cNvPr id="89" name="图片 88"/>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90" name="文本框 50"/>
            <p:cNvSpPr txBox="1"/>
            <p:nvPr/>
          </p:nvSpPr>
          <p:spPr>
            <a:xfrm>
              <a:off x="4901582" y="2768084"/>
              <a:ext cx="1232942" cy="417830"/>
            </a:xfrm>
            <a:prstGeom prst="rect">
              <a:avLst/>
            </a:prstGeom>
            <a:grp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91" name="组合 90"/>
          <p:cNvGrpSpPr/>
          <p:nvPr/>
        </p:nvGrpSpPr>
        <p:grpSpPr>
          <a:xfrm>
            <a:off x="1489090" y="4176372"/>
            <a:ext cx="4120364" cy="1758026"/>
            <a:chOff x="1490077" y="4176372"/>
            <a:chExt cx="4120364" cy="1758026"/>
          </a:xfrm>
        </p:grpSpPr>
        <p:sp>
          <p:nvSpPr>
            <p:cNvPr id="92" name="文本框 52"/>
            <p:cNvSpPr txBox="1"/>
            <p:nvPr/>
          </p:nvSpPr>
          <p:spPr>
            <a:xfrm>
              <a:off x="1646866" y="4176372"/>
              <a:ext cx="3795077" cy="1656090"/>
            </a:xfrm>
            <a:custGeom>
              <a:avLst/>
              <a:gdLst>
                <a:gd name="connsiteX0" fmla="*/ 564803 w 1121369"/>
                <a:gd name="connsiteY0" fmla="*/ 1980340 h 2086095"/>
                <a:gd name="connsiteX1" fmla="*/ 210037 w 1121369"/>
                <a:gd name="connsiteY1" fmla="*/ 1904444 h 2086095"/>
                <a:gd name="connsiteX2" fmla="*/ 40595 w 1121369"/>
                <a:gd name="connsiteY2" fmla="*/ 1718530 h 2086095"/>
                <a:gd name="connsiteX3" fmla="*/ 0 w 1121369"/>
                <a:gd name="connsiteY3" fmla="*/ 1336700 h 2086095"/>
                <a:gd name="connsiteX4" fmla="*/ 0 w 1121369"/>
                <a:gd name="connsiteY4" fmla="*/ 1186086 h 2086095"/>
                <a:gd name="connsiteX5" fmla="*/ 475376 w 1121369"/>
                <a:gd name="connsiteY5" fmla="*/ 1186086 h 2086095"/>
                <a:gd name="connsiteX6" fmla="*/ 475376 w 1121369"/>
                <a:gd name="connsiteY6" fmla="*/ 1495551 h 2086095"/>
                <a:gd name="connsiteX7" fmla="*/ 490085 w 1121369"/>
                <a:gd name="connsiteY7" fmla="*/ 1652636 h 2086095"/>
                <a:gd name="connsiteX8" fmla="*/ 555390 w 1121369"/>
                <a:gd name="connsiteY8" fmla="*/ 1686172 h 2086095"/>
                <a:gd name="connsiteX9" fmla="*/ 628344 w 1121369"/>
                <a:gd name="connsiteY9" fmla="*/ 1643811 h 2086095"/>
                <a:gd name="connsiteX10" fmla="*/ 645994 w 1121369"/>
                <a:gd name="connsiteY10" fmla="*/ 1422597 h 2086095"/>
                <a:gd name="connsiteX11" fmla="*/ 645994 w 1121369"/>
                <a:gd name="connsiteY11" fmla="*/ 1290810 h 2086095"/>
                <a:gd name="connsiteX12" fmla="*/ 621284 w 1121369"/>
                <a:gd name="connsiteY12" fmla="*/ 1130782 h 2086095"/>
                <a:gd name="connsiteX13" fmla="*/ 548330 w 1121369"/>
                <a:gd name="connsiteY13" fmla="*/ 1064300 h 2086095"/>
                <a:gd name="connsiteX14" fmla="*/ 361239 w 1121369"/>
                <a:gd name="connsiteY14" fmla="*/ 1046062 h 2086095"/>
                <a:gd name="connsiteX15" fmla="*/ 361239 w 1121369"/>
                <a:gd name="connsiteY15" fmla="*/ 769544 h 2086095"/>
                <a:gd name="connsiteX16" fmla="*/ 570687 w 1121369"/>
                <a:gd name="connsiteY16" fmla="*/ 756600 h 2086095"/>
                <a:gd name="connsiteX17" fmla="*/ 628344 w 1121369"/>
                <a:gd name="connsiteY17" fmla="*/ 700120 h 2086095"/>
                <a:gd name="connsiteX18" fmla="*/ 645994 w 1121369"/>
                <a:gd name="connsiteY18" fmla="*/ 563626 h 2086095"/>
                <a:gd name="connsiteX19" fmla="*/ 645994 w 1121369"/>
                <a:gd name="connsiteY19" fmla="*/ 457726 h 2086095"/>
                <a:gd name="connsiteX20" fmla="*/ 625402 w 1121369"/>
                <a:gd name="connsiteY20" fmla="*/ 325938 h 2086095"/>
                <a:gd name="connsiteX21" fmla="*/ 561273 w 1121369"/>
                <a:gd name="connsiteY21" fmla="*/ 294168 h 2086095"/>
                <a:gd name="connsiteX22" fmla="*/ 493615 w 1121369"/>
                <a:gd name="connsiteY22" fmla="*/ 327703 h 2086095"/>
                <a:gd name="connsiteX23" fmla="*/ 475376 w 1121369"/>
                <a:gd name="connsiteY23" fmla="*/ 470669 h 2086095"/>
                <a:gd name="connsiteX24" fmla="*/ 475376 w 1121369"/>
                <a:gd name="connsiteY24" fmla="*/ 627167 h 2086095"/>
                <a:gd name="connsiteX25" fmla="*/ 0 w 1121369"/>
                <a:gd name="connsiteY25" fmla="*/ 627167 h 2086095"/>
                <a:gd name="connsiteX26" fmla="*/ 0 w 1121369"/>
                <a:gd name="connsiteY26" fmla="*/ 464786 h 2086095"/>
                <a:gd name="connsiteX27" fmla="*/ 124728 w 1121369"/>
                <a:gd name="connsiteY27" fmla="*/ 95899 h 2086095"/>
                <a:gd name="connsiteX28" fmla="*/ 521266 w 1121369"/>
                <a:gd name="connsiteY28" fmla="*/ 0 h 2086095"/>
                <a:gd name="connsiteX29" fmla="*/ 982522 w 1121369"/>
                <a:gd name="connsiteY29" fmla="*/ 132872 h 2086095"/>
                <a:gd name="connsiteX30" fmla="*/ 1103719 w 1121369"/>
                <a:gd name="connsiteY30" fmla="*/ 502090 h 2086095"/>
                <a:gd name="connsiteX31" fmla="*/ 1060182 w 1121369"/>
                <a:gd name="connsiteY31" fmla="*/ 733150 h 2086095"/>
                <a:gd name="connsiteX32" fmla="*/ 907215 w 1121369"/>
                <a:gd name="connsiteY32" fmla="*/ 863089 h 2086095"/>
                <a:gd name="connsiteX33" fmla="*/ 1068419 w 1121369"/>
                <a:gd name="connsiteY33" fmla="*/ 982586 h 2086095"/>
                <a:gd name="connsiteX34" fmla="*/ 1121369 w 1121369"/>
                <a:gd name="connsiteY34" fmla="*/ 1371687 h 2086095"/>
                <a:gd name="connsiteX35" fmla="*/ 1069596 w 1121369"/>
                <a:gd name="connsiteY35" fmla="*/ 1724276 h 2086095"/>
                <a:gd name="connsiteX36" fmla="*/ 890742 w 1121369"/>
                <a:gd name="connsiteY36" fmla="*/ 1914998 h 2086095"/>
                <a:gd name="connsiteX37" fmla="*/ 670558 w 1121369"/>
                <a:gd name="connsiteY37" fmla="*/ 2086095 h 2086095"/>
                <a:gd name="connsiteX0-1" fmla="*/ 564803 w 1121369"/>
                <a:gd name="connsiteY0-2" fmla="*/ 1980340 h 2086095"/>
                <a:gd name="connsiteX1-3" fmla="*/ 210037 w 1121369"/>
                <a:gd name="connsiteY1-4" fmla="*/ 1904444 h 2086095"/>
                <a:gd name="connsiteX2-5" fmla="*/ 40595 w 1121369"/>
                <a:gd name="connsiteY2-6" fmla="*/ 1718530 h 2086095"/>
                <a:gd name="connsiteX3-7" fmla="*/ 0 w 1121369"/>
                <a:gd name="connsiteY3-8" fmla="*/ 1336700 h 2086095"/>
                <a:gd name="connsiteX4-9" fmla="*/ 0 w 1121369"/>
                <a:gd name="connsiteY4-10" fmla="*/ 1186086 h 2086095"/>
                <a:gd name="connsiteX5-11" fmla="*/ 475376 w 1121369"/>
                <a:gd name="connsiteY5-12" fmla="*/ 1186086 h 2086095"/>
                <a:gd name="connsiteX6-13" fmla="*/ 475376 w 1121369"/>
                <a:gd name="connsiteY6-14" fmla="*/ 1495551 h 2086095"/>
                <a:gd name="connsiteX7-15" fmla="*/ 490085 w 1121369"/>
                <a:gd name="connsiteY7-16" fmla="*/ 1652636 h 2086095"/>
                <a:gd name="connsiteX8-17" fmla="*/ 555390 w 1121369"/>
                <a:gd name="connsiteY8-18" fmla="*/ 1686172 h 2086095"/>
                <a:gd name="connsiteX9-19" fmla="*/ 628344 w 1121369"/>
                <a:gd name="connsiteY9-20" fmla="*/ 1643811 h 2086095"/>
                <a:gd name="connsiteX10-21" fmla="*/ 645994 w 1121369"/>
                <a:gd name="connsiteY10-22" fmla="*/ 1422597 h 2086095"/>
                <a:gd name="connsiteX11-23" fmla="*/ 645994 w 1121369"/>
                <a:gd name="connsiteY11-24" fmla="*/ 1290810 h 2086095"/>
                <a:gd name="connsiteX12-25" fmla="*/ 621284 w 1121369"/>
                <a:gd name="connsiteY12-26" fmla="*/ 1130782 h 2086095"/>
                <a:gd name="connsiteX13-27" fmla="*/ 548330 w 1121369"/>
                <a:gd name="connsiteY13-28" fmla="*/ 1064300 h 2086095"/>
                <a:gd name="connsiteX14-29" fmla="*/ 361239 w 1121369"/>
                <a:gd name="connsiteY14-30" fmla="*/ 1046062 h 2086095"/>
                <a:gd name="connsiteX15-31" fmla="*/ 361239 w 1121369"/>
                <a:gd name="connsiteY15-32" fmla="*/ 769544 h 2086095"/>
                <a:gd name="connsiteX16-33" fmla="*/ 570687 w 1121369"/>
                <a:gd name="connsiteY16-34" fmla="*/ 756600 h 2086095"/>
                <a:gd name="connsiteX17-35" fmla="*/ 628344 w 1121369"/>
                <a:gd name="connsiteY17-36" fmla="*/ 700120 h 2086095"/>
                <a:gd name="connsiteX18-37" fmla="*/ 645994 w 1121369"/>
                <a:gd name="connsiteY18-38" fmla="*/ 563626 h 2086095"/>
                <a:gd name="connsiteX19-39" fmla="*/ 645994 w 1121369"/>
                <a:gd name="connsiteY19-40" fmla="*/ 457726 h 2086095"/>
                <a:gd name="connsiteX20-41" fmla="*/ 625402 w 1121369"/>
                <a:gd name="connsiteY20-42" fmla="*/ 325938 h 2086095"/>
                <a:gd name="connsiteX21-43" fmla="*/ 561273 w 1121369"/>
                <a:gd name="connsiteY21-44" fmla="*/ 294168 h 2086095"/>
                <a:gd name="connsiteX22-45" fmla="*/ 493615 w 1121369"/>
                <a:gd name="connsiteY22-46" fmla="*/ 327703 h 2086095"/>
                <a:gd name="connsiteX23-47" fmla="*/ 475376 w 1121369"/>
                <a:gd name="connsiteY23-48" fmla="*/ 470669 h 2086095"/>
                <a:gd name="connsiteX24-49" fmla="*/ 475376 w 1121369"/>
                <a:gd name="connsiteY24-50" fmla="*/ 627167 h 2086095"/>
                <a:gd name="connsiteX25-51" fmla="*/ 0 w 1121369"/>
                <a:gd name="connsiteY25-52" fmla="*/ 627167 h 2086095"/>
                <a:gd name="connsiteX26-53" fmla="*/ 0 w 1121369"/>
                <a:gd name="connsiteY26-54" fmla="*/ 464786 h 2086095"/>
                <a:gd name="connsiteX27-55" fmla="*/ 124728 w 1121369"/>
                <a:gd name="connsiteY27-56" fmla="*/ 95899 h 2086095"/>
                <a:gd name="connsiteX28-57" fmla="*/ 521266 w 1121369"/>
                <a:gd name="connsiteY28-58" fmla="*/ 0 h 2086095"/>
                <a:gd name="connsiteX29-59" fmla="*/ 982522 w 1121369"/>
                <a:gd name="connsiteY29-60" fmla="*/ 132872 h 2086095"/>
                <a:gd name="connsiteX30-61" fmla="*/ 1103719 w 1121369"/>
                <a:gd name="connsiteY30-62" fmla="*/ 502090 h 2086095"/>
                <a:gd name="connsiteX31-63" fmla="*/ 1060182 w 1121369"/>
                <a:gd name="connsiteY31-64" fmla="*/ 733150 h 2086095"/>
                <a:gd name="connsiteX32-65" fmla="*/ 907215 w 1121369"/>
                <a:gd name="connsiteY32-66" fmla="*/ 863089 h 2086095"/>
                <a:gd name="connsiteX33-67" fmla="*/ 1068419 w 1121369"/>
                <a:gd name="connsiteY33-68" fmla="*/ 982586 h 2086095"/>
                <a:gd name="connsiteX34-69" fmla="*/ 1121369 w 1121369"/>
                <a:gd name="connsiteY34-70" fmla="*/ 1371687 h 2086095"/>
                <a:gd name="connsiteX35-71" fmla="*/ 1069596 w 1121369"/>
                <a:gd name="connsiteY35-72" fmla="*/ 1724276 h 2086095"/>
                <a:gd name="connsiteX36-73" fmla="*/ 890742 w 1121369"/>
                <a:gd name="connsiteY36-74" fmla="*/ 1914998 h 2086095"/>
                <a:gd name="connsiteX37-75" fmla="*/ 670558 w 1121369"/>
                <a:gd name="connsiteY37-76" fmla="*/ 2086095 h 2086095"/>
                <a:gd name="connsiteX0-77" fmla="*/ 564803 w 1121369"/>
                <a:gd name="connsiteY0-78" fmla="*/ 1980340 h 2086095"/>
                <a:gd name="connsiteX1-79" fmla="*/ 210037 w 1121369"/>
                <a:gd name="connsiteY1-80" fmla="*/ 1904444 h 2086095"/>
                <a:gd name="connsiteX2-81" fmla="*/ 40595 w 1121369"/>
                <a:gd name="connsiteY2-82" fmla="*/ 1718530 h 2086095"/>
                <a:gd name="connsiteX3-83" fmla="*/ 0 w 1121369"/>
                <a:gd name="connsiteY3-84" fmla="*/ 1336700 h 2086095"/>
                <a:gd name="connsiteX4-85" fmla="*/ 0 w 1121369"/>
                <a:gd name="connsiteY4-86" fmla="*/ 1186086 h 2086095"/>
                <a:gd name="connsiteX5-87" fmla="*/ 475376 w 1121369"/>
                <a:gd name="connsiteY5-88" fmla="*/ 1186086 h 2086095"/>
                <a:gd name="connsiteX6-89" fmla="*/ 475376 w 1121369"/>
                <a:gd name="connsiteY6-90" fmla="*/ 1495551 h 2086095"/>
                <a:gd name="connsiteX7-91" fmla="*/ 490085 w 1121369"/>
                <a:gd name="connsiteY7-92" fmla="*/ 1652636 h 2086095"/>
                <a:gd name="connsiteX8-93" fmla="*/ 555390 w 1121369"/>
                <a:gd name="connsiteY8-94" fmla="*/ 1686172 h 2086095"/>
                <a:gd name="connsiteX9-95" fmla="*/ 628344 w 1121369"/>
                <a:gd name="connsiteY9-96" fmla="*/ 1643811 h 2086095"/>
                <a:gd name="connsiteX10-97" fmla="*/ 645994 w 1121369"/>
                <a:gd name="connsiteY10-98" fmla="*/ 1422597 h 2086095"/>
                <a:gd name="connsiteX11-99" fmla="*/ 645994 w 1121369"/>
                <a:gd name="connsiteY11-100" fmla="*/ 1290810 h 2086095"/>
                <a:gd name="connsiteX12-101" fmla="*/ 621284 w 1121369"/>
                <a:gd name="connsiteY12-102" fmla="*/ 1130782 h 2086095"/>
                <a:gd name="connsiteX13-103" fmla="*/ 548330 w 1121369"/>
                <a:gd name="connsiteY13-104" fmla="*/ 1064300 h 2086095"/>
                <a:gd name="connsiteX14-105" fmla="*/ 361239 w 1121369"/>
                <a:gd name="connsiteY14-106" fmla="*/ 1046062 h 2086095"/>
                <a:gd name="connsiteX15-107" fmla="*/ 361239 w 1121369"/>
                <a:gd name="connsiteY15-108" fmla="*/ 769544 h 2086095"/>
                <a:gd name="connsiteX16-109" fmla="*/ 570687 w 1121369"/>
                <a:gd name="connsiteY16-110" fmla="*/ 756600 h 2086095"/>
                <a:gd name="connsiteX17-111" fmla="*/ 628344 w 1121369"/>
                <a:gd name="connsiteY17-112" fmla="*/ 700120 h 2086095"/>
                <a:gd name="connsiteX18-113" fmla="*/ 645994 w 1121369"/>
                <a:gd name="connsiteY18-114" fmla="*/ 563626 h 2086095"/>
                <a:gd name="connsiteX19-115" fmla="*/ 645994 w 1121369"/>
                <a:gd name="connsiteY19-116" fmla="*/ 457726 h 2086095"/>
                <a:gd name="connsiteX20-117" fmla="*/ 625402 w 1121369"/>
                <a:gd name="connsiteY20-118" fmla="*/ 325938 h 2086095"/>
                <a:gd name="connsiteX21-119" fmla="*/ 561273 w 1121369"/>
                <a:gd name="connsiteY21-120" fmla="*/ 294168 h 2086095"/>
                <a:gd name="connsiteX22-121" fmla="*/ 493615 w 1121369"/>
                <a:gd name="connsiteY22-122" fmla="*/ 327703 h 2086095"/>
                <a:gd name="connsiteX23-123" fmla="*/ 475376 w 1121369"/>
                <a:gd name="connsiteY23-124" fmla="*/ 470669 h 2086095"/>
                <a:gd name="connsiteX24-125" fmla="*/ 475376 w 1121369"/>
                <a:gd name="connsiteY24-126" fmla="*/ 627167 h 2086095"/>
                <a:gd name="connsiteX25-127" fmla="*/ 0 w 1121369"/>
                <a:gd name="connsiteY25-128" fmla="*/ 627167 h 2086095"/>
                <a:gd name="connsiteX26-129" fmla="*/ 0 w 1121369"/>
                <a:gd name="connsiteY26-130" fmla="*/ 464786 h 2086095"/>
                <a:gd name="connsiteX27-131" fmla="*/ 124728 w 1121369"/>
                <a:gd name="connsiteY27-132" fmla="*/ 95899 h 2086095"/>
                <a:gd name="connsiteX28-133" fmla="*/ 521266 w 1121369"/>
                <a:gd name="connsiteY28-134" fmla="*/ 0 h 2086095"/>
                <a:gd name="connsiteX29-135" fmla="*/ 982522 w 1121369"/>
                <a:gd name="connsiteY29-136" fmla="*/ 132872 h 2086095"/>
                <a:gd name="connsiteX30-137" fmla="*/ 1103719 w 1121369"/>
                <a:gd name="connsiteY30-138" fmla="*/ 502090 h 2086095"/>
                <a:gd name="connsiteX31-139" fmla="*/ 1060182 w 1121369"/>
                <a:gd name="connsiteY31-140" fmla="*/ 733150 h 2086095"/>
                <a:gd name="connsiteX32-141" fmla="*/ 907215 w 1121369"/>
                <a:gd name="connsiteY32-142" fmla="*/ 863089 h 2086095"/>
                <a:gd name="connsiteX33-143" fmla="*/ 1068419 w 1121369"/>
                <a:gd name="connsiteY33-144" fmla="*/ 982586 h 2086095"/>
                <a:gd name="connsiteX34-145" fmla="*/ 1121369 w 1121369"/>
                <a:gd name="connsiteY34-146" fmla="*/ 1371687 h 2086095"/>
                <a:gd name="connsiteX35-147" fmla="*/ 1069596 w 1121369"/>
                <a:gd name="connsiteY35-148" fmla="*/ 1724276 h 2086095"/>
                <a:gd name="connsiteX36-149" fmla="*/ 890742 w 1121369"/>
                <a:gd name="connsiteY36-150" fmla="*/ 1914998 h 2086095"/>
                <a:gd name="connsiteX37-151" fmla="*/ 670558 w 1121369"/>
                <a:gd name="connsiteY37-152" fmla="*/ 2086095 h 2086095"/>
                <a:gd name="connsiteX0-153" fmla="*/ 564803 w 1618734"/>
                <a:gd name="connsiteY0-154" fmla="*/ 1980340 h 1986950"/>
                <a:gd name="connsiteX1-155" fmla="*/ 210037 w 1618734"/>
                <a:gd name="connsiteY1-156" fmla="*/ 1904444 h 1986950"/>
                <a:gd name="connsiteX2-157" fmla="*/ 40595 w 1618734"/>
                <a:gd name="connsiteY2-158" fmla="*/ 1718530 h 1986950"/>
                <a:gd name="connsiteX3-159" fmla="*/ 0 w 1618734"/>
                <a:gd name="connsiteY3-160" fmla="*/ 1336700 h 1986950"/>
                <a:gd name="connsiteX4-161" fmla="*/ 0 w 1618734"/>
                <a:gd name="connsiteY4-162" fmla="*/ 1186086 h 1986950"/>
                <a:gd name="connsiteX5-163" fmla="*/ 475376 w 1618734"/>
                <a:gd name="connsiteY5-164" fmla="*/ 1186086 h 1986950"/>
                <a:gd name="connsiteX6-165" fmla="*/ 475376 w 1618734"/>
                <a:gd name="connsiteY6-166" fmla="*/ 1495551 h 1986950"/>
                <a:gd name="connsiteX7-167" fmla="*/ 490085 w 1618734"/>
                <a:gd name="connsiteY7-168" fmla="*/ 1652636 h 1986950"/>
                <a:gd name="connsiteX8-169" fmla="*/ 555390 w 1618734"/>
                <a:gd name="connsiteY8-170" fmla="*/ 1686172 h 1986950"/>
                <a:gd name="connsiteX9-171" fmla="*/ 628344 w 1618734"/>
                <a:gd name="connsiteY9-172" fmla="*/ 1643811 h 1986950"/>
                <a:gd name="connsiteX10-173" fmla="*/ 645994 w 1618734"/>
                <a:gd name="connsiteY10-174" fmla="*/ 1422597 h 1986950"/>
                <a:gd name="connsiteX11-175" fmla="*/ 645994 w 1618734"/>
                <a:gd name="connsiteY11-176" fmla="*/ 1290810 h 1986950"/>
                <a:gd name="connsiteX12-177" fmla="*/ 621284 w 1618734"/>
                <a:gd name="connsiteY12-178" fmla="*/ 1130782 h 1986950"/>
                <a:gd name="connsiteX13-179" fmla="*/ 548330 w 1618734"/>
                <a:gd name="connsiteY13-180" fmla="*/ 1064300 h 1986950"/>
                <a:gd name="connsiteX14-181" fmla="*/ 361239 w 1618734"/>
                <a:gd name="connsiteY14-182" fmla="*/ 1046062 h 1986950"/>
                <a:gd name="connsiteX15-183" fmla="*/ 361239 w 1618734"/>
                <a:gd name="connsiteY15-184" fmla="*/ 769544 h 1986950"/>
                <a:gd name="connsiteX16-185" fmla="*/ 570687 w 1618734"/>
                <a:gd name="connsiteY16-186" fmla="*/ 756600 h 1986950"/>
                <a:gd name="connsiteX17-187" fmla="*/ 628344 w 1618734"/>
                <a:gd name="connsiteY17-188" fmla="*/ 700120 h 1986950"/>
                <a:gd name="connsiteX18-189" fmla="*/ 645994 w 1618734"/>
                <a:gd name="connsiteY18-190" fmla="*/ 563626 h 1986950"/>
                <a:gd name="connsiteX19-191" fmla="*/ 645994 w 1618734"/>
                <a:gd name="connsiteY19-192" fmla="*/ 457726 h 1986950"/>
                <a:gd name="connsiteX20-193" fmla="*/ 625402 w 1618734"/>
                <a:gd name="connsiteY20-194" fmla="*/ 325938 h 1986950"/>
                <a:gd name="connsiteX21-195" fmla="*/ 561273 w 1618734"/>
                <a:gd name="connsiteY21-196" fmla="*/ 294168 h 1986950"/>
                <a:gd name="connsiteX22-197" fmla="*/ 493615 w 1618734"/>
                <a:gd name="connsiteY22-198" fmla="*/ 327703 h 1986950"/>
                <a:gd name="connsiteX23-199" fmla="*/ 475376 w 1618734"/>
                <a:gd name="connsiteY23-200" fmla="*/ 470669 h 1986950"/>
                <a:gd name="connsiteX24-201" fmla="*/ 475376 w 1618734"/>
                <a:gd name="connsiteY24-202" fmla="*/ 627167 h 1986950"/>
                <a:gd name="connsiteX25-203" fmla="*/ 0 w 1618734"/>
                <a:gd name="connsiteY25-204" fmla="*/ 627167 h 1986950"/>
                <a:gd name="connsiteX26-205" fmla="*/ 0 w 1618734"/>
                <a:gd name="connsiteY26-206" fmla="*/ 464786 h 1986950"/>
                <a:gd name="connsiteX27-207" fmla="*/ 124728 w 1618734"/>
                <a:gd name="connsiteY27-208" fmla="*/ 95899 h 1986950"/>
                <a:gd name="connsiteX28-209" fmla="*/ 521266 w 1618734"/>
                <a:gd name="connsiteY28-210" fmla="*/ 0 h 1986950"/>
                <a:gd name="connsiteX29-211" fmla="*/ 982522 w 1618734"/>
                <a:gd name="connsiteY29-212" fmla="*/ 132872 h 1986950"/>
                <a:gd name="connsiteX30-213" fmla="*/ 1103719 w 1618734"/>
                <a:gd name="connsiteY30-214" fmla="*/ 502090 h 1986950"/>
                <a:gd name="connsiteX31-215" fmla="*/ 1060182 w 1618734"/>
                <a:gd name="connsiteY31-216" fmla="*/ 733150 h 1986950"/>
                <a:gd name="connsiteX32-217" fmla="*/ 907215 w 1618734"/>
                <a:gd name="connsiteY32-218" fmla="*/ 863089 h 1986950"/>
                <a:gd name="connsiteX33-219" fmla="*/ 1068419 w 1618734"/>
                <a:gd name="connsiteY33-220" fmla="*/ 982586 h 1986950"/>
                <a:gd name="connsiteX34-221" fmla="*/ 1121369 w 1618734"/>
                <a:gd name="connsiteY34-222" fmla="*/ 1371687 h 1986950"/>
                <a:gd name="connsiteX35-223" fmla="*/ 1069596 w 1618734"/>
                <a:gd name="connsiteY35-224" fmla="*/ 1724276 h 1986950"/>
                <a:gd name="connsiteX36-225" fmla="*/ 890742 w 1618734"/>
                <a:gd name="connsiteY36-226" fmla="*/ 1914998 h 1986950"/>
                <a:gd name="connsiteX37-227" fmla="*/ 1617943 w 1618734"/>
                <a:gd name="connsiteY37-228" fmla="*/ 1986950 h 1986950"/>
                <a:gd name="connsiteX0-229" fmla="*/ 564803 w 1617943"/>
                <a:gd name="connsiteY0-230" fmla="*/ 1980340 h 1986950"/>
                <a:gd name="connsiteX1-231" fmla="*/ 210037 w 1617943"/>
                <a:gd name="connsiteY1-232" fmla="*/ 1904444 h 1986950"/>
                <a:gd name="connsiteX2-233" fmla="*/ 40595 w 1617943"/>
                <a:gd name="connsiteY2-234" fmla="*/ 1718530 h 1986950"/>
                <a:gd name="connsiteX3-235" fmla="*/ 0 w 1617943"/>
                <a:gd name="connsiteY3-236" fmla="*/ 1336700 h 1986950"/>
                <a:gd name="connsiteX4-237" fmla="*/ 0 w 1617943"/>
                <a:gd name="connsiteY4-238" fmla="*/ 1186086 h 1986950"/>
                <a:gd name="connsiteX5-239" fmla="*/ 475376 w 1617943"/>
                <a:gd name="connsiteY5-240" fmla="*/ 1186086 h 1986950"/>
                <a:gd name="connsiteX6-241" fmla="*/ 475376 w 1617943"/>
                <a:gd name="connsiteY6-242" fmla="*/ 1495551 h 1986950"/>
                <a:gd name="connsiteX7-243" fmla="*/ 490085 w 1617943"/>
                <a:gd name="connsiteY7-244" fmla="*/ 1652636 h 1986950"/>
                <a:gd name="connsiteX8-245" fmla="*/ 555390 w 1617943"/>
                <a:gd name="connsiteY8-246" fmla="*/ 1686172 h 1986950"/>
                <a:gd name="connsiteX9-247" fmla="*/ 628344 w 1617943"/>
                <a:gd name="connsiteY9-248" fmla="*/ 1643811 h 1986950"/>
                <a:gd name="connsiteX10-249" fmla="*/ 645994 w 1617943"/>
                <a:gd name="connsiteY10-250" fmla="*/ 1422597 h 1986950"/>
                <a:gd name="connsiteX11-251" fmla="*/ 645994 w 1617943"/>
                <a:gd name="connsiteY11-252" fmla="*/ 1290810 h 1986950"/>
                <a:gd name="connsiteX12-253" fmla="*/ 621284 w 1617943"/>
                <a:gd name="connsiteY12-254" fmla="*/ 1130782 h 1986950"/>
                <a:gd name="connsiteX13-255" fmla="*/ 548330 w 1617943"/>
                <a:gd name="connsiteY13-256" fmla="*/ 1064300 h 1986950"/>
                <a:gd name="connsiteX14-257" fmla="*/ 361239 w 1617943"/>
                <a:gd name="connsiteY14-258" fmla="*/ 1046062 h 1986950"/>
                <a:gd name="connsiteX15-259" fmla="*/ 361239 w 1617943"/>
                <a:gd name="connsiteY15-260" fmla="*/ 769544 h 1986950"/>
                <a:gd name="connsiteX16-261" fmla="*/ 570687 w 1617943"/>
                <a:gd name="connsiteY16-262" fmla="*/ 756600 h 1986950"/>
                <a:gd name="connsiteX17-263" fmla="*/ 628344 w 1617943"/>
                <a:gd name="connsiteY17-264" fmla="*/ 700120 h 1986950"/>
                <a:gd name="connsiteX18-265" fmla="*/ 645994 w 1617943"/>
                <a:gd name="connsiteY18-266" fmla="*/ 563626 h 1986950"/>
                <a:gd name="connsiteX19-267" fmla="*/ 645994 w 1617943"/>
                <a:gd name="connsiteY19-268" fmla="*/ 457726 h 1986950"/>
                <a:gd name="connsiteX20-269" fmla="*/ 625402 w 1617943"/>
                <a:gd name="connsiteY20-270" fmla="*/ 325938 h 1986950"/>
                <a:gd name="connsiteX21-271" fmla="*/ 561273 w 1617943"/>
                <a:gd name="connsiteY21-272" fmla="*/ 294168 h 1986950"/>
                <a:gd name="connsiteX22-273" fmla="*/ 493615 w 1617943"/>
                <a:gd name="connsiteY22-274" fmla="*/ 327703 h 1986950"/>
                <a:gd name="connsiteX23-275" fmla="*/ 475376 w 1617943"/>
                <a:gd name="connsiteY23-276" fmla="*/ 470669 h 1986950"/>
                <a:gd name="connsiteX24-277" fmla="*/ 475376 w 1617943"/>
                <a:gd name="connsiteY24-278" fmla="*/ 627167 h 1986950"/>
                <a:gd name="connsiteX25-279" fmla="*/ 0 w 1617943"/>
                <a:gd name="connsiteY25-280" fmla="*/ 627167 h 1986950"/>
                <a:gd name="connsiteX26-281" fmla="*/ 0 w 1617943"/>
                <a:gd name="connsiteY26-282" fmla="*/ 464786 h 1986950"/>
                <a:gd name="connsiteX27-283" fmla="*/ 124728 w 1617943"/>
                <a:gd name="connsiteY27-284" fmla="*/ 95899 h 1986950"/>
                <a:gd name="connsiteX28-285" fmla="*/ 521266 w 1617943"/>
                <a:gd name="connsiteY28-286" fmla="*/ 0 h 1986950"/>
                <a:gd name="connsiteX29-287" fmla="*/ 982522 w 1617943"/>
                <a:gd name="connsiteY29-288" fmla="*/ 132872 h 1986950"/>
                <a:gd name="connsiteX30-289" fmla="*/ 1103719 w 1617943"/>
                <a:gd name="connsiteY30-290" fmla="*/ 502090 h 1986950"/>
                <a:gd name="connsiteX31-291" fmla="*/ 1060182 w 1617943"/>
                <a:gd name="connsiteY31-292" fmla="*/ 733150 h 1986950"/>
                <a:gd name="connsiteX32-293" fmla="*/ 907215 w 1617943"/>
                <a:gd name="connsiteY32-294" fmla="*/ 863089 h 1986950"/>
                <a:gd name="connsiteX33-295" fmla="*/ 1068419 w 1617943"/>
                <a:gd name="connsiteY33-296" fmla="*/ 982586 h 1986950"/>
                <a:gd name="connsiteX34-297" fmla="*/ 1121369 w 1617943"/>
                <a:gd name="connsiteY34-298" fmla="*/ 1371687 h 1986950"/>
                <a:gd name="connsiteX35-299" fmla="*/ 1069596 w 1617943"/>
                <a:gd name="connsiteY35-300" fmla="*/ 1724276 h 1986950"/>
                <a:gd name="connsiteX36-301" fmla="*/ 890742 w 1617943"/>
                <a:gd name="connsiteY36-302" fmla="*/ 1914998 h 1986950"/>
                <a:gd name="connsiteX37-303" fmla="*/ 1617943 w 1617943"/>
                <a:gd name="connsiteY37-304" fmla="*/ 1986950 h 1986950"/>
                <a:gd name="connsiteX0-305" fmla="*/ 564803 w 1656500"/>
                <a:gd name="connsiteY0-306" fmla="*/ 1980340 h 1980340"/>
                <a:gd name="connsiteX1-307" fmla="*/ 210037 w 1656500"/>
                <a:gd name="connsiteY1-308" fmla="*/ 1904444 h 1980340"/>
                <a:gd name="connsiteX2-309" fmla="*/ 40595 w 1656500"/>
                <a:gd name="connsiteY2-310" fmla="*/ 1718530 h 1980340"/>
                <a:gd name="connsiteX3-311" fmla="*/ 0 w 1656500"/>
                <a:gd name="connsiteY3-312" fmla="*/ 1336700 h 1980340"/>
                <a:gd name="connsiteX4-313" fmla="*/ 0 w 1656500"/>
                <a:gd name="connsiteY4-314" fmla="*/ 1186086 h 1980340"/>
                <a:gd name="connsiteX5-315" fmla="*/ 475376 w 1656500"/>
                <a:gd name="connsiteY5-316" fmla="*/ 1186086 h 1980340"/>
                <a:gd name="connsiteX6-317" fmla="*/ 475376 w 1656500"/>
                <a:gd name="connsiteY6-318" fmla="*/ 1495551 h 1980340"/>
                <a:gd name="connsiteX7-319" fmla="*/ 490085 w 1656500"/>
                <a:gd name="connsiteY7-320" fmla="*/ 1652636 h 1980340"/>
                <a:gd name="connsiteX8-321" fmla="*/ 555390 w 1656500"/>
                <a:gd name="connsiteY8-322" fmla="*/ 1686172 h 1980340"/>
                <a:gd name="connsiteX9-323" fmla="*/ 628344 w 1656500"/>
                <a:gd name="connsiteY9-324" fmla="*/ 1643811 h 1980340"/>
                <a:gd name="connsiteX10-325" fmla="*/ 645994 w 1656500"/>
                <a:gd name="connsiteY10-326" fmla="*/ 1422597 h 1980340"/>
                <a:gd name="connsiteX11-327" fmla="*/ 645994 w 1656500"/>
                <a:gd name="connsiteY11-328" fmla="*/ 1290810 h 1980340"/>
                <a:gd name="connsiteX12-329" fmla="*/ 621284 w 1656500"/>
                <a:gd name="connsiteY12-330" fmla="*/ 1130782 h 1980340"/>
                <a:gd name="connsiteX13-331" fmla="*/ 548330 w 1656500"/>
                <a:gd name="connsiteY13-332" fmla="*/ 1064300 h 1980340"/>
                <a:gd name="connsiteX14-333" fmla="*/ 361239 w 1656500"/>
                <a:gd name="connsiteY14-334" fmla="*/ 1046062 h 1980340"/>
                <a:gd name="connsiteX15-335" fmla="*/ 361239 w 1656500"/>
                <a:gd name="connsiteY15-336" fmla="*/ 769544 h 1980340"/>
                <a:gd name="connsiteX16-337" fmla="*/ 570687 w 1656500"/>
                <a:gd name="connsiteY16-338" fmla="*/ 756600 h 1980340"/>
                <a:gd name="connsiteX17-339" fmla="*/ 628344 w 1656500"/>
                <a:gd name="connsiteY17-340" fmla="*/ 700120 h 1980340"/>
                <a:gd name="connsiteX18-341" fmla="*/ 645994 w 1656500"/>
                <a:gd name="connsiteY18-342" fmla="*/ 563626 h 1980340"/>
                <a:gd name="connsiteX19-343" fmla="*/ 645994 w 1656500"/>
                <a:gd name="connsiteY19-344" fmla="*/ 457726 h 1980340"/>
                <a:gd name="connsiteX20-345" fmla="*/ 625402 w 1656500"/>
                <a:gd name="connsiteY20-346" fmla="*/ 325938 h 1980340"/>
                <a:gd name="connsiteX21-347" fmla="*/ 561273 w 1656500"/>
                <a:gd name="connsiteY21-348" fmla="*/ 294168 h 1980340"/>
                <a:gd name="connsiteX22-349" fmla="*/ 493615 w 1656500"/>
                <a:gd name="connsiteY22-350" fmla="*/ 327703 h 1980340"/>
                <a:gd name="connsiteX23-351" fmla="*/ 475376 w 1656500"/>
                <a:gd name="connsiteY23-352" fmla="*/ 470669 h 1980340"/>
                <a:gd name="connsiteX24-353" fmla="*/ 475376 w 1656500"/>
                <a:gd name="connsiteY24-354" fmla="*/ 627167 h 1980340"/>
                <a:gd name="connsiteX25-355" fmla="*/ 0 w 1656500"/>
                <a:gd name="connsiteY25-356" fmla="*/ 627167 h 1980340"/>
                <a:gd name="connsiteX26-357" fmla="*/ 0 w 1656500"/>
                <a:gd name="connsiteY26-358" fmla="*/ 464786 h 1980340"/>
                <a:gd name="connsiteX27-359" fmla="*/ 124728 w 1656500"/>
                <a:gd name="connsiteY27-360" fmla="*/ 95899 h 1980340"/>
                <a:gd name="connsiteX28-361" fmla="*/ 521266 w 1656500"/>
                <a:gd name="connsiteY28-362" fmla="*/ 0 h 1980340"/>
                <a:gd name="connsiteX29-363" fmla="*/ 982522 w 1656500"/>
                <a:gd name="connsiteY29-364" fmla="*/ 132872 h 1980340"/>
                <a:gd name="connsiteX30-365" fmla="*/ 1103719 w 1656500"/>
                <a:gd name="connsiteY30-366" fmla="*/ 502090 h 1980340"/>
                <a:gd name="connsiteX31-367" fmla="*/ 1060182 w 1656500"/>
                <a:gd name="connsiteY31-368" fmla="*/ 733150 h 1980340"/>
                <a:gd name="connsiteX32-369" fmla="*/ 907215 w 1656500"/>
                <a:gd name="connsiteY32-370" fmla="*/ 863089 h 1980340"/>
                <a:gd name="connsiteX33-371" fmla="*/ 1068419 w 1656500"/>
                <a:gd name="connsiteY33-372" fmla="*/ 982586 h 1980340"/>
                <a:gd name="connsiteX34-373" fmla="*/ 1121369 w 1656500"/>
                <a:gd name="connsiteY34-374" fmla="*/ 1371687 h 1980340"/>
                <a:gd name="connsiteX35-375" fmla="*/ 1069596 w 1656500"/>
                <a:gd name="connsiteY35-376" fmla="*/ 1724276 h 1980340"/>
                <a:gd name="connsiteX36-377" fmla="*/ 890742 w 1656500"/>
                <a:gd name="connsiteY36-378" fmla="*/ 1914998 h 1980340"/>
                <a:gd name="connsiteX37-379" fmla="*/ 1656500 w 1656500"/>
                <a:gd name="connsiteY37-380" fmla="*/ 1926362 h 1980340"/>
                <a:gd name="connsiteX0-381" fmla="*/ 564803 w 1656500"/>
                <a:gd name="connsiteY0-382" fmla="*/ 1980340 h 1980340"/>
                <a:gd name="connsiteX1-383" fmla="*/ 210037 w 1656500"/>
                <a:gd name="connsiteY1-384" fmla="*/ 1904444 h 1980340"/>
                <a:gd name="connsiteX2-385" fmla="*/ 40595 w 1656500"/>
                <a:gd name="connsiteY2-386" fmla="*/ 1718530 h 1980340"/>
                <a:gd name="connsiteX3-387" fmla="*/ 0 w 1656500"/>
                <a:gd name="connsiteY3-388" fmla="*/ 1336700 h 1980340"/>
                <a:gd name="connsiteX4-389" fmla="*/ 0 w 1656500"/>
                <a:gd name="connsiteY4-390" fmla="*/ 1186086 h 1980340"/>
                <a:gd name="connsiteX5-391" fmla="*/ 475376 w 1656500"/>
                <a:gd name="connsiteY5-392" fmla="*/ 1186086 h 1980340"/>
                <a:gd name="connsiteX6-393" fmla="*/ 475376 w 1656500"/>
                <a:gd name="connsiteY6-394" fmla="*/ 1495551 h 1980340"/>
                <a:gd name="connsiteX7-395" fmla="*/ 490085 w 1656500"/>
                <a:gd name="connsiteY7-396" fmla="*/ 1652636 h 1980340"/>
                <a:gd name="connsiteX8-397" fmla="*/ 555390 w 1656500"/>
                <a:gd name="connsiteY8-398" fmla="*/ 1686172 h 1980340"/>
                <a:gd name="connsiteX9-399" fmla="*/ 628344 w 1656500"/>
                <a:gd name="connsiteY9-400" fmla="*/ 1643811 h 1980340"/>
                <a:gd name="connsiteX10-401" fmla="*/ 645994 w 1656500"/>
                <a:gd name="connsiteY10-402" fmla="*/ 1422597 h 1980340"/>
                <a:gd name="connsiteX11-403" fmla="*/ 645994 w 1656500"/>
                <a:gd name="connsiteY11-404" fmla="*/ 1290810 h 1980340"/>
                <a:gd name="connsiteX12-405" fmla="*/ 621284 w 1656500"/>
                <a:gd name="connsiteY12-406" fmla="*/ 1130782 h 1980340"/>
                <a:gd name="connsiteX13-407" fmla="*/ 548330 w 1656500"/>
                <a:gd name="connsiteY13-408" fmla="*/ 1064300 h 1980340"/>
                <a:gd name="connsiteX14-409" fmla="*/ 361239 w 1656500"/>
                <a:gd name="connsiteY14-410" fmla="*/ 1046062 h 1980340"/>
                <a:gd name="connsiteX15-411" fmla="*/ 361239 w 1656500"/>
                <a:gd name="connsiteY15-412" fmla="*/ 769544 h 1980340"/>
                <a:gd name="connsiteX16-413" fmla="*/ 570687 w 1656500"/>
                <a:gd name="connsiteY16-414" fmla="*/ 756600 h 1980340"/>
                <a:gd name="connsiteX17-415" fmla="*/ 628344 w 1656500"/>
                <a:gd name="connsiteY17-416" fmla="*/ 700120 h 1980340"/>
                <a:gd name="connsiteX18-417" fmla="*/ 645994 w 1656500"/>
                <a:gd name="connsiteY18-418" fmla="*/ 563626 h 1980340"/>
                <a:gd name="connsiteX19-419" fmla="*/ 645994 w 1656500"/>
                <a:gd name="connsiteY19-420" fmla="*/ 457726 h 1980340"/>
                <a:gd name="connsiteX20-421" fmla="*/ 625402 w 1656500"/>
                <a:gd name="connsiteY20-422" fmla="*/ 325938 h 1980340"/>
                <a:gd name="connsiteX21-423" fmla="*/ 561273 w 1656500"/>
                <a:gd name="connsiteY21-424" fmla="*/ 294168 h 1980340"/>
                <a:gd name="connsiteX22-425" fmla="*/ 493615 w 1656500"/>
                <a:gd name="connsiteY22-426" fmla="*/ 327703 h 1980340"/>
                <a:gd name="connsiteX23-427" fmla="*/ 475376 w 1656500"/>
                <a:gd name="connsiteY23-428" fmla="*/ 470669 h 1980340"/>
                <a:gd name="connsiteX24-429" fmla="*/ 475376 w 1656500"/>
                <a:gd name="connsiteY24-430" fmla="*/ 627167 h 1980340"/>
                <a:gd name="connsiteX25-431" fmla="*/ 0 w 1656500"/>
                <a:gd name="connsiteY25-432" fmla="*/ 627167 h 1980340"/>
                <a:gd name="connsiteX26-433" fmla="*/ 0 w 1656500"/>
                <a:gd name="connsiteY26-434" fmla="*/ 464786 h 1980340"/>
                <a:gd name="connsiteX27-435" fmla="*/ 124728 w 1656500"/>
                <a:gd name="connsiteY27-436" fmla="*/ 95899 h 1980340"/>
                <a:gd name="connsiteX28-437" fmla="*/ 521266 w 1656500"/>
                <a:gd name="connsiteY28-438" fmla="*/ 0 h 1980340"/>
                <a:gd name="connsiteX29-439" fmla="*/ 982522 w 1656500"/>
                <a:gd name="connsiteY29-440" fmla="*/ 132872 h 1980340"/>
                <a:gd name="connsiteX30-441" fmla="*/ 1103719 w 1656500"/>
                <a:gd name="connsiteY30-442" fmla="*/ 502090 h 1980340"/>
                <a:gd name="connsiteX31-443" fmla="*/ 1060182 w 1656500"/>
                <a:gd name="connsiteY31-444" fmla="*/ 733150 h 1980340"/>
                <a:gd name="connsiteX32-445" fmla="*/ 907215 w 1656500"/>
                <a:gd name="connsiteY32-446" fmla="*/ 863089 h 1980340"/>
                <a:gd name="connsiteX33-447" fmla="*/ 1068419 w 1656500"/>
                <a:gd name="connsiteY33-448" fmla="*/ 982586 h 1980340"/>
                <a:gd name="connsiteX34-449" fmla="*/ 1121369 w 1656500"/>
                <a:gd name="connsiteY34-450" fmla="*/ 1371687 h 1980340"/>
                <a:gd name="connsiteX35-451" fmla="*/ 1069596 w 1656500"/>
                <a:gd name="connsiteY35-452" fmla="*/ 1724276 h 1980340"/>
                <a:gd name="connsiteX36-453" fmla="*/ 890742 w 1656500"/>
                <a:gd name="connsiteY36-454" fmla="*/ 1914998 h 1980340"/>
                <a:gd name="connsiteX37-455" fmla="*/ 1656500 w 1656500"/>
                <a:gd name="connsiteY37-456" fmla="*/ 1926362 h 1980340"/>
                <a:gd name="connsiteX0-457" fmla="*/ 564803 w 1684040"/>
                <a:gd name="connsiteY0-458" fmla="*/ 1980340 h 1980340"/>
                <a:gd name="connsiteX1-459" fmla="*/ 210037 w 1684040"/>
                <a:gd name="connsiteY1-460" fmla="*/ 1904444 h 1980340"/>
                <a:gd name="connsiteX2-461" fmla="*/ 40595 w 1684040"/>
                <a:gd name="connsiteY2-462" fmla="*/ 1718530 h 1980340"/>
                <a:gd name="connsiteX3-463" fmla="*/ 0 w 1684040"/>
                <a:gd name="connsiteY3-464" fmla="*/ 1336700 h 1980340"/>
                <a:gd name="connsiteX4-465" fmla="*/ 0 w 1684040"/>
                <a:gd name="connsiteY4-466" fmla="*/ 1186086 h 1980340"/>
                <a:gd name="connsiteX5-467" fmla="*/ 475376 w 1684040"/>
                <a:gd name="connsiteY5-468" fmla="*/ 1186086 h 1980340"/>
                <a:gd name="connsiteX6-469" fmla="*/ 475376 w 1684040"/>
                <a:gd name="connsiteY6-470" fmla="*/ 1495551 h 1980340"/>
                <a:gd name="connsiteX7-471" fmla="*/ 490085 w 1684040"/>
                <a:gd name="connsiteY7-472" fmla="*/ 1652636 h 1980340"/>
                <a:gd name="connsiteX8-473" fmla="*/ 555390 w 1684040"/>
                <a:gd name="connsiteY8-474" fmla="*/ 1686172 h 1980340"/>
                <a:gd name="connsiteX9-475" fmla="*/ 628344 w 1684040"/>
                <a:gd name="connsiteY9-476" fmla="*/ 1643811 h 1980340"/>
                <a:gd name="connsiteX10-477" fmla="*/ 645994 w 1684040"/>
                <a:gd name="connsiteY10-478" fmla="*/ 1422597 h 1980340"/>
                <a:gd name="connsiteX11-479" fmla="*/ 645994 w 1684040"/>
                <a:gd name="connsiteY11-480" fmla="*/ 1290810 h 1980340"/>
                <a:gd name="connsiteX12-481" fmla="*/ 621284 w 1684040"/>
                <a:gd name="connsiteY12-482" fmla="*/ 1130782 h 1980340"/>
                <a:gd name="connsiteX13-483" fmla="*/ 548330 w 1684040"/>
                <a:gd name="connsiteY13-484" fmla="*/ 1064300 h 1980340"/>
                <a:gd name="connsiteX14-485" fmla="*/ 361239 w 1684040"/>
                <a:gd name="connsiteY14-486" fmla="*/ 1046062 h 1980340"/>
                <a:gd name="connsiteX15-487" fmla="*/ 361239 w 1684040"/>
                <a:gd name="connsiteY15-488" fmla="*/ 769544 h 1980340"/>
                <a:gd name="connsiteX16-489" fmla="*/ 570687 w 1684040"/>
                <a:gd name="connsiteY16-490" fmla="*/ 756600 h 1980340"/>
                <a:gd name="connsiteX17-491" fmla="*/ 628344 w 1684040"/>
                <a:gd name="connsiteY17-492" fmla="*/ 700120 h 1980340"/>
                <a:gd name="connsiteX18-493" fmla="*/ 645994 w 1684040"/>
                <a:gd name="connsiteY18-494" fmla="*/ 563626 h 1980340"/>
                <a:gd name="connsiteX19-495" fmla="*/ 645994 w 1684040"/>
                <a:gd name="connsiteY19-496" fmla="*/ 457726 h 1980340"/>
                <a:gd name="connsiteX20-497" fmla="*/ 625402 w 1684040"/>
                <a:gd name="connsiteY20-498" fmla="*/ 325938 h 1980340"/>
                <a:gd name="connsiteX21-499" fmla="*/ 561273 w 1684040"/>
                <a:gd name="connsiteY21-500" fmla="*/ 294168 h 1980340"/>
                <a:gd name="connsiteX22-501" fmla="*/ 493615 w 1684040"/>
                <a:gd name="connsiteY22-502" fmla="*/ 327703 h 1980340"/>
                <a:gd name="connsiteX23-503" fmla="*/ 475376 w 1684040"/>
                <a:gd name="connsiteY23-504" fmla="*/ 470669 h 1980340"/>
                <a:gd name="connsiteX24-505" fmla="*/ 475376 w 1684040"/>
                <a:gd name="connsiteY24-506" fmla="*/ 627167 h 1980340"/>
                <a:gd name="connsiteX25-507" fmla="*/ 0 w 1684040"/>
                <a:gd name="connsiteY25-508" fmla="*/ 627167 h 1980340"/>
                <a:gd name="connsiteX26-509" fmla="*/ 0 w 1684040"/>
                <a:gd name="connsiteY26-510" fmla="*/ 464786 h 1980340"/>
                <a:gd name="connsiteX27-511" fmla="*/ 124728 w 1684040"/>
                <a:gd name="connsiteY27-512" fmla="*/ 95899 h 1980340"/>
                <a:gd name="connsiteX28-513" fmla="*/ 521266 w 1684040"/>
                <a:gd name="connsiteY28-514" fmla="*/ 0 h 1980340"/>
                <a:gd name="connsiteX29-515" fmla="*/ 982522 w 1684040"/>
                <a:gd name="connsiteY29-516" fmla="*/ 132872 h 1980340"/>
                <a:gd name="connsiteX30-517" fmla="*/ 1103719 w 1684040"/>
                <a:gd name="connsiteY30-518" fmla="*/ 502090 h 1980340"/>
                <a:gd name="connsiteX31-519" fmla="*/ 1060182 w 1684040"/>
                <a:gd name="connsiteY31-520" fmla="*/ 733150 h 1980340"/>
                <a:gd name="connsiteX32-521" fmla="*/ 907215 w 1684040"/>
                <a:gd name="connsiteY32-522" fmla="*/ 863089 h 1980340"/>
                <a:gd name="connsiteX33-523" fmla="*/ 1068419 w 1684040"/>
                <a:gd name="connsiteY33-524" fmla="*/ 982586 h 1980340"/>
                <a:gd name="connsiteX34-525" fmla="*/ 1121369 w 1684040"/>
                <a:gd name="connsiteY34-526" fmla="*/ 1371687 h 1980340"/>
                <a:gd name="connsiteX35-527" fmla="*/ 1069596 w 1684040"/>
                <a:gd name="connsiteY35-528" fmla="*/ 1724276 h 1980340"/>
                <a:gd name="connsiteX36-529" fmla="*/ 890742 w 1684040"/>
                <a:gd name="connsiteY36-530" fmla="*/ 1914998 h 1980340"/>
                <a:gd name="connsiteX37-531" fmla="*/ 1684040 w 1684040"/>
                <a:gd name="connsiteY37-532" fmla="*/ 1948394 h 1980340"/>
                <a:gd name="connsiteX0-533" fmla="*/ 21144 w 2440282"/>
                <a:gd name="connsiteY0-534" fmla="*/ 1952799 h 1952799"/>
                <a:gd name="connsiteX1-535" fmla="*/ 966279 w 2440282"/>
                <a:gd name="connsiteY1-536" fmla="*/ 1904444 h 1952799"/>
                <a:gd name="connsiteX2-537" fmla="*/ 796837 w 2440282"/>
                <a:gd name="connsiteY2-538" fmla="*/ 1718530 h 1952799"/>
                <a:gd name="connsiteX3-539" fmla="*/ 756242 w 2440282"/>
                <a:gd name="connsiteY3-540" fmla="*/ 1336700 h 1952799"/>
                <a:gd name="connsiteX4-541" fmla="*/ 756242 w 2440282"/>
                <a:gd name="connsiteY4-542" fmla="*/ 1186086 h 1952799"/>
                <a:gd name="connsiteX5-543" fmla="*/ 1231618 w 2440282"/>
                <a:gd name="connsiteY5-544" fmla="*/ 1186086 h 1952799"/>
                <a:gd name="connsiteX6-545" fmla="*/ 1231618 w 2440282"/>
                <a:gd name="connsiteY6-546" fmla="*/ 1495551 h 1952799"/>
                <a:gd name="connsiteX7-547" fmla="*/ 1246327 w 2440282"/>
                <a:gd name="connsiteY7-548" fmla="*/ 1652636 h 1952799"/>
                <a:gd name="connsiteX8-549" fmla="*/ 1311632 w 2440282"/>
                <a:gd name="connsiteY8-550" fmla="*/ 1686172 h 1952799"/>
                <a:gd name="connsiteX9-551" fmla="*/ 1384586 w 2440282"/>
                <a:gd name="connsiteY9-552" fmla="*/ 1643811 h 1952799"/>
                <a:gd name="connsiteX10-553" fmla="*/ 1402236 w 2440282"/>
                <a:gd name="connsiteY10-554" fmla="*/ 1422597 h 1952799"/>
                <a:gd name="connsiteX11-555" fmla="*/ 1402236 w 2440282"/>
                <a:gd name="connsiteY11-556" fmla="*/ 1290810 h 1952799"/>
                <a:gd name="connsiteX12-557" fmla="*/ 1377526 w 2440282"/>
                <a:gd name="connsiteY12-558" fmla="*/ 1130782 h 1952799"/>
                <a:gd name="connsiteX13-559" fmla="*/ 1304572 w 2440282"/>
                <a:gd name="connsiteY13-560" fmla="*/ 1064300 h 1952799"/>
                <a:gd name="connsiteX14-561" fmla="*/ 1117481 w 2440282"/>
                <a:gd name="connsiteY14-562" fmla="*/ 1046062 h 1952799"/>
                <a:gd name="connsiteX15-563" fmla="*/ 1117481 w 2440282"/>
                <a:gd name="connsiteY15-564" fmla="*/ 769544 h 1952799"/>
                <a:gd name="connsiteX16-565" fmla="*/ 1326929 w 2440282"/>
                <a:gd name="connsiteY16-566" fmla="*/ 756600 h 1952799"/>
                <a:gd name="connsiteX17-567" fmla="*/ 1384586 w 2440282"/>
                <a:gd name="connsiteY17-568" fmla="*/ 700120 h 1952799"/>
                <a:gd name="connsiteX18-569" fmla="*/ 1402236 w 2440282"/>
                <a:gd name="connsiteY18-570" fmla="*/ 563626 h 1952799"/>
                <a:gd name="connsiteX19-571" fmla="*/ 1402236 w 2440282"/>
                <a:gd name="connsiteY19-572" fmla="*/ 457726 h 1952799"/>
                <a:gd name="connsiteX20-573" fmla="*/ 1381644 w 2440282"/>
                <a:gd name="connsiteY20-574" fmla="*/ 325938 h 1952799"/>
                <a:gd name="connsiteX21-575" fmla="*/ 1317515 w 2440282"/>
                <a:gd name="connsiteY21-576" fmla="*/ 294168 h 1952799"/>
                <a:gd name="connsiteX22-577" fmla="*/ 1249857 w 2440282"/>
                <a:gd name="connsiteY22-578" fmla="*/ 327703 h 1952799"/>
                <a:gd name="connsiteX23-579" fmla="*/ 1231618 w 2440282"/>
                <a:gd name="connsiteY23-580" fmla="*/ 470669 h 1952799"/>
                <a:gd name="connsiteX24-581" fmla="*/ 1231618 w 2440282"/>
                <a:gd name="connsiteY24-582" fmla="*/ 627167 h 1952799"/>
                <a:gd name="connsiteX25-583" fmla="*/ 756242 w 2440282"/>
                <a:gd name="connsiteY25-584" fmla="*/ 627167 h 1952799"/>
                <a:gd name="connsiteX26-585" fmla="*/ 756242 w 2440282"/>
                <a:gd name="connsiteY26-586" fmla="*/ 464786 h 1952799"/>
                <a:gd name="connsiteX27-587" fmla="*/ 880970 w 2440282"/>
                <a:gd name="connsiteY27-588" fmla="*/ 95899 h 1952799"/>
                <a:gd name="connsiteX28-589" fmla="*/ 1277508 w 2440282"/>
                <a:gd name="connsiteY28-590" fmla="*/ 0 h 1952799"/>
                <a:gd name="connsiteX29-591" fmla="*/ 1738764 w 2440282"/>
                <a:gd name="connsiteY29-592" fmla="*/ 132872 h 1952799"/>
                <a:gd name="connsiteX30-593" fmla="*/ 1859961 w 2440282"/>
                <a:gd name="connsiteY30-594" fmla="*/ 502090 h 1952799"/>
                <a:gd name="connsiteX31-595" fmla="*/ 1816424 w 2440282"/>
                <a:gd name="connsiteY31-596" fmla="*/ 733150 h 1952799"/>
                <a:gd name="connsiteX32-597" fmla="*/ 1663457 w 2440282"/>
                <a:gd name="connsiteY32-598" fmla="*/ 863089 h 1952799"/>
                <a:gd name="connsiteX33-599" fmla="*/ 1824661 w 2440282"/>
                <a:gd name="connsiteY33-600" fmla="*/ 982586 h 1952799"/>
                <a:gd name="connsiteX34-601" fmla="*/ 1877611 w 2440282"/>
                <a:gd name="connsiteY34-602" fmla="*/ 1371687 h 1952799"/>
                <a:gd name="connsiteX35-603" fmla="*/ 1825838 w 2440282"/>
                <a:gd name="connsiteY35-604" fmla="*/ 1724276 h 1952799"/>
                <a:gd name="connsiteX36-605" fmla="*/ 1646984 w 2440282"/>
                <a:gd name="connsiteY36-606" fmla="*/ 1914998 h 1952799"/>
                <a:gd name="connsiteX37-607" fmla="*/ 2440282 w 2440282"/>
                <a:gd name="connsiteY37-608" fmla="*/ 1948394 h 1952799"/>
                <a:gd name="connsiteX0-609" fmla="*/ 0 w 2419138"/>
                <a:gd name="connsiteY0-610" fmla="*/ 1952799 h 1952799"/>
                <a:gd name="connsiteX1-611" fmla="*/ 945135 w 2419138"/>
                <a:gd name="connsiteY1-612" fmla="*/ 1904444 h 1952799"/>
                <a:gd name="connsiteX2-613" fmla="*/ 775693 w 2419138"/>
                <a:gd name="connsiteY2-614" fmla="*/ 1718530 h 1952799"/>
                <a:gd name="connsiteX3-615" fmla="*/ 735098 w 2419138"/>
                <a:gd name="connsiteY3-616" fmla="*/ 1336700 h 1952799"/>
                <a:gd name="connsiteX4-617" fmla="*/ 735098 w 2419138"/>
                <a:gd name="connsiteY4-618" fmla="*/ 1186086 h 1952799"/>
                <a:gd name="connsiteX5-619" fmla="*/ 1210474 w 2419138"/>
                <a:gd name="connsiteY5-620" fmla="*/ 1186086 h 1952799"/>
                <a:gd name="connsiteX6-621" fmla="*/ 1210474 w 2419138"/>
                <a:gd name="connsiteY6-622" fmla="*/ 1495551 h 1952799"/>
                <a:gd name="connsiteX7-623" fmla="*/ 1225183 w 2419138"/>
                <a:gd name="connsiteY7-624" fmla="*/ 1652636 h 1952799"/>
                <a:gd name="connsiteX8-625" fmla="*/ 1290488 w 2419138"/>
                <a:gd name="connsiteY8-626" fmla="*/ 1686172 h 1952799"/>
                <a:gd name="connsiteX9-627" fmla="*/ 1363442 w 2419138"/>
                <a:gd name="connsiteY9-628" fmla="*/ 1643811 h 1952799"/>
                <a:gd name="connsiteX10-629" fmla="*/ 1381092 w 2419138"/>
                <a:gd name="connsiteY10-630" fmla="*/ 1422597 h 1952799"/>
                <a:gd name="connsiteX11-631" fmla="*/ 1381092 w 2419138"/>
                <a:gd name="connsiteY11-632" fmla="*/ 1290810 h 1952799"/>
                <a:gd name="connsiteX12-633" fmla="*/ 1356382 w 2419138"/>
                <a:gd name="connsiteY12-634" fmla="*/ 1130782 h 1952799"/>
                <a:gd name="connsiteX13-635" fmla="*/ 1283428 w 2419138"/>
                <a:gd name="connsiteY13-636" fmla="*/ 1064300 h 1952799"/>
                <a:gd name="connsiteX14-637" fmla="*/ 1096337 w 2419138"/>
                <a:gd name="connsiteY14-638" fmla="*/ 1046062 h 1952799"/>
                <a:gd name="connsiteX15-639" fmla="*/ 1096337 w 2419138"/>
                <a:gd name="connsiteY15-640" fmla="*/ 769544 h 1952799"/>
                <a:gd name="connsiteX16-641" fmla="*/ 1305785 w 2419138"/>
                <a:gd name="connsiteY16-642" fmla="*/ 756600 h 1952799"/>
                <a:gd name="connsiteX17-643" fmla="*/ 1363442 w 2419138"/>
                <a:gd name="connsiteY17-644" fmla="*/ 700120 h 1952799"/>
                <a:gd name="connsiteX18-645" fmla="*/ 1381092 w 2419138"/>
                <a:gd name="connsiteY18-646" fmla="*/ 563626 h 1952799"/>
                <a:gd name="connsiteX19-647" fmla="*/ 1381092 w 2419138"/>
                <a:gd name="connsiteY19-648" fmla="*/ 457726 h 1952799"/>
                <a:gd name="connsiteX20-649" fmla="*/ 1360500 w 2419138"/>
                <a:gd name="connsiteY20-650" fmla="*/ 325938 h 1952799"/>
                <a:gd name="connsiteX21-651" fmla="*/ 1296371 w 2419138"/>
                <a:gd name="connsiteY21-652" fmla="*/ 294168 h 1952799"/>
                <a:gd name="connsiteX22-653" fmla="*/ 1228713 w 2419138"/>
                <a:gd name="connsiteY22-654" fmla="*/ 327703 h 1952799"/>
                <a:gd name="connsiteX23-655" fmla="*/ 1210474 w 2419138"/>
                <a:gd name="connsiteY23-656" fmla="*/ 470669 h 1952799"/>
                <a:gd name="connsiteX24-657" fmla="*/ 1210474 w 2419138"/>
                <a:gd name="connsiteY24-658" fmla="*/ 627167 h 1952799"/>
                <a:gd name="connsiteX25-659" fmla="*/ 735098 w 2419138"/>
                <a:gd name="connsiteY25-660" fmla="*/ 627167 h 1952799"/>
                <a:gd name="connsiteX26-661" fmla="*/ 735098 w 2419138"/>
                <a:gd name="connsiteY26-662" fmla="*/ 464786 h 1952799"/>
                <a:gd name="connsiteX27-663" fmla="*/ 859826 w 2419138"/>
                <a:gd name="connsiteY27-664" fmla="*/ 95899 h 1952799"/>
                <a:gd name="connsiteX28-665" fmla="*/ 1256364 w 2419138"/>
                <a:gd name="connsiteY28-666" fmla="*/ 0 h 1952799"/>
                <a:gd name="connsiteX29-667" fmla="*/ 1717620 w 2419138"/>
                <a:gd name="connsiteY29-668" fmla="*/ 132872 h 1952799"/>
                <a:gd name="connsiteX30-669" fmla="*/ 1838817 w 2419138"/>
                <a:gd name="connsiteY30-670" fmla="*/ 502090 h 1952799"/>
                <a:gd name="connsiteX31-671" fmla="*/ 1795280 w 2419138"/>
                <a:gd name="connsiteY31-672" fmla="*/ 733150 h 1952799"/>
                <a:gd name="connsiteX32-673" fmla="*/ 1642313 w 2419138"/>
                <a:gd name="connsiteY32-674" fmla="*/ 863089 h 1952799"/>
                <a:gd name="connsiteX33-675" fmla="*/ 1803517 w 2419138"/>
                <a:gd name="connsiteY33-676" fmla="*/ 982586 h 1952799"/>
                <a:gd name="connsiteX34-677" fmla="*/ 1856467 w 2419138"/>
                <a:gd name="connsiteY34-678" fmla="*/ 1371687 h 1952799"/>
                <a:gd name="connsiteX35-679" fmla="*/ 1804694 w 2419138"/>
                <a:gd name="connsiteY35-680" fmla="*/ 1724276 h 1952799"/>
                <a:gd name="connsiteX36-681" fmla="*/ 1625840 w 2419138"/>
                <a:gd name="connsiteY36-682" fmla="*/ 1914998 h 1952799"/>
                <a:gd name="connsiteX37-683" fmla="*/ 2419138 w 2419138"/>
                <a:gd name="connsiteY37-684" fmla="*/ 1948394 h 1952799"/>
                <a:gd name="connsiteX0-685" fmla="*/ 0 w 2446678"/>
                <a:gd name="connsiteY0-686" fmla="*/ 1919751 h 1948394"/>
                <a:gd name="connsiteX1-687" fmla="*/ 972675 w 2446678"/>
                <a:gd name="connsiteY1-688" fmla="*/ 1904444 h 1948394"/>
                <a:gd name="connsiteX2-689" fmla="*/ 803233 w 2446678"/>
                <a:gd name="connsiteY2-690" fmla="*/ 1718530 h 1948394"/>
                <a:gd name="connsiteX3-691" fmla="*/ 762638 w 2446678"/>
                <a:gd name="connsiteY3-692" fmla="*/ 1336700 h 1948394"/>
                <a:gd name="connsiteX4-693" fmla="*/ 762638 w 2446678"/>
                <a:gd name="connsiteY4-694" fmla="*/ 1186086 h 1948394"/>
                <a:gd name="connsiteX5-695" fmla="*/ 1238014 w 2446678"/>
                <a:gd name="connsiteY5-696" fmla="*/ 1186086 h 1948394"/>
                <a:gd name="connsiteX6-697" fmla="*/ 1238014 w 2446678"/>
                <a:gd name="connsiteY6-698" fmla="*/ 1495551 h 1948394"/>
                <a:gd name="connsiteX7-699" fmla="*/ 1252723 w 2446678"/>
                <a:gd name="connsiteY7-700" fmla="*/ 1652636 h 1948394"/>
                <a:gd name="connsiteX8-701" fmla="*/ 1318028 w 2446678"/>
                <a:gd name="connsiteY8-702" fmla="*/ 1686172 h 1948394"/>
                <a:gd name="connsiteX9-703" fmla="*/ 1390982 w 2446678"/>
                <a:gd name="connsiteY9-704" fmla="*/ 1643811 h 1948394"/>
                <a:gd name="connsiteX10-705" fmla="*/ 1408632 w 2446678"/>
                <a:gd name="connsiteY10-706" fmla="*/ 1422597 h 1948394"/>
                <a:gd name="connsiteX11-707" fmla="*/ 1408632 w 2446678"/>
                <a:gd name="connsiteY11-708" fmla="*/ 1290810 h 1948394"/>
                <a:gd name="connsiteX12-709" fmla="*/ 1383922 w 2446678"/>
                <a:gd name="connsiteY12-710" fmla="*/ 1130782 h 1948394"/>
                <a:gd name="connsiteX13-711" fmla="*/ 1310968 w 2446678"/>
                <a:gd name="connsiteY13-712" fmla="*/ 1064300 h 1948394"/>
                <a:gd name="connsiteX14-713" fmla="*/ 1123877 w 2446678"/>
                <a:gd name="connsiteY14-714" fmla="*/ 1046062 h 1948394"/>
                <a:gd name="connsiteX15-715" fmla="*/ 1123877 w 2446678"/>
                <a:gd name="connsiteY15-716" fmla="*/ 769544 h 1948394"/>
                <a:gd name="connsiteX16-717" fmla="*/ 1333325 w 2446678"/>
                <a:gd name="connsiteY16-718" fmla="*/ 756600 h 1948394"/>
                <a:gd name="connsiteX17-719" fmla="*/ 1390982 w 2446678"/>
                <a:gd name="connsiteY17-720" fmla="*/ 700120 h 1948394"/>
                <a:gd name="connsiteX18-721" fmla="*/ 1408632 w 2446678"/>
                <a:gd name="connsiteY18-722" fmla="*/ 563626 h 1948394"/>
                <a:gd name="connsiteX19-723" fmla="*/ 1408632 w 2446678"/>
                <a:gd name="connsiteY19-724" fmla="*/ 457726 h 1948394"/>
                <a:gd name="connsiteX20-725" fmla="*/ 1388040 w 2446678"/>
                <a:gd name="connsiteY20-726" fmla="*/ 325938 h 1948394"/>
                <a:gd name="connsiteX21-727" fmla="*/ 1323911 w 2446678"/>
                <a:gd name="connsiteY21-728" fmla="*/ 294168 h 1948394"/>
                <a:gd name="connsiteX22-729" fmla="*/ 1256253 w 2446678"/>
                <a:gd name="connsiteY22-730" fmla="*/ 327703 h 1948394"/>
                <a:gd name="connsiteX23-731" fmla="*/ 1238014 w 2446678"/>
                <a:gd name="connsiteY23-732" fmla="*/ 470669 h 1948394"/>
                <a:gd name="connsiteX24-733" fmla="*/ 1238014 w 2446678"/>
                <a:gd name="connsiteY24-734" fmla="*/ 627167 h 1948394"/>
                <a:gd name="connsiteX25-735" fmla="*/ 762638 w 2446678"/>
                <a:gd name="connsiteY25-736" fmla="*/ 627167 h 1948394"/>
                <a:gd name="connsiteX26-737" fmla="*/ 762638 w 2446678"/>
                <a:gd name="connsiteY26-738" fmla="*/ 464786 h 1948394"/>
                <a:gd name="connsiteX27-739" fmla="*/ 887366 w 2446678"/>
                <a:gd name="connsiteY27-740" fmla="*/ 95899 h 1948394"/>
                <a:gd name="connsiteX28-741" fmla="*/ 1283904 w 2446678"/>
                <a:gd name="connsiteY28-742" fmla="*/ 0 h 1948394"/>
                <a:gd name="connsiteX29-743" fmla="*/ 1745160 w 2446678"/>
                <a:gd name="connsiteY29-744" fmla="*/ 132872 h 1948394"/>
                <a:gd name="connsiteX30-745" fmla="*/ 1866357 w 2446678"/>
                <a:gd name="connsiteY30-746" fmla="*/ 502090 h 1948394"/>
                <a:gd name="connsiteX31-747" fmla="*/ 1822820 w 2446678"/>
                <a:gd name="connsiteY31-748" fmla="*/ 733150 h 1948394"/>
                <a:gd name="connsiteX32-749" fmla="*/ 1669853 w 2446678"/>
                <a:gd name="connsiteY32-750" fmla="*/ 863089 h 1948394"/>
                <a:gd name="connsiteX33-751" fmla="*/ 1831057 w 2446678"/>
                <a:gd name="connsiteY33-752" fmla="*/ 982586 h 1948394"/>
                <a:gd name="connsiteX34-753" fmla="*/ 1884007 w 2446678"/>
                <a:gd name="connsiteY34-754" fmla="*/ 1371687 h 1948394"/>
                <a:gd name="connsiteX35-755" fmla="*/ 1832234 w 2446678"/>
                <a:gd name="connsiteY35-756" fmla="*/ 1724276 h 1948394"/>
                <a:gd name="connsiteX36-757" fmla="*/ 1653380 w 2446678"/>
                <a:gd name="connsiteY36-758" fmla="*/ 1914998 h 1948394"/>
                <a:gd name="connsiteX37-759" fmla="*/ 2446678 w 2446678"/>
                <a:gd name="connsiteY37-760" fmla="*/ 1948394 h 1948394"/>
                <a:gd name="connsiteX0-761" fmla="*/ 0 w 2516447"/>
                <a:gd name="connsiteY0-762" fmla="*/ 1908735 h 1948394"/>
                <a:gd name="connsiteX1-763" fmla="*/ 1042444 w 2516447"/>
                <a:gd name="connsiteY1-764" fmla="*/ 1904444 h 1948394"/>
                <a:gd name="connsiteX2-765" fmla="*/ 873002 w 2516447"/>
                <a:gd name="connsiteY2-766" fmla="*/ 1718530 h 1948394"/>
                <a:gd name="connsiteX3-767" fmla="*/ 832407 w 2516447"/>
                <a:gd name="connsiteY3-768" fmla="*/ 1336700 h 1948394"/>
                <a:gd name="connsiteX4-769" fmla="*/ 832407 w 2516447"/>
                <a:gd name="connsiteY4-770" fmla="*/ 1186086 h 1948394"/>
                <a:gd name="connsiteX5-771" fmla="*/ 1307783 w 2516447"/>
                <a:gd name="connsiteY5-772" fmla="*/ 1186086 h 1948394"/>
                <a:gd name="connsiteX6-773" fmla="*/ 1307783 w 2516447"/>
                <a:gd name="connsiteY6-774" fmla="*/ 1495551 h 1948394"/>
                <a:gd name="connsiteX7-775" fmla="*/ 1322492 w 2516447"/>
                <a:gd name="connsiteY7-776" fmla="*/ 1652636 h 1948394"/>
                <a:gd name="connsiteX8-777" fmla="*/ 1387797 w 2516447"/>
                <a:gd name="connsiteY8-778" fmla="*/ 1686172 h 1948394"/>
                <a:gd name="connsiteX9-779" fmla="*/ 1460751 w 2516447"/>
                <a:gd name="connsiteY9-780" fmla="*/ 1643811 h 1948394"/>
                <a:gd name="connsiteX10-781" fmla="*/ 1478401 w 2516447"/>
                <a:gd name="connsiteY10-782" fmla="*/ 1422597 h 1948394"/>
                <a:gd name="connsiteX11-783" fmla="*/ 1478401 w 2516447"/>
                <a:gd name="connsiteY11-784" fmla="*/ 1290810 h 1948394"/>
                <a:gd name="connsiteX12-785" fmla="*/ 1453691 w 2516447"/>
                <a:gd name="connsiteY12-786" fmla="*/ 1130782 h 1948394"/>
                <a:gd name="connsiteX13-787" fmla="*/ 1380737 w 2516447"/>
                <a:gd name="connsiteY13-788" fmla="*/ 1064300 h 1948394"/>
                <a:gd name="connsiteX14-789" fmla="*/ 1193646 w 2516447"/>
                <a:gd name="connsiteY14-790" fmla="*/ 1046062 h 1948394"/>
                <a:gd name="connsiteX15-791" fmla="*/ 1193646 w 2516447"/>
                <a:gd name="connsiteY15-792" fmla="*/ 769544 h 1948394"/>
                <a:gd name="connsiteX16-793" fmla="*/ 1403094 w 2516447"/>
                <a:gd name="connsiteY16-794" fmla="*/ 756600 h 1948394"/>
                <a:gd name="connsiteX17-795" fmla="*/ 1460751 w 2516447"/>
                <a:gd name="connsiteY17-796" fmla="*/ 700120 h 1948394"/>
                <a:gd name="connsiteX18-797" fmla="*/ 1478401 w 2516447"/>
                <a:gd name="connsiteY18-798" fmla="*/ 563626 h 1948394"/>
                <a:gd name="connsiteX19-799" fmla="*/ 1478401 w 2516447"/>
                <a:gd name="connsiteY19-800" fmla="*/ 457726 h 1948394"/>
                <a:gd name="connsiteX20-801" fmla="*/ 1457809 w 2516447"/>
                <a:gd name="connsiteY20-802" fmla="*/ 325938 h 1948394"/>
                <a:gd name="connsiteX21-803" fmla="*/ 1393680 w 2516447"/>
                <a:gd name="connsiteY21-804" fmla="*/ 294168 h 1948394"/>
                <a:gd name="connsiteX22-805" fmla="*/ 1326022 w 2516447"/>
                <a:gd name="connsiteY22-806" fmla="*/ 327703 h 1948394"/>
                <a:gd name="connsiteX23-807" fmla="*/ 1307783 w 2516447"/>
                <a:gd name="connsiteY23-808" fmla="*/ 470669 h 1948394"/>
                <a:gd name="connsiteX24-809" fmla="*/ 1307783 w 2516447"/>
                <a:gd name="connsiteY24-810" fmla="*/ 627167 h 1948394"/>
                <a:gd name="connsiteX25-811" fmla="*/ 832407 w 2516447"/>
                <a:gd name="connsiteY25-812" fmla="*/ 627167 h 1948394"/>
                <a:gd name="connsiteX26-813" fmla="*/ 832407 w 2516447"/>
                <a:gd name="connsiteY26-814" fmla="*/ 464786 h 1948394"/>
                <a:gd name="connsiteX27-815" fmla="*/ 957135 w 2516447"/>
                <a:gd name="connsiteY27-816" fmla="*/ 95899 h 1948394"/>
                <a:gd name="connsiteX28-817" fmla="*/ 1353673 w 2516447"/>
                <a:gd name="connsiteY28-818" fmla="*/ 0 h 1948394"/>
                <a:gd name="connsiteX29-819" fmla="*/ 1814929 w 2516447"/>
                <a:gd name="connsiteY29-820" fmla="*/ 132872 h 1948394"/>
                <a:gd name="connsiteX30-821" fmla="*/ 1936126 w 2516447"/>
                <a:gd name="connsiteY30-822" fmla="*/ 502090 h 1948394"/>
                <a:gd name="connsiteX31-823" fmla="*/ 1892589 w 2516447"/>
                <a:gd name="connsiteY31-824" fmla="*/ 733150 h 1948394"/>
                <a:gd name="connsiteX32-825" fmla="*/ 1739622 w 2516447"/>
                <a:gd name="connsiteY32-826" fmla="*/ 863089 h 1948394"/>
                <a:gd name="connsiteX33-827" fmla="*/ 1900826 w 2516447"/>
                <a:gd name="connsiteY33-828" fmla="*/ 982586 h 1948394"/>
                <a:gd name="connsiteX34-829" fmla="*/ 1953776 w 2516447"/>
                <a:gd name="connsiteY34-830" fmla="*/ 1371687 h 1948394"/>
                <a:gd name="connsiteX35-831" fmla="*/ 1902003 w 2516447"/>
                <a:gd name="connsiteY35-832" fmla="*/ 1724276 h 1948394"/>
                <a:gd name="connsiteX36-833" fmla="*/ 1723149 w 2516447"/>
                <a:gd name="connsiteY36-834" fmla="*/ 1914998 h 1948394"/>
                <a:gd name="connsiteX37-835" fmla="*/ 2516447 w 2516447"/>
                <a:gd name="connsiteY37-836" fmla="*/ 1948394 h 1948394"/>
                <a:gd name="connsiteX0-837" fmla="*/ 0 w 2516447"/>
                <a:gd name="connsiteY0-838" fmla="*/ 1908735 h 1948394"/>
                <a:gd name="connsiteX1-839" fmla="*/ 1042444 w 2516447"/>
                <a:gd name="connsiteY1-840" fmla="*/ 1904444 h 1948394"/>
                <a:gd name="connsiteX2-841" fmla="*/ 873002 w 2516447"/>
                <a:gd name="connsiteY2-842" fmla="*/ 1718530 h 1948394"/>
                <a:gd name="connsiteX3-843" fmla="*/ 832407 w 2516447"/>
                <a:gd name="connsiteY3-844" fmla="*/ 1336700 h 1948394"/>
                <a:gd name="connsiteX4-845" fmla="*/ 832407 w 2516447"/>
                <a:gd name="connsiteY4-846" fmla="*/ 1186086 h 1948394"/>
                <a:gd name="connsiteX5-847" fmla="*/ 1307783 w 2516447"/>
                <a:gd name="connsiteY5-848" fmla="*/ 1186086 h 1948394"/>
                <a:gd name="connsiteX6-849" fmla="*/ 1307783 w 2516447"/>
                <a:gd name="connsiteY6-850" fmla="*/ 1495551 h 1948394"/>
                <a:gd name="connsiteX7-851" fmla="*/ 1322492 w 2516447"/>
                <a:gd name="connsiteY7-852" fmla="*/ 1652636 h 1948394"/>
                <a:gd name="connsiteX8-853" fmla="*/ 1387797 w 2516447"/>
                <a:gd name="connsiteY8-854" fmla="*/ 1686172 h 1948394"/>
                <a:gd name="connsiteX9-855" fmla="*/ 1460751 w 2516447"/>
                <a:gd name="connsiteY9-856" fmla="*/ 1643811 h 1948394"/>
                <a:gd name="connsiteX10-857" fmla="*/ 1478401 w 2516447"/>
                <a:gd name="connsiteY10-858" fmla="*/ 1422597 h 1948394"/>
                <a:gd name="connsiteX11-859" fmla="*/ 1478401 w 2516447"/>
                <a:gd name="connsiteY11-860" fmla="*/ 1290810 h 1948394"/>
                <a:gd name="connsiteX12-861" fmla="*/ 1453691 w 2516447"/>
                <a:gd name="connsiteY12-862" fmla="*/ 1130782 h 1948394"/>
                <a:gd name="connsiteX13-863" fmla="*/ 1380737 w 2516447"/>
                <a:gd name="connsiteY13-864" fmla="*/ 1064300 h 1948394"/>
                <a:gd name="connsiteX14-865" fmla="*/ 1193646 w 2516447"/>
                <a:gd name="connsiteY14-866" fmla="*/ 1046062 h 1948394"/>
                <a:gd name="connsiteX15-867" fmla="*/ 1193646 w 2516447"/>
                <a:gd name="connsiteY15-868" fmla="*/ 769544 h 1948394"/>
                <a:gd name="connsiteX16-869" fmla="*/ 1403094 w 2516447"/>
                <a:gd name="connsiteY16-870" fmla="*/ 756600 h 1948394"/>
                <a:gd name="connsiteX17-871" fmla="*/ 1460751 w 2516447"/>
                <a:gd name="connsiteY17-872" fmla="*/ 700120 h 1948394"/>
                <a:gd name="connsiteX18-873" fmla="*/ 1478401 w 2516447"/>
                <a:gd name="connsiteY18-874" fmla="*/ 563626 h 1948394"/>
                <a:gd name="connsiteX19-875" fmla="*/ 1478401 w 2516447"/>
                <a:gd name="connsiteY19-876" fmla="*/ 457726 h 1948394"/>
                <a:gd name="connsiteX20-877" fmla="*/ 1457809 w 2516447"/>
                <a:gd name="connsiteY20-878" fmla="*/ 325938 h 1948394"/>
                <a:gd name="connsiteX21-879" fmla="*/ 1393680 w 2516447"/>
                <a:gd name="connsiteY21-880" fmla="*/ 294168 h 1948394"/>
                <a:gd name="connsiteX22-881" fmla="*/ 1326022 w 2516447"/>
                <a:gd name="connsiteY22-882" fmla="*/ 327703 h 1948394"/>
                <a:gd name="connsiteX23-883" fmla="*/ 1307783 w 2516447"/>
                <a:gd name="connsiteY23-884" fmla="*/ 470669 h 1948394"/>
                <a:gd name="connsiteX24-885" fmla="*/ 1307783 w 2516447"/>
                <a:gd name="connsiteY24-886" fmla="*/ 627167 h 1948394"/>
                <a:gd name="connsiteX25-887" fmla="*/ 832407 w 2516447"/>
                <a:gd name="connsiteY25-888" fmla="*/ 627167 h 1948394"/>
                <a:gd name="connsiteX26-889" fmla="*/ 832407 w 2516447"/>
                <a:gd name="connsiteY26-890" fmla="*/ 464786 h 1948394"/>
                <a:gd name="connsiteX27-891" fmla="*/ 957135 w 2516447"/>
                <a:gd name="connsiteY27-892" fmla="*/ 95899 h 1948394"/>
                <a:gd name="connsiteX28-893" fmla="*/ 1353673 w 2516447"/>
                <a:gd name="connsiteY28-894" fmla="*/ 0 h 1948394"/>
                <a:gd name="connsiteX29-895" fmla="*/ 1814929 w 2516447"/>
                <a:gd name="connsiteY29-896" fmla="*/ 132872 h 1948394"/>
                <a:gd name="connsiteX30-897" fmla="*/ 1936126 w 2516447"/>
                <a:gd name="connsiteY30-898" fmla="*/ 502090 h 1948394"/>
                <a:gd name="connsiteX31-899" fmla="*/ 1892589 w 2516447"/>
                <a:gd name="connsiteY31-900" fmla="*/ 733150 h 1948394"/>
                <a:gd name="connsiteX32-901" fmla="*/ 1739622 w 2516447"/>
                <a:gd name="connsiteY32-902" fmla="*/ 863089 h 1948394"/>
                <a:gd name="connsiteX33-903" fmla="*/ 1900826 w 2516447"/>
                <a:gd name="connsiteY33-904" fmla="*/ 982586 h 1948394"/>
                <a:gd name="connsiteX34-905" fmla="*/ 1953776 w 2516447"/>
                <a:gd name="connsiteY34-906" fmla="*/ 1371687 h 1948394"/>
                <a:gd name="connsiteX35-907" fmla="*/ 1902003 w 2516447"/>
                <a:gd name="connsiteY35-908" fmla="*/ 1724276 h 1948394"/>
                <a:gd name="connsiteX36-909" fmla="*/ 1723149 w 2516447"/>
                <a:gd name="connsiteY36-910" fmla="*/ 1914998 h 1948394"/>
                <a:gd name="connsiteX37-911" fmla="*/ 2516447 w 2516447"/>
                <a:gd name="connsiteY37-912" fmla="*/ 1948394 h 1948394"/>
                <a:gd name="connsiteX0-913" fmla="*/ 0 w 2516447"/>
                <a:gd name="connsiteY0-914" fmla="*/ 1908735 h 1948394"/>
                <a:gd name="connsiteX1-915" fmla="*/ 1042444 w 2516447"/>
                <a:gd name="connsiteY1-916" fmla="*/ 1904444 h 1948394"/>
                <a:gd name="connsiteX2-917" fmla="*/ 873002 w 2516447"/>
                <a:gd name="connsiteY2-918" fmla="*/ 1718530 h 1948394"/>
                <a:gd name="connsiteX3-919" fmla="*/ 832407 w 2516447"/>
                <a:gd name="connsiteY3-920" fmla="*/ 1336700 h 1948394"/>
                <a:gd name="connsiteX4-921" fmla="*/ 832407 w 2516447"/>
                <a:gd name="connsiteY4-922" fmla="*/ 1186086 h 1948394"/>
                <a:gd name="connsiteX5-923" fmla="*/ 1307783 w 2516447"/>
                <a:gd name="connsiteY5-924" fmla="*/ 1186086 h 1948394"/>
                <a:gd name="connsiteX6-925" fmla="*/ 1307783 w 2516447"/>
                <a:gd name="connsiteY6-926" fmla="*/ 1495551 h 1948394"/>
                <a:gd name="connsiteX7-927" fmla="*/ 1322492 w 2516447"/>
                <a:gd name="connsiteY7-928" fmla="*/ 1652636 h 1948394"/>
                <a:gd name="connsiteX8-929" fmla="*/ 1387797 w 2516447"/>
                <a:gd name="connsiteY8-930" fmla="*/ 1686172 h 1948394"/>
                <a:gd name="connsiteX9-931" fmla="*/ 1460751 w 2516447"/>
                <a:gd name="connsiteY9-932" fmla="*/ 1643811 h 1948394"/>
                <a:gd name="connsiteX10-933" fmla="*/ 1478401 w 2516447"/>
                <a:gd name="connsiteY10-934" fmla="*/ 1422597 h 1948394"/>
                <a:gd name="connsiteX11-935" fmla="*/ 1478401 w 2516447"/>
                <a:gd name="connsiteY11-936" fmla="*/ 1290810 h 1948394"/>
                <a:gd name="connsiteX12-937" fmla="*/ 1453691 w 2516447"/>
                <a:gd name="connsiteY12-938" fmla="*/ 1130782 h 1948394"/>
                <a:gd name="connsiteX13-939" fmla="*/ 1380737 w 2516447"/>
                <a:gd name="connsiteY13-940" fmla="*/ 1064300 h 1948394"/>
                <a:gd name="connsiteX14-941" fmla="*/ 1193646 w 2516447"/>
                <a:gd name="connsiteY14-942" fmla="*/ 1046062 h 1948394"/>
                <a:gd name="connsiteX15-943" fmla="*/ 1193646 w 2516447"/>
                <a:gd name="connsiteY15-944" fmla="*/ 769544 h 1948394"/>
                <a:gd name="connsiteX16-945" fmla="*/ 1403094 w 2516447"/>
                <a:gd name="connsiteY16-946" fmla="*/ 756600 h 1948394"/>
                <a:gd name="connsiteX17-947" fmla="*/ 1460751 w 2516447"/>
                <a:gd name="connsiteY17-948" fmla="*/ 700120 h 1948394"/>
                <a:gd name="connsiteX18-949" fmla="*/ 1478401 w 2516447"/>
                <a:gd name="connsiteY18-950" fmla="*/ 563626 h 1948394"/>
                <a:gd name="connsiteX19-951" fmla="*/ 1478401 w 2516447"/>
                <a:gd name="connsiteY19-952" fmla="*/ 457726 h 1948394"/>
                <a:gd name="connsiteX20-953" fmla="*/ 1457809 w 2516447"/>
                <a:gd name="connsiteY20-954" fmla="*/ 325938 h 1948394"/>
                <a:gd name="connsiteX21-955" fmla="*/ 1393680 w 2516447"/>
                <a:gd name="connsiteY21-956" fmla="*/ 294168 h 1948394"/>
                <a:gd name="connsiteX22-957" fmla="*/ 1326022 w 2516447"/>
                <a:gd name="connsiteY22-958" fmla="*/ 327703 h 1948394"/>
                <a:gd name="connsiteX23-959" fmla="*/ 1307783 w 2516447"/>
                <a:gd name="connsiteY23-960" fmla="*/ 470669 h 1948394"/>
                <a:gd name="connsiteX24-961" fmla="*/ 1307783 w 2516447"/>
                <a:gd name="connsiteY24-962" fmla="*/ 627167 h 1948394"/>
                <a:gd name="connsiteX25-963" fmla="*/ 832407 w 2516447"/>
                <a:gd name="connsiteY25-964" fmla="*/ 627167 h 1948394"/>
                <a:gd name="connsiteX26-965" fmla="*/ 832407 w 2516447"/>
                <a:gd name="connsiteY26-966" fmla="*/ 464786 h 1948394"/>
                <a:gd name="connsiteX27-967" fmla="*/ 957135 w 2516447"/>
                <a:gd name="connsiteY27-968" fmla="*/ 95899 h 1948394"/>
                <a:gd name="connsiteX28-969" fmla="*/ 1353673 w 2516447"/>
                <a:gd name="connsiteY28-970" fmla="*/ 0 h 1948394"/>
                <a:gd name="connsiteX29-971" fmla="*/ 1814929 w 2516447"/>
                <a:gd name="connsiteY29-972" fmla="*/ 132872 h 1948394"/>
                <a:gd name="connsiteX30-973" fmla="*/ 1936126 w 2516447"/>
                <a:gd name="connsiteY30-974" fmla="*/ 502090 h 1948394"/>
                <a:gd name="connsiteX31-975" fmla="*/ 1892589 w 2516447"/>
                <a:gd name="connsiteY31-976" fmla="*/ 733150 h 1948394"/>
                <a:gd name="connsiteX32-977" fmla="*/ 1739622 w 2516447"/>
                <a:gd name="connsiteY32-978" fmla="*/ 863089 h 1948394"/>
                <a:gd name="connsiteX33-979" fmla="*/ 1900826 w 2516447"/>
                <a:gd name="connsiteY33-980" fmla="*/ 982586 h 1948394"/>
                <a:gd name="connsiteX34-981" fmla="*/ 1953776 w 2516447"/>
                <a:gd name="connsiteY34-982" fmla="*/ 1371687 h 1948394"/>
                <a:gd name="connsiteX35-983" fmla="*/ 1902003 w 2516447"/>
                <a:gd name="connsiteY35-984" fmla="*/ 1724276 h 1948394"/>
                <a:gd name="connsiteX36-985" fmla="*/ 1723149 w 2516447"/>
                <a:gd name="connsiteY36-986" fmla="*/ 1914998 h 1948394"/>
                <a:gd name="connsiteX37-987" fmla="*/ 2516447 w 2516447"/>
                <a:gd name="connsiteY37-988" fmla="*/ 1948394 h 1948394"/>
                <a:gd name="connsiteX0-989" fmla="*/ 0 w 2516447"/>
                <a:gd name="connsiteY0-990" fmla="*/ 1908735 h 1948394"/>
                <a:gd name="connsiteX1-991" fmla="*/ 1042444 w 2516447"/>
                <a:gd name="connsiteY1-992" fmla="*/ 1904444 h 1948394"/>
                <a:gd name="connsiteX2-993" fmla="*/ 873002 w 2516447"/>
                <a:gd name="connsiteY2-994" fmla="*/ 1718530 h 1948394"/>
                <a:gd name="connsiteX3-995" fmla="*/ 832407 w 2516447"/>
                <a:gd name="connsiteY3-996" fmla="*/ 1336700 h 1948394"/>
                <a:gd name="connsiteX4-997" fmla="*/ 832407 w 2516447"/>
                <a:gd name="connsiteY4-998" fmla="*/ 1186086 h 1948394"/>
                <a:gd name="connsiteX5-999" fmla="*/ 1307783 w 2516447"/>
                <a:gd name="connsiteY5-1000" fmla="*/ 1186086 h 1948394"/>
                <a:gd name="connsiteX6-1001" fmla="*/ 1307783 w 2516447"/>
                <a:gd name="connsiteY6-1002" fmla="*/ 1495551 h 1948394"/>
                <a:gd name="connsiteX7-1003" fmla="*/ 1322492 w 2516447"/>
                <a:gd name="connsiteY7-1004" fmla="*/ 1652636 h 1948394"/>
                <a:gd name="connsiteX8-1005" fmla="*/ 1387797 w 2516447"/>
                <a:gd name="connsiteY8-1006" fmla="*/ 1686172 h 1948394"/>
                <a:gd name="connsiteX9-1007" fmla="*/ 1460751 w 2516447"/>
                <a:gd name="connsiteY9-1008" fmla="*/ 1643811 h 1948394"/>
                <a:gd name="connsiteX10-1009" fmla="*/ 1478401 w 2516447"/>
                <a:gd name="connsiteY10-1010" fmla="*/ 1422597 h 1948394"/>
                <a:gd name="connsiteX11-1011" fmla="*/ 1478401 w 2516447"/>
                <a:gd name="connsiteY11-1012" fmla="*/ 1290810 h 1948394"/>
                <a:gd name="connsiteX12-1013" fmla="*/ 1453691 w 2516447"/>
                <a:gd name="connsiteY12-1014" fmla="*/ 1130782 h 1948394"/>
                <a:gd name="connsiteX13-1015" fmla="*/ 1380737 w 2516447"/>
                <a:gd name="connsiteY13-1016" fmla="*/ 1064300 h 1948394"/>
                <a:gd name="connsiteX14-1017" fmla="*/ 1193646 w 2516447"/>
                <a:gd name="connsiteY14-1018" fmla="*/ 1046062 h 1948394"/>
                <a:gd name="connsiteX15-1019" fmla="*/ 1193646 w 2516447"/>
                <a:gd name="connsiteY15-1020" fmla="*/ 769544 h 1948394"/>
                <a:gd name="connsiteX16-1021" fmla="*/ 1403094 w 2516447"/>
                <a:gd name="connsiteY16-1022" fmla="*/ 756600 h 1948394"/>
                <a:gd name="connsiteX17-1023" fmla="*/ 1460751 w 2516447"/>
                <a:gd name="connsiteY17-1024" fmla="*/ 700120 h 1948394"/>
                <a:gd name="connsiteX18-1025" fmla="*/ 1478401 w 2516447"/>
                <a:gd name="connsiteY18-1026" fmla="*/ 563626 h 1948394"/>
                <a:gd name="connsiteX19-1027" fmla="*/ 1478401 w 2516447"/>
                <a:gd name="connsiteY19-1028" fmla="*/ 457726 h 1948394"/>
                <a:gd name="connsiteX20-1029" fmla="*/ 1457809 w 2516447"/>
                <a:gd name="connsiteY20-1030" fmla="*/ 325938 h 1948394"/>
                <a:gd name="connsiteX21-1031" fmla="*/ 1393680 w 2516447"/>
                <a:gd name="connsiteY21-1032" fmla="*/ 294168 h 1948394"/>
                <a:gd name="connsiteX22-1033" fmla="*/ 1326022 w 2516447"/>
                <a:gd name="connsiteY22-1034" fmla="*/ 327703 h 1948394"/>
                <a:gd name="connsiteX23-1035" fmla="*/ 1307783 w 2516447"/>
                <a:gd name="connsiteY23-1036" fmla="*/ 470669 h 1948394"/>
                <a:gd name="connsiteX24-1037" fmla="*/ 1307783 w 2516447"/>
                <a:gd name="connsiteY24-1038" fmla="*/ 627167 h 1948394"/>
                <a:gd name="connsiteX25-1039" fmla="*/ 832407 w 2516447"/>
                <a:gd name="connsiteY25-1040" fmla="*/ 627167 h 1948394"/>
                <a:gd name="connsiteX26-1041" fmla="*/ 832407 w 2516447"/>
                <a:gd name="connsiteY26-1042" fmla="*/ 464786 h 1948394"/>
                <a:gd name="connsiteX27-1043" fmla="*/ 957135 w 2516447"/>
                <a:gd name="connsiteY27-1044" fmla="*/ 95899 h 1948394"/>
                <a:gd name="connsiteX28-1045" fmla="*/ 1353673 w 2516447"/>
                <a:gd name="connsiteY28-1046" fmla="*/ 0 h 1948394"/>
                <a:gd name="connsiteX29-1047" fmla="*/ 1814929 w 2516447"/>
                <a:gd name="connsiteY29-1048" fmla="*/ 132872 h 1948394"/>
                <a:gd name="connsiteX30-1049" fmla="*/ 1936126 w 2516447"/>
                <a:gd name="connsiteY30-1050" fmla="*/ 502090 h 1948394"/>
                <a:gd name="connsiteX31-1051" fmla="*/ 1892589 w 2516447"/>
                <a:gd name="connsiteY31-1052" fmla="*/ 733150 h 1948394"/>
                <a:gd name="connsiteX32-1053" fmla="*/ 1739622 w 2516447"/>
                <a:gd name="connsiteY32-1054" fmla="*/ 863089 h 1948394"/>
                <a:gd name="connsiteX33-1055" fmla="*/ 1900826 w 2516447"/>
                <a:gd name="connsiteY33-1056" fmla="*/ 982586 h 1948394"/>
                <a:gd name="connsiteX34-1057" fmla="*/ 1953776 w 2516447"/>
                <a:gd name="connsiteY34-1058" fmla="*/ 1371687 h 1948394"/>
                <a:gd name="connsiteX35-1059" fmla="*/ 1902003 w 2516447"/>
                <a:gd name="connsiteY35-1060" fmla="*/ 1724276 h 1948394"/>
                <a:gd name="connsiteX36-1061" fmla="*/ 1723149 w 2516447"/>
                <a:gd name="connsiteY36-1062" fmla="*/ 1914998 h 1948394"/>
                <a:gd name="connsiteX37-1063" fmla="*/ 2516447 w 2516447"/>
                <a:gd name="connsiteY37-1064" fmla="*/ 1948394 h 1948394"/>
                <a:gd name="connsiteX0-1065" fmla="*/ 0 w 2523791"/>
                <a:gd name="connsiteY0-1066" fmla="*/ 1905063 h 1948394"/>
                <a:gd name="connsiteX1-1067" fmla="*/ 1049788 w 2523791"/>
                <a:gd name="connsiteY1-1068" fmla="*/ 1904444 h 1948394"/>
                <a:gd name="connsiteX2-1069" fmla="*/ 880346 w 2523791"/>
                <a:gd name="connsiteY2-1070" fmla="*/ 1718530 h 1948394"/>
                <a:gd name="connsiteX3-1071" fmla="*/ 839751 w 2523791"/>
                <a:gd name="connsiteY3-1072" fmla="*/ 1336700 h 1948394"/>
                <a:gd name="connsiteX4-1073" fmla="*/ 839751 w 2523791"/>
                <a:gd name="connsiteY4-1074" fmla="*/ 1186086 h 1948394"/>
                <a:gd name="connsiteX5-1075" fmla="*/ 1315127 w 2523791"/>
                <a:gd name="connsiteY5-1076" fmla="*/ 1186086 h 1948394"/>
                <a:gd name="connsiteX6-1077" fmla="*/ 1315127 w 2523791"/>
                <a:gd name="connsiteY6-1078" fmla="*/ 1495551 h 1948394"/>
                <a:gd name="connsiteX7-1079" fmla="*/ 1329836 w 2523791"/>
                <a:gd name="connsiteY7-1080" fmla="*/ 1652636 h 1948394"/>
                <a:gd name="connsiteX8-1081" fmla="*/ 1395141 w 2523791"/>
                <a:gd name="connsiteY8-1082" fmla="*/ 1686172 h 1948394"/>
                <a:gd name="connsiteX9-1083" fmla="*/ 1468095 w 2523791"/>
                <a:gd name="connsiteY9-1084" fmla="*/ 1643811 h 1948394"/>
                <a:gd name="connsiteX10-1085" fmla="*/ 1485745 w 2523791"/>
                <a:gd name="connsiteY10-1086" fmla="*/ 1422597 h 1948394"/>
                <a:gd name="connsiteX11-1087" fmla="*/ 1485745 w 2523791"/>
                <a:gd name="connsiteY11-1088" fmla="*/ 1290810 h 1948394"/>
                <a:gd name="connsiteX12-1089" fmla="*/ 1461035 w 2523791"/>
                <a:gd name="connsiteY12-1090" fmla="*/ 1130782 h 1948394"/>
                <a:gd name="connsiteX13-1091" fmla="*/ 1388081 w 2523791"/>
                <a:gd name="connsiteY13-1092" fmla="*/ 1064300 h 1948394"/>
                <a:gd name="connsiteX14-1093" fmla="*/ 1200990 w 2523791"/>
                <a:gd name="connsiteY14-1094" fmla="*/ 1046062 h 1948394"/>
                <a:gd name="connsiteX15-1095" fmla="*/ 1200990 w 2523791"/>
                <a:gd name="connsiteY15-1096" fmla="*/ 769544 h 1948394"/>
                <a:gd name="connsiteX16-1097" fmla="*/ 1410438 w 2523791"/>
                <a:gd name="connsiteY16-1098" fmla="*/ 756600 h 1948394"/>
                <a:gd name="connsiteX17-1099" fmla="*/ 1468095 w 2523791"/>
                <a:gd name="connsiteY17-1100" fmla="*/ 700120 h 1948394"/>
                <a:gd name="connsiteX18-1101" fmla="*/ 1485745 w 2523791"/>
                <a:gd name="connsiteY18-1102" fmla="*/ 563626 h 1948394"/>
                <a:gd name="connsiteX19-1103" fmla="*/ 1485745 w 2523791"/>
                <a:gd name="connsiteY19-1104" fmla="*/ 457726 h 1948394"/>
                <a:gd name="connsiteX20-1105" fmla="*/ 1465153 w 2523791"/>
                <a:gd name="connsiteY20-1106" fmla="*/ 325938 h 1948394"/>
                <a:gd name="connsiteX21-1107" fmla="*/ 1401024 w 2523791"/>
                <a:gd name="connsiteY21-1108" fmla="*/ 294168 h 1948394"/>
                <a:gd name="connsiteX22-1109" fmla="*/ 1333366 w 2523791"/>
                <a:gd name="connsiteY22-1110" fmla="*/ 327703 h 1948394"/>
                <a:gd name="connsiteX23-1111" fmla="*/ 1315127 w 2523791"/>
                <a:gd name="connsiteY23-1112" fmla="*/ 470669 h 1948394"/>
                <a:gd name="connsiteX24-1113" fmla="*/ 1315127 w 2523791"/>
                <a:gd name="connsiteY24-1114" fmla="*/ 627167 h 1948394"/>
                <a:gd name="connsiteX25-1115" fmla="*/ 839751 w 2523791"/>
                <a:gd name="connsiteY25-1116" fmla="*/ 627167 h 1948394"/>
                <a:gd name="connsiteX26-1117" fmla="*/ 839751 w 2523791"/>
                <a:gd name="connsiteY26-1118" fmla="*/ 464786 h 1948394"/>
                <a:gd name="connsiteX27-1119" fmla="*/ 964479 w 2523791"/>
                <a:gd name="connsiteY27-1120" fmla="*/ 95899 h 1948394"/>
                <a:gd name="connsiteX28-1121" fmla="*/ 1361017 w 2523791"/>
                <a:gd name="connsiteY28-1122" fmla="*/ 0 h 1948394"/>
                <a:gd name="connsiteX29-1123" fmla="*/ 1822273 w 2523791"/>
                <a:gd name="connsiteY29-1124" fmla="*/ 132872 h 1948394"/>
                <a:gd name="connsiteX30-1125" fmla="*/ 1943470 w 2523791"/>
                <a:gd name="connsiteY30-1126" fmla="*/ 502090 h 1948394"/>
                <a:gd name="connsiteX31-1127" fmla="*/ 1899933 w 2523791"/>
                <a:gd name="connsiteY31-1128" fmla="*/ 733150 h 1948394"/>
                <a:gd name="connsiteX32-1129" fmla="*/ 1746966 w 2523791"/>
                <a:gd name="connsiteY32-1130" fmla="*/ 863089 h 1948394"/>
                <a:gd name="connsiteX33-1131" fmla="*/ 1908170 w 2523791"/>
                <a:gd name="connsiteY33-1132" fmla="*/ 982586 h 1948394"/>
                <a:gd name="connsiteX34-1133" fmla="*/ 1961120 w 2523791"/>
                <a:gd name="connsiteY34-1134" fmla="*/ 1371687 h 1948394"/>
                <a:gd name="connsiteX35-1135" fmla="*/ 1909347 w 2523791"/>
                <a:gd name="connsiteY35-1136" fmla="*/ 1724276 h 1948394"/>
                <a:gd name="connsiteX36-1137" fmla="*/ 1730493 w 2523791"/>
                <a:gd name="connsiteY36-1138" fmla="*/ 1914998 h 1948394"/>
                <a:gd name="connsiteX37-1139" fmla="*/ 2523791 w 2523791"/>
                <a:gd name="connsiteY37-1140" fmla="*/ 1948394 h 1948394"/>
                <a:gd name="connsiteX0-1141" fmla="*/ 0 w 2523791"/>
                <a:gd name="connsiteY0-1142" fmla="*/ 1905063 h 1948394"/>
                <a:gd name="connsiteX1-1143" fmla="*/ 1049788 w 2523791"/>
                <a:gd name="connsiteY1-1144" fmla="*/ 1904444 h 1948394"/>
                <a:gd name="connsiteX2-1145" fmla="*/ 880346 w 2523791"/>
                <a:gd name="connsiteY2-1146" fmla="*/ 1718530 h 1948394"/>
                <a:gd name="connsiteX3-1147" fmla="*/ 839751 w 2523791"/>
                <a:gd name="connsiteY3-1148" fmla="*/ 1336700 h 1948394"/>
                <a:gd name="connsiteX4-1149" fmla="*/ 839751 w 2523791"/>
                <a:gd name="connsiteY4-1150" fmla="*/ 1186086 h 1948394"/>
                <a:gd name="connsiteX5-1151" fmla="*/ 1315127 w 2523791"/>
                <a:gd name="connsiteY5-1152" fmla="*/ 1186086 h 1948394"/>
                <a:gd name="connsiteX6-1153" fmla="*/ 1315127 w 2523791"/>
                <a:gd name="connsiteY6-1154" fmla="*/ 1495551 h 1948394"/>
                <a:gd name="connsiteX7-1155" fmla="*/ 1329836 w 2523791"/>
                <a:gd name="connsiteY7-1156" fmla="*/ 1652636 h 1948394"/>
                <a:gd name="connsiteX8-1157" fmla="*/ 1395141 w 2523791"/>
                <a:gd name="connsiteY8-1158" fmla="*/ 1686172 h 1948394"/>
                <a:gd name="connsiteX9-1159" fmla="*/ 1468095 w 2523791"/>
                <a:gd name="connsiteY9-1160" fmla="*/ 1643811 h 1948394"/>
                <a:gd name="connsiteX10-1161" fmla="*/ 1485745 w 2523791"/>
                <a:gd name="connsiteY10-1162" fmla="*/ 1422597 h 1948394"/>
                <a:gd name="connsiteX11-1163" fmla="*/ 1485745 w 2523791"/>
                <a:gd name="connsiteY11-1164" fmla="*/ 1290810 h 1948394"/>
                <a:gd name="connsiteX12-1165" fmla="*/ 1461035 w 2523791"/>
                <a:gd name="connsiteY12-1166" fmla="*/ 1130782 h 1948394"/>
                <a:gd name="connsiteX13-1167" fmla="*/ 1388081 w 2523791"/>
                <a:gd name="connsiteY13-1168" fmla="*/ 1064300 h 1948394"/>
                <a:gd name="connsiteX14-1169" fmla="*/ 1200990 w 2523791"/>
                <a:gd name="connsiteY14-1170" fmla="*/ 1046062 h 1948394"/>
                <a:gd name="connsiteX15-1171" fmla="*/ 1200990 w 2523791"/>
                <a:gd name="connsiteY15-1172" fmla="*/ 769544 h 1948394"/>
                <a:gd name="connsiteX16-1173" fmla="*/ 1410438 w 2523791"/>
                <a:gd name="connsiteY16-1174" fmla="*/ 756600 h 1948394"/>
                <a:gd name="connsiteX17-1175" fmla="*/ 1468095 w 2523791"/>
                <a:gd name="connsiteY17-1176" fmla="*/ 700120 h 1948394"/>
                <a:gd name="connsiteX18-1177" fmla="*/ 1485745 w 2523791"/>
                <a:gd name="connsiteY18-1178" fmla="*/ 563626 h 1948394"/>
                <a:gd name="connsiteX19-1179" fmla="*/ 1485745 w 2523791"/>
                <a:gd name="connsiteY19-1180" fmla="*/ 457726 h 1948394"/>
                <a:gd name="connsiteX20-1181" fmla="*/ 1465153 w 2523791"/>
                <a:gd name="connsiteY20-1182" fmla="*/ 325938 h 1948394"/>
                <a:gd name="connsiteX21-1183" fmla="*/ 1401024 w 2523791"/>
                <a:gd name="connsiteY21-1184" fmla="*/ 294168 h 1948394"/>
                <a:gd name="connsiteX22-1185" fmla="*/ 1333366 w 2523791"/>
                <a:gd name="connsiteY22-1186" fmla="*/ 327703 h 1948394"/>
                <a:gd name="connsiteX23-1187" fmla="*/ 1315127 w 2523791"/>
                <a:gd name="connsiteY23-1188" fmla="*/ 470669 h 1948394"/>
                <a:gd name="connsiteX24-1189" fmla="*/ 1315127 w 2523791"/>
                <a:gd name="connsiteY24-1190" fmla="*/ 627167 h 1948394"/>
                <a:gd name="connsiteX25-1191" fmla="*/ 839751 w 2523791"/>
                <a:gd name="connsiteY25-1192" fmla="*/ 627167 h 1948394"/>
                <a:gd name="connsiteX26-1193" fmla="*/ 839751 w 2523791"/>
                <a:gd name="connsiteY26-1194" fmla="*/ 464786 h 1948394"/>
                <a:gd name="connsiteX27-1195" fmla="*/ 964479 w 2523791"/>
                <a:gd name="connsiteY27-1196" fmla="*/ 95899 h 1948394"/>
                <a:gd name="connsiteX28-1197" fmla="*/ 1361017 w 2523791"/>
                <a:gd name="connsiteY28-1198" fmla="*/ 0 h 1948394"/>
                <a:gd name="connsiteX29-1199" fmla="*/ 1822273 w 2523791"/>
                <a:gd name="connsiteY29-1200" fmla="*/ 132872 h 1948394"/>
                <a:gd name="connsiteX30-1201" fmla="*/ 1943470 w 2523791"/>
                <a:gd name="connsiteY30-1202" fmla="*/ 502090 h 1948394"/>
                <a:gd name="connsiteX31-1203" fmla="*/ 1899933 w 2523791"/>
                <a:gd name="connsiteY31-1204" fmla="*/ 733150 h 1948394"/>
                <a:gd name="connsiteX32-1205" fmla="*/ 1746966 w 2523791"/>
                <a:gd name="connsiteY32-1206" fmla="*/ 863089 h 1948394"/>
                <a:gd name="connsiteX33-1207" fmla="*/ 1908170 w 2523791"/>
                <a:gd name="connsiteY33-1208" fmla="*/ 982586 h 1948394"/>
                <a:gd name="connsiteX34-1209" fmla="*/ 1961120 w 2523791"/>
                <a:gd name="connsiteY34-1210" fmla="*/ 1371687 h 1948394"/>
                <a:gd name="connsiteX35-1211" fmla="*/ 1909347 w 2523791"/>
                <a:gd name="connsiteY35-1212" fmla="*/ 1724276 h 1948394"/>
                <a:gd name="connsiteX36-1213" fmla="*/ 1730493 w 2523791"/>
                <a:gd name="connsiteY36-1214" fmla="*/ 1914998 h 1948394"/>
                <a:gd name="connsiteX37-1215" fmla="*/ 2523791 w 2523791"/>
                <a:gd name="connsiteY37-1216" fmla="*/ 1948394 h 1948394"/>
                <a:gd name="connsiteX0-1217" fmla="*/ 0 w 2523791"/>
                <a:gd name="connsiteY0-1218" fmla="*/ 1905063 h 1948394"/>
                <a:gd name="connsiteX1-1219" fmla="*/ 1049788 w 2523791"/>
                <a:gd name="connsiteY1-1220" fmla="*/ 1904444 h 1948394"/>
                <a:gd name="connsiteX2-1221" fmla="*/ 880346 w 2523791"/>
                <a:gd name="connsiteY2-1222" fmla="*/ 1718530 h 1948394"/>
                <a:gd name="connsiteX3-1223" fmla="*/ 839751 w 2523791"/>
                <a:gd name="connsiteY3-1224" fmla="*/ 1336700 h 1948394"/>
                <a:gd name="connsiteX4-1225" fmla="*/ 839751 w 2523791"/>
                <a:gd name="connsiteY4-1226" fmla="*/ 1186086 h 1948394"/>
                <a:gd name="connsiteX5-1227" fmla="*/ 1315127 w 2523791"/>
                <a:gd name="connsiteY5-1228" fmla="*/ 1186086 h 1948394"/>
                <a:gd name="connsiteX6-1229" fmla="*/ 1315127 w 2523791"/>
                <a:gd name="connsiteY6-1230" fmla="*/ 1495551 h 1948394"/>
                <a:gd name="connsiteX7-1231" fmla="*/ 1329836 w 2523791"/>
                <a:gd name="connsiteY7-1232" fmla="*/ 1652636 h 1948394"/>
                <a:gd name="connsiteX8-1233" fmla="*/ 1395141 w 2523791"/>
                <a:gd name="connsiteY8-1234" fmla="*/ 1686172 h 1948394"/>
                <a:gd name="connsiteX9-1235" fmla="*/ 1468095 w 2523791"/>
                <a:gd name="connsiteY9-1236" fmla="*/ 1643811 h 1948394"/>
                <a:gd name="connsiteX10-1237" fmla="*/ 1485745 w 2523791"/>
                <a:gd name="connsiteY10-1238" fmla="*/ 1422597 h 1948394"/>
                <a:gd name="connsiteX11-1239" fmla="*/ 1485745 w 2523791"/>
                <a:gd name="connsiteY11-1240" fmla="*/ 1290810 h 1948394"/>
                <a:gd name="connsiteX12-1241" fmla="*/ 1461035 w 2523791"/>
                <a:gd name="connsiteY12-1242" fmla="*/ 1130782 h 1948394"/>
                <a:gd name="connsiteX13-1243" fmla="*/ 1388081 w 2523791"/>
                <a:gd name="connsiteY13-1244" fmla="*/ 1064300 h 1948394"/>
                <a:gd name="connsiteX14-1245" fmla="*/ 1200990 w 2523791"/>
                <a:gd name="connsiteY14-1246" fmla="*/ 1046062 h 1948394"/>
                <a:gd name="connsiteX15-1247" fmla="*/ 1200990 w 2523791"/>
                <a:gd name="connsiteY15-1248" fmla="*/ 769544 h 1948394"/>
                <a:gd name="connsiteX16-1249" fmla="*/ 1410438 w 2523791"/>
                <a:gd name="connsiteY16-1250" fmla="*/ 756600 h 1948394"/>
                <a:gd name="connsiteX17-1251" fmla="*/ 1468095 w 2523791"/>
                <a:gd name="connsiteY17-1252" fmla="*/ 700120 h 1948394"/>
                <a:gd name="connsiteX18-1253" fmla="*/ 1485745 w 2523791"/>
                <a:gd name="connsiteY18-1254" fmla="*/ 563626 h 1948394"/>
                <a:gd name="connsiteX19-1255" fmla="*/ 1485745 w 2523791"/>
                <a:gd name="connsiteY19-1256" fmla="*/ 457726 h 1948394"/>
                <a:gd name="connsiteX20-1257" fmla="*/ 1465153 w 2523791"/>
                <a:gd name="connsiteY20-1258" fmla="*/ 325938 h 1948394"/>
                <a:gd name="connsiteX21-1259" fmla="*/ 1401024 w 2523791"/>
                <a:gd name="connsiteY21-1260" fmla="*/ 294168 h 1948394"/>
                <a:gd name="connsiteX22-1261" fmla="*/ 1333366 w 2523791"/>
                <a:gd name="connsiteY22-1262" fmla="*/ 327703 h 1948394"/>
                <a:gd name="connsiteX23-1263" fmla="*/ 1315127 w 2523791"/>
                <a:gd name="connsiteY23-1264" fmla="*/ 470669 h 1948394"/>
                <a:gd name="connsiteX24-1265" fmla="*/ 1315127 w 2523791"/>
                <a:gd name="connsiteY24-1266" fmla="*/ 627167 h 1948394"/>
                <a:gd name="connsiteX25-1267" fmla="*/ 839751 w 2523791"/>
                <a:gd name="connsiteY25-1268" fmla="*/ 627167 h 1948394"/>
                <a:gd name="connsiteX26-1269" fmla="*/ 839751 w 2523791"/>
                <a:gd name="connsiteY26-1270" fmla="*/ 464786 h 1948394"/>
                <a:gd name="connsiteX27-1271" fmla="*/ 964479 w 2523791"/>
                <a:gd name="connsiteY27-1272" fmla="*/ 95899 h 1948394"/>
                <a:gd name="connsiteX28-1273" fmla="*/ 1361017 w 2523791"/>
                <a:gd name="connsiteY28-1274" fmla="*/ 0 h 1948394"/>
                <a:gd name="connsiteX29-1275" fmla="*/ 1822273 w 2523791"/>
                <a:gd name="connsiteY29-1276" fmla="*/ 132872 h 1948394"/>
                <a:gd name="connsiteX30-1277" fmla="*/ 1943470 w 2523791"/>
                <a:gd name="connsiteY30-1278" fmla="*/ 502090 h 1948394"/>
                <a:gd name="connsiteX31-1279" fmla="*/ 1899933 w 2523791"/>
                <a:gd name="connsiteY31-1280" fmla="*/ 733150 h 1948394"/>
                <a:gd name="connsiteX32-1281" fmla="*/ 1746966 w 2523791"/>
                <a:gd name="connsiteY32-1282" fmla="*/ 863089 h 1948394"/>
                <a:gd name="connsiteX33-1283" fmla="*/ 1908170 w 2523791"/>
                <a:gd name="connsiteY33-1284" fmla="*/ 982586 h 1948394"/>
                <a:gd name="connsiteX34-1285" fmla="*/ 1961120 w 2523791"/>
                <a:gd name="connsiteY34-1286" fmla="*/ 1371687 h 1948394"/>
                <a:gd name="connsiteX35-1287" fmla="*/ 1909347 w 2523791"/>
                <a:gd name="connsiteY35-1288" fmla="*/ 1724276 h 1948394"/>
                <a:gd name="connsiteX36-1289" fmla="*/ 1730493 w 2523791"/>
                <a:gd name="connsiteY36-1290" fmla="*/ 1914998 h 1948394"/>
                <a:gd name="connsiteX37-1291" fmla="*/ 2523791 w 2523791"/>
                <a:gd name="connsiteY37-1292" fmla="*/ 1948394 h 1948394"/>
                <a:gd name="connsiteX0-1293" fmla="*/ 0 w 2523791"/>
                <a:gd name="connsiteY0-1294" fmla="*/ 1905063 h 1948394"/>
                <a:gd name="connsiteX1-1295" fmla="*/ 1049788 w 2523791"/>
                <a:gd name="connsiteY1-1296" fmla="*/ 1904444 h 1948394"/>
                <a:gd name="connsiteX2-1297" fmla="*/ 880346 w 2523791"/>
                <a:gd name="connsiteY2-1298" fmla="*/ 1718530 h 1948394"/>
                <a:gd name="connsiteX3-1299" fmla="*/ 839751 w 2523791"/>
                <a:gd name="connsiteY3-1300" fmla="*/ 1336700 h 1948394"/>
                <a:gd name="connsiteX4-1301" fmla="*/ 839751 w 2523791"/>
                <a:gd name="connsiteY4-1302" fmla="*/ 1186086 h 1948394"/>
                <a:gd name="connsiteX5-1303" fmla="*/ 1315127 w 2523791"/>
                <a:gd name="connsiteY5-1304" fmla="*/ 1186086 h 1948394"/>
                <a:gd name="connsiteX6-1305" fmla="*/ 1315127 w 2523791"/>
                <a:gd name="connsiteY6-1306" fmla="*/ 1495551 h 1948394"/>
                <a:gd name="connsiteX7-1307" fmla="*/ 1329836 w 2523791"/>
                <a:gd name="connsiteY7-1308" fmla="*/ 1652636 h 1948394"/>
                <a:gd name="connsiteX8-1309" fmla="*/ 1395141 w 2523791"/>
                <a:gd name="connsiteY8-1310" fmla="*/ 1686172 h 1948394"/>
                <a:gd name="connsiteX9-1311" fmla="*/ 1468095 w 2523791"/>
                <a:gd name="connsiteY9-1312" fmla="*/ 1643811 h 1948394"/>
                <a:gd name="connsiteX10-1313" fmla="*/ 1485745 w 2523791"/>
                <a:gd name="connsiteY10-1314" fmla="*/ 1422597 h 1948394"/>
                <a:gd name="connsiteX11-1315" fmla="*/ 1485745 w 2523791"/>
                <a:gd name="connsiteY11-1316" fmla="*/ 1290810 h 1948394"/>
                <a:gd name="connsiteX12-1317" fmla="*/ 1461035 w 2523791"/>
                <a:gd name="connsiteY12-1318" fmla="*/ 1130782 h 1948394"/>
                <a:gd name="connsiteX13-1319" fmla="*/ 1388081 w 2523791"/>
                <a:gd name="connsiteY13-1320" fmla="*/ 1064300 h 1948394"/>
                <a:gd name="connsiteX14-1321" fmla="*/ 1200990 w 2523791"/>
                <a:gd name="connsiteY14-1322" fmla="*/ 1046062 h 1948394"/>
                <a:gd name="connsiteX15-1323" fmla="*/ 1200990 w 2523791"/>
                <a:gd name="connsiteY15-1324" fmla="*/ 769544 h 1948394"/>
                <a:gd name="connsiteX16-1325" fmla="*/ 1410438 w 2523791"/>
                <a:gd name="connsiteY16-1326" fmla="*/ 756600 h 1948394"/>
                <a:gd name="connsiteX17-1327" fmla="*/ 1468095 w 2523791"/>
                <a:gd name="connsiteY17-1328" fmla="*/ 700120 h 1948394"/>
                <a:gd name="connsiteX18-1329" fmla="*/ 1485745 w 2523791"/>
                <a:gd name="connsiteY18-1330" fmla="*/ 563626 h 1948394"/>
                <a:gd name="connsiteX19-1331" fmla="*/ 1485745 w 2523791"/>
                <a:gd name="connsiteY19-1332" fmla="*/ 457726 h 1948394"/>
                <a:gd name="connsiteX20-1333" fmla="*/ 1465153 w 2523791"/>
                <a:gd name="connsiteY20-1334" fmla="*/ 325938 h 1948394"/>
                <a:gd name="connsiteX21-1335" fmla="*/ 1401024 w 2523791"/>
                <a:gd name="connsiteY21-1336" fmla="*/ 294168 h 1948394"/>
                <a:gd name="connsiteX22-1337" fmla="*/ 1333366 w 2523791"/>
                <a:gd name="connsiteY22-1338" fmla="*/ 327703 h 1948394"/>
                <a:gd name="connsiteX23-1339" fmla="*/ 1315127 w 2523791"/>
                <a:gd name="connsiteY23-1340" fmla="*/ 470669 h 1948394"/>
                <a:gd name="connsiteX24-1341" fmla="*/ 1315127 w 2523791"/>
                <a:gd name="connsiteY24-1342" fmla="*/ 627167 h 1948394"/>
                <a:gd name="connsiteX25-1343" fmla="*/ 839751 w 2523791"/>
                <a:gd name="connsiteY25-1344" fmla="*/ 627167 h 1948394"/>
                <a:gd name="connsiteX26-1345" fmla="*/ 839751 w 2523791"/>
                <a:gd name="connsiteY26-1346" fmla="*/ 464786 h 1948394"/>
                <a:gd name="connsiteX27-1347" fmla="*/ 964479 w 2523791"/>
                <a:gd name="connsiteY27-1348" fmla="*/ 95899 h 1948394"/>
                <a:gd name="connsiteX28-1349" fmla="*/ 1361017 w 2523791"/>
                <a:gd name="connsiteY28-1350" fmla="*/ 0 h 1948394"/>
                <a:gd name="connsiteX29-1351" fmla="*/ 1822273 w 2523791"/>
                <a:gd name="connsiteY29-1352" fmla="*/ 132872 h 1948394"/>
                <a:gd name="connsiteX30-1353" fmla="*/ 1943470 w 2523791"/>
                <a:gd name="connsiteY30-1354" fmla="*/ 502090 h 1948394"/>
                <a:gd name="connsiteX31-1355" fmla="*/ 1899933 w 2523791"/>
                <a:gd name="connsiteY31-1356" fmla="*/ 733150 h 1948394"/>
                <a:gd name="connsiteX32-1357" fmla="*/ 1746966 w 2523791"/>
                <a:gd name="connsiteY32-1358" fmla="*/ 863089 h 1948394"/>
                <a:gd name="connsiteX33-1359" fmla="*/ 1908170 w 2523791"/>
                <a:gd name="connsiteY33-1360" fmla="*/ 982586 h 1948394"/>
                <a:gd name="connsiteX34-1361" fmla="*/ 1961120 w 2523791"/>
                <a:gd name="connsiteY34-1362" fmla="*/ 1371687 h 1948394"/>
                <a:gd name="connsiteX35-1363" fmla="*/ 1909347 w 2523791"/>
                <a:gd name="connsiteY35-1364" fmla="*/ 1724276 h 1948394"/>
                <a:gd name="connsiteX36-1365" fmla="*/ 1730493 w 2523791"/>
                <a:gd name="connsiteY36-1366" fmla="*/ 1914998 h 1948394"/>
                <a:gd name="connsiteX37-1367" fmla="*/ 2523791 w 2523791"/>
                <a:gd name="connsiteY37-1368" fmla="*/ 1948394 h 1948394"/>
                <a:gd name="connsiteX0-1369" fmla="*/ 0 w 2542151"/>
                <a:gd name="connsiteY0-1370" fmla="*/ 1905063 h 1914998"/>
                <a:gd name="connsiteX1-1371" fmla="*/ 1049788 w 2542151"/>
                <a:gd name="connsiteY1-1372" fmla="*/ 1904444 h 1914998"/>
                <a:gd name="connsiteX2-1373" fmla="*/ 880346 w 2542151"/>
                <a:gd name="connsiteY2-1374" fmla="*/ 1718530 h 1914998"/>
                <a:gd name="connsiteX3-1375" fmla="*/ 839751 w 2542151"/>
                <a:gd name="connsiteY3-1376" fmla="*/ 1336700 h 1914998"/>
                <a:gd name="connsiteX4-1377" fmla="*/ 839751 w 2542151"/>
                <a:gd name="connsiteY4-1378" fmla="*/ 1186086 h 1914998"/>
                <a:gd name="connsiteX5-1379" fmla="*/ 1315127 w 2542151"/>
                <a:gd name="connsiteY5-1380" fmla="*/ 1186086 h 1914998"/>
                <a:gd name="connsiteX6-1381" fmla="*/ 1315127 w 2542151"/>
                <a:gd name="connsiteY6-1382" fmla="*/ 1495551 h 1914998"/>
                <a:gd name="connsiteX7-1383" fmla="*/ 1329836 w 2542151"/>
                <a:gd name="connsiteY7-1384" fmla="*/ 1652636 h 1914998"/>
                <a:gd name="connsiteX8-1385" fmla="*/ 1395141 w 2542151"/>
                <a:gd name="connsiteY8-1386" fmla="*/ 1686172 h 1914998"/>
                <a:gd name="connsiteX9-1387" fmla="*/ 1468095 w 2542151"/>
                <a:gd name="connsiteY9-1388" fmla="*/ 1643811 h 1914998"/>
                <a:gd name="connsiteX10-1389" fmla="*/ 1485745 w 2542151"/>
                <a:gd name="connsiteY10-1390" fmla="*/ 1422597 h 1914998"/>
                <a:gd name="connsiteX11-1391" fmla="*/ 1485745 w 2542151"/>
                <a:gd name="connsiteY11-1392" fmla="*/ 1290810 h 1914998"/>
                <a:gd name="connsiteX12-1393" fmla="*/ 1461035 w 2542151"/>
                <a:gd name="connsiteY12-1394" fmla="*/ 1130782 h 1914998"/>
                <a:gd name="connsiteX13-1395" fmla="*/ 1388081 w 2542151"/>
                <a:gd name="connsiteY13-1396" fmla="*/ 1064300 h 1914998"/>
                <a:gd name="connsiteX14-1397" fmla="*/ 1200990 w 2542151"/>
                <a:gd name="connsiteY14-1398" fmla="*/ 1046062 h 1914998"/>
                <a:gd name="connsiteX15-1399" fmla="*/ 1200990 w 2542151"/>
                <a:gd name="connsiteY15-1400" fmla="*/ 769544 h 1914998"/>
                <a:gd name="connsiteX16-1401" fmla="*/ 1410438 w 2542151"/>
                <a:gd name="connsiteY16-1402" fmla="*/ 756600 h 1914998"/>
                <a:gd name="connsiteX17-1403" fmla="*/ 1468095 w 2542151"/>
                <a:gd name="connsiteY17-1404" fmla="*/ 700120 h 1914998"/>
                <a:gd name="connsiteX18-1405" fmla="*/ 1485745 w 2542151"/>
                <a:gd name="connsiteY18-1406" fmla="*/ 563626 h 1914998"/>
                <a:gd name="connsiteX19-1407" fmla="*/ 1485745 w 2542151"/>
                <a:gd name="connsiteY19-1408" fmla="*/ 457726 h 1914998"/>
                <a:gd name="connsiteX20-1409" fmla="*/ 1465153 w 2542151"/>
                <a:gd name="connsiteY20-1410" fmla="*/ 325938 h 1914998"/>
                <a:gd name="connsiteX21-1411" fmla="*/ 1401024 w 2542151"/>
                <a:gd name="connsiteY21-1412" fmla="*/ 294168 h 1914998"/>
                <a:gd name="connsiteX22-1413" fmla="*/ 1333366 w 2542151"/>
                <a:gd name="connsiteY22-1414" fmla="*/ 327703 h 1914998"/>
                <a:gd name="connsiteX23-1415" fmla="*/ 1315127 w 2542151"/>
                <a:gd name="connsiteY23-1416" fmla="*/ 470669 h 1914998"/>
                <a:gd name="connsiteX24-1417" fmla="*/ 1315127 w 2542151"/>
                <a:gd name="connsiteY24-1418" fmla="*/ 627167 h 1914998"/>
                <a:gd name="connsiteX25-1419" fmla="*/ 839751 w 2542151"/>
                <a:gd name="connsiteY25-1420" fmla="*/ 627167 h 1914998"/>
                <a:gd name="connsiteX26-1421" fmla="*/ 839751 w 2542151"/>
                <a:gd name="connsiteY26-1422" fmla="*/ 464786 h 1914998"/>
                <a:gd name="connsiteX27-1423" fmla="*/ 964479 w 2542151"/>
                <a:gd name="connsiteY27-1424" fmla="*/ 95899 h 1914998"/>
                <a:gd name="connsiteX28-1425" fmla="*/ 1361017 w 2542151"/>
                <a:gd name="connsiteY28-1426" fmla="*/ 0 h 1914998"/>
                <a:gd name="connsiteX29-1427" fmla="*/ 1822273 w 2542151"/>
                <a:gd name="connsiteY29-1428" fmla="*/ 132872 h 1914998"/>
                <a:gd name="connsiteX30-1429" fmla="*/ 1943470 w 2542151"/>
                <a:gd name="connsiteY30-1430" fmla="*/ 502090 h 1914998"/>
                <a:gd name="connsiteX31-1431" fmla="*/ 1899933 w 2542151"/>
                <a:gd name="connsiteY31-1432" fmla="*/ 733150 h 1914998"/>
                <a:gd name="connsiteX32-1433" fmla="*/ 1746966 w 2542151"/>
                <a:gd name="connsiteY32-1434" fmla="*/ 863089 h 1914998"/>
                <a:gd name="connsiteX33-1435" fmla="*/ 1908170 w 2542151"/>
                <a:gd name="connsiteY33-1436" fmla="*/ 982586 h 1914998"/>
                <a:gd name="connsiteX34-1437" fmla="*/ 1961120 w 2542151"/>
                <a:gd name="connsiteY34-1438" fmla="*/ 1371687 h 1914998"/>
                <a:gd name="connsiteX35-1439" fmla="*/ 1909347 w 2542151"/>
                <a:gd name="connsiteY35-1440" fmla="*/ 1724276 h 1914998"/>
                <a:gd name="connsiteX36-1441" fmla="*/ 1730493 w 2542151"/>
                <a:gd name="connsiteY36-1442" fmla="*/ 1914998 h 1914998"/>
                <a:gd name="connsiteX37-1443" fmla="*/ 2542151 w 2542151"/>
                <a:gd name="connsiteY37-1444" fmla="*/ 1911674 h 1914998"/>
                <a:gd name="connsiteX0-1445" fmla="*/ 0 w 2542151"/>
                <a:gd name="connsiteY0-1446" fmla="*/ 1905063 h 1914998"/>
                <a:gd name="connsiteX1-1447" fmla="*/ 1049788 w 2542151"/>
                <a:gd name="connsiteY1-1448" fmla="*/ 1904444 h 1914998"/>
                <a:gd name="connsiteX2-1449" fmla="*/ 880346 w 2542151"/>
                <a:gd name="connsiteY2-1450" fmla="*/ 1718530 h 1914998"/>
                <a:gd name="connsiteX3-1451" fmla="*/ 839751 w 2542151"/>
                <a:gd name="connsiteY3-1452" fmla="*/ 1336700 h 1914998"/>
                <a:gd name="connsiteX4-1453" fmla="*/ 839751 w 2542151"/>
                <a:gd name="connsiteY4-1454" fmla="*/ 1186086 h 1914998"/>
                <a:gd name="connsiteX5-1455" fmla="*/ 1315127 w 2542151"/>
                <a:gd name="connsiteY5-1456" fmla="*/ 1186086 h 1914998"/>
                <a:gd name="connsiteX6-1457" fmla="*/ 1315127 w 2542151"/>
                <a:gd name="connsiteY6-1458" fmla="*/ 1495551 h 1914998"/>
                <a:gd name="connsiteX7-1459" fmla="*/ 1329836 w 2542151"/>
                <a:gd name="connsiteY7-1460" fmla="*/ 1652636 h 1914998"/>
                <a:gd name="connsiteX8-1461" fmla="*/ 1395141 w 2542151"/>
                <a:gd name="connsiteY8-1462" fmla="*/ 1686172 h 1914998"/>
                <a:gd name="connsiteX9-1463" fmla="*/ 1468095 w 2542151"/>
                <a:gd name="connsiteY9-1464" fmla="*/ 1643811 h 1914998"/>
                <a:gd name="connsiteX10-1465" fmla="*/ 1485745 w 2542151"/>
                <a:gd name="connsiteY10-1466" fmla="*/ 1422597 h 1914998"/>
                <a:gd name="connsiteX11-1467" fmla="*/ 1485745 w 2542151"/>
                <a:gd name="connsiteY11-1468" fmla="*/ 1290810 h 1914998"/>
                <a:gd name="connsiteX12-1469" fmla="*/ 1461035 w 2542151"/>
                <a:gd name="connsiteY12-1470" fmla="*/ 1130782 h 1914998"/>
                <a:gd name="connsiteX13-1471" fmla="*/ 1388081 w 2542151"/>
                <a:gd name="connsiteY13-1472" fmla="*/ 1064300 h 1914998"/>
                <a:gd name="connsiteX14-1473" fmla="*/ 1200990 w 2542151"/>
                <a:gd name="connsiteY14-1474" fmla="*/ 1046062 h 1914998"/>
                <a:gd name="connsiteX15-1475" fmla="*/ 1200990 w 2542151"/>
                <a:gd name="connsiteY15-1476" fmla="*/ 769544 h 1914998"/>
                <a:gd name="connsiteX16-1477" fmla="*/ 1410438 w 2542151"/>
                <a:gd name="connsiteY16-1478" fmla="*/ 756600 h 1914998"/>
                <a:gd name="connsiteX17-1479" fmla="*/ 1468095 w 2542151"/>
                <a:gd name="connsiteY17-1480" fmla="*/ 700120 h 1914998"/>
                <a:gd name="connsiteX18-1481" fmla="*/ 1485745 w 2542151"/>
                <a:gd name="connsiteY18-1482" fmla="*/ 563626 h 1914998"/>
                <a:gd name="connsiteX19-1483" fmla="*/ 1485745 w 2542151"/>
                <a:gd name="connsiteY19-1484" fmla="*/ 457726 h 1914998"/>
                <a:gd name="connsiteX20-1485" fmla="*/ 1465153 w 2542151"/>
                <a:gd name="connsiteY20-1486" fmla="*/ 325938 h 1914998"/>
                <a:gd name="connsiteX21-1487" fmla="*/ 1401024 w 2542151"/>
                <a:gd name="connsiteY21-1488" fmla="*/ 294168 h 1914998"/>
                <a:gd name="connsiteX22-1489" fmla="*/ 1333366 w 2542151"/>
                <a:gd name="connsiteY22-1490" fmla="*/ 327703 h 1914998"/>
                <a:gd name="connsiteX23-1491" fmla="*/ 1315127 w 2542151"/>
                <a:gd name="connsiteY23-1492" fmla="*/ 470669 h 1914998"/>
                <a:gd name="connsiteX24-1493" fmla="*/ 1315127 w 2542151"/>
                <a:gd name="connsiteY24-1494" fmla="*/ 627167 h 1914998"/>
                <a:gd name="connsiteX25-1495" fmla="*/ 839751 w 2542151"/>
                <a:gd name="connsiteY25-1496" fmla="*/ 627167 h 1914998"/>
                <a:gd name="connsiteX26-1497" fmla="*/ 839751 w 2542151"/>
                <a:gd name="connsiteY26-1498" fmla="*/ 464786 h 1914998"/>
                <a:gd name="connsiteX27-1499" fmla="*/ 964479 w 2542151"/>
                <a:gd name="connsiteY27-1500" fmla="*/ 95899 h 1914998"/>
                <a:gd name="connsiteX28-1501" fmla="*/ 1361017 w 2542151"/>
                <a:gd name="connsiteY28-1502" fmla="*/ 0 h 1914998"/>
                <a:gd name="connsiteX29-1503" fmla="*/ 1822273 w 2542151"/>
                <a:gd name="connsiteY29-1504" fmla="*/ 132872 h 1914998"/>
                <a:gd name="connsiteX30-1505" fmla="*/ 1943470 w 2542151"/>
                <a:gd name="connsiteY30-1506" fmla="*/ 502090 h 1914998"/>
                <a:gd name="connsiteX31-1507" fmla="*/ 1899933 w 2542151"/>
                <a:gd name="connsiteY31-1508" fmla="*/ 733150 h 1914998"/>
                <a:gd name="connsiteX32-1509" fmla="*/ 1746966 w 2542151"/>
                <a:gd name="connsiteY32-1510" fmla="*/ 863089 h 1914998"/>
                <a:gd name="connsiteX33-1511" fmla="*/ 1908170 w 2542151"/>
                <a:gd name="connsiteY33-1512" fmla="*/ 982586 h 1914998"/>
                <a:gd name="connsiteX34-1513" fmla="*/ 1961120 w 2542151"/>
                <a:gd name="connsiteY34-1514" fmla="*/ 1371687 h 1914998"/>
                <a:gd name="connsiteX35-1515" fmla="*/ 1909347 w 2542151"/>
                <a:gd name="connsiteY35-1516" fmla="*/ 1724276 h 1914998"/>
                <a:gd name="connsiteX36-1517" fmla="*/ 1730493 w 2542151"/>
                <a:gd name="connsiteY36-1518" fmla="*/ 1914998 h 1914998"/>
                <a:gd name="connsiteX37-1519" fmla="*/ 2542151 w 2542151"/>
                <a:gd name="connsiteY37-1520" fmla="*/ 1911674 h 1914998"/>
                <a:gd name="connsiteX0-1521" fmla="*/ 0 w 2542151"/>
                <a:gd name="connsiteY0-1522" fmla="*/ 1905063 h 1915032"/>
                <a:gd name="connsiteX1-1523" fmla="*/ 1049788 w 2542151"/>
                <a:gd name="connsiteY1-1524" fmla="*/ 1904444 h 1915032"/>
                <a:gd name="connsiteX2-1525" fmla="*/ 880346 w 2542151"/>
                <a:gd name="connsiteY2-1526" fmla="*/ 1718530 h 1915032"/>
                <a:gd name="connsiteX3-1527" fmla="*/ 839751 w 2542151"/>
                <a:gd name="connsiteY3-1528" fmla="*/ 1336700 h 1915032"/>
                <a:gd name="connsiteX4-1529" fmla="*/ 839751 w 2542151"/>
                <a:gd name="connsiteY4-1530" fmla="*/ 1186086 h 1915032"/>
                <a:gd name="connsiteX5-1531" fmla="*/ 1315127 w 2542151"/>
                <a:gd name="connsiteY5-1532" fmla="*/ 1186086 h 1915032"/>
                <a:gd name="connsiteX6-1533" fmla="*/ 1315127 w 2542151"/>
                <a:gd name="connsiteY6-1534" fmla="*/ 1495551 h 1915032"/>
                <a:gd name="connsiteX7-1535" fmla="*/ 1329836 w 2542151"/>
                <a:gd name="connsiteY7-1536" fmla="*/ 1652636 h 1915032"/>
                <a:gd name="connsiteX8-1537" fmla="*/ 1395141 w 2542151"/>
                <a:gd name="connsiteY8-1538" fmla="*/ 1686172 h 1915032"/>
                <a:gd name="connsiteX9-1539" fmla="*/ 1468095 w 2542151"/>
                <a:gd name="connsiteY9-1540" fmla="*/ 1643811 h 1915032"/>
                <a:gd name="connsiteX10-1541" fmla="*/ 1485745 w 2542151"/>
                <a:gd name="connsiteY10-1542" fmla="*/ 1422597 h 1915032"/>
                <a:gd name="connsiteX11-1543" fmla="*/ 1485745 w 2542151"/>
                <a:gd name="connsiteY11-1544" fmla="*/ 1290810 h 1915032"/>
                <a:gd name="connsiteX12-1545" fmla="*/ 1461035 w 2542151"/>
                <a:gd name="connsiteY12-1546" fmla="*/ 1130782 h 1915032"/>
                <a:gd name="connsiteX13-1547" fmla="*/ 1388081 w 2542151"/>
                <a:gd name="connsiteY13-1548" fmla="*/ 1064300 h 1915032"/>
                <a:gd name="connsiteX14-1549" fmla="*/ 1200990 w 2542151"/>
                <a:gd name="connsiteY14-1550" fmla="*/ 1046062 h 1915032"/>
                <a:gd name="connsiteX15-1551" fmla="*/ 1200990 w 2542151"/>
                <a:gd name="connsiteY15-1552" fmla="*/ 769544 h 1915032"/>
                <a:gd name="connsiteX16-1553" fmla="*/ 1410438 w 2542151"/>
                <a:gd name="connsiteY16-1554" fmla="*/ 756600 h 1915032"/>
                <a:gd name="connsiteX17-1555" fmla="*/ 1468095 w 2542151"/>
                <a:gd name="connsiteY17-1556" fmla="*/ 700120 h 1915032"/>
                <a:gd name="connsiteX18-1557" fmla="*/ 1485745 w 2542151"/>
                <a:gd name="connsiteY18-1558" fmla="*/ 563626 h 1915032"/>
                <a:gd name="connsiteX19-1559" fmla="*/ 1485745 w 2542151"/>
                <a:gd name="connsiteY19-1560" fmla="*/ 457726 h 1915032"/>
                <a:gd name="connsiteX20-1561" fmla="*/ 1465153 w 2542151"/>
                <a:gd name="connsiteY20-1562" fmla="*/ 325938 h 1915032"/>
                <a:gd name="connsiteX21-1563" fmla="*/ 1401024 w 2542151"/>
                <a:gd name="connsiteY21-1564" fmla="*/ 294168 h 1915032"/>
                <a:gd name="connsiteX22-1565" fmla="*/ 1333366 w 2542151"/>
                <a:gd name="connsiteY22-1566" fmla="*/ 327703 h 1915032"/>
                <a:gd name="connsiteX23-1567" fmla="*/ 1315127 w 2542151"/>
                <a:gd name="connsiteY23-1568" fmla="*/ 470669 h 1915032"/>
                <a:gd name="connsiteX24-1569" fmla="*/ 1315127 w 2542151"/>
                <a:gd name="connsiteY24-1570" fmla="*/ 627167 h 1915032"/>
                <a:gd name="connsiteX25-1571" fmla="*/ 839751 w 2542151"/>
                <a:gd name="connsiteY25-1572" fmla="*/ 627167 h 1915032"/>
                <a:gd name="connsiteX26-1573" fmla="*/ 839751 w 2542151"/>
                <a:gd name="connsiteY26-1574" fmla="*/ 464786 h 1915032"/>
                <a:gd name="connsiteX27-1575" fmla="*/ 964479 w 2542151"/>
                <a:gd name="connsiteY27-1576" fmla="*/ 95899 h 1915032"/>
                <a:gd name="connsiteX28-1577" fmla="*/ 1361017 w 2542151"/>
                <a:gd name="connsiteY28-1578" fmla="*/ 0 h 1915032"/>
                <a:gd name="connsiteX29-1579" fmla="*/ 1822273 w 2542151"/>
                <a:gd name="connsiteY29-1580" fmla="*/ 132872 h 1915032"/>
                <a:gd name="connsiteX30-1581" fmla="*/ 1943470 w 2542151"/>
                <a:gd name="connsiteY30-1582" fmla="*/ 502090 h 1915032"/>
                <a:gd name="connsiteX31-1583" fmla="*/ 1899933 w 2542151"/>
                <a:gd name="connsiteY31-1584" fmla="*/ 733150 h 1915032"/>
                <a:gd name="connsiteX32-1585" fmla="*/ 1746966 w 2542151"/>
                <a:gd name="connsiteY32-1586" fmla="*/ 863089 h 1915032"/>
                <a:gd name="connsiteX33-1587" fmla="*/ 1908170 w 2542151"/>
                <a:gd name="connsiteY33-1588" fmla="*/ 982586 h 1915032"/>
                <a:gd name="connsiteX34-1589" fmla="*/ 1961120 w 2542151"/>
                <a:gd name="connsiteY34-1590" fmla="*/ 1371687 h 1915032"/>
                <a:gd name="connsiteX35-1591" fmla="*/ 1909347 w 2542151"/>
                <a:gd name="connsiteY35-1592" fmla="*/ 1724276 h 1915032"/>
                <a:gd name="connsiteX36-1593" fmla="*/ 1730493 w 2542151"/>
                <a:gd name="connsiteY36-1594" fmla="*/ 1914998 h 1915032"/>
                <a:gd name="connsiteX37-1595" fmla="*/ 2542151 w 2542151"/>
                <a:gd name="connsiteY37-1596" fmla="*/ 1911674 h 1915032"/>
                <a:gd name="connsiteX0-1597" fmla="*/ 0 w 2549495"/>
                <a:gd name="connsiteY0-1598" fmla="*/ 1905063 h 1915347"/>
                <a:gd name="connsiteX1-1599" fmla="*/ 1049788 w 2549495"/>
                <a:gd name="connsiteY1-1600" fmla="*/ 1904444 h 1915347"/>
                <a:gd name="connsiteX2-1601" fmla="*/ 880346 w 2549495"/>
                <a:gd name="connsiteY2-1602" fmla="*/ 1718530 h 1915347"/>
                <a:gd name="connsiteX3-1603" fmla="*/ 839751 w 2549495"/>
                <a:gd name="connsiteY3-1604" fmla="*/ 1336700 h 1915347"/>
                <a:gd name="connsiteX4-1605" fmla="*/ 839751 w 2549495"/>
                <a:gd name="connsiteY4-1606" fmla="*/ 1186086 h 1915347"/>
                <a:gd name="connsiteX5-1607" fmla="*/ 1315127 w 2549495"/>
                <a:gd name="connsiteY5-1608" fmla="*/ 1186086 h 1915347"/>
                <a:gd name="connsiteX6-1609" fmla="*/ 1315127 w 2549495"/>
                <a:gd name="connsiteY6-1610" fmla="*/ 1495551 h 1915347"/>
                <a:gd name="connsiteX7-1611" fmla="*/ 1329836 w 2549495"/>
                <a:gd name="connsiteY7-1612" fmla="*/ 1652636 h 1915347"/>
                <a:gd name="connsiteX8-1613" fmla="*/ 1395141 w 2549495"/>
                <a:gd name="connsiteY8-1614" fmla="*/ 1686172 h 1915347"/>
                <a:gd name="connsiteX9-1615" fmla="*/ 1468095 w 2549495"/>
                <a:gd name="connsiteY9-1616" fmla="*/ 1643811 h 1915347"/>
                <a:gd name="connsiteX10-1617" fmla="*/ 1485745 w 2549495"/>
                <a:gd name="connsiteY10-1618" fmla="*/ 1422597 h 1915347"/>
                <a:gd name="connsiteX11-1619" fmla="*/ 1485745 w 2549495"/>
                <a:gd name="connsiteY11-1620" fmla="*/ 1290810 h 1915347"/>
                <a:gd name="connsiteX12-1621" fmla="*/ 1461035 w 2549495"/>
                <a:gd name="connsiteY12-1622" fmla="*/ 1130782 h 1915347"/>
                <a:gd name="connsiteX13-1623" fmla="*/ 1388081 w 2549495"/>
                <a:gd name="connsiteY13-1624" fmla="*/ 1064300 h 1915347"/>
                <a:gd name="connsiteX14-1625" fmla="*/ 1200990 w 2549495"/>
                <a:gd name="connsiteY14-1626" fmla="*/ 1046062 h 1915347"/>
                <a:gd name="connsiteX15-1627" fmla="*/ 1200990 w 2549495"/>
                <a:gd name="connsiteY15-1628" fmla="*/ 769544 h 1915347"/>
                <a:gd name="connsiteX16-1629" fmla="*/ 1410438 w 2549495"/>
                <a:gd name="connsiteY16-1630" fmla="*/ 756600 h 1915347"/>
                <a:gd name="connsiteX17-1631" fmla="*/ 1468095 w 2549495"/>
                <a:gd name="connsiteY17-1632" fmla="*/ 700120 h 1915347"/>
                <a:gd name="connsiteX18-1633" fmla="*/ 1485745 w 2549495"/>
                <a:gd name="connsiteY18-1634" fmla="*/ 563626 h 1915347"/>
                <a:gd name="connsiteX19-1635" fmla="*/ 1485745 w 2549495"/>
                <a:gd name="connsiteY19-1636" fmla="*/ 457726 h 1915347"/>
                <a:gd name="connsiteX20-1637" fmla="*/ 1465153 w 2549495"/>
                <a:gd name="connsiteY20-1638" fmla="*/ 325938 h 1915347"/>
                <a:gd name="connsiteX21-1639" fmla="*/ 1401024 w 2549495"/>
                <a:gd name="connsiteY21-1640" fmla="*/ 294168 h 1915347"/>
                <a:gd name="connsiteX22-1641" fmla="*/ 1333366 w 2549495"/>
                <a:gd name="connsiteY22-1642" fmla="*/ 327703 h 1915347"/>
                <a:gd name="connsiteX23-1643" fmla="*/ 1315127 w 2549495"/>
                <a:gd name="connsiteY23-1644" fmla="*/ 470669 h 1915347"/>
                <a:gd name="connsiteX24-1645" fmla="*/ 1315127 w 2549495"/>
                <a:gd name="connsiteY24-1646" fmla="*/ 627167 h 1915347"/>
                <a:gd name="connsiteX25-1647" fmla="*/ 839751 w 2549495"/>
                <a:gd name="connsiteY25-1648" fmla="*/ 627167 h 1915347"/>
                <a:gd name="connsiteX26-1649" fmla="*/ 839751 w 2549495"/>
                <a:gd name="connsiteY26-1650" fmla="*/ 464786 h 1915347"/>
                <a:gd name="connsiteX27-1651" fmla="*/ 964479 w 2549495"/>
                <a:gd name="connsiteY27-1652" fmla="*/ 95899 h 1915347"/>
                <a:gd name="connsiteX28-1653" fmla="*/ 1361017 w 2549495"/>
                <a:gd name="connsiteY28-1654" fmla="*/ 0 h 1915347"/>
                <a:gd name="connsiteX29-1655" fmla="*/ 1822273 w 2549495"/>
                <a:gd name="connsiteY29-1656" fmla="*/ 132872 h 1915347"/>
                <a:gd name="connsiteX30-1657" fmla="*/ 1943470 w 2549495"/>
                <a:gd name="connsiteY30-1658" fmla="*/ 502090 h 1915347"/>
                <a:gd name="connsiteX31-1659" fmla="*/ 1899933 w 2549495"/>
                <a:gd name="connsiteY31-1660" fmla="*/ 733150 h 1915347"/>
                <a:gd name="connsiteX32-1661" fmla="*/ 1746966 w 2549495"/>
                <a:gd name="connsiteY32-1662" fmla="*/ 863089 h 1915347"/>
                <a:gd name="connsiteX33-1663" fmla="*/ 1908170 w 2549495"/>
                <a:gd name="connsiteY33-1664" fmla="*/ 982586 h 1915347"/>
                <a:gd name="connsiteX34-1665" fmla="*/ 1961120 w 2549495"/>
                <a:gd name="connsiteY34-1666" fmla="*/ 1371687 h 1915347"/>
                <a:gd name="connsiteX35-1667" fmla="*/ 1909347 w 2549495"/>
                <a:gd name="connsiteY35-1668" fmla="*/ 1724276 h 1915347"/>
                <a:gd name="connsiteX36-1669" fmla="*/ 1730493 w 2549495"/>
                <a:gd name="connsiteY36-1670" fmla="*/ 1914998 h 1915347"/>
                <a:gd name="connsiteX37-1671" fmla="*/ 2549495 w 2549495"/>
                <a:gd name="connsiteY37-1672" fmla="*/ 1915347 h 1915347"/>
                <a:gd name="connsiteX0-1673" fmla="*/ 0 w 2549495"/>
                <a:gd name="connsiteY0-1674" fmla="*/ 1905063 h 1915347"/>
                <a:gd name="connsiteX1-1675" fmla="*/ 1049788 w 2549495"/>
                <a:gd name="connsiteY1-1676" fmla="*/ 1904444 h 1915347"/>
                <a:gd name="connsiteX2-1677" fmla="*/ 880346 w 2549495"/>
                <a:gd name="connsiteY2-1678" fmla="*/ 1718530 h 1915347"/>
                <a:gd name="connsiteX3-1679" fmla="*/ 839751 w 2549495"/>
                <a:gd name="connsiteY3-1680" fmla="*/ 1336700 h 1915347"/>
                <a:gd name="connsiteX4-1681" fmla="*/ 839751 w 2549495"/>
                <a:gd name="connsiteY4-1682" fmla="*/ 1186086 h 1915347"/>
                <a:gd name="connsiteX5-1683" fmla="*/ 1315127 w 2549495"/>
                <a:gd name="connsiteY5-1684" fmla="*/ 1186086 h 1915347"/>
                <a:gd name="connsiteX6-1685" fmla="*/ 1315127 w 2549495"/>
                <a:gd name="connsiteY6-1686" fmla="*/ 1495551 h 1915347"/>
                <a:gd name="connsiteX7-1687" fmla="*/ 1329836 w 2549495"/>
                <a:gd name="connsiteY7-1688" fmla="*/ 1652636 h 1915347"/>
                <a:gd name="connsiteX8-1689" fmla="*/ 1395141 w 2549495"/>
                <a:gd name="connsiteY8-1690" fmla="*/ 1686172 h 1915347"/>
                <a:gd name="connsiteX9-1691" fmla="*/ 1468095 w 2549495"/>
                <a:gd name="connsiteY9-1692" fmla="*/ 1643811 h 1915347"/>
                <a:gd name="connsiteX10-1693" fmla="*/ 1485745 w 2549495"/>
                <a:gd name="connsiteY10-1694" fmla="*/ 1422597 h 1915347"/>
                <a:gd name="connsiteX11-1695" fmla="*/ 1485745 w 2549495"/>
                <a:gd name="connsiteY11-1696" fmla="*/ 1290810 h 1915347"/>
                <a:gd name="connsiteX12-1697" fmla="*/ 1461035 w 2549495"/>
                <a:gd name="connsiteY12-1698" fmla="*/ 1130782 h 1915347"/>
                <a:gd name="connsiteX13-1699" fmla="*/ 1388081 w 2549495"/>
                <a:gd name="connsiteY13-1700" fmla="*/ 1064300 h 1915347"/>
                <a:gd name="connsiteX14-1701" fmla="*/ 1200990 w 2549495"/>
                <a:gd name="connsiteY14-1702" fmla="*/ 1046062 h 1915347"/>
                <a:gd name="connsiteX15-1703" fmla="*/ 1200990 w 2549495"/>
                <a:gd name="connsiteY15-1704" fmla="*/ 769544 h 1915347"/>
                <a:gd name="connsiteX16-1705" fmla="*/ 1410438 w 2549495"/>
                <a:gd name="connsiteY16-1706" fmla="*/ 756600 h 1915347"/>
                <a:gd name="connsiteX17-1707" fmla="*/ 1468095 w 2549495"/>
                <a:gd name="connsiteY17-1708" fmla="*/ 700120 h 1915347"/>
                <a:gd name="connsiteX18-1709" fmla="*/ 1485745 w 2549495"/>
                <a:gd name="connsiteY18-1710" fmla="*/ 563626 h 1915347"/>
                <a:gd name="connsiteX19-1711" fmla="*/ 1485745 w 2549495"/>
                <a:gd name="connsiteY19-1712" fmla="*/ 457726 h 1915347"/>
                <a:gd name="connsiteX20-1713" fmla="*/ 1465153 w 2549495"/>
                <a:gd name="connsiteY20-1714" fmla="*/ 325938 h 1915347"/>
                <a:gd name="connsiteX21-1715" fmla="*/ 1401024 w 2549495"/>
                <a:gd name="connsiteY21-1716" fmla="*/ 294168 h 1915347"/>
                <a:gd name="connsiteX22-1717" fmla="*/ 1333366 w 2549495"/>
                <a:gd name="connsiteY22-1718" fmla="*/ 327703 h 1915347"/>
                <a:gd name="connsiteX23-1719" fmla="*/ 1315127 w 2549495"/>
                <a:gd name="connsiteY23-1720" fmla="*/ 470669 h 1915347"/>
                <a:gd name="connsiteX24-1721" fmla="*/ 1315127 w 2549495"/>
                <a:gd name="connsiteY24-1722" fmla="*/ 627167 h 1915347"/>
                <a:gd name="connsiteX25-1723" fmla="*/ 839751 w 2549495"/>
                <a:gd name="connsiteY25-1724" fmla="*/ 627167 h 1915347"/>
                <a:gd name="connsiteX26-1725" fmla="*/ 839751 w 2549495"/>
                <a:gd name="connsiteY26-1726" fmla="*/ 464786 h 1915347"/>
                <a:gd name="connsiteX27-1727" fmla="*/ 964479 w 2549495"/>
                <a:gd name="connsiteY27-1728" fmla="*/ 95899 h 1915347"/>
                <a:gd name="connsiteX28-1729" fmla="*/ 1361017 w 2549495"/>
                <a:gd name="connsiteY28-1730" fmla="*/ 0 h 1915347"/>
                <a:gd name="connsiteX29-1731" fmla="*/ 1822273 w 2549495"/>
                <a:gd name="connsiteY29-1732" fmla="*/ 132872 h 1915347"/>
                <a:gd name="connsiteX30-1733" fmla="*/ 1943470 w 2549495"/>
                <a:gd name="connsiteY30-1734" fmla="*/ 502090 h 1915347"/>
                <a:gd name="connsiteX31-1735" fmla="*/ 1899933 w 2549495"/>
                <a:gd name="connsiteY31-1736" fmla="*/ 733150 h 1915347"/>
                <a:gd name="connsiteX32-1737" fmla="*/ 1746966 w 2549495"/>
                <a:gd name="connsiteY32-1738" fmla="*/ 863089 h 1915347"/>
                <a:gd name="connsiteX33-1739" fmla="*/ 1908170 w 2549495"/>
                <a:gd name="connsiteY33-1740" fmla="*/ 982586 h 1915347"/>
                <a:gd name="connsiteX34-1741" fmla="*/ 1961120 w 2549495"/>
                <a:gd name="connsiteY34-1742" fmla="*/ 1371687 h 1915347"/>
                <a:gd name="connsiteX35-1743" fmla="*/ 1909347 w 2549495"/>
                <a:gd name="connsiteY35-1744" fmla="*/ 1724276 h 1915347"/>
                <a:gd name="connsiteX36-1745" fmla="*/ 1730493 w 2549495"/>
                <a:gd name="connsiteY36-1746" fmla="*/ 1914998 h 1915347"/>
                <a:gd name="connsiteX37-1747" fmla="*/ 2549495 w 2549495"/>
                <a:gd name="connsiteY37-1748" fmla="*/ 1915347 h 1915347"/>
                <a:gd name="connsiteX0-1749" fmla="*/ 0 w 4146831"/>
                <a:gd name="connsiteY0-1750" fmla="*/ 1921587 h 1921587"/>
                <a:gd name="connsiteX1-1751" fmla="*/ 2647124 w 4146831"/>
                <a:gd name="connsiteY1-1752" fmla="*/ 1904444 h 1921587"/>
                <a:gd name="connsiteX2-1753" fmla="*/ 2477682 w 4146831"/>
                <a:gd name="connsiteY2-1754" fmla="*/ 1718530 h 1921587"/>
                <a:gd name="connsiteX3-1755" fmla="*/ 2437087 w 4146831"/>
                <a:gd name="connsiteY3-1756" fmla="*/ 1336700 h 1921587"/>
                <a:gd name="connsiteX4-1757" fmla="*/ 2437087 w 4146831"/>
                <a:gd name="connsiteY4-1758" fmla="*/ 1186086 h 1921587"/>
                <a:gd name="connsiteX5-1759" fmla="*/ 2912463 w 4146831"/>
                <a:gd name="connsiteY5-1760" fmla="*/ 1186086 h 1921587"/>
                <a:gd name="connsiteX6-1761" fmla="*/ 2912463 w 4146831"/>
                <a:gd name="connsiteY6-1762" fmla="*/ 1495551 h 1921587"/>
                <a:gd name="connsiteX7-1763" fmla="*/ 2927172 w 4146831"/>
                <a:gd name="connsiteY7-1764" fmla="*/ 1652636 h 1921587"/>
                <a:gd name="connsiteX8-1765" fmla="*/ 2992477 w 4146831"/>
                <a:gd name="connsiteY8-1766" fmla="*/ 1686172 h 1921587"/>
                <a:gd name="connsiteX9-1767" fmla="*/ 3065431 w 4146831"/>
                <a:gd name="connsiteY9-1768" fmla="*/ 1643811 h 1921587"/>
                <a:gd name="connsiteX10-1769" fmla="*/ 3083081 w 4146831"/>
                <a:gd name="connsiteY10-1770" fmla="*/ 1422597 h 1921587"/>
                <a:gd name="connsiteX11-1771" fmla="*/ 3083081 w 4146831"/>
                <a:gd name="connsiteY11-1772" fmla="*/ 1290810 h 1921587"/>
                <a:gd name="connsiteX12-1773" fmla="*/ 3058371 w 4146831"/>
                <a:gd name="connsiteY12-1774" fmla="*/ 1130782 h 1921587"/>
                <a:gd name="connsiteX13-1775" fmla="*/ 2985417 w 4146831"/>
                <a:gd name="connsiteY13-1776" fmla="*/ 1064300 h 1921587"/>
                <a:gd name="connsiteX14-1777" fmla="*/ 2798326 w 4146831"/>
                <a:gd name="connsiteY14-1778" fmla="*/ 1046062 h 1921587"/>
                <a:gd name="connsiteX15-1779" fmla="*/ 2798326 w 4146831"/>
                <a:gd name="connsiteY15-1780" fmla="*/ 769544 h 1921587"/>
                <a:gd name="connsiteX16-1781" fmla="*/ 3007774 w 4146831"/>
                <a:gd name="connsiteY16-1782" fmla="*/ 756600 h 1921587"/>
                <a:gd name="connsiteX17-1783" fmla="*/ 3065431 w 4146831"/>
                <a:gd name="connsiteY17-1784" fmla="*/ 700120 h 1921587"/>
                <a:gd name="connsiteX18-1785" fmla="*/ 3083081 w 4146831"/>
                <a:gd name="connsiteY18-1786" fmla="*/ 563626 h 1921587"/>
                <a:gd name="connsiteX19-1787" fmla="*/ 3083081 w 4146831"/>
                <a:gd name="connsiteY19-1788" fmla="*/ 457726 h 1921587"/>
                <a:gd name="connsiteX20-1789" fmla="*/ 3062489 w 4146831"/>
                <a:gd name="connsiteY20-1790" fmla="*/ 325938 h 1921587"/>
                <a:gd name="connsiteX21-1791" fmla="*/ 2998360 w 4146831"/>
                <a:gd name="connsiteY21-1792" fmla="*/ 294168 h 1921587"/>
                <a:gd name="connsiteX22-1793" fmla="*/ 2930702 w 4146831"/>
                <a:gd name="connsiteY22-1794" fmla="*/ 327703 h 1921587"/>
                <a:gd name="connsiteX23-1795" fmla="*/ 2912463 w 4146831"/>
                <a:gd name="connsiteY23-1796" fmla="*/ 470669 h 1921587"/>
                <a:gd name="connsiteX24-1797" fmla="*/ 2912463 w 4146831"/>
                <a:gd name="connsiteY24-1798" fmla="*/ 627167 h 1921587"/>
                <a:gd name="connsiteX25-1799" fmla="*/ 2437087 w 4146831"/>
                <a:gd name="connsiteY25-1800" fmla="*/ 627167 h 1921587"/>
                <a:gd name="connsiteX26-1801" fmla="*/ 2437087 w 4146831"/>
                <a:gd name="connsiteY26-1802" fmla="*/ 464786 h 1921587"/>
                <a:gd name="connsiteX27-1803" fmla="*/ 2561815 w 4146831"/>
                <a:gd name="connsiteY27-1804" fmla="*/ 95899 h 1921587"/>
                <a:gd name="connsiteX28-1805" fmla="*/ 2958353 w 4146831"/>
                <a:gd name="connsiteY28-1806" fmla="*/ 0 h 1921587"/>
                <a:gd name="connsiteX29-1807" fmla="*/ 3419609 w 4146831"/>
                <a:gd name="connsiteY29-1808" fmla="*/ 132872 h 1921587"/>
                <a:gd name="connsiteX30-1809" fmla="*/ 3540806 w 4146831"/>
                <a:gd name="connsiteY30-1810" fmla="*/ 502090 h 1921587"/>
                <a:gd name="connsiteX31-1811" fmla="*/ 3497269 w 4146831"/>
                <a:gd name="connsiteY31-1812" fmla="*/ 733150 h 1921587"/>
                <a:gd name="connsiteX32-1813" fmla="*/ 3344302 w 4146831"/>
                <a:gd name="connsiteY32-1814" fmla="*/ 863089 h 1921587"/>
                <a:gd name="connsiteX33-1815" fmla="*/ 3505506 w 4146831"/>
                <a:gd name="connsiteY33-1816" fmla="*/ 982586 h 1921587"/>
                <a:gd name="connsiteX34-1817" fmla="*/ 3558456 w 4146831"/>
                <a:gd name="connsiteY34-1818" fmla="*/ 1371687 h 1921587"/>
                <a:gd name="connsiteX35-1819" fmla="*/ 3506683 w 4146831"/>
                <a:gd name="connsiteY35-1820" fmla="*/ 1724276 h 1921587"/>
                <a:gd name="connsiteX36-1821" fmla="*/ 3327829 w 4146831"/>
                <a:gd name="connsiteY36-1822" fmla="*/ 1914998 h 1921587"/>
                <a:gd name="connsiteX37-1823" fmla="*/ 4146831 w 4146831"/>
                <a:gd name="connsiteY37-1824" fmla="*/ 1915347 h 1921587"/>
                <a:gd name="connsiteX0-1825" fmla="*/ 0 w 4389185"/>
                <a:gd name="connsiteY0-1826" fmla="*/ 1906899 h 1915347"/>
                <a:gd name="connsiteX1-1827" fmla="*/ 2889478 w 4389185"/>
                <a:gd name="connsiteY1-1828" fmla="*/ 1904444 h 1915347"/>
                <a:gd name="connsiteX2-1829" fmla="*/ 2720036 w 4389185"/>
                <a:gd name="connsiteY2-1830" fmla="*/ 1718530 h 1915347"/>
                <a:gd name="connsiteX3-1831" fmla="*/ 2679441 w 4389185"/>
                <a:gd name="connsiteY3-1832" fmla="*/ 1336700 h 1915347"/>
                <a:gd name="connsiteX4-1833" fmla="*/ 2679441 w 4389185"/>
                <a:gd name="connsiteY4-1834" fmla="*/ 1186086 h 1915347"/>
                <a:gd name="connsiteX5-1835" fmla="*/ 3154817 w 4389185"/>
                <a:gd name="connsiteY5-1836" fmla="*/ 1186086 h 1915347"/>
                <a:gd name="connsiteX6-1837" fmla="*/ 3154817 w 4389185"/>
                <a:gd name="connsiteY6-1838" fmla="*/ 1495551 h 1915347"/>
                <a:gd name="connsiteX7-1839" fmla="*/ 3169526 w 4389185"/>
                <a:gd name="connsiteY7-1840" fmla="*/ 1652636 h 1915347"/>
                <a:gd name="connsiteX8-1841" fmla="*/ 3234831 w 4389185"/>
                <a:gd name="connsiteY8-1842" fmla="*/ 1686172 h 1915347"/>
                <a:gd name="connsiteX9-1843" fmla="*/ 3307785 w 4389185"/>
                <a:gd name="connsiteY9-1844" fmla="*/ 1643811 h 1915347"/>
                <a:gd name="connsiteX10-1845" fmla="*/ 3325435 w 4389185"/>
                <a:gd name="connsiteY10-1846" fmla="*/ 1422597 h 1915347"/>
                <a:gd name="connsiteX11-1847" fmla="*/ 3325435 w 4389185"/>
                <a:gd name="connsiteY11-1848" fmla="*/ 1290810 h 1915347"/>
                <a:gd name="connsiteX12-1849" fmla="*/ 3300725 w 4389185"/>
                <a:gd name="connsiteY12-1850" fmla="*/ 1130782 h 1915347"/>
                <a:gd name="connsiteX13-1851" fmla="*/ 3227771 w 4389185"/>
                <a:gd name="connsiteY13-1852" fmla="*/ 1064300 h 1915347"/>
                <a:gd name="connsiteX14-1853" fmla="*/ 3040680 w 4389185"/>
                <a:gd name="connsiteY14-1854" fmla="*/ 1046062 h 1915347"/>
                <a:gd name="connsiteX15-1855" fmla="*/ 3040680 w 4389185"/>
                <a:gd name="connsiteY15-1856" fmla="*/ 769544 h 1915347"/>
                <a:gd name="connsiteX16-1857" fmla="*/ 3250128 w 4389185"/>
                <a:gd name="connsiteY16-1858" fmla="*/ 756600 h 1915347"/>
                <a:gd name="connsiteX17-1859" fmla="*/ 3307785 w 4389185"/>
                <a:gd name="connsiteY17-1860" fmla="*/ 700120 h 1915347"/>
                <a:gd name="connsiteX18-1861" fmla="*/ 3325435 w 4389185"/>
                <a:gd name="connsiteY18-1862" fmla="*/ 563626 h 1915347"/>
                <a:gd name="connsiteX19-1863" fmla="*/ 3325435 w 4389185"/>
                <a:gd name="connsiteY19-1864" fmla="*/ 457726 h 1915347"/>
                <a:gd name="connsiteX20-1865" fmla="*/ 3304843 w 4389185"/>
                <a:gd name="connsiteY20-1866" fmla="*/ 325938 h 1915347"/>
                <a:gd name="connsiteX21-1867" fmla="*/ 3240714 w 4389185"/>
                <a:gd name="connsiteY21-1868" fmla="*/ 294168 h 1915347"/>
                <a:gd name="connsiteX22-1869" fmla="*/ 3173056 w 4389185"/>
                <a:gd name="connsiteY22-1870" fmla="*/ 327703 h 1915347"/>
                <a:gd name="connsiteX23-1871" fmla="*/ 3154817 w 4389185"/>
                <a:gd name="connsiteY23-1872" fmla="*/ 470669 h 1915347"/>
                <a:gd name="connsiteX24-1873" fmla="*/ 3154817 w 4389185"/>
                <a:gd name="connsiteY24-1874" fmla="*/ 627167 h 1915347"/>
                <a:gd name="connsiteX25-1875" fmla="*/ 2679441 w 4389185"/>
                <a:gd name="connsiteY25-1876" fmla="*/ 627167 h 1915347"/>
                <a:gd name="connsiteX26-1877" fmla="*/ 2679441 w 4389185"/>
                <a:gd name="connsiteY26-1878" fmla="*/ 464786 h 1915347"/>
                <a:gd name="connsiteX27-1879" fmla="*/ 2804169 w 4389185"/>
                <a:gd name="connsiteY27-1880" fmla="*/ 95899 h 1915347"/>
                <a:gd name="connsiteX28-1881" fmla="*/ 3200707 w 4389185"/>
                <a:gd name="connsiteY28-1882" fmla="*/ 0 h 1915347"/>
                <a:gd name="connsiteX29-1883" fmla="*/ 3661963 w 4389185"/>
                <a:gd name="connsiteY29-1884" fmla="*/ 132872 h 1915347"/>
                <a:gd name="connsiteX30-1885" fmla="*/ 3783160 w 4389185"/>
                <a:gd name="connsiteY30-1886" fmla="*/ 502090 h 1915347"/>
                <a:gd name="connsiteX31-1887" fmla="*/ 3739623 w 4389185"/>
                <a:gd name="connsiteY31-1888" fmla="*/ 733150 h 1915347"/>
                <a:gd name="connsiteX32-1889" fmla="*/ 3586656 w 4389185"/>
                <a:gd name="connsiteY32-1890" fmla="*/ 863089 h 1915347"/>
                <a:gd name="connsiteX33-1891" fmla="*/ 3747860 w 4389185"/>
                <a:gd name="connsiteY33-1892" fmla="*/ 982586 h 1915347"/>
                <a:gd name="connsiteX34-1893" fmla="*/ 3800810 w 4389185"/>
                <a:gd name="connsiteY34-1894" fmla="*/ 1371687 h 1915347"/>
                <a:gd name="connsiteX35-1895" fmla="*/ 3749037 w 4389185"/>
                <a:gd name="connsiteY35-1896" fmla="*/ 1724276 h 1915347"/>
                <a:gd name="connsiteX36-1897" fmla="*/ 3570183 w 4389185"/>
                <a:gd name="connsiteY36-1898" fmla="*/ 1914998 h 1915347"/>
                <a:gd name="connsiteX37-1899" fmla="*/ 4389185 w 4389185"/>
                <a:gd name="connsiteY37-1900" fmla="*/ 1915347 h 19153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Lst>
              <a:rect l="l" t="t" r="r" b="b"/>
              <a:pathLst>
                <a:path w="4389185" h="1915347">
                  <a:moveTo>
                    <a:pt x="0" y="1906899"/>
                  </a:moveTo>
                  <a:lnTo>
                    <a:pt x="2889478" y="1904444"/>
                  </a:lnTo>
                  <a:cubicBezTo>
                    <a:pt x="2851376" y="1865399"/>
                    <a:pt x="2747100" y="1791876"/>
                    <a:pt x="2720036" y="1718530"/>
                  </a:cubicBezTo>
                  <a:cubicBezTo>
                    <a:pt x="2692973" y="1645184"/>
                    <a:pt x="2679441" y="1517907"/>
                    <a:pt x="2679441" y="1336700"/>
                  </a:cubicBezTo>
                  <a:lnTo>
                    <a:pt x="2679441" y="1186086"/>
                  </a:lnTo>
                  <a:lnTo>
                    <a:pt x="3154817" y="1186086"/>
                  </a:lnTo>
                  <a:lnTo>
                    <a:pt x="3154817" y="1495551"/>
                  </a:lnTo>
                  <a:cubicBezTo>
                    <a:pt x="3154817" y="1577918"/>
                    <a:pt x="3159720" y="1630280"/>
                    <a:pt x="3169526" y="1652636"/>
                  </a:cubicBezTo>
                  <a:cubicBezTo>
                    <a:pt x="3179331" y="1674993"/>
                    <a:pt x="3201100" y="1686172"/>
                    <a:pt x="3234831" y="1686172"/>
                  </a:cubicBezTo>
                  <a:cubicBezTo>
                    <a:pt x="3271700" y="1686172"/>
                    <a:pt x="3296018" y="1672052"/>
                    <a:pt x="3307785" y="1643811"/>
                  </a:cubicBezTo>
                  <a:cubicBezTo>
                    <a:pt x="3319551" y="1615571"/>
                    <a:pt x="3325435" y="1541833"/>
                    <a:pt x="3325435" y="1422597"/>
                  </a:cubicBezTo>
                  <a:lnTo>
                    <a:pt x="3325435" y="1290810"/>
                  </a:lnTo>
                  <a:cubicBezTo>
                    <a:pt x="3325435" y="1217856"/>
                    <a:pt x="3317198" y="1164514"/>
                    <a:pt x="3300725" y="1130782"/>
                  </a:cubicBezTo>
                  <a:cubicBezTo>
                    <a:pt x="3284251" y="1097051"/>
                    <a:pt x="3259933" y="1074890"/>
                    <a:pt x="3227771" y="1064300"/>
                  </a:cubicBezTo>
                  <a:cubicBezTo>
                    <a:pt x="3195609" y="1053710"/>
                    <a:pt x="3133245" y="1047631"/>
                    <a:pt x="3040680" y="1046062"/>
                  </a:cubicBezTo>
                  <a:lnTo>
                    <a:pt x="3040680" y="769544"/>
                  </a:lnTo>
                  <a:cubicBezTo>
                    <a:pt x="3153641" y="769544"/>
                    <a:pt x="3223456" y="765229"/>
                    <a:pt x="3250128" y="756600"/>
                  </a:cubicBezTo>
                  <a:cubicBezTo>
                    <a:pt x="3276799" y="747971"/>
                    <a:pt x="3296018" y="729145"/>
                    <a:pt x="3307785" y="700120"/>
                  </a:cubicBezTo>
                  <a:cubicBezTo>
                    <a:pt x="3319551" y="671096"/>
                    <a:pt x="3325435" y="625598"/>
                    <a:pt x="3325435" y="563626"/>
                  </a:cubicBezTo>
                  <a:lnTo>
                    <a:pt x="3325435" y="457726"/>
                  </a:lnTo>
                  <a:cubicBezTo>
                    <a:pt x="3325435" y="391048"/>
                    <a:pt x="3318571" y="347118"/>
                    <a:pt x="3304843" y="325938"/>
                  </a:cubicBezTo>
                  <a:cubicBezTo>
                    <a:pt x="3291115" y="304758"/>
                    <a:pt x="3269739" y="294168"/>
                    <a:pt x="3240714" y="294168"/>
                  </a:cubicBezTo>
                  <a:cubicBezTo>
                    <a:pt x="3207767" y="294168"/>
                    <a:pt x="3185215" y="305347"/>
                    <a:pt x="3173056" y="327703"/>
                  </a:cubicBezTo>
                  <a:cubicBezTo>
                    <a:pt x="3160897" y="350060"/>
                    <a:pt x="3154817" y="397715"/>
                    <a:pt x="3154817" y="470669"/>
                  </a:cubicBezTo>
                  <a:lnTo>
                    <a:pt x="3154817" y="627167"/>
                  </a:lnTo>
                  <a:lnTo>
                    <a:pt x="2679441" y="627167"/>
                  </a:lnTo>
                  <a:lnTo>
                    <a:pt x="2679441" y="464786"/>
                  </a:lnTo>
                  <a:cubicBezTo>
                    <a:pt x="2679441" y="282794"/>
                    <a:pt x="2721017" y="159831"/>
                    <a:pt x="2804169" y="95899"/>
                  </a:cubicBezTo>
                  <a:cubicBezTo>
                    <a:pt x="2887320" y="31966"/>
                    <a:pt x="3019500" y="0"/>
                    <a:pt x="3200707" y="0"/>
                  </a:cubicBezTo>
                  <a:cubicBezTo>
                    <a:pt x="3427413" y="0"/>
                    <a:pt x="3581165" y="44291"/>
                    <a:pt x="3661963" y="132872"/>
                  </a:cubicBezTo>
                  <a:cubicBezTo>
                    <a:pt x="3742761" y="221453"/>
                    <a:pt x="3783160" y="344526"/>
                    <a:pt x="3783160" y="502090"/>
                  </a:cubicBezTo>
                  <a:cubicBezTo>
                    <a:pt x="3783160" y="608701"/>
                    <a:pt x="3768648" y="685721"/>
                    <a:pt x="3739623" y="733150"/>
                  </a:cubicBezTo>
                  <a:cubicBezTo>
                    <a:pt x="3710599" y="780578"/>
                    <a:pt x="3659610" y="823891"/>
                    <a:pt x="3586656" y="863089"/>
                  </a:cubicBezTo>
                  <a:cubicBezTo>
                    <a:pt x="3658825" y="887419"/>
                    <a:pt x="3712560" y="927252"/>
                    <a:pt x="3747860" y="982586"/>
                  </a:cubicBezTo>
                  <a:cubicBezTo>
                    <a:pt x="3783160" y="1037920"/>
                    <a:pt x="3800810" y="1167621"/>
                    <a:pt x="3800810" y="1371687"/>
                  </a:cubicBezTo>
                  <a:cubicBezTo>
                    <a:pt x="3800810" y="1523160"/>
                    <a:pt x="3783552" y="1640689"/>
                    <a:pt x="3749037" y="1724276"/>
                  </a:cubicBezTo>
                  <a:cubicBezTo>
                    <a:pt x="3714521" y="1807862"/>
                    <a:pt x="3647705" y="1851940"/>
                    <a:pt x="3570183" y="1914998"/>
                  </a:cubicBezTo>
                  <a:lnTo>
                    <a:pt x="4389185" y="1915347"/>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5800" dirty="0">
                <a:latin typeface="Impact" panose="020B0806030902050204" charset="0"/>
              </a:endParaRPr>
            </a:p>
          </p:txBody>
        </p:sp>
        <p:grpSp>
          <p:nvGrpSpPr>
            <p:cNvPr id="93" name="组合 92"/>
            <p:cNvGrpSpPr/>
            <p:nvPr/>
          </p:nvGrpSpPr>
          <p:grpSpPr>
            <a:xfrm>
              <a:off x="1490077" y="5718137"/>
              <a:ext cx="216261" cy="216261"/>
              <a:chOff x="2218721" y="3717673"/>
              <a:chExt cx="248226" cy="248226"/>
            </a:xfrm>
          </p:grpSpPr>
          <p:sp>
            <p:nvSpPr>
              <p:cNvPr id="97" name="椭圆 96"/>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2262420" y="3763753"/>
                <a:ext cx="156066" cy="156066"/>
              </a:xfrm>
              <a:prstGeom prst="ellipse">
                <a:avLst/>
              </a:prstGeom>
              <a:solidFill>
                <a:srgbClr val="00B05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5394180" y="5718136"/>
              <a:ext cx="216261" cy="216261"/>
              <a:chOff x="2218721" y="3717673"/>
              <a:chExt cx="248226" cy="248226"/>
            </a:xfrm>
          </p:grpSpPr>
          <p:sp>
            <p:nvSpPr>
              <p:cNvPr id="95" name="椭圆 94"/>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2262420" y="3763753"/>
                <a:ext cx="156066" cy="156066"/>
              </a:xfrm>
              <a:prstGeom prst="ellipse">
                <a:avLst/>
              </a:prstGeom>
              <a:solidFill>
                <a:srgbClr val="00B05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9" name="文本框 61"/>
          <p:cNvSpPr txBox="1"/>
          <p:nvPr/>
        </p:nvSpPr>
        <p:spPr>
          <a:xfrm>
            <a:off x="1724653" y="4941168"/>
            <a:ext cx="1984137" cy="95948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1808689" y="4253185"/>
            <a:ext cx="1442304" cy="655815"/>
            <a:chOff x="4806096" y="2627317"/>
            <a:chExt cx="1442304" cy="655815"/>
          </a:xfrm>
          <a:solidFill>
            <a:srgbClr val="00B050"/>
          </a:solidFill>
        </p:grpSpPr>
        <p:sp>
          <p:nvSpPr>
            <p:cNvPr id="101" name="矩形 100"/>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pic>
          <p:nvPicPr>
            <p:cNvPr id="102" name="图片 101"/>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03" name="文本框 65"/>
            <p:cNvSpPr txBox="1"/>
            <p:nvPr/>
          </p:nvSpPr>
          <p:spPr>
            <a:xfrm>
              <a:off x="4901582" y="2768084"/>
              <a:ext cx="1240096" cy="417830"/>
            </a:xfrm>
            <a:prstGeom prst="rect">
              <a:avLst/>
            </a:prstGeom>
            <a:grp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04" name="组合 103"/>
          <p:cNvGrpSpPr/>
          <p:nvPr/>
        </p:nvGrpSpPr>
        <p:grpSpPr>
          <a:xfrm>
            <a:off x="6220963" y="4126221"/>
            <a:ext cx="4438354" cy="1823059"/>
            <a:chOff x="6221950" y="4126221"/>
            <a:chExt cx="4438354" cy="1823059"/>
          </a:xfrm>
        </p:grpSpPr>
        <p:sp>
          <p:nvSpPr>
            <p:cNvPr id="105" name="直角三角形 104"/>
            <p:cNvSpPr/>
            <p:nvPr/>
          </p:nvSpPr>
          <p:spPr>
            <a:xfrm flipH="1">
              <a:off x="9167261" y="4523378"/>
              <a:ext cx="197666" cy="712822"/>
            </a:xfrm>
            <a:prstGeom prst="rtTriangle">
              <a:avLst/>
            </a:pr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a:off x="6221950" y="4126221"/>
              <a:ext cx="4438354" cy="1823059"/>
              <a:chOff x="6221950" y="4126221"/>
              <a:chExt cx="4438354" cy="1823059"/>
            </a:xfrm>
          </p:grpSpPr>
          <p:sp>
            <p:nvSpPr>
              <p:cNvPr id="107" name="文本框 69"/>
              <p:cNvSpPr txBox="1"/>
              <p:nvPr/>
            </p:nvSpPr>
            <p:spPr>
              <a:xfrm>
                <a:off x="6401266" y="4126221"/>
                <a:ext cx="4136390" cy="1709572"/>
              </a:xfrm>
              <a:custGeom>
                <a:avLst/>
                <a:gdLst>
                  <a:gd name="connsiteX0" fmla="*/ 368349 w 1054387"/>
                  <a:gd name="connsiteY0" fmla="*/ 0 h 1708761"/>
                  <a:gd name="connsiteX1" fmla="*/ 933011 w 1054387"/>
                  <a:gd name="connsiteY1" fmla="*/ 0 h 1708761"/>
                  <a:gd name="connsiteX2" fmla="*/ 933011 w 1054387"/>
                  <a:gd name="connsiteY2" fmla="*/ 1116658 h 1708761"/>
                  <a:gd name="connsiteX3" fmla="*/ 1054387 w 1054387"/>
                  <a:gd name="connsiteY3" fmla="*/ 1116658 h 1708761"/>
                  <a:gd name="connsiteX4" fmla="*/ 1054387 w 1054387"/>
                  <a:gd name="connsiteY4" fmla="*/ 1407960 h 1708761"/>
                  <a:gd name="connsiteX5" fmla="*/ 933011 w 1054387"/>
                  <a:gd name="connsiteY5" fmla="*/ 1407960 h 1708761"/>
                  <a:gd name="connsiteX6" fmla="*/ 933011 w 1054387"/>
                  <a:gd name="connsiteY6" fmla="*/ 1708761 h 1708761"/>
                  <a:gd name="connsiteX7" fmla="*/ 506613 w 1054387"/>
                  <a:gd name="connsiteY7" fmla="*/ 1708761 h 1708761"/>
                  <a:gd name="connsiteX8" fmla="*/ 506613 w 1054387"/>
                  <a:gd name="connsiteY8" fmla="*/ 1407960 h 1708761"/>
                  <a:gd name="connsiteX9" fmla="*/ 0 w 1054387"/>
                  <a:gd name="connsiteY9" fmla="*/ 1407960 h 1708761"/>
                  <a:gd name="connsiteX10" fmla="*/ 0 w 1054387"/>
                  <a:gd name="connsiteY10" fmla="*/ 1116658 h 1708761"/>
                  <a:gd name="connsiteX0-1" fmla="*/ 933011 w 1054387"/>
                  <a:gd name="connsiteY0-2" fmla="*/ 1708761 h 1800201"/>
                  <a:gd name="connsiteX1-3" fmla="*/ 506613 w 1054387"/>
                  <a:gd name="connsiteY1-4" fmla="*/ 1708761 h 1800201"/>
                  <a:gd name="connsiteX2-5" fmla="*/ 506613 w 1054387"/>
                  <a:gd name="connsiteY2-6" fmla="*/ 1407960 h 1800201"/>
                  <a:gd name="connsiteX3-7" fmla="*/ 0 w 1054387"/>
                  <a:gd name="connsiteY3-8" fmla="*/ 1407960 h 1800201"/>
                  <a:gd name="connsiteX4-9" fmla="*/ 0 w 1054387"/>
                  <a:gd name="connsiteY4-10" fmla="*/ 1116658 h 1800201"/>
                  <a:gd name="connsiteX5-11" fmla="*/ 368349 w 1054387"/>
                  <a:gd name="connsiteY5-12" fmla="*/ 0 h 1800201"/>
                  <a:gd name="connsiteX6-13" fmla="*/ 933011 w 1054387"/>
                  <a:gd name="connsiteY6-14" fmla="*/ 0 h 1800201"/>
                  <a:gd name="connsiteX7-15" fmla="*/ 933011 w 1054387"/>
                  <a:gd name="connsiteY7-16" fmla="*/ 1116658 h 1800201"/>
                  <a:gd name="connsiteX8-17" fmla="*/ 1054387 w 1054387"/>
                  <a:gd name="connsiteY8-18" fmla="*/ 1116658 h 1800201"/>
                  <a:gd name="connsiteX9-19" fmla="*/ 1054387 w 1054387"/>
                  <a:gd name="connsiteY9-20" fmla="*/ 1407960 h 1800201"/>
                  <a:gd name="connsiteX10-21" fmla="*/ 933011 w 1054387"/>
                  <a:gd name="connsiteY10-22" fmla="*/ 1407960 h 1800201"/>
                  <a:gd name="connsiteX11" fmla="*/ 1024451 w 1054387"/>
                  <a:gd name="connsiteY11" fmla="*/ 1800201 h 1800201"/>
                  <a:gd name="connsiteX0-23" fmla="*/ 933011 w 1054387"/>
                  <a:gd name="connsiteY0-24" fmla="*/ 1708761 h 1708761"/>
                  <a:gd name="connsiteX1-25" fmla="*/ 506613 w 1054387"/>
                  <a:gd name="connsiteY1-26" fmla="*/ 1708761 h 1708761"/>
                  <a:gd name="connsiteX2-27" fmla="*/ 506613 w 1054387"/>
                  <a:gd name="connsiteY2-28" fmla="*/ 1407960 h 1708761"/>
                  <a:gd name="connsiteX3-29" fmla="*/ 0 w 1054387"/>
                  <a:gd name="connsiteY3-30" fmla="*/ 1407960 h 1708761"/>
                  <a:gd name="connsiteX4-31" fmla="*/ 0 w 1054387"/>
                  <a:gd name="connsiteY4-32" fmla="*/ 1116658 h 1708761"/>
                  <a:gd name="connsiteX5-33" fmla="*/ 368349 w 1054387"/>
                  <a:gd name="connsiteY5-34" fmla="*/ 0 h 1708761"/>
                  <a:gd name="connsiteX6-35" fmla="*/ 933011 w 1054387"/>
                  <a:gd name="connsiteY6-36" fmla="*/ 0 h 1708761"/>
                  <a:gd name="connsiteX7-37" fmla="*/ 933011 w 1054387"/>
                  <a:gd name="connsiteY7-38" fmla="*/ 1116658 h 1708761"/>
                  <a:gd name="connsiteX8-39" fmla="*/ 1054387 w 1054387"/>
                  <a:gd name="connsiteY8-40" fmla="*/ 1116658 h 1708761"/>
                  <a:gd name="connsiteX9-41" fmla="*/ 1054387 w 1054387"/>
                  <a:gd name="connsiteY9-42" fmla="*/ 1407960 h 1708761"/>
                  <a:gd name="connsiteX10-43" fmla="*/ 933011 w 1054387"/>
                  <a:gd name="connsiteY10-44" fmla="*/ 1407960 h 1708761"/>
                  <a:gd name="connsiteX11-45" fmla="*/ 948251 w 1054387"/>
                  <a:gd name="connsiteY11-46" fmla="*/ 1690663 h 1708761"/>
                  <a:gd name="connsiteX0-47" fmla="*/ 0 w 1159601"/>
                  <a:gd name="connsiteY0-48" fmla="*/ 1708761 h 1708761"/>
                  <a:gd name="connsiteX1-49" fmla="*/ 611827 w 1159601"/>
                  <a:gd name="connsiteY1-50" fmla="*/ 1708761 h 1708761"/>
                  <a:gd name="connsiteX2-51" fmla="*/ 611827 w 1159601"/>
                  <a:gd name="connsiteY2-52" fmla="*/ 1407960 h 1708761"/>
                  <a:gd name="connsiteX3-53" fmla="*/ 105214 w 1159601"/>
                  <a:gd name="connsiteY3-54" fmla="*/ 1407960 h 1708761"/>
                  <a:gd name="connsiteX4-55" fmla="*/ 105214 w 1159601"/>
                  <a:gd name="connsiteY4-56" fmla="*/ 1116658 h 1708761"/>
                  <a:gd name="connsiteX5-57" fmla="*/ 473563 w 1159601"/>
                  <a:gd name="connsiteY5-58" fmla="*/ 0 h 1708761"/>
                  <a:gd name="connsiteX6-59" fmla="*/ 1038225 w 1159601"/>
                  <a:gd name="connsiteY6-60" fmla="*/ 0 h 1708761"/>
                  <a:gd name="connsiteX7-61" fmla="*/ 1038225 w 1159601"/>
                  <a:gd name="connsiteY7-62" fmla="*/ 1116658 h 1708761"/>
                  <a:gd name="connsiteX8-63" fmla="*/ 1159601 w 1159601"/>
                  <a:gd name="connsiteY8-64" fmla="*/ 1116658 h 1708761"/>
                  <a:gd name="connsiteX9-65" fmla="*/ 1159601 w 1159601"/>
                  <a:gd name="connsiteY9-66" fmla="*/ 1407960 h 1708761"/>
                  <a:gd name="connsiteX10-67" fmla="*/ 1038225 w 1159601"/>
                  <a:gd name="connsiteY10-68" fmla="*/ 1407960 h 1708761"/>
                  <a:gd name="connsiteX11-69" fmla="*/ 1053465 w 1159601"/>
                  <a:gd name="connsiteY11-70" fmla="*/ 1690663 h 1708761"/>
                  <a:gd name="connsiteX0-71" fmla="*/ 0 w 1159601"/>
                  <a:gd name="connsiteY0-72" fmla="*/ 1708761 h 1857351"/>
                  <a:gd name="connsiteX1-73" fmla="*/ 611827 w 1159601"/>
                  <a:gd name="connsiteY1-74" fmla="*/ 1708761 h 1857351"/>
                  <a:gd name="connsiteX2-75" fmla="*/ 611827 w 1159601"/>
                  <a:gd name="connsiteY2-76" fmla="*/ 1407960 h 1857351"/>
                  <a:gd name="connsiteX3-77" fmla="*/ 105214 w 1159601"/>
                  <a:gd name="connsiteY3-78" fmla="*/ 1407960 h 1857351"/>
                  <a:gd name="connsiteX4-79" fmla="*/ 105214 w 1159601"/>
                  <a:gd name="connsiteY4-80" fmla="*/ 1116658 h 1857351"/>
                  <a:gd name="connsiteX5-81" fmla="*/ 473563 w 1159601"/>
                  <a:gd name="connsiteY5-82" fmla="*/ 0 h 1857351"/>
                  <a:gd name="connsiteX6-83" fmla="*/ 1038225 w 1159601"/>
                  <a:gd name="connsiteY6-84" fmla="*/ 0 h 1857351"/>
                  <a:gd name="connsiteX7-85" fmla="*/ 1038225 w 1159601"/>
                  <a:gd name="connsiteY7-86" fmla="*/ 1116658 h 1857351"/>
                  <a:gd name="connsiteX8-87" fmla="*/ 1159601 w 1159601"/>
                  <a:gd name="connsiteY8-88" fmla="*/ 1116658 h 1857351"/>
                  <a:gd name="connsiteX9-89" fmla="*/ 1159601 w 1159601"/>
                  <a:gd name="connsiteY9-90" fmla="*/ 1407960 h 1857351"/>
                  <a:gd name="connsiteX10-91" fmla="*/ 1038225 w 1159601"/>
                  <a:gd name="connsiteY10-92" fmla="*/ 1407960 h 1857351"/>
                  <a:gd name="connsiteX11-93" fmla="*/ 1048703 w 1159601"/>
                  <a:gd name="connsiteY11-94" fmla="*/ 1857351 h 1857351"/>
                  <a:gd name="connsiteX0-95" fmla="*/ 0 w 1159601"/>
                  <a:gd name="connsiteY0-96" fmla="*/ 1708761 h 1857351"/>
                  <a:gd name="connsiteX1-97" fmla="*/ 611827 w 1159601"/>
                  <a:gd name="connsiteY1-98" fmla="*/ 1708761 h 1857351"/>
                  <a:gd name="connsiteX2-99" fmla="*/ 611827 w 1159601"/>
                  <a:gd name="connsiteY2-100" fmla="*/ 1407960 h 1857351"/>
                  <a:gd name="connsiteX3-101" fmla="*/ 105214 w 1159601"/>
                  <a:gd name="connsiteY3-102" fmla="*/ 1407960 h 1857351"/>
                  <a:gd name="connsiteX4-103" fmla="*/ 105214 w 1159601"/>
                  <a:gd name="connsiteY4-104" fmla="*/ 1116658 h 1857351"/>
                  <a:gd name="connsiteX5-105" fmla="*/ 473563 w 1159601"/>
                  <a:gd name="connsiteY5-106" fmla="*/ 0 h 1857351"/>
                  <a:gd name="connsiteX6-107" fmla="*/ 1038225 w 1159601"/>
                  <a:gd name="connsiteY6-108" fmla="*/ 0 h 1857351"/>
                  <a:gd name="connsiteX7-109" fmla="*/ 1038225 w 1159601"/>
                  <a:gd name="connsiteY7-110" fmla="*/ 1116658 h 1857351"/>
                  <a:gd name="connsiteX8-111" fmla="*/ 1159601 w 1159601"/>
                  <a:gd name="connsiteY8-112" fmla="*/ 1116658 h 1857351"/>
                  <a:gd name="connsiteX9-113" fmla="*/ 1159601 w 1159601"/>
                  <a:gd name="connsiteY9-114" fmla="*/ 1407960 h 1857351"/>
                  <a:gd name="connsiteX10-115" fmla="*/ 1038225 w 1159601"/>
                  <a:gd name="connsiteY10-116" fmla="*/ 1407960 h 1857351"/>
                  <a:gd name="connsiteX11-117" fmla="*/ 1039178 w 1159601"/>
                  <a:gd name="connsiteY11-118" fmla="*/ 1857351 h 1857351"/>
                  <a:gd name="connsiteX0-119" fmla="*/ 0 w 1159601"/>
                  <a:gd name="connsiteY0-120" fmla="*/ 1708761 h 1857351"/>
                  <a:gd name="connsiteX1-121" fmla="*/ 611827 w 1159601"/>
                  <a:gd name="connsiteY1-122" fmla="*/ 1708761 h 1857351"/>
                  <a:gd name="connsiteX2-123" fmla="*/ 611827 w 1159601"/>
                  <a:gd name="connsiteY2-124" fmla="*/ 1407960 h 1857351"/>
                  <a:gd name="connsiteX3-125" fmla="*/ 105214 w 1159601"/>
                  <a:gd name="connsiteY3-126" fmla="*/ 1407960 h 1857351"/>
                  <a:gd name="connsiteX4-127" fmla="*/ 105214 w 1159601"/>
                  <a:gd name="connsiteY4-128" fmla="*/ 1116658 h 1857351"/>
                  <a:gd name="connsiteX5-129" fmla="*/ 473563 w 1159601"/>
                  <a:gd name="connsiteY5-130" fmla="*/ 0 h 1857351"/>
                  <a:gd name="connsiteX6-131" fmla="*/ 1038225 w 1159601"/>
                  <a:gd name="connsiteY6-132" fmla="*/ 0 h 1857351"/>
                  <a:gd name="connsiteX7-133" fmla="*/ 1038225 w 1159601"/>
                  <a:gd name="connsiteY7-134" fmla="*/ 1116658 h 1857351"/>
                  <a:gd name="connsiteX8-135" fmla="*/ 1159601 w 1159601"/>
                  <a:gd name="connsiteY8-136" fmla="*/ 1116658 h 1857351"/>
                  <a:gd name="connsiteX9-137" fmla="*/ 1159601 w 1159601"/>
                  <a:gd name="connsiteY9-138" fmla="*/ 1407960 h 1857351"/>
                  <a:gd name="connsiteX10-139" fmla="*/ 1038225 w 1159601"/>
                  <a:gd name="connsiteY10-140" fmla="*/ 1407960 h 1857351"/>
                  <a:gd name="connsiteX11-141" fmla="*/ 1039348 w 1159601"/>
                  <a:gd name="connsiteY11-142" fmla="*/ 1706397 h 1857351"/>
                  <a:gd name="connsiteX12" fmla="*/ 1039178 w 1159601"/>
                  <a:gd name="connsiteY12" fmla="*/ 1857351 h 1857351"/>
                  <a:gd name="connsiteX0-143" fmla="*/ 0 w 1634490"/>
                  <a:gd name="connsiteY0-144" fmla="*/ 1708761 h 1737497"/>
                  <a:gd name="connsiteX1-145" fmla="*/ 611827 w 1634490"/>
                  <a:gd name="connsiteY1-146" fmla="*/ 1708761 h 1737497"/>
                  <a:gd name="connsiteX2-147" fmla="*/ 611827 w 1634490"/>
                  <a:gd name="connsiteY2-148" fmla="*/ 1407960 h 1737497"/>
                  <a:gd name="connsiteX3-149" fmla="*/ 105214 w 1634490"/>
                  <a:gd name="connsiteY3-150" fmla="*/ 1407960 h 1737497"/>
                  <a:gd name="connsiteX4-151" fmla="*/ 105214 w 1634490"/>
                  <a:gd name="connsiteY4-152" fmla="*/ 1116658 h 1737497"/>
                  <a:gd name="connsiteX5-153" fmla="*/ 473563 w 1634490"/>
                  <a:gd name="connsiteY5-154" fmla="*/ 0 h 1737497"/>
                  <a:gd name="connsiteX6-155" fmla="*/ 1038225 w 1634490"/>
                  <a:gd name="connsiteY6-156" fmla="*/ 0 h 1737497"/>
                  <a:gd name="connsiteX7-157" fmla="*/ 1038225 w 1634490"/>
                  <a:gd name="connsiteY7-158" fmla="*/ 1116658 h 1737497"/>
                  <a:gd name="connsiteX8-159" fmla="*/ 1159601 w 1634490"/>
                  <a:gd name="connsiteY8-160" fmla="*/ 1116658 h 1737497"/>
                  <a:gd name="connsiteX9-161" fmla="*/ 1159601 w 1634490"/>
                  <a:gd name="connsiteY9-162" fmla="*/ 1407960 h 1737497"/>
                  <a:gd name="connsiteX10-163" fmla="*/ 1038225 w 1634490"/>
                  <a:gd name="connsiteY10-164" fmla="*/ 1407960 h 1737497"/>
                  <a:gd name="connsiteX11-165" fmla="*/ 1039348 w 1634490"/>
                  <a:gd name="connsiteY11-166" fmla="*/ 1706397 h 1737497"/>
                  <a:gd name="connsiteX12-167" fmla="*/ 1634490 w 1634490"/>
                  <a:gd name="connsiteY12-168" fmla="*/ 1719238 h 1737497"/>
                  <a:gd name="connsiteX0-169" fmla="*/ 0 w 1634490"/>
                  <a:gd name="connsiteY0-170" fmla="*/ 1708761 h 1737497"/>
                  <a:gd name="connsiteX1-171" fmla="*/ 611827 w 1634490"/>
                  <a:gd name="connsiteY1-172" fmla="*/ 1708761 h 1737497"/>
                  <a:gd name="connsiteX2-173" fmla="*/ 611827 w 1634490"/>
                  <a:gd name="connsiteY2-174" fmla="*/ 1407960 h 1737497"/>
                  <a:gd name="connsiteX3-175" fmla="*/ 105214 w 1634490"/>
                  <a:gd name="connsiteY3-176" fmla="*/ 1407960 h 1737497"/>
                  <a:gd name="connsiteX4-177" fmla="*/ 105214 w 1634490"/>
                  <a:gd name="connsiteY4-178" fmla="*/ 1116658 h 1737497"/>
                  <a:gd name="connsiteX5-179" fmla="*/ 473563 w 1634490"/>
                  <a:gd name="connsiteY5-180" fmla="*/ 0 h 1737497"/>
                  <a:gd name="connsiteX6-181" fmla="*/ 1038225 w 1634490"/>
                  <a:gd name="connsiteY6-182" fmla="*/ 0 h 1737497"/>
                  <a:gd name="connsiteX7-183" fmla="*/ 1038225 w 1634490"/>
                  <a:gd name="connsiteY7-184" fmla="*/ 1116658 h 1737497"/>
                  <a:gd name="connsiteX8-185" fmla="*/ 1159601 w 1634490"/>
                  <a:gd name="connsiteY8-186" fmla="*/ 1116658 h 1737497"/>
                  <a:gd name="connsiteX9-187" fmla="*/ 1159601 w 1634490"/>
                  <a:gd name="connsiteY9-188" fmla="*/ 1407960 h 1737497"/>
                  <a:gd name="connsiteX10-189" fmla="*/ 1038225 w 1634490"/>
                  <a:gd name="connsiteY10-190" fmla="*/ 1407960 h 1737497"/>
                  <a:gd name="connsiteX11-191" fmla="*/ 1039348 w 1634490"/>
                  <a:gd name="connsiteY11-192" fmla="*/ 1706397 h 1737497"/>
                  <a:gd name="connsiteX12-193" fmla="*/ 1634490 w 1634490"/>
                  <a:gd name="connsiteY12-194" fmla="*/ 1719238 h 1737497"/>
                  <a:gd name="connsiteX0-195" fmla="*/ 0 w 1820227"/>
                  <a:gd name="connsiteY0-196" fmla="*/ 1708761 h 1736418"/>
                  <a:gd name="connsiteX1-197" fmla="*/ 611827 w 1820227"/>
                  <a:gd name="connsiteY1-198" fmla="*/ 1708761 h 1736418"/>
                  <a:gd name="connsiteX2-199" fmla="*/ 611827 w 1820227"/>
                  <a:gd name="connsiteY2-200" fmla="*/ 1407960 h 1736418"/>
                  <a:gd name="connsiteX3-201" fmla="*/ 105214 w 1820227"/>
                  <a:gd name="connsiteY3-202" fmla="*/ 1407960 h 1736418"/>
                  <a:gd name="connsiteX4-203" fmla="*/ 105214 w 1820227"/>
                  <a:gd name="connsiteY4-204" fmla="*/ 1116658 h 1736418"/>
                  <a:gd name="connsiteX5-205" fmla="*/ 473563 w 1820227"/>
                  <a:gd name="connsiteY5-206" fmla="*/ 0 h 1736418"/>
                  <a:gd name="connsiteX6-207" fmla="*/ 1038225 w 1820227"/>
                  <a:gd name="connsiteY6-208" fmla="*/ 0 h 1736418"/>
                  <a:gd name="connsiteX7-209" fmla="*/ 1038225 w 1820227"/>
                  <a:gd name="connsiteY7-210" fmla="*/ 1116658 h 1736418"/>
                  <a:gd name="connsiteX8-211" fmla="*/ 1159601 w 1820227"/>
                  <a:gd name="connsiteY8-212" fmla="*/ 1116658 h 1736418"/>
                  <a:gd name="connsiteX9-213" fmla="*/ 1159601 w 1820227"/>
                  <a:gd name="connsiteY9-214" fmla="*/ 1407960 h 1736418"/>
                  <a:gd name="connsiteX10-215" fmla="*/ 1038225 w 1820227"/>
                  <a:gd name="connsiteY10-216" fmla="*/ 1407960 h 1736418"/>
                  <a:gd name="connsiteX11-217" fmla="*/ 1039348 w 1820227"/>
                  <a:gd name="connsiteY11-218" fmla="*/ 1706397 h 1736418"/>
                  <a:gd name="connsiteX12-219" fmla="*/ 1820227 w 1820227"/>
                  <a:gd name="connsiteY12-220" fmla="*/ 1714476 h 1736418"/>
                  <a:gd name="connsiteX0-221" fmla="*/ 0 w 1910715"/>
                  <a:gd name="connsiteY0-222" fmla="*/ 1708761 h 1736418"/>
                  <a:gd name="connsiteX1-223" fmla="*/ 611827 w 1910715"/>
                  <a:gd name="connsiteY1-224" fmla="*/ 1708761 h 1736418"/>
                  <a:gd name="connsiteX2-225" fmla="*/ 611827 w 1910715"/>
                  <a:gd name="connsiteY2-226" fmla="*/ 1407960 h 1736418"/>
                  <a:gd name="connsiteX3-227" fmla="*/ 105214 w 1910715"/>
                  <a:gd name="connsiteY3-228" fmla="*/ 1407960 h 1736418"/>
                  <a:gd name="connsiteX4-229" fmla="*/ 105214 w 1910715"/>
                  <a:gd name="connsiteY4-230" fmla="*/ 1116658 h 1736418"/>
                  <a:gd name="connsiteX5-231" fmla="*/ 473563 w 1910715"/>
                  <a:gd name="connsiteY5-232" fmla="*/ 0 h 1736418"/>
                  <a:gd name="connsiteX6-233" fmla="*/ 1038225 w 1910715"/>
                  <a:gd name="connsiteY6-234" fmla="*/ 0 h 1736418"/>
                  <a:gd name="connsiteX7-235" fmla="*/ 1038225 w 1910715"/>
                  <a:gd name="connsiteY7-236" fmla="*/ 1116658 h 1736418"/>
                  <a:gd name="connsiteX8-237" fmla="*/ 1159601 w 1910715"/>
                  <a:gd name="connsiteY8-238" fmla="*/ 1116658 h 1736418"/>
                  <a:gd name="connsiteX9-239" fmla="*/ 1159601 w 1910715"/>
                  <a:gd name="connsiteY9-240" fmla="*/ 1407960 h 1736418"/>
                  <a:gd name="connsiteX10-241" fmla="*/ 1038225 w 1910715"/>
                  <a:gd name="connsiteY10-242" fmla="*/ 1407960 h 1736418"/>
                  <a:gd name="connsiteX11-243" fmla="*/ 1039348 w 1910715"/>
                  <a:gd name="connsiteY11-244" fmla="*/ 1706397 h 1736418"/>
                  <a:gd name="connsiteX12-245" fmla="*/ 1910715 w 1910715"/>
                  <a:gd name="connsiteY12-246" fmla="*/ 1714476 h 1736418"/>
                  <a:gd name="connsiteX0-247" fmla="*/ 0 w 1910715"/>
                  <a:gd name="connsiteY0-248" fmla="*/ 1708761 h 1736418"/>
                  <a:gd name="connsiteX1-249" fmla="*/ 611827 w 1910715"/>
                  <a:gd name="connsiteY1-250" fmla="*/ 1708761 h 1736418"/>
                  <a:gd name="connsiteX2-251" fmla="*/ 611827 w 1910715"/>
                  <a:gd name="connsiteY2-252" fmla="*/ 1407960 h 1736418"/>
                  <a:gd name="connsiteX3-253" fmla="*/ 105214 w 1910715"/>
                  <a:gd name="connsiteY3-254" fmla="*/ 1407960 h 1736418"/>
                  <a:gd name="connsiteX4-255" fmla="*/ 105214 w 1910715"/>
                  <a:gd name="connsiteY4-256" fmla="*/ 1116658 h 1736418"/>
                  <a:gd name="connsiteX5-257" fmla="*/ 473563 w 1910715"/>
                  <a:gd name="connsiteY5-258" fmla="*/ 0 h 1736418"/>
                  <a:gd name="connsiteX6-259" fmla="*/ 1038225 w 1910715"/>
                  <a:gd name="connsiteY6-260" fmla="*/ 0 h 1736418"/>
                  <a:gd name="connsiteX7-261" fmla="*/ 1038225 w 1910715"/>
                  <a:gd name="connsiteY7-262" fmla="*/ 1116658 h 1736418"/>
                  <a:gd name="connsiteX8-263" fmla="*/ 1159601 w 1910715"/>
                  <a:gd name="connsiteY8-264" fmla="*/ 1116658 h 1736418"/>
                  <a:gd name="connsiteX9-265" fmla="*/ 1159601 w 1910715"/>
                  <a:gd name="connsiteY9-266" fmla="*/ 1407960 h 1736418"/>
                  <a:gd name="connsiteX10-267" fmla="*/ 1038225 w 1910715"/>
                  <a:gd name="connsiteY10-268" fmla="*/ 1407960 h 1736418"/>
                  <a:gd name="connsiteX11-269" fmla="*/ 1039348 w 1910715"/>
                  <a:gd name="connsiteY11-270" fmla="*/ 1706397 h 1736418"/>
                  <a:gd name="connsiteX12-271" fmla="*/ 1910715 w 1910715"/>
                  <a:gd name="connsiteY12-272" fmla="*/ 1714476 h 1736418"/>
                  <a:gd name="connsiteX0-273" fmla="*/ 0 w 1910715"/>
                  <a:gd name="connsiteY0-274" fmla="*/ 1708761 h 1742778"/>
                  <a:gd name="connsiteX1-275" fmla="*/ 611827 w 1910715"/>
                  <a:gd name="connsiteY1-276" fmla="*/ 1708761 h 1742778"/>
                  <a:gd name="connsiteX2-277" fmla="*/ 611827 w 1910715"/>
                  <a:gd name="connsiteY2-278" fmla="*/ 1407960 h 1742778"/>
                  <a:gd name="connsiteX3-279" fmla="*/ 105214 w 1910715"/>
                  <a:gd name="connsiteY3-280" fmla="*/ 1407960 h 1742778"/>
                  <a:gd name="connsiteX4-281" fmla="*/ 105214 w 1910715"/>
                  <a:gd name="connsiteY4-282" fmla="*/ 1116658 h 1742778"/>
                  <a:gd name="connsiteX5-283" fmla="*/ 473563 w 1910715"/>
                  <a:gd name="connsiteY5-284" fmla="*/ 0 h 1742778"/>
                  <a:gd name="connsiteX6-285" fmla="*/ 1038225 w 1910715"/>
                  <a:gd name="connsiteY6-286" fmla="*/ 0 h 1742778"/>
                  <a:gd name="connsiteX7-287" fmla="*/ 1038225 w 1910715"/>
                  <a:gd name="connsiteY7-288" fmla="*/ 1116658 h 1742778"/>
                  <a:gd name="connsiteX8-289" fmla="*/ 1159601 w 1910715"/>
                  <a:gd name="connsiteY8-290" fmla="*/ 1116658 h 1742778"/>
                  <a:gd name="connsiteX9-291" fmla="*/ 1159601 w 1910715"/>
                  <a:gd name="connsiteY9-292" fmla="*/ 1407960 h 1742778"/>
                  <a:gd name="connsiteX10-293" fmla="*/ 1038225 w 1910715"/>
                  <a:gd name="connsiteY10-294" fmla="*/ 1407960 h 1742778"/>
                  <a:gd name="connsiteX11-295" fmla="*/ 1039348 w 1910715"/>
                  <a:gd name="connsiteY11-296" fmla="*/ 1706397 h 1742778"/>
                  <a:gd name="connsiteX12-297" fmla="*/ 1910715 w 1910715"/>
                  <a:gd name="connsiteY12-298" fmla="*/ 1714476 h 1742778"/>
                  <a:gd name="connsiteX0-299" fmla="*/ 0 w 1910715"/>
                  <a:gd name="connsiteY0-300" fmla="*/ 1708761 h 1714959"/>
                  <a:gd name="connsiteX1-301" fmla="*/ 611827 w 1910715"/>
                  <a:gd name="connsiteY1-302" fmla="*/ 1708761 h 1714959"/>
                  <a:gd name="connsiteX2-303" fmla="*/ 611827 w 1910715"/>
                  <a:gd name="connsiteY2-304" fmla="*/ 1407960 h 1714959"/>
                  <a:gd name="connsiteX3-305" fmla="*/ 105214 w 1910715"/>
                  <a:gd name="connsiteY3-306" fmla="*/ 1407960 h 1714959"/>
                  <a:gd name="connsiteX4-307" fmla="*/ 105214 w 1910715"/>
                  <a:gd name="connsiteY4-308" fmla="*/ 1116658 h 1714959"/>
                  <a:gd name="connsiteX5-309" fmla="*/ 473563 w 1910715"/>
                  <a:gd name="connsiteY5-310" fmla="*/ 0 h 1714959"/>
                  <a:gd name="connsiteX6-311" fmla="*/ 1038225 w 1910715"/>
                  <a:gd name="connsiteY6-312" fmla="*/ 0 h 1714959"/>
                  <a:gd name="connsiteX7-313" fmla="*/ 1038225 w 1910715"/>
                  <a:gd name="connsiteY7-314" fmla="*/ 1116658 h 1714959"/>
                  <a:gd name="connsiteX8-315" fmla="*/ 1159601 w 1910715"/>
                  <a:gd name="connsiteY8-316" fmla="*/ 1116658 h 1714959"/>
                  <a:gd name="connsiteX9-317" fmla="*/ 1159601 w 1910715"/>
                  <a:gd name="connsiteY9-318" fmla="*/ 1407960 h 1714959"/>
                  <a:gd name="connsiteX10-319" fmla="*/ 1038225 w 1910715"/>
                  <a:gd name="connsiteY10-320" fmla="*/ 1407960 h 1714959"/>
                  <a:gd name="connsiteX11-321" fmla="*/ 1039348 w 1910715"/>
                  <a:gd name="connsiteY11-322" fmla="*/ 1706397 h 1714959"/>
                  <a:gd name="connsiteX12-323" fmla="*/ 1910715 w 1910715"/>
                  <a:gd name="connsiteY12-324" fmla="*/ 1714476 h 1714959"/>
                  <a:gd name="connsiteX0-325" fmla="*/ 0 w 1917065"/>
                  <a:gd name="connsiteY0-326" fmla="*/ 1708761 h 1708761"/>
                  <a:gd name="connsiteX1-327" fmla="*/ 611827 w 1917065"/>
                  <a:gd name="connsiteY1-328" fmla="*/ 1708761 h 1708761"/>
                  <a:gd name="connsiteX2-329" fmla="*/ 611827 w 1917065"/>
                  <a:gd name="connsiteY2-330" fmla="*/ 1407960 h 1708761"/>
                  <a:gd name="connsiteX3-331" fmla="*/ 105214 w 1917065"/>
                  <a:gd name="connsiteY3-332" fmla="*/ 1407960 h 1708761"/>
                  <a:gd name="connsiteX4-333" fmla="*/ 105214 w 1917065"/>
                  <a:gd name="connsiteY4-334" fmla="*/ 1116658 h 1708761"/>
                  <a:gd name="connsiteX5-335" fmla="*/ 473563 w 1917065"/>
                  <a:gd name="connsiteY5-336" fmla="*/ 0 h 1708761"/>
                  <a:gd name="connsiteX6-337" fmla="*/ 1038225 w 1917065"/>
                  <a:gd name="connsiteY6-338" fmla="*/ 0 h 1708761"/>
                  <a:gd name="connsiteX7-339" fmla="*/ 1038225 w 1917065"/>
                  <a:gd name="connsiteY7-340" fmla="*/ 1116658 h 1708761"/>
                  <a:gd name="connsiteX8-341" fmla="*/ 1159601 w 1917065"/>
                  <a:gd name="connsiteY8-342" fmla="*/ 1116658 h 1708761"/>
                  <a:gd name="connsiteX9-343" fmla="*/ 1159601 w 1917065"/>
                  <a:gd name="connsiteY9-344" fmla="*/ 1407960 h 1708761"/>
                  <a:gd name="connsiteX10-345" fmla="*/ 1038225 w 1917065"/>
                  <a:gd name="connsiteY10-346" fmla="*/ 1407960 h 1708761"/>
                  <a:gd name="connsiteX11-347" fmla="*/ 1039348 w 1917065"/>
                  <a:gd name="connsiteY11-348" fmla="*/ 1706397 h 1708761"/>
                  <a:gd name="connsiteX12-349" fmla="*/ 1917065 w 1917065"/>
                  <a:gd name="connsiteY12-350" fmla="*/ 1701776 h 1708761"/>
                  <a:gd name="connsiteX0-351" fmla="*/ 0 w 1917065"/>
                  <a:gd name="connsiteY0-352" fmla="*/ 1708761 h 1708761"/>
                  <a:gd name="connsiteX1-353" fmla="*/ 611827 w 1917065"/>
                  <a:gd name="connsiteY1-354" fmla="*/ 1708761 h 1708761"/>
                  <a:gd name="connsiteX2-355" fmla="*/ 611827 w 1917065"/>
                  <a:gd name="connsiteY2-356" fmla="*/ 1407960 h 1708761"/>
                  <a:gd name="connsiteX3-357" fmla="*/ 105214 w 1917065"/>
                  <a:gd name="connsiteY3-358" fmla="*/ 1407960 h 1708761"/>
                  <a:gd name="connsiteX4-359" fmla="*/ 105214 w 1917065"/>
                  <a:gd name="connsiteY4-360" fmla="*/ 1116658 h 1708761"/>
                  <a:gd name="connsiteX5-361" fmla="*/ 473563 w 1917065"/>
                  <a:gd name="connsiteY5-362" fmla="*/ 0 h 1708761"/>
                  <a:gd name="connsiteX6-363" fmla="*/ 1038225 w 1917065"/>
                  <a:gd name="connsiteY6-364" fmla="*/ 0 h 1708761"/>
                  <a:gd name="connsiteX7-365" fmla="*/ 1038225 w 1917065"/>
                  <a:gd name="connsiteY7-366" fmla="*/ 1116658 h 1708761"/>
                  <a:gd name="connsiteX8-367" fmla="*/ 1159601 w 1917065"/>
                  <a:gd name="connsiteY8-368" fmla="*/ 1116658 h 1708761"/>
                  <a:gd name="connsiteX9-369" fmla="*/ 1159601 w 1917065"/>
                  <a:gd name="connsiteY9-370" fmla="*/ 1407960 h 1708761"/>
                  <a:gd name="connsiteX10-371" fmla="*/ 1038225 w 1917065"/>
                  <a:gd name="connsiteY10-372" fmla="*/ 1407960 h 1708761"/>
                  <a:gd name="connsiteX11-373" fmla="*/ 1039348 w 1917065"/>
                  <a:gd name="connsiteY11-374" fmla="*/ 1706397 h 1708761"/>
                  <a:gd name="connsiteX12-375" fmla="*/ 1917065 w 1917065"/>
                  <a:gd name="connsiteY12-376" fmla="*/ 1701776 h 1708761"/>
                  <a:gd name="connsiteX0-377" fmla="*/ 0 w 1917065"/>
                  <a:gd name="connsiteY0-378" fmla="*/ 1708761 h 1708761"/>
                  <a:gd name="connsiteX1-379" fmla="*/ 611827 w 1917065"/>
                  <a:gd name="connsiteY1-380" fmla="*/ 1708761 h 1708761"/>
                  <a:gd name="connsiteX2-381" fmla="*/ 611827 w 1917065"/>
                  <a:gd name="connsiteY2-382" fmla="*/ 1407960 h 1708761"/>
                  <a:gd name="connsiteX3-383" fmla="*/ 105214 w 1917065"/>
                  <a:gd name="connsiteY3-384" fmla="*/ 1407960 h 1708761"/>
                  <a:gd name="connsiteX4-385" fmla="*/ 105214 w 1917065"/>
                  <a:gd name="connsiteY4-386" fmla="*/ 1116658 h 1708761"/>
                  <a:gd name="connsiteX5-387" fmla="*/ 473563 w 1917065"/>
                  <a:gd name="connsiteY5-388" fmla="*/ 0 h 1708761"/>
                  <a:gd name="connsiteX6-389" fmla="*/ 1038225 w 1917065"/>
                  <a:gd name="connsiteY6-390" fmla="*/ 0 h 1708761"/>
                  <a:gd name="connsiteX7-391" fmla="*/ 1038225 w 1917065"/>
                  <a:gd name="connsiteY7-392" fmla="*/ 1116658 h 1708761"/>
                  <a:gd name="connsiteX8-393" fmla="*/ 1159601 w 1917065"/>
                  <a:gd name="connsiteY8-394" fmla="*/ 1116658 h 1708761"/>
                  <a:gd name="connsiteX9-395" fmla="*/ 1159601 w 1917065"/>
                  <a:gd name="connsiteY9-396" fmla="*/ 1407960 h 1708761"/>
                  <a:gd name="connsiteX10-397" fmla="*/ 1038225 w 1917065"/>
                  <a:gd name="connsiteY10-398" fmla="*/ 1407960 h 1708761"/>
                  <a:gd name="connsiteX11-399" fmla="*/ 1039348 w 1917065"/>
                  <a:gd name="connsiteY11-400" fmla="*/ 1706397 h 1708761"/>
                  <a:gd name="connsiteX12-401" fmla="*/ 1917065 w 1917065"/>
                  <a:gd name="connsiteY12-402" fmla="*/ 1701776 h 1708761"/>
                  <a:gd name="connsiteX0-403" fmla="*/ 0 w 1913890"/>
                  <a:gd name="connsiteY0-404" fmla="*/ 1708761 h 1708761"/>
                  <a:gd name="connsiteX1-405" fmla="*/ 611827 w 1913890"/>
                  <a:gd name="connsiteY1-406" fmla="*/ 1708761 h 1708761"/>
                  <a:gd name="connsiteX2-407" fmla="*/ 611827 w 1913890"/>
                  <a:gd name="connsiteY2-408" fmla="*/ 1407960 h 1708761"/>
                  <a:gd name="connsiteX3-409" fmla="*/ 105214 w 1913890"/>
                  <a:gd name="connsiteY3-410" fmla="*/ 1407960 h 1708761"/>
                  <a:gd name="connsiteX4-411" fmla="*/ 105214 w 1913890"/>
                  <a:gd name="connsiteY4-412" fmla="*/ 1116658 h 1708761"/>
                  <a:gd name="connsiteX5-413" fmla="*/ 473563 w 1913890"/>
                  <a:gd name="connsiteY5-414" fmla="*/ 0 h 1708761"/>
                  <a:gd name="connsiteX6-415" fmla="*/ 1038225 w 1913890"/>
                  <a:gd name="connsiteY6-416" fmla="*/ 0 h 1708761"/>
                  <a:gd name="connsiteX7-417" fmla="*/ 1038225 w 1913890"/>
                  <a:gd name="connsiteY7-418" fmla="*/ 1116658 h 1708761"/>
                  <a:gd name="connsiteX8-419" fmla="*/ 1159601 w 1913890"/>
                  <a:gd name="connsiteY8-420" fmla="*/ 1116658 h 1708761"/>
                  <a:gd name="connsiteX9-421" fmla="*/ 1159601 w 1913890"/>
                  <a:gd name="connsiteY9-422" fmla="*/ 1407960 h 1708761"/>
                  <a:gd name="connsiteX10-423" fmla="*/ 1038225 w 1913890"/>
                  <a:gd name="connsiteY10-424" fmla="*/ 1407960 h 1708761"/>
                  <a:gd name="connsiteX11-425" fmla="*/ 1039348 w 1913890"/>
                  <a:gd name="connsiteY11-426" fmla="*/ 1706397 h 1708761"/>
                  <a:gd name="connsiteX12-427" fmla="*/ 1913890 w 1913890"/>
                  <a:gd name="connsiteY12-428" fmla="*/ 1704951 h 1708761"/>
                  <a:gd name="connsiteX0-429" fmla="*/ 0 w 1913890"/>
                  <a:gd name="connsiteY0-430" fmla="*/ 1708761 h 1708761"/>
                  <a:gd name="connsiteX1-431" fmla="*/ 611827 w 1913890"/>
                  <a:gd name="connsiteY1-432" fmla="*/ 1708761 h 1708761"/>
                  <a:gd name="connsiteX2-433" fmla="*/ 611827 w 1913890"/>
                  <a:gd name="connsiteY2-434" fmla="*/ 1407960 h 1708761"/>
                  <a:gd name="connsiteX3-435" fmla="*/ 105214 w 1913890"/>
                  <a:gd name="connsiteY3-436" fmla="*/ 1407960 h 1708761"/>
                  <a:gd name="connsiteX4-437" fmla="*/ 105214 w 1913890"/>
                  <a:gd name="connsiteY4-438" fmla="*/ 1116658 h 1708761"/>
                  <a:gd name="connsiteX5-439" fmla="*/ 473563 w 1913890"/>
                  <a:gd name="connsiteY5-440" fmla="*/ 0 h 1708761"/>
                  <a:gd name="connsiteX6-441" fmla="*/ 1038225 w 1913890"/>
                  <a:gd name="connsiteY6-442" fmla="*/ 0 h 1708761"/>
                  <a:gd name="connsiteX7-443" fmla="*/ 1038225 w 1913890"/>
                  <a:gd name="connsiteY7-444" fmla="*/ 1116658 h 1708761"/>
                  <a:gd name="connsiteX8-445" fmla="*/ 1159601 w 1913890"/>
                  <a:gd name="connsiteY8-446" fmla="*/ 1116658 h 1708761"/>
                  <a:gd name="connsiteX9-447" fmla="*/ 1159601 w 1913890"/>
                  <a:gd name="connsiteY9-448" fmla="*/ 1407960 h 1708761"/>
                  <a:gd name="connsiteX10-449" fmla="*/ 1038225 w 1913890"/>
                  <a:gd name="connsiteY10-450" fmla="*/ 1407960 h 1708761"/>
                  <a:gd name="connsiteX11-451" fmla="*/ 1039348 w 1913890"/>
                  <a:gd name="connsiteY11-452" fmla="*/ 1706397 h 1708761"/>
                  <a:gd name="connsiteX12-453" fmla="*/ 1913890 w 1913890"/>
                  <a:gd name="connsiteY12-454" fmla="*/ 1704951 h 1708761"/>
                  <a:gd name="connsiteX0-455" fmla="*/ 0 w 1913890"/>
                  <a:gd name="connsiteY0-456" fmla="*/ 1708761 h 1708761"/>
                  <a:gd name="connsiteX1-457" fmla="*/ 611827 w 1913890"/>
                  <a:gd name="connsiteY1-458" fmla="*/ 1708761 h 1708761"/>
                  <a:gd name="connsiteX2-459" fmla="*/ 611827 w 1913890"/>
                  <a:gd name="connsiteY2-460" fmla="*/ 1407960 h 1708761"/>
                  <a:gd name="connsiteX3-461" fmla="*/ 105214 w 1913890"/>
                  <a:gd name="connsiteY3-462" fmla="*/ 1407960 h 1708761"/>
                  <a:gd name="connsiteX4-463" fmla="*/ 105214 w 1913890"/>
                  <a:gd name="connsiteY4-464" fmla="*/ 1116658 h 1708761"/>
                  <a:gd name="connsiteX5-465" fmla="*/ 473563 w 1913890"/>
                  <a:gd name="connsiteY5-466" fmla="*/ 0 h 1708761"/>
                  <a:gd name="connsiteX6-467" fmla="*/ 1038225 w 1913890"/>
                  <a:gd name="connsiteY6-468" fmla="*/ 0 h 1708761"/>
                  <a:gd name="connsiteX7-469" fmla="*/ 1038225 w 1913890"/>
                  <a:gd name="connsiteY7-470" fmla="*/ 1116658 h 1708761"/>
                  <a:gd name="connsiteX8-471" fmla="*/ 1159601 w 1913890"/>
                  <a:gd name="connsiteY8-472" fmla="*/ 1116658 h 1708761"/>
                  <a:gd name="connsiteX9-473" fmla="*/ 1159601 w 1913890"/>
                  <a:gd name="connsiteY9-474" fmla="*/ 1407960 h 1708761"/>
                  <a:gd name="connsiteX10-475" fmla="*/ 1038225 w 1913890"/>
                  <a:gd name="connsiteY10-476" fmla="*/ 1407960 h 1708761"/>
                  <a:gd name="connsiteX11-477" fmla="*/ 1039348 w 1913890"/>
                  <a:gd name="connsiteY11-478" fmla="*/ 1706397 h 1708761"/>
                  <a:gd name="connsiteX12-479" fmla="*/ 1913890 w 1913890"/>
                  <a:gd name="connsiteY12-480" fmla="*/ 1704951 h 1708761"/>
                  <a:gd name="connsiteX0-481" fmla="*/ 0 w 1913890"/>
                  <a:gd name="connsiteY0-482" fmla="*/ 1708761 h 1708761"/>
                  <a:gd name="connsiteX1-483" fmla="*/ 611827 w 1913890"/>
                  <a:gd name="connsiteY1-484" fmla="*/ 1708761 h 1708761"/>
                  <a:gd name="connsiteX2-485" fmla="*/ 611827 w 1913890"/>
                  <a:gd name="connsiteY2-486" fmla="*/ 1407960 h 1708761"/>
                  <a:gd name="connsiteX3-487" fmla="*/ 105214 w 1913890"/>
                  <a:gd name="connsiteY3-488" fmla="*/ 1407960 h 1708761"/>
                  <a:gd name="connsiteX4-489" fmla="*/ 105214 w 1913890"/>
                  <a:gd name="connsiteY4-490" fmla="*/ 1116658 h 1708761"/>
                  <a:gd name="connsiteX5-491" fmla="*/ 473563 w 1913890"/>
                  <a:gd name="connsiteY5-492" fmla="*/ 0 h 1708761"/>
                  <a:gd name="connsiteX6-493" fmla="*/ 1038225 w 1913890"/>
                  <a:gd name="connsiteY6-494" fmla="*/ 0 h 1708761"/>
                  <a:gd name="connsiteX7-495" fmla="*/ 1038225 w 1913890"/>
                  <a:gd name="connsiteY7-496" fmla="*/ 1116658 h 1708761"/>
                  <a:gd name="connsiteX8-497" fmla="*/ 1159601 w 1913890"/>
                  <a:gd name="connsiteY8-498" fmla="*/ 1116658 h 1708761"/>
                  <a:gd name="connsiteX9-499" fmla="*/ 1159601 w 1913890"/>
                  <a:gd name="connsiteY9-500" fmla="*/ 1407960 h 1708761"/>
                  <a:gd name="connsiteX10-501" fmla="*/ 1038225 w 1913890"/>
                  <a:gd name="connsiteY10-502" fmla="*/ 1407960 h 1708761"/>
                  <a:gd name="connsiteX11-503" fmla="*/ 1039348 w 1913890"/>
                  <a:gd name="connsiteY11-504" fmla="*/ 1706397 h 1708761"/>
                  <a:gd name="connsiteX12-505" fmla="*/ 1913890 w 1913890"/>
                  <a:gd name="connsiteY12-506" fmla="*/ 1704951 h 1708761"/>
                  <a:gd name="connsiteX0-507" fmla="*/ 0 w 1913890"/>
                  <a:gd name="connsiteY0-508" fmla="*/ 1708761 h 1709572"/>
                  <a:gd name="connsiteX1-509" fmla="*/ 611827 w 1913890"/>
                  <a:gd name="connsiteY1-510" fmla="*/ 1708761 h 1709572"/>
                  <a:gd name="connsiteX2-511" fmla="*/ 611827 w 1913890"/>
                  <a:gd name="connsiteY2-512" fmla="*/ 1407960 h 1709572"/>
                  <a:gd name="connsiteX3-513" fmla="*/ 105214 w 1913890"/>
                  <a:gd name="connsiteY3-514" fmla="*/ 1407960 h 1709572"/>
                  <a:gd name="connsiteX4-515" fmla="*/ 105214 w 1913890"/>
                  <a:gd name="connsiteY4-516" fmla="*/ 1116658 h 1709572"/>
                  <a:gd name="connsiteX5-517" fmla="*/ 473563 w 1913890"/>
                  <a:gd name="connsiteY5-518" fmla="*/ 0 h 1709572"/>
                  <a:gd name="connsiteX6-519" fmla="*/ 1038225 w 1913890"/>
                  <a:gd name="connsiteY6-520" fmla="*/ 0 h 1709572"/>
                  <a:gd name="connsiteX7-521" fmla="*/ 1038225 w 1913890"/>
                  <a:gd name="connsiteY7-522" fmla="*/ 1116658 h 1709572"/>
                  <a:gd name="connsiteX8-523" fmla="*/ 1159601 w 1913890"/>
                  <a:gd name="connsiteY8-524" fmla="*/ 1116658 h 1709572"/>
                  <a:gd name="connsiteX9-525" fmla="*/ 1159601 w 1913890"/>
                  <a:gd name="connsiteY9-526" fmla="*/ 1407960 h 1709572"/>
                  <a:gd name="connsiteX10-527" fmla="*/ 1038225 w 1913890"/>
                  <a:gd name="connsiteY10-528" fmla="*/ 1407960 h 1709572"/>
                  <a:gd name="connsiteX11-529" fmla="*/ 1036173 w 1913890"/>
                  <a:gd name="connsiteY11-530" fmla="*/ 1709572 h 1709572"/>
                  <a:gd name="connsiteX12-531" fmla="*/ 1913890 w 1913890"/>
                  <a:gd name="connsiteY12-532" fmla="*/ 1704951 h 1709572"/>
                  <a:gd name="connsiteX0-533" fmla="*/ 0 w 1913890"/>
                  <a:gd name="connsiteY0-534" fmla="*/ 1708761 h 1709572"/>
                  <a:gd name="connsiteX1-535" fmla="*/ 611827 w 1913890"/>
                  <a:gd name="connsiteY1-536" fmla="*/ 1708761 h 1709572"/>
                  <a:gd name="connsiteX2-537" fmla="*/ 611827 w 1913890"/>
                  <a:gd name="connsiteY2-538" fmla="*/ 1407960 h 1709572"/>
                  <a:gd name="connsiteX3-539" fmla="*/ 105214 w 1913890"/>
                  <a:gd name="connsiteY3-540" fmla="*/ 1407960 h 1709572"/>
                  <a:gd name="connsiteX4-541" fmla="*/ 105214 w 1913890"/>
                  <a:gd name="connsiteY4-542" fmla="*/ 1116658 h 1709572"/>
                  <a:gd name="connsiteX5-543" fmla="*/ 473563 w 1913890"/>
                  <a:gd name="connsiteY5-544" fmla="*/ 0 h 1709572"/>
                  <a:gd name="connsiteX6-545" fmla="*/ 1038225 w 1913890"/>
                  <a:gd name="connsiteY6-546" fmla="*/ 0 h 1709572"/>
                  <a:gd name="connsiteX7-547" fmla="*/ 1038225 w 1913890"/>
                  <a:gd name="connsiteY7-548" fmla="*/ 1116658 h 1709572"/>
                  <a:gd name="connsiteX8-549" fmla="*/ 1159601 w 1913890"/>
                  <a:gd name="connsiteY8-550" fmla="*/ 1116658 h 1709572"/>
                  <a:gd name="connsiteX9-551" fmla="*/ 1159601 w 1913890"/>
                  <a:gd name="connsiteY9-552" fmla="*/ 1407960 h 1709572"/>
                  <a:gd name="connsiteX10-553" fmla="*/ 1038225 w 1913890"/>
                  <a:gd name="connsiteY10-554" fmla="*/ 1407960 h 1709572"/>
                  <a:gd name="connsiteX11-555" fmla="*/ 1036173 w 1913890"/>
                  <a:gd name="connsiteY11-556" fmla="*/ 1709572 h 1709572"/>
                  <a:gd name="connsiteX12-557" fmla="*/ 1913890 w 1913890"/>
                  <a:gd name="connsiteY12-558" fmla="*/ 1704951 h 1709572"/>
                  <a:gd name="connsiteX0-559" fmla="*/ 0 w 4047490"/>
                  <a:gd name="connsiteY0-560" fmla="*/ 1708761 h 1709572"/>
                  <a:gd name="connsiteX1-561" fmla="*/ 2745427 w 4047490"/>
                  <a:gd name="connsiteY1-562" fmla="*/ 1708761 h 1709572"/>
                  <a:gd name="connsiteX2-563" fmla="*/ 2745427 w 4047490"/>
                  <a:gd name="connsiteY2-564" fmla="*/ 1407960 h 1709572"/>
                  <a:gd name="connsiteX3-565" fmla="*/ 2238814 w 4047490"/>
                  <a:gd name="connsiteY3-566" fmla="*/ 1407960 h 1709572"/>
                  <a:gd name="connsiteX4-567" fmla="*/ 2238814 w 4047490"/>
                  <a:gd name="connsiteY4-568" fmla="*/ 1116658 h 1709572"/>
                  <a:gd name="connsiteX5-569" fmla="*/ 2607163 w 4047490"/>
                  <a:gd name="connsiteY5-570" fmla="*/ 0 h 1709572"/>
                  <a:gd name="connsiteX6-571" fmla="*/ 3171825 w 4047490"/>
                  <a:gd name="connsiteY6-572" fmla="*/ 0 h 1709572"/>
                  <a:gd name="connsiteX7-573" fmla="*/ 3171825 w 4047490"/>
                  <a:gd name="connsiteY7-574" fmla="*/ 1116658 h 1709572"/>
                  <a:gd name="connsiteX8-575" fmla="*/ 3293201 w 4047490"/>
                  <a:gd name="connsiteY8-576" fmla="*/ 1116658 h 1709572"/>
                  <a:gd name="connsiteX9-577" fmla="*/ 3293201 w 4047490"/>
                  <a:gd name="connsiteY9-578" fmla="*/ 1407960 h 1709572"/>
                  <a:gd name="connsiteX10-579" fmla="*/ 3171825 w 4047490"/>
                  <a:gd name="connsiteY10-580" fmla="*/ 1407960 h 1709572"/>
                  <a:gd name="connsiteX11-581" fmla="*/ 3169773 w 4047490"/>
                  <a:gd name="connsiteY11-582" fmla="*/ 1709572 h 1709572"/>
                  <a:gd name="connsiteX12-583" fmla="*/ 4047490 w 4047490"/>
                  <a:gd name="connsiteY12-584" fmla="*/ 1704951 h 1709572"/>
                  <a:gd name="connsiteX0-585" fmla="*/ 0 w 4136390"/>
                  <a:gd name="connsiteY0-586" fmla="*/ 1708761 h 1709572"/>
                  <a:gd name="connsiteX1-587" fmla="*/ 2834327 w 4136390"/>
                  <a:gd name="connsiteY1-588" fmla="*/ 1708761 h 1709572"/>
                  <a:gd name="connsiteX2-589" fmla="*/ 2834327 w 4136390"/>
                  <a:gd name="connsiteY2-590" fmla="*/ 1407960 h 1709572"/>
                  <a:gd name="connsiteX3-591" fmla="*/ 2327714 w 4136390"/>
                  <a:gd name="connsiteY3-592" fmla="*/ 1407960 h 1709572"/>
                  <a:gd name="connsiteX4-593" fmla="*/ 2327714 w 4136390"/>
                  <a:gd name="connsiteY4-594" fmla="*/ 1116658 h 1709572"/>
                  <a:gd name="connsiteX5-595" fmla="*/ 2696063 w 4136390"/>
                  <a:gd name="connsiteY5-596" fmla="*/ 0 h 1709572"/>
                  <a:gd name="connsiteX6-597" fmla="*/ 3260725 w 4136390"/>
                  <a:gd name="connsiteY6-598" fmla="*/ 0 h 1709572"/>
                  <a:gd name="connsiteX7-599" fmla="*/ 3260725 w 4136390"/>
                  <a:gd name="connsiteY7-600" fmla="*/ 1116658 h 1709572"/>
                  <a:gd name="connsiteX8-601" fmla="*/ 3382101 w 4136390"/>
                  <a:gd name="connsiteY8-602" fmla="*/ 1116658 h 1709572"/>
                  <a:gd name="connsiteX9-603" fmla="*/ 3382101 w 4136390"/>
                  <a:gd name="connsiteY9-604" fmla="*/ 1407960 h 1709572"/>
                  <a:gd name="connsiteX10-605" fmla="*/ 3260725 w 4136390"/>
                  <a:gd name="connsiteY10-606" fmla="*/ 1407960 h 1709572"/>
                  <a:gd name="connsiteX11-607" fmla="*/ 3258673 w 4136390"/>
                  <a:gd name="connsiteY11-608" fmla="*/ 1709572 h 1709572"/>
                  <a:gd name="connsiteX12-609" fmla="*/ 4136390 w 4136390"/>
                  <a:gd name="connsiteY12-610" fmla="*/ 1704951 h 170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45" y="connsiteY11-46"/>
                  </a:cxn>
                  <a:cxn ang="0">
                    <a:pos x="connsiteX12-167" y="connsiteY12-168"/>
                  </a:cxn>
                </a:cxnLst>
                <a:rect l="l" t="t" r="r" b="b"/>
                <a:pathLst>
                  <a:path w="4136390" h="1709572">
                    <a:moveTo>
                      <a:pt x="0" y="1708761"/>
                    </a:moveTo>
                    <a:lnTo>
                      <a:pt x="2834327" y="1708761"/>
                    </a:lnTo>
                    <a:lnTo>
                      <a:pt x="2834327" y="1407960"/>
                    </a:lnTo>
                    <a:lnTo>
                      <a:pt x="2327714" y="1407960"/>
                    </a:lnTo>
                    <a:lnTo>
                      <a:pt x="2327714" y="1116658"/>
                    </a:lnTo>
                    <a:lnTo>
                      <a:pt x="2696063" y="0"/>
                    </a:lnTo>
                    <a:lnTo>
                      <a:pt x="3260725" y="0"/>
                    </a:lnTo>
                    <a:lnTo>
                      <a:pt x="3260725" y="1116658"/>
                    </a:lnTo>
                    <a:lnTo>
                      <a:pt x="3382101" y="1116658"/>
                    </a:lnTo>
                    <a:lnTo>
                      <a:pt x="3382101" y="1407960"/>
                    </a:lnTo>
                    <a:lnTo>
                      <a:pt x="3260725" y="1407960"/>
                    </a:lnTo>
                    <a:cubicBezTo>
                      <a:pt x="3256558" y="1571999"/>
                      <a:pt x="3261689" y="1618799"/>
                      <a:pt x="3258673" y="1709572"/>
                    </a:cubicBezTo>
                    <a:lnTo>
                      <a:pt x="4136390" y="1704951"/>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3000" dirty="0">
                  <a:latin typeface="Impact" panose="020B0806030902050204" charset="0"/>
                </a:endParaRPr>
              </a:p>
            </p:txBody>
          </p:sp>
          <p:grpSp>
            <p:nvGrpSpPr>
              <p:cNvPr id="108" name="组合 107"/>
              <p:cNvGrpSpPr/>
              <p:nvPr/>
            </p:nvGrpSpPr>
            <p:grpSpPr>
              <a:xfrm>
                <a:off x="6221950" y="5733019"/>
                <a:ext cx="216261" cy="216261"/>
                <a:chOff x="2218721" y="3717673"/>
                <a:chExt cx="248226" cy="248226"/>
              </a:xfrm>
            </p:grpSpPr>
            <p:sp>
              <p:nvSpPr>
                <p:cNvPr id="112" name="椭圆 111"/>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2262420" y="3763753"/>
                  <a:ext cx="156066" cy="156066"/>
                </a:xfrm>
                <a:prstGeom prst="ellipse">
                  <a:avLst/>
                </a:prstGeom>
                <a:solidFill>
                  <a:srgbClr val="00AF92"/>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10444043" y="5733019"/>
                <a:ext cx="216261" cy="216261"/>
                <a:chOff x="2218721" y="3717673"/>
                <a:chExt cx="248226" cy="248226"/>
              </a:xfrm>
            </p:grpSpPr>
            <p:sp>
              <p:nvSpPr>
                <p:cNvPr id="110" name="椭圆 109"/>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2262420" y="3763753"/>
                  <a:ext cx="156066" cy="156066"/>
                </a:xfrm>
                <a:prstGeom prst="ellipse">
                  <a:avLst/>
                </a:prstGeom>
                <a:solidFill>
                  <a:srgbClr val="00AF92"/>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14" name="文本框 78"/>
          <p:cNvSpPr txBox="1"/>
          <p:nvPr/>
        </p:nvSpPr>
        <p:spPr>
          <a:xfrm>
            <a:off x="6484336" y="4955452"/>
            <a:ext cx="1984137" cy="74612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p:txBody>
      </p:sp>
      <p:grpSp>
        <p:nvGrpSpPr>
          <p:cNvPr id="115" name="组合 114"/>
          <p:cNvGrpSpPr/>
          <p:nvPr/>
        </p:nvGrpSpPr>
        <p:grpSpPr>
          <a:xfrm>
            <a:off x="6568372" y="4267469"/>
            <a:ext cx="1442304" cy="655815"/>
            <a:chOff x="4806096" y="2627317"/>
            <a:chExt cx="1442304" cy="655815"/>
          </a:xfrm>
          <a:solidFill>
            <a:srgbClr val="00AF92"/>
          </a:solidFill>
        </p:grpSpPr>
        <p:sp>
          <p:nvSpPr>
            <p:cNvPr id="116" name="矩形 115"/>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pic>
          <p:nvPicPr>
            <p:cNvPr id="117" name="图片 116"/>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18" name="文本框 82"/>
            <p:cNvSpPr txBox="1"/>
            <p:nvPr/>
          </p:nvSpPr>
          <p:spPr>
            <a:xfrm>
              <a:off x="4901582" y="2768084"/>
              <a:ext cx="1232942" cy="417830"/>
            </a:xfrm>
            <a:prstGeom prst="rect">
              <a:avLst/>
            </a:prstGeom>
            <a:grp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20"/>
                                        </p:tgtEl>
                                        <p:attrNameLst>
                                          <p:attrName>style.visibility</p:attrName>
                                        </p:attrNameLst>
                                      </p:cBhvr>
                                      <p:to>
                                        <p:strVal val="visible"/>
                                      </p:to>
                                    </p:set>
                                    <p:anim calcmode="lin" valueType="num">
                                      <p:cBhvr additive="base">
                                        <p:cTn id="11" dur="500" fill="hold"/>
                                        <p:tgtEl>
                                          <p:spTgt spid="120"/>
                                        </p:tgtEl>
                                        <p:attrNameLst>
                                          <p:attrName>ppt_x</p:attrName>
                                        </p:attrNameLst>
                                      </p:cBhvr>
                                      <p:tavLst>
                                        <p:tav tm="0">
                                          <p:val>
                                            <p:strVal val="1+#ppt_w/2"/>
                                          </p:val>
                                        </p:tav>
                                        <p:tav tm="100000">
                                          <p:val>
                                            <p:strVal val="#ppt_x"/>
                                          </p:val>
                                        </p:tav>
                                      </p:tavLst>
                                    </p:anim>
                                    <p:anim calcmode="lin" valueType="num">
                                      <p:cBhvr additive="base">
                                        <p:cTn id="12" dur="500" fill="hold"/>
                                        <p:tgtEl>
                                          <p:spTgt spid="12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24"/>
                                        </p:tgtEl>
                                        <p:attrNameLst>
                                          <p:attrName>style.visibility</p:attrName>
                                        </p:attrNameLst>
                                      </p:cBhvr>
                                      <p:to>
                                        <p:strVal val="visible"/>
                                      </p:to>
                                    </p:set>
                                    <p:anim calcmode="lin" valueType="num">
                                      <p:cBhvr additive="base">
                                        <p:cTn id="15" dur="500" fill="hold"/>
                                        <p:tgtEl>
                                          <p:spTgt spid="124"/>
                                        </p:tgtEl>
                                        <p:attrNameLst>
                                          <p:attrName>ppt_x</p:attrName>
                                        </p:attrNameLst>
                                      </p:cBhvr>
                                      <p:tavLst>
                                        <p:tav tm="0">
                                          <p:val>
                                            <p:strVal val="0-#ppt_w/2"/>
                                          </p:val>
                                        </p:tav>
                                        <p:tav tm="100000">
                                          <p:val>
                                            <p:strVal val="#ppt_x"/>
                                          </p:val>
                                        </p:tav>
                                      </p:tavLst>
                                    </p:anim>
                                    <p:anim calcmode="lin" valueType="num">
                                      <p:cBhvr additive="base">
                                        <p:cTn id="16" dur="500" fill="hold"/>
                                        <p:tgtEl>
                                          <p:spTgt spid="12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par>
                                <p:cTn id="27" presetID="2" presetClass="entr" presetSubtype="4" fill="hold" nodeType="withEffect">
                                  <p:stCondLst>
                                    <p:cond delay="500"/>
                                  </p:stCondLst>
                                  <p:childTnLst>
                                    <p:set>
                                      <p:cBhvr>
                                        <p:cTn id="28" dur="1" fill="hold">
                                          <p:stCondLst>
                                            <p:cond delay="0"/>
                                          </p:stCondLst>
                                        </p:cTn>
                                        <p:tgtEl>
                                          <p:spTgt spid="74"/>
                                        </p:tgtEl>
                                        <p:attrNameLst>
                                          <p:attrName>style.visibility</p:attrName>
                                        </p:attrNameLst>
                                      </p:cBhvr>
                                      <p:to>
                                        <p:strVal val="visible"/>
                                      </p:to>
                                    </p:set>
                                    <p:anim calcmode="lin" valueType="num">
                                      <p:cBhvr additive="base">
                                        <p:cTn id="29" dur="500" fill="hold"/>
                                        <p:tgtEl>
                                          <p:spTgt spid="74"/>
                                        </p:tgtEl>
                                        <p:attrNameLst>
                                          <p:attrName>ppt_x</p:attrName>
                                        </p:attrNameLst>
                                      </p:cBhvr>
                                      <p:tavLst>
                                        <p:tav tm="0">
                                          <p:val>
                                            <p:strVal val="#ppt_x"/>
                                          </p:val>
                                        </p:tav>
                                        <p:tav tm="100000">
                                          <p:val>
                                            <p:strVal val="#ppt_x"/>
                                          </p:val>
                                        </p:tav>
                                      </p:tavLst>
                                    </p:anim>
                                    <p:anim calcmode="lin" valueType="num">
                                      <p:cBhvr additive="base">
                                        <p:cTn id="30" dur="500" fill="hold"/>
                                        <p:tgtEl>
                                          <p:spTgt spid="7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50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500" fill="hold"/>
                                        <p:tgtEl>
                                          <p:spTgt spid="73"/>
                                        </p:tgtEl>
                                        <p:attrNameLst>
                                          <p:attrName>ppt_x</p:attrName>
                                        </p:attrNameLst>
                                      </p:cBhvr>
                                      <p:tavLst>
                                        <p:tav tm="0">
                                          <p:val>
                                            <p:strVal val="#ppt_x"/>
                                          </p:val>
                                        </p:tav>
                                        <p:tav tm="100000">
                                          <p:val>
                                            <p:strVal val="#ppt_x"/>
                                          </p:val>
                                        </p:tav>
                                      </p:tavLst>
                                    </p:anim>
                                    <p:anim calcmode="lin" valueType="num">
                                      <p:cBhvr additive="base">
                                        <p:cTn id="34" dur="500" fill="hold"/>
                                        <p:tgtEl>
                                          <p:spTgt spid="73"/>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down)">
                                      <p:cBhvr>
                                        <p:cTn id="38" dur="500"/>
                                        <p:tgtEl>
                                          <p:spTgt spid="78"/>
                                        </p:tgtEl>
                                      </p:cBhvr>
                                    </p:animEffect>
                                  </p:childTnLst>
                                </p:cTn>
                              </p:par>
                              <p:par>
                                <p:cTn id="39" presetID="2" presetClass="entr" presetSubtype="4" fill="hold" nodeType="withEffect">
                                  <p:stCondLst>
                                    <p:cond delay="50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fill="hold"/>
                                        <p:tgtEl>
                                          <p:spTgt spid="86"/>
                                        </p:tgtEl>
                                        <p:attrNameLst>
                                          <p:attrName>ppt_x</p:attrName>
                                        </p:attrNameLst>
                                      </p:cBhvr>
                                      <p:tavLst>
                                        <p:tav tm="0">
                                          <p:val>
                                            <p:strVal val="#ppt_x"/>
                                          </p:val>
                                        </p:tav>
                                        <p:tav tm="100000">
                                          <p:val>
                                            <p:strVal val="#ppt_x"/>
                                          </p:val>
                                        </p:tav>
                                      </p:tavLst>
                                    </p:anim>
                                    <p:anim calcmode="lin" valueType="num">
                                      <p:cBhvr additive="base">
                                        <p:cTn id="46" dur="500" fill="hold"/>
                                        <p:tgtEl>
                                          <p:spTgt spid="86"/>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wipe(down)">
                                      <p:cBhvr>
                                        <p:cTn id="50" dur="500"/>
                                        <p:tgtEl>
                                          <p:spTgt spid="91"/>
                                        </p:tgtEl>
                                      </p:cBhvr>
                                    </p:animEffect>
                                  </p:childTnLst>
                                </p:cTn>
                              </p:par>
                              <p:par>
                                <p:cTn id="51" presetID="2" presetClass="entr" presetSubtype="4" fill="hold" grpId="0" nodeType="withEffect">
                                  <p:stCondLst>
                                    <p:cond delay="500"/>
                                  </p:stCondLst>
                                  <p:childTnLst>
                                    <p:set>
                                      <p:cBhvr>
                                        <p:cTn id="52" dur="1" fill="hold">
                                          <p:stCondLst>
                                            <p:cond delay="0"/>
                                          </p:stCondLst>
                                        </p:cTn>
                                        <p:tgtEl>
                                          <p:spTgt spid="99"/>
                                        </p:tgtEl>
                                        <p:attrNameLst>
                                          <p:attrName>style.visibility</p:attrName>
                                        </p:attrNameLst>
                                      </p:cBhvr>
                                      <p:to>
                                        <p:strVal val="visible"/>
                                      </p:to>
                                    </p:set>
                                    <p:anim calcmode="lin" valueType="num">
                                      <p:cBhvr additive="base">
                                        <p:cTn id="53" dur="500" fill="hold"/>
                                        <p:tgtEl>
                                          <p:spTgt spid="99"/>
                                        </p:tgtEl>
                                        <p:attrNameLst>
                                          <p:attrName>ppt_x</p:attrName>
                                        </p:attrNameLst>
                                      </p:cBhvr>
                                      <p:tavLst>
                                        <p:tav tm="0">
                                          <p:val>
                                            <p:strVal val="#ppt_x"/>
                                          </p:val>
                                        </p:tav>
                                        <p:tav tm="100000">
                                          <p:val>
                                            <p:strVal val="#ppt_x"/>
                                          </p:val>
                                        </p:tav>
                                      </p:tavLst>
                                    </p:anim>
                                    <p:anim calcmode="lin" valueType="num">
                                      <p:cBhvr additive="base">
                                        <p:cTn id="54" dur="500" fill="hold"/>
                                        <p:tgtEl>
                                          <p:spTgt spid="9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500"/>
                                  </p:stCondLst>
                                  <p:childTnLst>
                                    <p:set>
                                      <p:cBhvr>
                                        <p:cTn id="56" dur="1" fill="hold">
                                          <p:stCondLst>
                                            <p:cond delay="0"/>
                                          </p:stCondLst>
                                        </p:cTn>
                                        <p:tgtEl>
                                          <p:spTgt spid="100"/>
                                        </p:tgtEl>
                                        <p:attrNameLst>
                                          <p:attrName>style.visibility</p:attrName>
                                        </p:attrNameLst>
                                      </p:cBhvr>
                                      <p:to>
                                        <p:strVal val="visible"/>
                                      </p:to>
                                    </p:set>
                                    <p:anim calcmode="lin" valueType="num">
                                      <p:cBhvr additive="base">
                                        <p:cTn id="57" dur="500" fill="hold"/>
                                        <p:tgtEl>
                                          <p:spTgt spid="100"/>
                                        </p:tgtEl>
                                        <p:attrNameLst>
                                          <p:attrName>ppt_x</p:attrName>
                                        </p:attrNameLst>
                                      </p:cBhvr>
                                      <p:tavLst>
                                        <p:tav tm="0">
                                          <p:val>
                                            <p:strVal val="#ppt_x"/>
                                          </p:val>
                                        </p:tav>
                                        <p:tav tm="100000">
                                          <p:val>
                                            <p:strVal val="#ppt_x"/>
                                          </p:val>
                                        </p:tav>
                                      </p:tavLst>
                                    </p:anim>
                                    <p:anim calcmode="lin" valueType="num">
                                      <p:cBhvr additive="base">
                                        <p:cTn id="58" dur="500" fill="hold"/>
                                        <p:tgtEl>
                                          <p:spTgt spid="100"/>
                                        </p:tgtEl>
                                        <p:attrNameLst>
                                          <p:attrName>ppt_y</p:attrName>
                                        </p:attrNameLst>
                                      </p:cBhvr>
                                      <p:tavLst>
                                        <p:tav tm="0">
                                          <p:val>
                                            <p:strVal val="1+#ppt_h/2"/>
                                          </p:val>
                                        </p:tav>
                                        <p:tav tm="100000">
                                          <p:val>
                                            <p:strVal val="#ppt_y"/>
                                          </p:val>
                                        </p:tav>
                                      </p:tavLst>
                                    </p:anim>
                                  </p:childTnLst>
                                </p:cTn>
                              </p:par>
                            </p:childTnLst>
                          </p:cTn>
                        </p:par>
                        <p:par>
                          <p:cTn id="59" fill="hold">
                            <p:stCondLst>
                              <p:cond delay="2500"/>
                            </p:stCondLst>
                            <p:childTnLst>
                              <p:par>
                                <p:cTn id="60" presetID="22" presetClass="entr" presetSubtype="4" fill="hold" nodeType="after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wipe(down)">
                                      <p:cBhvr>
                                        <p:cTn id="62" dur="500"/>
                                        <p:tgtEl>
                                          <p:spTgt spid="104"/>
                                        </p:tgtEl>
                                      </p:cBhvr>
                                    </p:animEffect>
                                  </p:childTnLst>
                                </p:cTn>
                              </p:par>
                              <p:par>
                                <p:cTn id="63" presetID="2" presetClass="entr" presetSubtype="4" fill="hold" grpId="0" nodeType="withEffect">
                                  <p:stCondLst>
                                    <p:cond delay="50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ppt_x"/>
                                          </p:val>
                                        </p:tav>
                                        <p:tav tm="100000">
                                          <p:val>
                                            <p:strVal val="#ppt_x"/>
                                          </p:val>
                                        </p:tav>
                                      </p:tavLst>
                                    </p:anim>
                                    <p:anim calcmode="lin" valueType="num">
                                      <p:cBhvr additive="base">
                                        <p:cTn id="66" dur="500" fill="hold"/>
                                        <p:tgtEl>
                                          <p:spTgt spid="11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50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500" fill="hold"/>
                                        <p:tgtEl>
                                          <p:spTgt spid="115"/>
                                        </p:tgtEl>
                                        <p:attrNameLst>
                                          <p:attrName>ppt_x</p:attrName>
                                        </p:attrNameLst>
                                      </p:cBhvr>
                                      <p:tavLst>
                                        <p:tav tm="0">
                                          <p:val>
                                            <p:strVal val="#ppt_x"/>
                                          </p:val>
                                        </p:tav>
                                        <p:tav tm="100000">
                                          <p:val>
                                            <p:strVal val="#ppt_x"/>
                                          </p:val>
                                        </p:tav>
                                      </p:tavLst>
                                    </p:anim>
                                    <p:anim calcmode="lin" valueType="num">
                                      <p:cBhvr additive="base">
                                        <p:cTn id="70"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ldLvl="0" animBg="1"/>
      <p:bldP spid="11" grpId="0"/>
      <p:bldP spid="73" grpId="0"/>
      <p:bldP spid="86" grpId="0"/>
      <p:bldP spid="99" grpId="0"/>
      <p:bldP spid="1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0" name="组合 39"/>
          <p:cNvGrpSpPr/>
          <p:nvPr/>
        </p:nvGrpSpPr>
        <p:grpSpPr>
          <a:xfrm>
            <a:off x="7896800" y="341149"/>
            <a:ext cx="604358" cy="216024"/>
            <a:chOff x="264939" y="188640"/>
            <a:chExt cx="604358" cy="216024"/>
          </a:xfrm>
        </p:grpSpPr>
        <p:sp>
          <p:nvSpPr>
            <p:cNvPr id="41" name="燕尾形 4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燕尾形 4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4" name="组合 43"/>
          <p:cNvGrpSpPr/>
          <p:nvPr/>
        </p:nvGrpSpPr>
        <p:grpSpPr>
          <a:xfrm rot="10800000">
            <a:off x="3720336" y="341149"/>
            <a:ext cx="604358" cy="216024"/>
            <a:chOff x="264939" y="188640"/>
            <a:chExt cx="604358" cy="216024"/>
          </a:xfrm>
        </p:grpSpPr>
        <p:sp>
          <p:nvSpPr>
            <p:cNvPr id="45" name="燕尾形 4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燕尾形 4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燕尾形 4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cxnSp>
        <p:nvCxnSpPr>
          <p:cNvPr id="71" name="直接连接符 70"/>
          <p:cNvCxnSpPr/>
          <p:nvPr/>
        </p:nvCxnSpPr>
        <p:spPr>
          <a:xfrm>
            <a:off x="5808568" y="3646211"/>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304512" y="1980743"/>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4368408" y="1412776"/>
            <a:ext cx="1135936" cy="1135936"/>
            <a:chOff x="1677608" y="2996952"/>
            <a:chExt cx="1395643" cy="1395643"/>
          </a:xfrm>
        </p:grpSpPr>
        <p:sp>
          <p:nvSpPr>
            <p:cNvPr id="7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76" name="Oval 29"/>
            <p:cNvSpPr>
              <a:spLocks noChangeAspect="1"/>
            </p:cNvSpPr>
            <p:nvPr/>
          </p:nvSpPr>
          <p:spPr>
            <a:xfrm>
              <a:off x="1850114" y="3169458"/>
              <a:ext cx="1050630" cy="105063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77" name="组合 76"/>
          <p:cNvGrpSpPr/>
          <p:nvPr/>
        </p:nvGrpSpPr>
        <p:grpSpPr>
          <a:xfrm>
            <a:off x="4724801" y="1789558"/>
            <a:ext cx="423150" cy="390158"/>
            <a:chOff x="7339246" y="1487600"/>
            <a:chExt cx="423150" cy="390158"/>
          </a:xfrm>
        </p:grpSpPr>
        <p:sp>
          <p:nvSpPr>
            <p:cNvPr id="78"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9"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81" name="矩形 80"/>
          <p:cNvSpPr/>
          <p:nvPr/>
        </p:nvSpPr>
        <p:spPr>
          <a:xfrm>
            <a:off x="5592544" y="1603324"/>
            <a:ext cx="2088231" cy="383540"/>
          </a:xfrm>
          <a:prstGeom prst="rect">
            <a:avLst/>
          </a:prstGeom>
        </p:spPr>
        <p:txBody>
          <a:bodyPr wrap="square" lIns="91431" tIns="45716" rIns="91431" bIns="45716">
            <a:spAutoFit/>
          </a:bodyPr>
          <a:lstStyle/>
          <a:p>
            <a:r>
              <a:rPr lang="zh-CN" altLang="en-US" b="1" dirty="0">
                <a:solidFill>
                  <a:srgbClr val="FF6D67"/>
                </a:solidFill>
                <a:latin typeface="微软雅黑" panose="020B0503020204020204" pitchFamily="34" charset="-122"/>
                <a:ea typeface="微软雅黑" panose="020B0503020204020204" pitchFamily="34" charset="-122"/>
              </a:rPr>
              <a:t>单击此处添加标题</a:t>
            </a:r>
          </a:p>
        </p:txBody>
      </p:sp>
      <p:sp>
        <p:nvSpPr>
          <p:cNvPr id="82" name="矩形 47"/>
          <p:cNvSpPr>
            <a:spLocks noChangeArrowheads="1"/>
          </p:cNvSpPr>
          <p:nvPr/>
        </p:nvSpPr>
        <p:spPr bwMode="auto">
          <a:xfrm>
            <a:off x="5592544" y="2011330"/>
            <a:ext cx="5112568"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在此录入上述图表的综合说明，在此录入上述图表的综合描述说明。在此录入上述图表的综合说明，在此录入上述图表的综合描述说明。</a:t>
            </a:r>
          </a:p>
        </p:txBody>
      </p:sp>
      <p:grpSp>
        <p:nvGrpSpPr>
          <p:cNvPr id="83" name="组合 82"/>
          <p:cNvGrpSpPr/>
          <p:nvPr/>
        </p:nvGrpSpPr>
        <p:grpSpPr>
          <a:xfrm>
            <a:off x="4888656" y="3068960"/>
            <a:ext cx="1135936" cy="1135936"/>
            <a:chOff x="1677608" y="2996952"/>
            <a:chExt cx="1395643" cy="1395643"/>
          </a:xfrm>
        </p:grpSpPr>
        <p:sp>
          <p:nvSpPr>
            <p:cNvPr id="8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85" name="Oval 29"/>
            <p:cNvSpPr>
              <a:spLocks noChangeAspect="1"/>
            </p:cNvSpPr>
            <p:nvPr/>
          </p:nvSpPr>
          <p:spPr>
            <a:xfrm>
              <a:off x="1850114" y="3169458"/>
              <a:ext cx="1050630" cy="1050630"/>
            </a:xfrm>
            <a:prstGeom prst="ellipse">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86" name="组合 85"/>
          <p:cNvGrpSpPr/>
          <p:nvPr/>
        </p:nvGrpSpPr>
        <p:grpSpPr>
          <a:xfrm>
            <a:off x="5235310" y="3424363"/>
            <a:ext cx="448854" cy="457012"/>
            <a:chOff x="2000378" y="1974523"/>
            <a:chExt cx="576064" cy="586534"/>
          </a:xfrm>
        </p:grpSpPr>
        <p:sp>
          <p:nvSpPr>
            <p:cNvPr id="87"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sp>
        <p:nvSpPr>
          <p:cNvPr id="89" name="矩形 88"/>
          <p:cNvSpPr/>
          <p:nvPr/>
        </p:nvSpPr>
        <p:spPr>
          <a:xfrm>
            <a:off x="6096635" y="3268980"/>
            <a:ext cx="2235200" cy="383540"/>
          </a:xfrm>
          <a:prstGeom prst="rect">
            <a:avLst/>
          </a:prstGeom>
        </p:spPr>
        <p:txBody>
          <a:bodyPr wrap="square" lIns="91431" tIns="45716" rIns="91431" bIns="45716">
            <a:spAutoFit/>
          </a:bodyPr>
          <a:lstStyle/>
          <a:p>
            <a:r>
              <a:rPr lang="zh-CN" altLang="en-US" b="1" dirty="0">
                <a:solidFill>
                  <a:srgbClr val="00B0F0"/>
                </a:solidFill>
                <a:latin typeface="微软雅黑" panose="020B0503020204020204" pitchFamily="34" charset="-122"/>
                <a:ea typeface="微软雅黑" panose="020B0503020204020204" pitchFamily="34" charset="-122"/>
              </a:rPr>
              <a:t>单击此处添加标题</a:t>
            </a:r>
          </a:p>
        </p:txBody>
      </p:sp>
      <p:sp>
        <p:nvSpPr>
          <p:cNvPr id="90" name="矩形 47"/>
          <p:cNvSpPr>
            <a:spLocks noChangeArrowheads="1"/>
          </p:cNvSpPr>
          <p:nvPr/>
        </p:nvSpPr>
        <p:spPr bwMode="auto">
          <a:xfrm>
            <a:off x="6096600" y="3676798"/>
            <a:ext cx="5112568"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在此录入上述图表的综合说明，在此录入上述图表的综合描述说明。在此录入上述图表的综合说明，在此录入上述图表的综合描述说明。</a:t>
            </a:r>
          </a:p>
        </p:txBody>
      </p:sp>
      <p:cxnSp>
        <p:nvCxnSpPr>
          <p:cNvPr id="91" name="直接连接符 90"/>
          <p:cNvCxnSpPr/>
          <p:nvPr/>
        </p:nvCxnSpPr>
        <p:spPr>
          <a:xfrm>
            <a:off x="5304512" y="5344540"/>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2" name="组合 91"/>
          <p:cNvGrpSpPr/>
          <p:nvPr/>
        </p:nvGrpSpPr>
        <p:grpSpPr>
          <a:xfrm>
            <a:off x="4384600" y="4725144"/>
            <a:ext cx="1135936" cy="1135936"/>
            <a:chOff x="1677608" y="2996952"/>
            <a:chExt cx="1395643" cy="1395643"/>
          </a:xfrm>
        </p:grpSpPr>
        <p:sp>
          <p:nvSpPr>
            <p:cNvPr id="9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94" name="Oval 29"/>
            <p:cNvSpPr>
              <a:spLocks noChangeAspect="1"/>
            </p:cNvSpPr>
            <p:nvPr/>
          </p:nvSpPr>
          <p:spPr>
            <a:xfrm>
              <a:off x="1850114" y="3169458"/>
              <a:ext cx="1050630" cy="1050630"/>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95" name="Freeform 133"/>
          <p:cNvSpPr/>
          <p:nvPr/>
        </p:nvSpPr>
        <p:spPr bwMode="auto">
          <a:xfrm>
            <a:off x="4682357" y="5046860"/>
            <a:ext cx="546648" cy="492503"/>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矩形 95"/>
          <p:cNvSpPr/>
          <p:nvPr/>
        </p:nvSpPr>
        <p:spPr>
          <a:xfrm>
            <a:off x="5592445" y="4966970"/>
            <a:ext cx="2235200" cy="383540"/>
          </a:xfrm>
          <a:prstGeom prst="rect">
            <a:avLst/>
          </a:prstGeom>
        </p:spPr>
        <p:txBody>
          <a:bodyPr wrap="square" lIns="91431" tIns="45716" rIns="91431" bIns="45716">
            <a:spAutoFit/>
          </a:bodyPr>
          <a:lstStyle/>
          <a:p>
            <a:r>
              <a:rPr lang="zh-CN" altLang="en-US" b="1" dirty="0">
                <a:solidFill>
                  <a:srgbClr val="00AF92"/>
                </a:solidFill>
                <a:latin typeface="微软雅黑" panose="020B0503020204020204" pitchFamily="34" charset="-122"/>
                <a:ea typeface="微软雅黑" panose="020B0503020204020204" pitchFamily="34" charset="-122"/>
              </a:rPr>
              <a:t>单击此处添加标题</a:t>
            </a:r>
          </a:p>
        </p:txBody>
      </p:sp>
      <p:sp>
        <p:nvSpPr>
          <p:cNvPr id="97" name="矩形 96"/>
          <p:cNvSpPr>
            <a:spLocks noChangeArrowheads="1"/>
          </p:cNvSpPr>
          <p:nvPr/>
        </p:nvSpPr>
        <p:spPr bwMode="auto">
          <a:xfrm>
            <a:off x="5592544" y="5375127"/>
            <a:ext cx="5112568"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在此录入上述图表的综合说明，在此录入上述图表的综合描述说明。在此录入上述图表的综合说明，在此录入上述图表的综合描述说明。</a:t>
            </a:r>
          </a:p>
        </p:txBody>
      </p:sp>
      <p:pic>
        <p:nvPicPr>
          <p:cNvPr id="2" name="图片 1" descr="cb7f8232d19eb23783c62f38dce24e05"/>
          <p:cNvPicPr>
            <a:picLocks noChangeAspect="1"/>
          </p:cNvPicPr>
          <p:nvPr/>
        </p:nvPicPr>
        <p:blipFill>
          <a:blip r:embed="rId3"/>
          <a:stretch>
            <a:fillRect/>
          </a:stretch>
        </p:blipFill>
        <p:spPr>
          <a:xfrm>
            <a:off x="355600" y="1553210"/>
            <a:ext cx="3778885" cy="4526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wipe(down)">
                                      <p:cBhvr>
                                        <p:cTn id="26" dur="290">
                                          <p:stCondLst>
                                            <p:cond delay="0"/>
                                          </p:stCondLst>
                                        </p:cTn>
                                        <p:tgtEl>
                                          <p:spTgt spid="74"/>
                                        </p:tgtEl>
                                      </p:cBhvr>
                                    </p:animEffect>
                                    <p:anim calcmode="lin" valueType="num">
                                      <p:cBhvr>
                                        <p:cTn id="27"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32" dur="13">
                                          <p:stCondLst>
                                            <p:cond delay="325"/>
                                          </p:stCondLst>
                                        </p:cTn>
                                        <p:tgtEl>
                                          <p:spTgt spid="74"/>
                                        </p:tgtEl>
                                      </p:cBhvr>
                                      <p:to x="100000" y="60000"/>
                                    </p:animScale>
                                    <p:animScale>
                                      <p:cBhvr>
                                        <p:cTn id="33" dur="83" decel="50000">
                                          <p:stCondLst>
                                            <p:cond delay="338"/>
                                          </p:stCondLst>
                                        </p:cTn>
                                        <p:tgtEl>
                                          <p:spTgt spid="74"/>
                                        </p:tgtEl>
                                      </p:cBhvr>
                                      <p:to x="100000" y="100000"/>
                                    </p:animScale>
                                    <p:animScale>
                                      <p:cBhvr>
                                        <p:cTn id="34" dur="13">
                                          <p:stCondLst>
                                            <p:cond delay="656"/>
                                          </p:stCondLst>
                                        </p:cTn>
                                        <p:tgtEl>
                                          <p:spTgt spid="74"/>
                                        </p:tgtEl>
                                      </p:cBhvr>
                                      <p:to x="100000" y="80000"/>
                                    </p:animScale>
                                    <p:animScale>
                                      <p:cBhvr>
                                        <p:cTn id="35" dur="83" decel="50000">
                                          <p:stCondLst>
                                            <p:cond delay="669"/>
                                          </p:stCondLst>
                                        </p:cTn>
                                        <p:tgtEl>
                                          <p:spTgt spid="74"/>
                                        </p:tgtEl>
                                      </p:cBhvr>
                                      <p:to x="100000" y="100000"/>
                                    </p:animScale>
                                    <p:animScale>
                                      <p:cBhvr>
                                        <p:cTn id="36" dur="13">
                                          <p:stCondLst>
                                            <p:cond delay="821"/>
                                          </p:stCondLst>
                                        </p:cTn>
                                        <p:tgtEl>
                                          <p:spTgt spid="74"/>
                                        </p:tgtEl>
                                      </p:cBhvr>
                                      <p:to x="100000" y="90000"/>
                                    </p:animScale>
                                    <p:animScale>
                                      <p:cBhvr>
                                        <p:cTn id="37" dur="83" decel="50000">
                                          <p:stCondLst>
                                            <p:cond delay="834"/>
                                          </p:stCondLst>
                                        </p:cTn>
                                        <p:tgtEl>
                                          <p:spTgt spid="74"/>
                                        </p:tgtEl>
                                      </p:cBhvr>
                                      <p:to x="100000" y="100000"/>
                                    </p:animScale>
                                    <p:animScale>
                                      <p:cBhvr>
                                        <p:cTn id="38" dur="13">
                                          <p:stCondLst>
                                            <p:cond delay="904"/>
                                          </p:stCondLst>
                                        </p:cTn>
                                        <p:tgtEl>
                                          <p:spTgt spid="74"/>
                                        </p:tgtEl>
                                      </p:cBhvr>
                                      <p:to x="100000" y="95000"/>
                                    </p:animScale>
                                    <p:animScale>
                                      <p:cBhvr>
                                        <p:cTn id="39" dur="83" decel="50000">
                                          <p:stCondLst>
                                            <p:cond delay="917"/>
                                          </p:stCondLst>
                                        </p:cTn>
                                        <p:tgtEl>
                                          <p:spTgt spid="74"/>
                                        </p:tgtEl>
                                      </p:cBhvr>
                                      <p:to x="100000" y="100000"/>
                                    </p:animScale>
                                  </p:childTnLst>
                                </p:cTn>
                              </p:par>
                            </p:childTnLst>
                          </p:cTn>
                        </p:par>
                        <p:par>
                          <p:cTn id="40" fill="hold">
                            <p:stCondLst>
                              <p:cond delay="2000"/>
                            </p:stCondLst>
                            <p:childTnLst>
                              <p:par>
                                <p:cTn id="41" presetID="42" presetClass="entr" presetSubtype="0"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000"/>
                                        <p:tgtEl>
                                          <p:spTgt spid="77"/>
                                        </p:tgtEl>
                                      </p:cBhvr>
                                    </p:animEffect>
                                    <p:anim calcmode="lin" valueType="num">
                                      <p:cBhvr>
                                        <p:cTn id="44" dur="1000" fill="hold"/>
                                        <p:tgtEl>
                                          <p:spTgt spid="77"/>
                                        </p:tgtEl>
                                        <p:attrNameLst>
                                          <p:attrName>ppt_x</p:attrName>
                                        </p:attrNameLst>
                                      </p:cBhvr>
                                      <p:tavLst>
                                        <p:tav tm="0">
                                          <p:val>
                                            <p:strVal val="#ppt_x"/>
                                          </p:val>
                                        </p:tav>
                                        <p:tav tm="100000">
                                          <p:val>
                                            <p:strVal val="#ppt_x"/>
                                          </p:val>
                                        </p:tav>
                                      </p:tavLst>
                                    </p:anim>
                                    <p:anim calcmode="lin" valueType="num">
                                      <p:cBhvr>
                                        <p:cTn id="45" dur="1000" fill="hold"/>
                                        <p:tgtEl>
                                          <p:spTgt spid="77"/>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par>
                                <p:cTn id="50" presetID="2" presetClass="entr" presetSubtype="2" fill="hold" grpId="0" nodeType="withEffect">
                                  <p:stCondLst>
                                    <p:cond delay="500"/>
                                  </p:stCondLst>
                                  <p:childTnLst>
                                    <p:set>
                                      <p:cBhvr>
                                        <p:cTn id="51" dur="1" fill="hold">
                                          <p:stCondLst>
                                            <p:cond delay="0"/>
                                          </p:stCondLst>
                                        </p:cTn>
                                        <p:tgtEl>
                                          <p:spTgt spid="81"/>
                                        </p:tgtEl>
                                        <p:attrNameLst>
                                          <p:attrName>style.visibility</p:attrName>
                                        </p:attrNameLst>
                                      </p:cBhvr>
                                      <p:to>
                                        <p:strVal val="visible"/>
                                      </p:to>
                                    </p:set>
                                    <p:anim calcmode="lin" valueType="num">
                                      <p:cBhvr additive="base">
                                        <p:cTn id="52" dur="500" fill="hold"/>
                                        <p:tgtEl>
                                          <p:spTgt spid="81"/>
                                        </p:tgtEl>
                                        <p:attrNameLst>
                                          <p:attrName>ppt_x</p:attrName>
                                        </p:attrNameLst>
                                      </p:cBhvr>
                                      <p:tavLst>
                                        <p:tav tm="0">
                                          <p:val>
                                            <p:strVal val="1+#ppt_w/2"/>
                                          </p:val>
                                        </p:tav>
                                        <p:tav tm="100000">
                                          <p:val>
                                            <p:strVal val="#ppt_x"/>
                                          </p:val>
                                        </p:tav>
                                      </p:tavLst>
                                    </p:anim>
                                    <p:anim calcmode="lin" valueType="num">
                                      <p:cBhvr additive="base">
                                        <p:cTn id="53" dur="500" fill="hold"/>
                                        <p:tgtEl>
                                          <p:spTgt spid="8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500"/>
                                  </p:stCondLst>
                                  <p:childTnLst>
                                    <p:set>
                                      <p:cBhvr>
                                        <p:cTn id="55" dur="1" fill="hold">
                                          <p:stCondLst>
                                            <p:cond delay="0"/>
                                          </p:stCondLst>
                                        </p:cTn>
                                        <p:tgtEl>
                                          <p:spTgt spid="82"/>
                                        </p:tgtEl>
                                        <p:attrNameLst>
                                          <p:attrName>style.visibility</p:attrName>
                                        </p:attrNameLst>
                                      </p:cBhvr>
                                      <p:to>
                                        <p:strVal val="visible"/>
                                      </p:to>
                                    </p:set>
                                    <p:anim calcmode="lin" valueType="num">
                                      <p:cBhvr additive="base">
                                        <p:cTn id="56" dur="500" fill="hold"/>
                                        <p:tgtEl>
                                          <p:spTgt spid="82"/>
                                        </p:tgtEl>
                                        <p:attrNameLst>
                                          <p:attrName>ppt_x</p:attrName>
                                        </p:attrNameLst>
                                      </p:cBhvr>
                                      <p:tavLst>
                                        <p:tav tm="0">
                                          <p:val>
                                            <p:strVal val="1+#ppt_w/2"/>
                                          </p:val>
                                        </p:tav>
                                        <p:tav tm="100000">
                                          <p:val>
                                            <p:strVal val="#ppt_x"/>
                                          </p:val>
                                        </p:tav>
                                      </p:tavLst>
                                    </p:anim>
                                    <p:anim calcmode="lin" valueType="num">
                                      <p:cBhvr additive="base">
                                        <p:cTn id="57" dur="500" fill="hold"/>
                                        <p:tgtEl>
                                          <p:spTgt spid="82"/>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6" presetClass="entr" presetSubtype="0" fill="hold" nodeType="after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wipe(down)">
                                      <p:cBhvr>
                                        <p:cTn id="61" dur="290">
                                          <p:stCondLst>
                                            <p:cond delay="0"/>
                                          </p:stCondLst>
                                        </p:cTn>
                                        <p:tgtEl>
                                          <p:spTgt spid="83"/>
                                        </p:tgtEl>
                                      </p:cBhvr>
                                    </p:animEffect>
                                    <p:anim calcmode="lin" valueType="num">
                                      <p:cBhvr>
                                        <p:cTn id="62" dur="911"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83"/>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83"/>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83"/>
                                        </p:tgtEl>
                                        <p:attrNameLst>
                                          <p:attrName>ppt_y</p:attrName>
                                        </p:attrNameLst>
                                      </p:cBhvr>
                                      <p:tavLst>
                                        <p:tav tm="0" fmla="#ppt_y-sin(pi*$)/81">
                                          <p:val>
                                            <p:fltVal val="0"/>
                                          </p:val>
                                        </p:tav>
                                        <p:tav tm="100000">
                                          <p:val>
                                            <p:fltVal val="1"/>
                                          </p:val>
                                        </p:tav>
                                      </p:tavLst>
                                    </p:anim>
                                    <p:animScale>
                                      <p:cBhvr>
                                        <p:cTn id="67" dur="13">
                                          <p:stCondLst>
                                            <p:cond delay="325"/>
                                          </p:stCondLst>
                                        </p:cTn>
                                        <p:tgtEl>
                                          <p:spTgt spid="83"/>
                                        </p:tgtEl>
                                      </p:cBhvr>
                                      <p:to x="100000" y="60000"/>
                                    </p:animScale>
                                    <p:animScale>
                                      <p:cBhvr>
                                        <p:cTn id="68" dur="83" decel="50000">
                                          <p:stCondLst>
                                            <p:cond delay="338"/>
                                          </p:stCondLst>
                                        </p:cTn>
                                        <p:tgtEl>
                                          <p:spTgt spid="83"/>
                                        </p:tgtEl>
                                      </p:cBhvr>
                                      <p:to x="100000" y="100000"/>
                                    </p:animScale>
                                    <p:animScale>
                                      <p:cBhvr>
                                        <p:cTn id="69" dur="13">
                                          <p:stCondLst>
                                            <p:cond delay="656"/>
                                          </p:stCondLst>
                                        </p:cTn>
                                        <p:tgtEl>
                                          <p:spTgt spid="83"/>
                                        </p:tgtEl>
                                      </p:cBhvr>
                                      <p:to x="100000" y="80000"/>
                                    </p:animScale>
                                    <p:animScale>
                                      <p:cBhvr>
                                        <p:cTn id="70" dur="83" decel="50000">
                                          <p:stCondLst>
                                            <p:cond delay="669"/>
                                          </p:stCondLst>
                                        </p:cTn>
                                        <p:tgtEl>
                                          <p:spTgt spid="83"/>
                                        </p:tgtEl>
                                      </p:cBhvr>
                                      <p:to x="100000" y="100000"/>
                                    </p:animScale>
                                    <p:animScale>
                                      <p:cBhvr>
                                        <p:cTn id="71" dur="13">
                                          <p:stCondLst>
                                            <p:cond delay="821"/>
                                          </p:stCondLst>
                                        </p:cTn>
                                        <p:tgtEl>
                                          <p:spTgt spid="83"/>
                                        </p:tgtEl>
                                      </p:cBhvr>
                                      <p:to x="100000" y="90000"/>
                                    </p:animScale>
                                    <p:animScale>
                                      <p:cBhvr>
                                        <p:cTn id="72" dur="83" decel="50000">
                                          <p:stCondLst>
                                            <p:cond delay="834"/>
                                          </p:stCondLst>
                                        </p:cTn>
                                        <p:tgtEl>
                                          <p:spTgt spid="83"/>
                                        </p:tgtEl>
                                      </p:cBhvr>
                                      <p:to x="100000" y="100000"/>
                                    </p:animScale>
                                    <p:animScale>
                                      <p:cBhvr>
                                        <p:cTn id="73" dur="13">
                                          <p:stCondLst>
                                            <p:cond delay="904"/>
                                          </p:stCondLst>
                                        </p:cTn>
                                        <p:tgtEl>
                                          <p:spTgt spid="83"/>
                                        </p:tgtEl>
                                      </p:cBhvr>
                                      <p:to x="100000" y="95000"/>
                                    </p:animScale>
                                    <p:animScale>
                                      <p:cBhvr>
                                        <p:cTn id="74" dur="83" decel="50000">
                                          <p:stCondLst>
                                            <p:cond delay="917"/>
                                          </p:stCondLst>
                                        </p:cTn>
                                        <p:tgtEl>
                                          <p:spTgt spid="83"/>
                                        </p:tgtEl>
                                      </p:cBhvr>
                                      <p:to x="100000" y="100000"/>
                                    </p:animScale>
                                  </p:childTnLst>
                                </p:cTn>
                              </p:par>
                            </p:childTnLst>
                          </p:cTn>
                        </p:par>
                        <p:par>
                          <p:cTn id="75" fill="hold">
                            <p:stCondLst>
                              <p:cond delay="4500"/>
                            </p:stCondLst>
                            <p:childTnLst>
                              <p:par>
                                <p:cTn id="76" presetID="42" presetClass="entr" presetSubtype="0" fill="hold"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500"/>
                            </p:stCondLst>
                            <p:childTnLst>
                              <p:par>
                                <p:cTn id="82" presetID="22" presetClass="entr" presetSubtype="8" fill="hold"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left)">
                                      <p:cBhvr>
                                        <p:cTn id="84" dur="500"/>
                                        <p:tgtEl>
                                          <p:spTgt spid="71"/>
                                        </p:tgtEl>
                                      </p:cBhvr>
                                    </p:animEffect>
                                  </p:childTnLst>
                                </p:cTn>
                              </p:par>
                              <p:par>
                                <p:cTn id="85" presetID="2" presetClass="entr" presetSubtype="2" fill="hold" grpId="0" nodeType="withEffect">
                                  <p:stCondLst>
                                    <p:cond delay="500"/>
                                  </p:stCondLst>
                                  <p:childTnLst>
                                    <p:set>
                                      <p:cBhvr>
                                        <p:cTn id="86" dur="1" fill="hold">
                                          <p:stCondLst>
                                            <p:cond delay="0"/>
                                          </p:stCondLst>
                                        </p:cTn>
                                        <p:tgtEl>
                                          <p:spTgt spid="89"/>
                                        </p:tgtEl>
                                        <p:attrNameLst>
                                          <p:attrName>style.visibility</p:attrName>
                                        </p:attrNameLst>
                                      </p:cBhvr>
                                      <p:to>
                                        <p:strVal val="visible"/>
                                      </p:to>
                                    </p:set>
                                    <p:anim calcmode="lin" valueType="num">
                                      <p:cBhvr additive="base">
                                        <p:cTn id="87" dur="500" fill="hold"/>
                                        <p:tgtEl>
                                          <p:spTgt spid="89"/>
                                        </p:tgtEl>
                                        <p:attrNameLst>
                                          <p:attrName>ppt_x</p:attrName>
                                        </p:attrNameLst>
                                      </p:cBhvr>
                                      <p:tavLst>
                                        <p:tav tm="0">
                                          <p:val>
                                            <p:strVal val="1+#ppt_w/2"/>
                                          </p:val>
                                        </p:tav>
                                        <p:tav tm="100000">
                                          <p:val>
                                            <p:strVal val="#ppt_x"/>
                                          </p:val>
                                        </p:tav>
                                      </p:tavLst>
                                    </p:anim>
                                    <p:anim calcmode="lin" valueType="num">
                                      <p:cBhvr additive="base">
                                        <p:cTn id="88" dur="500" fill="hold"/>
                                        <p:tgtEl>
                                          <p:spTgt spid="89"/>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50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1+#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6" presetClass="entr" presetSubtype="0" fill="hold" nodeType="afterEffect">
                                  <p:stCondLst>
                                    <p:cond delay="0"/>
                                  </p:stCondLst>
                                  <p:childTnLst>
                                    <p:set>
                                      <p:cBhvr>
                                        <p:cTn id="95" dur="1" fill="hold">
                                          <p:stCondLst>
                                            <p:cond delay="0"/>
                                          </p:stCondLst>
                                        </p:cTn>
                                        <p:tgtEl>
                                          <p:spTgt spid="92"/>
                                        </p:tgtEl>
                                        <p:attrNameLst>
                                          <p:attrName>style.visibility</p:attrName>
                                        </p:attrNameLst>
                                      </p:cBhvr>
                                      <p:to>
                                        <p:strVal val="visible"/>
                                      </p:to>
                                    </p:set>
                                    <p:animEffect transition="in" filter="wipe(down)">
                                      <p:cBhvr>
                                        <p:cTn id="96" dur="290">
                                          <p:stCondLst>
                                            <p:cond delay="0"/>
                                          </p:stCondLst>
                                        </p:cTn>
                                        <p:tgtEl>
                                          <p:spTgt spid="92"/>
                                        </p:tgtEl>
                                      </p:cBhvr>
                                    </p:animEffect>
                                    <p:anim calcmode="lin" valueType="num">
                                      <p:cBhvr>
                                        <p:cTn id="97" dur="911"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98" dur="332"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99" dur="332" tmFilter="0, 0; 0.125,0.2665; 0.25,0.4; 0.375,0.465; 0.5,0.5;  0.625,0.535; 0.75,0.6; 0.875,0.7335; 1,1">
                                          <p:stCondLst>
                                            <p:cond delay="332"/>
                                          </p:stCondLst>
                                        </p:cTn>
                                        <p:tgtEl>
                                          <p:spTgt spid="92"/>
                                        </p:tgtEl>
                                        <p:attrNameLst>
                                          <p:attrName>ppt_y</p:attrName>
                                        </p:attrNameLst>
                                      </p:cBhvr>
                                      <p:tavLst>
                                        <p:tav tm="0" fmla="#ppt_y-sin(pi*$)/9">
                                          <p:val>
                                            <p:fltVal val="0"/>
                                          </p:val>
                                        </p:tav>
                                        <p:tav tm="100000">
                                          <p:val>
                                            <p:fltVal val="1"/>
                                          </p:val>
                                        </p:tav>
                                      </p:tavLst>
                                    </p:anim>
                                    <p:anim calcmode="lin" valueType="num">
                                      <p:cBhvr>
                                        <p:cTn id="100" dur="166" tmFilter="0, 0; 0.125,0.2665; 0.25,0.4; 0.375,0.465; 0.5,0.5;  0.625,0.535; 0.75,0.6; 0.875,0.7335; 1,1">
                                          <p:stCondLst>
                                            <p:cond delay="662"/>
                                          </p:stCondLst>
                                        </p:cTn>
                                        <p:tgtEl>
                                          <p:spTgt spid="92"/>
                                        </p:tgtEl>
                                        <p:attrNameLst>
                                          <p:attrName>ppt_y</p:attrName>
                                        </p:attrNameLst>
                                      </p:cBhvr>
                                      <p:tavLst>
                                        <p:tav tm="0" fmla="#ppt_y-sin(pi*$)/27">
                                          <p:val>
                                            <p:fltVal val="0"/>
                                          </p:val>
                                        </p:tav>
                                        <p:tav tm="100000">
                                          <p:val>
                                            <p:fltVal val="1"/>
                                          </p:val>
                                        </p:tav>
                                      </p:tavLst>
                                    </p:anim>
                                    <p:anim calcmode="lin" valueType="num">
                                      <p:cBhvr>
                                        <p:cTn id="101" dur="82" tmFilter="0, 0; 0.125,0.2665; 0.25,0.4; 0.375,0.465; 0.5,0.5;  0.625,0.535; 0.75,0.6; 0.875,0.7335; 1,1">
                                          <p:stCondLst>
                                            <p:cond delay="828"/>
                                          </p:stCondLst>
                                        </p:cTn>
                                        <p:tgtEl>
                                          <p:spTgt spid="92"/>
                                        </p:tgtEl>
                                        <p:attrNameLst>
                                          <p:attrName>ppt_y</p:attrName>
                                        </p:attrNameLst>
                                      </p:cBhvr>
                                      <p:tavLst>
                                        <p:tav tm="0" fmla="#ppt_y-sin(pi*$)/81">
                                          <p:val>
                                            <p:fltVal val="0"/>
                                          </p:val>
                                        </p:tav>
                                        <p:tav tm="100000">
                                          <p:val>
                                            <p:fltVal val="1"/>
                                          </p:val>
                                        </p:tav>
                                      </p:tavLst>
                                    </p:anim>
                                    <p:animScale>
                                      <p:cBhvr>
                                        <p:cTn id="102" dur="13">
                                          <p:stCondLst>
                                            <p:cond delay="325"/>
                                          </p:stCondLst>
                                        </p:cTn>
                                        <p:tgtEl>
                                          <p:spTgt spid="92"/>
                                        </p:tgtEl>
                                      </p:cBhvr>
                                      <p:to x="100000" y="60000"/>
                                    </p:animScale>
                                    <p:animScale>
                                      <p:cBhvr>
                                        <p:cTn id="103" dur="83" decel="50000">
                                          <p:stCondLst>
                                            <p:cond delay="338"/>
                                          </p:stCondLst>
                                        </p:cTn>
                                        <p:tgtEl>
                                          <p:spTgt spid="92"/>
                                        </p:tgtEl>
                                      </p:cBhvr>
                                      <p:to x="100000" y="100000"/>
                                    </p:animScale>
                                    <p:animScale>
                                      <p:cBhvr>
                                        <p:cTn id="104" dur="13">
                                          <p:stCondLst>
                                            <p:cond delay="656"/>
                                          </p:stCondLst>
                                        </p:cTn>
                                        <p:tgtEl>
                                          <p:spTgt spid="92"/>
                                        </p:tgtEl>
                                      </p:cBhvr>
                                      <p:to x="100000" y="80000"/>
                                    </p:animScale>
                                    <p:animScale>
                                      <p:cBhvr>
                                        <p:cTn id="105" dur="83" decel="50000">
                                          <p:stCondLst>
                                            <p:cond delay="669"/>
                                          </p:stCondLst>
                                        </p:cTn>
                                        <p:tgtEl>
                                          <p:spTgt spid="92"/>
                                        </p:tgtEl>
                                      </p:cBhvr>
                                      <p:to x="100000" y="100000"/>
                                    </p:animScale>
                                    <p:animScale>
                                      <p:cBhvr>
                                        <p:cTn id="106" dur="13">
                                          <p:stCondLst>
                                            <p:cond delay="821"/>
                                          </p:stCondLst>
                                        </p:cTn>
                                        <p:tgtEl>
                                          <p:spTgt spid="92"/>
                                        </p:tgtEl>
                                      </p:cBhvr>
                                      <p:to x="100000" y="90000"/>
                                    </p:animScale>
                                    <p:animScale>
                                      <p:cBhvr>
                                        <p:cTn id="107" dur="83" decel="50000">
                                          <p:stCondLst>
                                            <p:cond delay="834"/>
                                          </p:stCondLst>
                                        </p:cTn>
                                        <p:tgtEl>
                                          <p:spTgt spid="92"/>
                                        </p:tgtEl>
                                      </p:cBhvr>
                                      <p:to x="100000" y="100000"/>
                                    </p:animScale>
                                    <p:animScale>
                                      <p:cBhvr>
                                        <p:cTn id="108" dur="13">
                                          <p:stCondLst>
                                            <p:cond delay="904"/>
                                          </p:stCondLst>
                                        </p:cTn>
                                        <p:tgtEl>
                                          <p:spTgt spid="92"/>
                                        </p:tgtEl>
                                      </p:cBhvr>
                                      <p:to x="100000" y="95000"/>
                                    </p:animScale>
                                    <p:animScale>
                                      <p:cBhvr>
                                        <p:cTn id="109" dur="83" decel="50000">
                                          <p:stCondLst>
                                            <p:cond delay="917"/>
                                          </p:stCondLst>
                                        </p:cTn>
                                        <p:tgtEl>
                                          <p:spTgt spid="92"/>
                                        </p:tgtEl>
                                      </p:cBhvr>
                                      <p:to x="100000" y="100000"/>
                                    </p:animScale>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95"/>
                                        </p:tgtEl>
                                        <p:attrNameLst>
                                          <p:attrName>style.visibility</p:attrName>
                                        </p:attrNameLst>
                                      </p:cBhvr>
                                      <p:to>
                                        <p:strVal val="visible"/>
                                      </p:to>
                                    </p:set>
                                    <p:animEffect transition="in" filter="fade">
                                      <p:cBhvr>
                                        <p:cTn id="113" dur="1000"/>
                                        <p:tgtEl>
                                          <p:spTgt spid="95"/>
                                        </p:tgtEl>
                                      </p:cBhvr>
                                    </p:animEffect>
                                    <p:anim calcmode="lin" valueType="num">
                                      <p:cBhvr>
                                        <p:cTn id="114" dur="1000" fill="hold"/>
                                        <p:tgtEl>
                                          <p:spTgt spid="95"/>
                                        </p:tgtEl>
                                        <p:attrNameLst>
                                          <p:attrName>ppt_x</p:attrName>
                                        </p:attrNameLst>
                                      </p:cBhvr>
                                      <p:tavLst>
                                        <p:tav tm="0">
                                          <p:val>
                                            <p:strVal val="#ppt_x"/>
                                          </p:val>
                                        </p:tav>
                                        <p:tav tm="100000">
                                          <p:val>
                                            <p:strVal val="#ppt_x"/>
                                          </p:val>
                                        </p:tav>
                                      </p:tavLst>
                                    </p:anim>
                                    <p:anim calcmode="lin" valueType="num">
                                      <p:cBhvr>
                                        <p:cTn id="115" dur="1000" fill="hold"/>
                                        <p:tgtEl>
                                          <p:spTgt spid="95"/>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22" presetClass="entr" presetSubtype="8"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wipe(left)">
                                      <p:cBhvr>
                                        <p:cTn id="119" dur="500"/>
                                        <p:tgtEl>
                                          <p:spTgt spid="91"/>
                                        </p:tgtEl>
                                      </p:cBhvr>
                                    </p:animEffect>
                                  </p:childTnLst>
                                </p:cTn>
                              </p:par>
                              <p:par>
                                <p:cTn id="120" presetID="2" presetClass="entr" presetSubtype="2" fill="hold" grpId="0" nodeType="withEffect">
                                  <p:stCondLst>
                                    <p:cond delay="500"/>
                                  </p:stCondLst>
                                  <p:childTnLst>
                                    <p:set>
                                      <p:cBhvr>
                                        <p:cTn id="121" dur="1" fill="hold">
                                          <p:stCondLst>
                                            <p:cond delay="0"/>
                                          </p:stCondLst>
                                        </p:cTn>
                                        <p:tgtEl>
                                          <p:spTgt spid="96"/>
                                        </p:tgtEl>
                                        <p:attrNameLst>
                                          <p:attrName>style.visibility</p:attrName>
                                        </p:attrNameLst>
                                      </p:cBhvr>
                                      <p:to>
                                        <p:strVal val="visible"/>
                                      </p:to>
                                    </p:set>
                                    <p:anim calcmode="lin" valueType="num">
                                      <p:cBhvr additive="base">
                                        <p:cTn id="122" dur="500" fill="hold"/>
                                        <p:tgtEl>
                                          <p:spTgt spid="96"/>
                                        </p:tgtEl>
                                        <p:attrNameLst>
                                          <p:attrName>ppt_x</p:attrName>
                                        </p:attrNameLst>
                                      </p:cBhvr>
                                      <p:tavLst>
                                        <p:tav tm="0">
                                          <p:val>
                                            <p:strVal val="1+#ppt_w/2"/>
                                          </p:val>
                                        </p:tav>
                                        <p:tav tm="100000">
                                          <p:val>
                                            <p:strVal val="#ppt_x"/>
                                          </p:val>
                                        </p:tav>
                                      </p:tavLst>
                                    </p:anim>
                                    <p:anim calcmode="lin" valueType="num">
                                      <p:cBhvr additive="base">
                                        <p:cTn id="123" dur="500" fill="hold"/>
                                        <p:tgtEl>
                                          <p:spTgt spid="96"/>
                                        </p:tgtEl>
                                        <p:attrNameLst>
                                          <p:attrName>ppt_y</p:attrName>
                                        </p:attrNameLst>
                                      </p:cBhvr>
                                      <p:tavLst>
                                        <p:tav tm="0">
                                          <p:val>
                                            <p:strVal val="#ppt_y"/>
                                          </p:val>
                                        </p:tav>
                                        <p:tav tm="100000">
                                          <p:val>
                                            <p:strVal val="#ppt_y"/>
                                          </p:val>
                                        </p:tav>
                                      </p:tavLst>
                                    </p:anim>
                                  </p:childTnLst>
                                </p:cTn>
                              </p:par>
                              <p:par>
                                <p:cTn id="124" presetID="2" presetClass="entr" presetSubtype="2" fill="hold" grpId="0" nodeType="withEffect">
                                  <p:stCondLst>
                                    <p:cond delay="500"/>
                                  </p:stCondLst>
                                  <p:childTnLst>
                                    <p:set>
                                      <p:cBhvr>
                                        <p:cTn id="125" dur="1" fill="hold">
                                          <p:stCondLst>
                                            <p:cond delay="0"/>
                                          </p:stCondLst>
                                        </p:cTn>
                                        <p:tgtEl>
                                          <p:spTgt spid="97"/>
                                        </p:tgtEl>
                                        <p:attrNameLst>
                                          <p:attrName>style.visibility</p:attrName>
                                        </p:attrNameLst>
                                      </p:cBhvr>
                                      <p:to>
                                        <p:strVal val="visible"/>
                                      </p:to>
                                    </p:set>
                                    <p:anim calcmode="lin" valueType="num">
                                      <p:cBhvr additive="base">
                                        <p:cTn id="126" dur="500" fill="hold"/>
                                        <p:tgtEl>
                                          <p:spTgt spid="97"/>
                                        </p:tgtEl>
                                        <p:attrNameLst>
                                          <p:attrName>ppt_x</p:attrName>
                                        </p:attrNameLst>
                                      </p:cBhvr>
                                      <p:tavLst>
                                        <p:tav tm="0">
                                          <p:val>
                                            <p:strVal val="1+#ppt_w/2"/>
                                          </p:val>
                                        </p:tav>
                                        <p:tav tm="100000">
                                          <p:val>
                                            <p:strVal val="#ppt_x"/>
                                          </p:val>
                                        </p:tav>
                                      </p:tavLst>
                                    </p:anim>
                                    <p:anim calcmode="lin" valueType="num">
                                      <p:cBhvr additive="base">
                                        <p:cTn id="127"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11" grpId="0"/>
      <p:bldP spid="81" grpId="0"/>
      <p:bldP spid="82" grpId="0"/>
      <p:bldP spid="89" grpId="0"/>
      <p:bldP spid="90" grpId="0"/>
      <p:bldP spid="95" grpId="0" bldLvl="0" animBg="1"/>
      <p:bldP spid="96"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0" name="组合 39"/>
          <p:cNvGrpSpPr/>
          <p:nvPr/>
        </p:nvGrpSpPr>
        <p:grpSpPr>
          <a:xfrm>
            <a:off x="7896800" y="341149"/>
            <a:ext cx="604358" cy="216024"/>
            <a:chOff x="264939" y="188640"/>
            <a:chExt cx="604358" cy="216024"/>
          </a:xfrm>
        </p:grpSpPr>
        <p:sp>
          <p:nvSpPr>
            <p:cNvPr id="41" name="燕尾形 4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燕尾形 4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4" name="组合 43"/>
          <p:cNvGrpSpPr/>
          <p:nvPr/>
        </p:nvGrpSpPr>
        <p:grpSpPr>
          <a:xfrm rot="10800000">
            <a:off x="3720336" y="341149"/>
            <a:ext cx="604358" cy="216024"/>
            <a:chOff x="264939" y="188640"/>
            <a:chExt cx="604358" cy="216024"/>
          </a:xfrm>
        </p:grpSpPr>
        <p:sp>
          <p:nvSpPr>
            <p:cNvPr id="45" name="燕尾形 4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燕尾形 4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燕尾形 4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Group 7"/>
          <p:cNvGrpSpPr/>
          <p:nvPr/>
        </p:nvGrpSpPr>
        <p:grpSpPr>
          <a:xfrm>
            <a:off x="6384632" y="1714488"/>
            <a:ext cx="7918949" cy="4779904"/>
            <a:chOff x="336947" y="1950447"/>
            <a:chExt cx="6745544" cy="4071635"/>
          </a:xfrm>
        </p:grpSpPr>
        <p:pic>
          <p:nvPicPr>
            <p:cNvPr id="13"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47" y="1950447"/>
              <a:ext cx="6745544" cy="4071635"/>
            </a:xfrm>
            <a:prstGeom prst="rect">
              <a:avLst/>
            </a:prstGeom>
          </p:spPr>
        </p:pic>
        <p:sp>
          <p:nvSpPr>
            <p:cNvPr id="14" name="Rectangle 9"/>
            <p:cNvSpPr/>
            <p:nvPr/>
          </p:nvSpPr>
          <p:spPr>
            <a:xfrm>
              <a:off x="1129035" y="2160307"/>
              <a:ext cx="5184576" cy="3240361"/>
            </a:xfrm>
            <a:prstGeom prst="rect">
              <a:avLst/>
            </a:prstGeom>
            <a:blipFill rotWithShape="1">
              <a:blip r:embed="rId4"/>
              <a:stretch>
                <a:fillRect/>
              </a:stretch>
            </a:blipFill>
            <a:ln w="25400" cap="flat" cmpd="sng" algn="ctr">
              <a:noFill/>
              <a:prstDash val="solid"/>
            </a:ln>
            <a:effectLst/>
          </p:spPr>
          <p:txBody>
            <a:bodyPr rtlCol="0" anchor="ctr"/>
            <a:lstStyle/>
            <a:p>
              <a:pPr algn="ctr" defTabSz="1218565">
                <a:defRPr/>
              </a:pPr>
              <a:endParaRPr lang="en-US" sz="3200" kern="0">
                <a:solidFill>
                  <a:prstClr val="white"/>
                </a:solidFill>
              </a:endParaRPr>
            </a:p>
          </p:txBody>
        </p:sp>
      </p:grpSp>
      <p:grpSp>
        <p:nvGrpSpPr>
          <p:cNvPr id="15" name="组合 14"/>
          <p:cNvGrpSpPr/>
          <p:nvPr/>
        </p:nvGrpSpPr>
        <p:grpSpPr>
          <a:xfrm>
            <a:off x="798171" y="2276872"/>
            <a:ext cx="735160" cy="735160"/>
            <a:chOff x="857214" y="1809740"/>
            <a:chExt cx="735160" cy="735160"/>
          </a:xfrm>
        </p:grpSpPr>
        <p:sp>
          <p:nvSpPr>
            <p:cNvPr id="16"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DIN-BoldItalic" pitchFamily="50" charset="0"/>
              </a:endParaRPr>
            </a:p>
          </p:txBody>
        </p:sp>
        <p:sp>
          <p:nvSpPr>
            <p:cNvPr id="17" name="Oval 10"/>
            <p:cNvSpPr/>
            <p:nvPr/>
          </p:nvSpPr>
          <p:spPr>
            <a:xfrm>
              <a:off x="1022119" y="1974645"/>
              <a:ext cx="405350" cy="405350"/>
            </a:xfrm>
            <a:prstGeom prst="octagon">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18" name="组合 17"/>
          <p:cNvGrpSpPr/>
          <p:nvPr/>
        </p:nvGrpSpPr>
        <p:grpSpPr>
          <a:xfrm>
            <a:off x="798171" y="4330000"/>
            <a:ext cx="735160" cy="735160"/>
            <a:chOff x="857214" y="1809740"/>
            <a:chExt cx="735160" cy="735160"/>
          </a:xfrm>
        </p:grpSpPr>
        <p:sp>
          <p:nvSpPr>
            <p:cNvPr id="19"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DIN-BoldItalic" pitchFamily="50" charset="0"/>
              </a:endParaRPr>
            </a:p>
          </p:txBody>
        </p:sp>
        <p:sp>
          <p:nvSpPr>
            <p:cNvPr id="20" name="Oval 10"/>
            <p:cNvSpPr/>
            <p:nvPr/>
          </p:nvSpPr>
          <p:spPr>
            <a:xfrm>
              <a:off x="1022119" y="1974645"/>
              <a:ext cx="405350" cy="405350"/>
            </a:xfrm>
            <a:prstGeom prst="octagon">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1" name="组合 20"/>
          <p:cNvGrpSpPr/>
          <p:nvPr/>
        </p:nvGrpSpPr>
        <p:grpSpPr>
          <a:xfrm>
            <a:off x="3849272" y="2276872"/>
            <a:ext cx="735160" cy="735160"/>
            <a:chOff x="857214" y="1809740"/>
            <a:chExt cx="735160" cy="735160"/>
          </a:xfrm>
        </p:grpSpPr>
        <p:sp>
          <p:nvSpPr>
            <p:cNvPr id="22"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DIN-BoldItalic" pitchFamily="50" charset="0"/>
              </a:endParaRPr>
            </a:p>
          </p:txBody>
        </p:sp>
        <p:sp>
          <p:nvSpPr>
            <p:cNvPr id="23" name="Oval 10"/>
            <p:cNvSpPr/>
            <p:nvPr/>
          </p:nvSpPr>
          <p:spPr>
            <a:xfrm>
              <a:off x="1022119" y="1974645"/>
              <a:ext cx="405350" cy="405350"/>
            </a:xfrm>
            <a:prstGeom prst="octagon">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4" name="组合 23"/>
          <p:cNvGrpSpPr/>
          <p:nvPr/>
        </p:nvGrpSpPr>
        <p:grpSpPr>
          <a:xfrm>
            <a:off x="3849272" y="4330000"/>
            <a:ext cx="735160" cy="735160"/>
            <a:chOff x="857214" y="1809740"/>
            <a:chExt cx="735160" cy="735160"/>
          </a:xfrm>
        </p:grpSpPr>
        <p:sp>
          <p:nvSpPr>
            <p:cNvPr id="25"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DIN-BoldItalic" pitchFamily="50" charset="0"/>
              </a:endParaRPr>
            </a:p>
          </p:txBody>
        </p:sp>
        <p:sp>
          <p:nvSpPr>
            <p:cNvPr id="26" name="Oval 10"/>
            <p:cNvSpPr/>
            <p:nvPr/>
          </p:nvSpPr>
          <p:spPr>
            <a:xfrm>
              <a:off x="1022119" y="1974645"/>
              <a:ext cx="405350" cy="405350"/>
            </a:xfrm>
            <a:prstGeom prst="octagon">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7" name="组合 26"/>
          <p:cNvGrpSpPr/>
          <p:nvPr/>
        </p:nvGrpSpPr>
        <p:grpSpPr>
          <a:xfrm>
            <a:off x="1558824" y="2317806"/>
            <a:ext cx="2089504" cy="1222095"/>
            <a:chOff x="8779234" y="2030754"/>
            <a:chExt cx="2089504" cy="1222095"/>
          </a:xfrm>
        </p:grpSpPr>
        <p:sp>
          <p:nvSpPr>
            <p:cNvPr id="28" name="矩形 27"/>
            <p:cNvSpPr/>
            <p:nvPr/>
          </p:nvSpPr>
          <p:spPr>
            <a:xfrm>
              <a:off x="8780506" y="2030754"/>
              <a:ext cx="1554480" cy="384810"/>
            </a:xfrm>
            <a:prstGeom prst="rect">
              <a:avLst/>
            </a:prstGeom>
          </p:spPr>
          <p:txBody>
            <a:bodyPr wrap="none">
              <a:spAutoFit/>
            </a:bodyPr>
            <a:lstStyle/>
            <a:p>
              <a:r>
                <a:rPr lang="zh-CN" altLang="en-US" b="1" dirty="0">
                  <a:solidFill>
                    <a:srgbClr val="FF6D67"/>
                  </a:solidFill>
                  <a:latin typeface="微软雅黑" panose="020B0503020204020204" pitchFamily="34" charset="-122"/>
                  <a:ea typeface="微软雅黑" panose="020B0503020204020204" pitchFamily="34" charset="-122"/>
                </a:rPr>
                <a:t>在此添加标题</a:t>
              </a:r>
            </a:p>
          </p:txBody>
        </p:sp>
        <p:sp>
          <p:nvSpPr>
            <p:cNvPr id="29" name="矩形 28"/>
            <p:cNvSpPr/>
            <p:nvPr/>
          </p:nvSpPr>
          <p:spPr>
            <a:xfrm>
              <a:off x="8779234" y="2330829"/>
              <a:ext cx="2089504" cy="922020"/>
            </a:xfrm>
            <a:prstGeom prst="rect">
              <a:avLst/>
            </a:prstGeom>
          </p:spPr>
          <p:txBody>
            <a:bodyPr wrap="square" anchor="ctr">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grpSp>
      <p:grpSp>
        <p:nvGrpSpPr>
          <p:cNvPr id="30" name="组合 29"/>
          <p:cNvGrpSpPr/>
          <p:nvPr/>
        </p:nvGrpSpPr>
        <p:grpSpPr>
          <a:xfrm>
            <a:off x="4584432" y="2317806"/>
            <a:ext cx="2089504" cy="1222095"/>
            <a:chOff x="8779234" y="2030754"/>
            <a:chExt cx="2089504" cy="1222095"/>
          </a:xfrm>
        </p:grpSpPr>
        <p:sp>
          <p:nvSpPr>
            <p:cNvPr id="31" name="矩形 30"/>
            <p:cNvSpPr/>
            <p:nvPr/>
          </p:nvSpPr>
          <p:spPr>
            <a:xfrm>
              <a:off x="8779234" y="2030754"/>
              <a:ext cx="1554480" cy="384810"/>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在此添加标题</a:t>
              </a:r>
            </a:p>
          </p:txBody>
        </p:sp>
        <p:sp>
          <p:nvSpPr>
            <p:cNvPr id="32" name="矩形 31"/>
            <p:cNvSpPr/>
            <p:nvPr/>
          </p:nvSpPr>
          <p:spPr>
            <a:xfrm>
              <a:off x="8779234" y="2330829"/>
              <a:ext cx="2089504" cy="922020"/>
            </a:xfrm>
            <a:prstGeom prst="rect">
              <a:avLst/>
            </a:prstGeom>
          </p:spPr>
          <p:txBody>
            <a:bodyPr wrap="square" anchor="ctr">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grpSp>
      <p:grpSp>
        <p:nvGrpSpPr>
          <p:cNvPr id="33" name="组合 32"/>
          <p:cNvGrpSpPr/>
          <p:nvPr/>
        </p:nvGrpSpPr>
        <p:grpSpPr>
          <a:xfrm>
            <a:off x="1560096" y="4355812"/>
            <a:ext cx="2089504" cy="1210740"/>
            <a:chOff x="8779234" y="2042109"/>
            <a:chExt cx="2089504" cy="1210740"/>
          </a:xfrm>
        </p:grpSpPr>
        <p:sp>
          <p:nvSpPr>
            <p:cNvPr id="34" name="矩形 33"/>
            <p:cNvSpPr/>
            <p:nvPr/>
          </p:nvSpPr>
          <p:spPr>
            <a:xfrm>
              <a:off x="8808558" y="2042109"/>
              <a:ext cx="1770876" cy="384810"/>
            </a:xfrm>
            <a:prstGeom prst="rect">
              <a:avLst/>
            </a:prstGeom>
          </p:spPr>
          <p:txBody>
            <a:bodyPr wrap="square">
              <a:spAutoFit/>
            </a:bodyPr>
            <a:lstStyle/>
            <a:p>
              <a:r>
                <a:rPr lang="zh-CN" altLang="en-US" b="1" dirty="0">
                  <a:solidFill>
                    <a:srgbClr val="00B050"/>
                  </a:solidFill>
                  <a:latin typeface="微软雅黑" panose="020B0503020204020204" pitchFamily="34" charset="-122"/>
                  <a:ea typeface="微软雅黑" panose="020B0503020204020204" pitchFamily="34" charset="-122"/>
                </a:rPr>
                <a:t>在此添加标题</a:t>
              </a:r>
            </a:p>
          </p:txBody>
        </p:sp>
        <p:sp>
          <p:nvSpPr>
            <p:cNvPr id="35" name="矩形 34"/>
            <p:cNvSpPr/>
            <p:nvPr/>
          </p:nvSpPr>
          <p:spPr>
            <a:xfrm>
              <a:off x="8779234" y="2330829"/>
              <a:ext cx="2089504" cy="922020"/>
            </a:xfrm>
            <a:prstGeom prst="rect">
              <a:avLst/>
            </a:prstGeom>
          </p:spPr>
          <p:txBody>
            <a:bodyPr wrap="square" anchor="ctr">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grpSp>
      <p:grpSp>
        <p:nvGrpSpPr>
          <p:cNvPr id="36" name="组合 35"/>
          <p:cNvGrpSpPr/>
          <p:nvPr/>
        </p:nvGrpSpPr>
        <p:grpSpPr>
          <a:xfrm>
            <a:off x="4584432" y="4334030"/>
            <a:ext cx="2089504" cy="1222096"/>
            <a:chOff x="8779234" y="2030754"/>
            <a:chExt cx="2089504" cy="1222096"/>
          </a:xfrm>
        </p:grpSpPr>
        <p:sp>
          <p:nvSpPr>
            <p:cNvPr id="37" name="矩形 36"/>
            <p:cNvSpPr/>
            <p:nvPr/>
          </p:nvSpPr>
          <p:spPr>
            <a:xfrm>
              <a:off x="8811997" y="2030754"/>
              <a:ext cx="1554480" cy="384810"/>
            </a:xfrm>
            <a:prstGeom prst="rect">
              <a:avLst/>
            </a:prstGeom>
          </p:spPr>
          <p:txBody>
            <a:bodyPr wrap="none">
              <a:spAutoFit/>
            </a:bodyPr>
            <a:lstStyle/>
            <a:p>
              <a:r>
                <a:rPr lang="zh-CN" altLang="en-US" b="1" dirty="0">
                  <a:solidFill>
                    <a:srgbClr val="00AF92"/>
                  </a:solidFill>
                  <a:latin typeface="微软雅黑" panose="020B0503020204020204" pitchFamily="34" charset="-122"/>
                  <a:ea typeface="微软雅黑" panose="020B0503020204020204" pitchFamily="34" charset="-122"/>
                </a:rPr>
                <a:t>在此添加标题</a:t>
              </a:r>
            </a:p>
          </p:txBody>
        </p:sp>
        <p:sp>
          <p:nvSpPr>
            <p:cNvPr id="38" name="矩形 37"/>
            <p:cNvSpPr/>
            <p:nvPr/>
          </p:nvSpPr>
          <p:spPr>
            <a:xfrm>
              <a:off x="8779234" y="2330830"/>
              <a:ext cx="2089504" cy="922020"/>
            </a:xfrm>
            <a:prstGeom prst="rect">
              <a:avLst/>
            </a:prstGeom>
          </p:spPr>
          <p:txBody>
            <a:bodyPr wrap="square" anchor="ctr">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等腰三角形 60"/>
          <p:cNvSpPr/>
          <p:nvPr/>
        </p:nvSpPr>
        <p:spPr>
          <a:xfrm rot="10800000">
            <a:off x="9819093" y="-27384"/>
            <a:ext cx="2386300" cy="2209154"/>
          </a:xfrm>
          <a:prstGeom prst="triangle">
            <a:avLst>
              <a:gd name="adj" fmla="val 0"/>
            </a:avLst>
          </a:prstGeom>
          <a:solidFill>
            <a:srgbClr val="FA783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a:off x="-987" y="4698175"/>
            <a:ext cx="2386300" cy="2209154"/>
          </a:xfrm>
          <a:prstGeom prst="triangle">
            <a:avLst>
              <a:gd name="adj" fmla="val 0"/>
            </a:avLst>
          </a:prstGeom>
          <a:solidFill>
            <a:srgbClr val="FA783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6193894" y="3157478"/>
            <a:ext cx="324036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49"/>
          <p:cNvSpPr/>
          <p:nvPr/>
        </p:nvSpPr>
        <p:spPr>
          <a:xfrm>
            <a:off x="6769735" y="2573020"/>
            <a:ext cx="2760980" cy="613410"/>
          </a:xfrm>
          <a:prstGeom prst="rect">
            <a:avLst/>
          </a:prstGeom>
          <a:effectLst/>
        </p:spPr>
        <p:txBody>
          <a:bodyPr wrap="square">
            <a:spAutoFit/>
          </a:bodyPr>
          <a:lstStyle/>
          <a:p>
            <a:pPr marL="0" lvl="1"/>
            <a:r>
              <a:rPr lang="zh-CN" altLang="en-US" sz="3200" b="1" dirty="0">
                <a:solidFill>
                  <a:srgbClr val="FA783A"/>
                </a:solidFill>
                <a:latin typeface="微软雅黑" panose="020B0503020204020204" pitchFamily="34" charset="-122"/>
                <a:ea typeface="微软雅黑" panose="020B0503020204020204" pitchFamily="34" charset="-122"/>
              </a:rPr>
              <a:t>此处添加标题</a:t>
            </a:r>
          </a:p>
        </p:txBody>
      </p:sp>
      <p:grpSp>
        <p:nvGrpSpPr>
          <p:cNvPr id="56" name="组合 55"/>
          <p:cNvGrpSpPr/>
          <p:nvPr/>
        </p:nvGrpSpPr>
        <p:grpSpPr>
          <a:xfrm>
            <a:off x="6917459" y="3301494"/>
            <a:ext cx="1436675" cy="227965"/>
            <a:chOff x="4369395" y="3284984"/>
            <a:chExt cx="1436675" cy="227965"/>
          </a:xfrm>
        </p:grpSpPr>
        <p:sp>
          <p:nvSpPr>
            <p:cNvPr id="63" name="文本框 62"/>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4" name="组合 63"/>
            <p:cNvGrpSpPr/>
            <p:nvPr/>
          </p:nvGrpSpPr>
          <p:grpSpPr>
            <a:xfrm>
              <a:off x="4369395" y="3316401"/>
              <a:ext cx="168551" cy="168551"/>
              <a:chOff x="5005199" y="3717032"/>
              <a:chExt cx="168551" cy="168551"/>
            </a:xfrm>
          </p:grpSpPr>
          <p:sp>
            <p:nvSpPr>
              <p:cNvPr id="65" name="椭圆 6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6" name="等腰三角形 6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7" name="组合 66"/>
          <p:cNvGrpSpPr/>
          <p:nvPr/>
        </p:nvGrpSpPr>
        <p:grpSpPr>
          <a:xfrm>
            <a:off x="8282126" y="3301494"/>
            <a:ext cx="1436675" cy="227965"/>
            <a:chOff x="4369395" y="3284984"/>
            <a:chExt cx="1436675" cy="227965"/>
          </a:xfrm>
        </p:grpSpPr>
        <p:sp>
          <p:nvSpPr>
            <p:cNvPr id="6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2" name="组合 71"/>
          <p:cNvGrpSpPr/>
          <p:nvPr/>
        </p:nvGrpSpPr>
        <p:grpSpPr>
          <a:xfrm>
            <a:off x="6913974" y="3590106"/>
            <a:ext cx="1436675" cy="227965"/>
            <a:chOff x="4369395" y="3284984"/>
            <a:chExt cx="1436675" cy="227965"/>
          </a:xfrm>
        </p:grpSpPr>
        <p:sp>
          <p:nvSpPr>
            <p:cNvPr id="7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7" name="组合 76"/>
          <p:cNvGrpSpPr/>
          <p:nvPr/>
        </p:nvGrpSpPr>
        <p:grpSpPr>
          <a:xfrm>
            <a:off x="8282126" y="3589526"/>
            <a:ext cx="1436675" cy="227965"/>
            <a:chOff x="4369395" y="3284984"/>
            <a:chExt cx="1436675" cy="227965"/>
          </a:xfrm>
        </p:grpSpPr>
        <p:sp>
          <p:nvSpPr>
            <p:cNvPr id="7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79" name="组合 78"/>
            <p:cNvGrpSpPr/>
            <p:nvPr/>
          </p:nvGrpSpPr>
          <p:grpSpPr>
            <a:xfrm>
              <a:off x="4369395" y="3316401"/>
              <a:ext cx="168551" cy="168551"/>
              <a:chOff x="5005199" y="3717032"/>
              <a:chExt cx="168551" cy="168551"/>
            </a:xfrm>
          </p:grpSpPr>
          <p:sp>
            <p:nvSpPr>
              <p:cNvPr id="80" name="椭圆 7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1" name="等腰三角形 8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82" name="组合 81"/>
          <p:cNvGrpSpPr/>
          <p:nvPr/>
        </p:nvGrpSpPr>
        <p:grpSpPr>
          <a:xfrm>
            <a:off x="6913974" y="3878138"/>
            <a:ext cx="1436675" cy="227965"/>
            <a:chOff x="4369395" y="3284984"/>
            <a:chExt cx="1436675" cy="227965"/>
          </a:xfrm>
        </p:grpSpPr>
        <p:sp>
          <p:nvSpPr>
            <p:cNvPr id="8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84" name="组合 83"/>
            <p:cNvGrpSpPr/>
            <p:nvPr/>
          </p:nvGrpSpPr>
          <p:grpSpPr>
            <a:xfrm>
              <a:off x="4369395" y="3316401"/>
              <a:ext cx="168551" cy="168551"/>
              <a:chOff x="5005199" y="3717032"/>
              <a:chExt cx="168551" cy="168551"/>
            </a:xfrm>
          </p:grpSpPr>
          <p:sp>
            <p:nvSpPr>
              <p:cNvPr id="85" name="椭圆 8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6" name="等腰三角形 8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87" name="组合 86"/>
          <p:cNvGrpSpPr/>
          <p:nvPr/>
        </p:nvGrpSpPr>
        <p:grpSpPr>
          <a:xfrm>
            <a:off x="8282126" y="3877558"/>
            <a:ext cx="1436675" cy="227965"/>
            <a:chOff x="4369395" y="3284984"/>
            <a:chExt cx="1436675" cy="227965"/>
          </a:xfrm>
        </p:grpSpPr>
        <p:sp>
          <p:nvSpPr>
            <p:cNvPr id="8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89" name="组合 88"/>
            <p:cNvGrpSpPr/>
            <p:nvPr/>
          </p:nvGrpSpPr>
          <p:grpSpPr>
            <a:xfrm>
              <a:off x="4369395" y="3316401"/>
              <a:ext cx="168551" cy="168551"/>
              <a:chOff x="5005199" y="3717032"/>
              <a:chExt cx="168551" cy="168551"/>
            </a:xfrm>
          </p:grpSpPr>
          <p:sp>
            <p:nvSpPr>
              <p:cNvPr id="90" name="椭圆 8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91" name="等腰三角形 9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pic>
        <p:nvPicPr>
          <p:cNvPr id="92" name="图片 91" descr="29c4f1de4e3a6cb8e96a74486d8f93f5"/>
          <p:cNvPicPr>
            <a:picLocks noChangeAspect="1"/>
          </p:cNvPicPr>
          <p:nvPr/>
        </p:nvPicPr>
        <p:blipFill>
          <a:blip r:embed="rId3"/>
          <a:stretch>
            <a:fillRect/>
          </a:stretch>
        </p:blipFill>
        <p:spPr>
          <a:xfrm>
            <a:off x="1750060" y="1615440"/>
            <a:ext cx="5207635" cy="308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fill="hold"/>
                                        <p:tgtEl>
                                          <p:spTgt spid="56"/>
                                        </p:tgtEl>
                                        <p:attrNameLst>
                                          <p:attrName>ppt_x</p:attrName>
                                        </p:attrNameLst>
                                      </p:cBhvr>
                                      <p:tavLst>
                                        <p:tav tm="0">
                                          <p:val>
                                            <p:strVal val="#ppt_x"/>
                                          </p:val>
                                        </p:tav>
                                        <p:tav tm="100000">
                                          <p:val>
                                            <p:strVal val="#ppt_x"/>
                                          </p:val>
                                        </p:tav>
                                      </p:tavLst>
                                    </p:anim>
                                    <p:anim calcmode="lin" valueType="num">
                                      <p:cBhvr additive="base">
                                        <p:cTn id="17" dur="500" fill="hold"/>
                                        <p:tgtEl>
                                          <p:spTgt spid="5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ppt_x"/>
                                          </p:val>
                                        </p:tav>
                                        <p:tav tm="100000">
                                          <p:val>
                                            <p:strVal val="#ppt_x"/>
                                          </p:val>
                                        </p:tav>
                                      </p:tavLst>
                                    </p:anim>
                                    <p:anim calcmode="lin" valueType="num">
                                      <p:cBhvr additive="base">
                                        <p:cTn id="22" dur="500" fill="hold"/>
                                        <p:tgtEl>
                                          <p:spTgt spid="6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500" fill="hold"/>
                                        <p:tgtEl>
                                          <p:spTgt spid="72"/>
                                        </p:tgtEl>
                                        <p:attrNameLst>
                                          <p:attrName>ppt_x</p:attrName>
                                        </p:attrNameLst>
                                      </p:cBhvr>
                                      <p:tavLst>
                                        <p:tav tm="0">
                                          <p:val>
                                            <p:strVal val="#ppt_x"/>
                                          </p:val>
                                        </p:tav>
                                        <p:tav tm="100000">
                                          <p:val>
                                            <p:strVal val="#ppt_x"/>
                                          </p:val>
                                        </p:tav>
                                      </p:tavLst>
                                    </p:anim>
                                    <p:anim calcmode="lin" valueType="num">
                                      <p:cBhvr additive="base">
                                        <p:cTn id="27" dur="50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 calcmode="lin" valueType="num">
                                      <p:cBhvr additive="base">
                                        <p:cTn id="36" dur="500" fill="hold"/>
                                        <p:tgtEl>
                                          <p:spTgt spid="82"/>
                                        </p:tgtEl>
                                        <p:attrNameLst>
                                          <p:attrName>ppt_x</p:attrName>
                                        </p:attrNameLst>
                                      </p:cBhvr>
                                      <p:tavLst>
                                        <p:tav tm="0">
                                          <p:val>
                                            <p:strVal val="#ppt_x"/>
                                          </p:val>
                                        </p:tav>
                                        <p:tav tm="100000">
                                          <p:val>
                                            <p:strVal val="#ppt_x"/>
                                          </p:val>
                                        </p:tav>
                                      </p:tavLst>
                                    </p:anim>
                                    <p:anim calcmode="lin" valueType="num">
                                      <p:cBhvr additive="base">
                                        <p:cTn id="37" dur="500" fill="hold"/>
                                        <p:tgtEl>
                                          <p:spTgt spid="8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56" name="组合 55"/>
          <p:cNvGrpSpPr/>
          <p:nvPr/>
        </p:nvGrpSpPr>
        <p:grpSpPr>
          <a:xfrm>
            <a:off x="7896800" y="341149"/>
            <a:ext cx="604358" cy="216024"/>
            <a:chOff x="264939" y="188640"/>
            <a:chExt cx="604358" cy="216024"/>
          </a:xfrm>
        </p:grpSpPr>
        <p:sp>
          <p:nvSpPr>
            <p:cNvPr id="57" name="燕尾形 5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燕尾形 5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燕尾形 5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0" name="组合 59"/>
          <p:cNvGrpSpPr/>
          <p:nvPr/>
        </p:nvGrpSpPr>
        <p:grpSpPr>
          <a:xfrm rot="10800000">
            <a:off x="3720336" y="341149"/>
            <a:ext cx="604358" cy="216024"/>
            <a:chOff x="264939" y="188640"/>
            <a:chExt cx="604358" cy="216024"/>
          </a:xfrm>
        </p:grpSpPr>
        <p:sp>
          <p:nvSpPr>
            <p:cNvPr id="61" name="燕尾形 6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燕尾形 6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燕尾形 6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cxnSp>
        <p:nvCxnSpPr>
          <p:cNvPr id="12" name="直接连接符 11"/>
          <p:cNvCxnSpPr/>
          <p:nvPr/>
        </p:nvCxnSpPr>
        <p:spPr>
          <a:xfrm>
            <a:off x="6024592" y="2097863"/>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rot="16200000">
            <a:off x="3175275" y="3161948"/>
            <a:ext cx="2953051" cy="831222"/>
            <a:chOff x="9094388" y="3131023"/>
            <a:chExt cx="1220012" cy="566265"/>
          </a:xfrm>
        </p:grpSpPr>
        <p:sp>
          <p:nvSpPr>
            <p:cNvPr id="14" name="Line 128"/>
            <p:cNvSpPr>
              <a:spLocks noChangeShapeType="1"/>
            </p:cNvSpPr>
            <p:nvPr/>
          </p:nvSpPr>
          <p:spPr bwMode="auto">
            <a:xfrm>
              <a:off x="9702801" y="3131023"/>
              <a:ext cx="0" cy="564678"/>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Line 129"/>
            <p:cNvSpPr>
              <a:spLocks noChangeShapeType="1"/>
            </p:cNvSpPr>
            <p:nvPr/>
          </p:nvSpPr>
          <p:spPr bwMode="auto">
            <a:xfrm flipH="1">
              <a:off x="9094388" y="3492501"/>
              <a:ext cx="1219891"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Line 130"/>
            <p:cNvSpPr>
              <a:spLocks noChangeShapeType="1"/>
            </p:cNvSpPr>
            <p:nvPr/>
          </p:nvSpPr>
          <p:spPr bwMode="auto">
            <a:xfrm>
              <a:off x="9094683" y="3487738"/>
              <a:ext cx="0" cy="20955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Line 131"/>
            <p:cNvSpPr>
              <a:spLocks noChangeShapeType="1"/>
            </p:cNvSpPr>
            <p:nvPr/>
          </p:nvSpPr>
          <p:spPr bwMode="auto">
            <a:xfrm>
              <a:off x="10314400" y="3487738"/>
              <a:ext cx="0" cy="20955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424192" y="2605089"/>
            <a:ext cx="1872208" cy="1872208"/>
            <a:chOff x="1677608" y="2996952"/>
            <a:chExt cx="1395643" cy="1395643"/>
          </a:xfrm>
        </p:grpSpPr>
        <p:sp>
          <p:nvSpPr>
            <p:cNvPr id="1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0" name="Oval 29"/>
            <p:cNvSpPr>
              <a:spLocks noChangeAspect="1"/>
            </p:cNvSpPr>
            <p:nvPr/>
          </p:nvSpPr>
          <p:spPr>
            <a:xfrm>
              <a:off x="1850114" y="3169458"/>
              <a:ext cx="1050630" cy="105063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21" name="组合 20"/>
          <p:cNvGrpSpPr/>
          <p:nvPr/>
        </p:nvGrpSpPr>
        <p:grpSpPr>
          <a:xfrm>
            <a:off x="3085377" y="3181153"/>
            <a:ext cx="549837" cy="763569"/>
            <a:chOff x="8032306" y="5624901"/>
            <a:chExt cx="429201" cy="596039"/>
          </a:xfrm>
          <a:solidFill>
            <a:schemeClr val="bg1"/>
          </a:solidFill>
        </p:grpSpPr>
        <p:sp>
          <p:nvSpPr>
            <p:cNvPr id="22" name="Freeform 276"/>
            <p:cNvSpPr/>
            <p:nvPr/>
          </p:nvSpPr>
          <p:spPr bwMode="auto">
            <a:xfrm>
              <a:off x="8032306" y="5715047"/>
              <a:ext cx="429201" cy="505893"/>
            </a:xfrm>
            <a:custGeom>
              <a:avLst/>
              <a:gdLst>
                <a:gd name="T0" fmla="*/ 166 w 203"/>
                <a:gd name="T1" fmla="*/ 0 h 239"/>
                <a:gd name="T2" fmla="*/ 166 w 203"/>
                <a:gd name="T3" fmla="*/ 22 h 239"/>
                <a:gd name="T4" fmla="*/ 181 w 203"/>
                <a:gd name="T5" fmla="*/ 37 h 239"/>
                <a:gd name="T6" fmla="*/ 181 w 203"/>
                <a:gd name="T7" fmla="*/ 203 h 239"/>
                <a:gd name="T8" fmla="*/ 166 w 203"/>
                <a:gd name="T9" fmla="*/ 218 h 239"/>
                <a:gd name="T10" fmla="*/ 36 w 203"/>
                <a:gd name="T11" fmla="*/ 218 h 239"/>
                <a:gd name="T12" fmla="*/ 22 w 203"/>
                <a:gd name="T13" fmla="*/ 203 h 239"/>
                <a:gd name="T14" fmla="*/ 22 w 203"/>
                <a:gd name="T15" fmla="*/ 37 h 239"/>
                <a:gd name="T16" fmla="*/ 36 w 203"/>
                <a:gd name="T17" fmla="*/ 22 h 239"/>
                <a:gd name="T18" fmla="*/ 36 w 203"/>
                <a:gd name="T19" fmla="*/ 0 h 239"/>
                <a:gd name="T20" fmla="*/ 0 w 203"/>
                <a:gd name="T21" fmla="*/ 37 h 239"/>
                <a:gd name="T22" fmla="*/ 0 w 203"/>
                <a:gd name="T23" fmla="*/ 203 h 239"/>
                <a:gd name="T24" fmla="*/ 36 w 203"/>
                <a:gd name="T25" fmla="*/ 239 h 239"/>
                <a:gd name="T26" fmla="*/ 166 w 203"/>
                <a:gd name="T27" fmla="*/ 239 h 239"/>
                <a:gd name="T28" fmla="*/ 203 w 203"/>
                <a:gd name="T29" fmla="*/ 203 h 239"/>
                <a:gd name="T30" fmla="*/ 203 w 203"/>
                <a:gd name="T31" fmla="*/ 37 h 239"/>
                <a:gd name="T32" fmla="*/ 166 w 203"/>
                <a:gd name="T3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39">
                  <a:moveTo>
                    <a:pt x="166" y="0"/>
                  </a:moveTo>
                  <a:cubicBezTo>
                    <a:pt x="166" y="22"/>
                    <a:pt x="166" y="22"/>
                    <a:pt x="166" y="22"/>
                  </a:cubicBezTo>
                  <a:cubicBezTo>
                    <a:pt x="174" y="22"/>
                    <a:pt x="181" y="29"/>
                    <a:pt x="181" y="37"/>
                  </a:cubicBezTo>
                  <a:cubicBezTo>
                    <a:pt x="181" y="203"/>
                    <a:pt x="181" y="203"/>
                    <a:pt x="181" y="203"/>
                  </a:cubicBezTo>
                  <a:cubicBezTo>
                    <a:pt x="181" y="211"/>
                    <a:pt x="174" y="218"/>
                    <a:pt x="166" y="218"/>
                  </a:cubicBezTo>
                  <a:cubicBezTo>
                    <a:pt x="36" y="218"/>
                    <a:pt x="36" y="218"/>
                    <a:pt x="36" y="218"/>
                  </a:cubicBezTo>
                  <a:cubicBezTo>
                    <a:pt x="28" y="218"/>
                    <a:pt x="22" y="211"/>
                    <a:pt x="22" y="203"/>
                  </a:cubicBezTo>
                  <a:cubicBezTo>
                    <a:pt x="22" y="37"/>
                    <a:pt x="22" y="37"/>
                    <a:pt x="22" y="37"/>
                  </a:cubicBezTo>
                  <a:cubicBezTo>
                    <a:pt x="22" y="29"/>
                    <a:pt x="28" y="22"/>
                    <a:pt x="36" y="22"/>
                  </a:cubicBezTo>
                  <a:cubicBezTo>
                    <a:pt x="36" y="0"/>
                    <a:pt x="36" y="0"/>
                    <a:pt x="36" y="0"/>
                  </a:cubicBezTo>
                  <a:cubicBezTo>
                    <a:pt x="16" y="0"/>
                    <a:pt x="0" y="17"/>
                    <a:pt x="0" y="37"/>
                  </a:cubicBezTo>
                  <a:cubicBezTo>
                    <a:pt x="0" y="203"/>
                    <a:pt x="0" y="203"/>
                    <a:pt x="0" y="203"/>
                  </a:cubicBezTo>
                  <a:cubicBezTo>
                    <a:pt x="0" y="223"/>
                    <a:pt x="16" y="239"/>
                    <a:pt x="36" y="239"/>
                  </a:cubicBezTo>
                  <a:cubicBezTo>
                    <a:pt x="166" y="239"/>
                    <a:pt x="166" y="239"/>
                    <a:pt x="166" y="239"/>
                  </a:cubicBezTo>
                  <a:cubicBezTo>
                    <a:pt x="186" y="239"/>
                    <a:pt x="203" y="223"/>
                    <a:pt x="203" y="203"/>
                  </a:cubicBezTo>
                  <a:cubicBezTo>
                    <a:pt x="203" y="37"/>
                    <a:pt x="203" y="37"/>
                    <a:pt x="203" y="37"/>
                  </a:cubicBezTo>
                  <a:cubicBezTo>
                    <a:pt x="203" y="17"/>
                    <a:pt x="186" y="0"/>
                    <a:pt x="166" y="0"/>
                  </a:cubicBezTo>
                  <a:close/>
                </a:path>
              </a:pathLst>
            </a:custGeom>
            <a:grpFill/>
            <a:ln>
              <a:noFill/>
            </a:ln>
          </p:spPr>
          <p:txBody>
            <a:bodyPr vert="horz" wrap="square" lIns="91440" tIns="45720" rIns="91440" bIns="45720" numCol="1" anchor="t" anchorCtr="0" compatLnSpc="1"/>
            <a:lstStyle/>
            <a:p>
              <a:endParaRPr lang="en-US">
                <a:solidFill>
                  <a:prstClr val="black"/>
                </a:solidFill>
              </a:endParaRPr>
            </a:p>
          </p:txBody>
        </p:sp>
        <p:sp>
          <p:nvSpPr>
            <p:cNvPr id="23" name="Freeform 277"/>
            <p:cNvSpPr/>
            <p:nvPr/>
          </p:nvSpPr>
          <p:spPr bwMode="auto">
            <a:xfrm>
              <a:off x="8139943" y="5624901"/>
              <a:ext cx="213928" cy="137237"/>
            </a:xfrm>
            <a:custGeom>
              <a:avLst/>
              <a:gdLst>
                <a:gd name="T0" fmla="*/ 101 w 101"/>
                <a:gd name="T1" fmla="*/ 29 h 65"/>
                <a:gd name="T2" fmla="*/ 79 w 101"/>
                <a:gd name="T3" fmla="*/ 29 h 65"/>
                <a:gd name="T4" fmla="*/ 50 w 101"/>
                <a:gd name="T5" fmla="*/ 0 h 65"/>
                <a:gd name="T6" fmla="*/ 21 w 101"/>
                <a:gd name="T7" fmla="*/ 29 h 65"/>
                <a:gd name="T8" fmla="*/ 0 w 101"/>
                <a:gd name="T9" fmla="*/ 29 h 65"/>
                <a:gd name="T10" fmla="*/ 0 w 101"/>
                <a:gd name="T11" fmla="*/ 65 h 65"/>
                <a:gd name="T12" fmla="*/ 101 w 101"/>
                <a:gd name="T13" fmla="*/ 65 h 65"/>
                <a:gd name="T14" fmla="*/ 101 w 101"/>
                <a:gd name="T15" fmla="*/ 2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5">
                  <a:moveTo>
                    <a:pt x="101" y="29"/>
                  </a:moveTo>
                  <a:cubicBezTo>
                    <a:pt x="79" y="29"/>
                    <a:pt x="79" y="29"/>
                    <a:pt x="79" y="29"/>
                  </a:cubicBezTo>
                  <a:cubicBezTo>
                    <a:pt x="79" y="13"/>
                    <a:pt x="66" y="0"/>
                    <a:pt x="50" y="0"/>
                  </a:cubicBezTo>
                  <a:cubicBezTo>
                    <a:pt x="34" y="0"/>
                    <a:pt x="21" y="13"/>
                    <a:pt x="21" y="29"/>
                  </a:cubicBezTo>
                  <a:cubicBezTo>
                    <a:pt x="0" y="29"/>
                    <a:pt x="0" y="29"/>
                    <a:pt x="0" y="29"/>
                  </a:cubicBezTo>
                  <a:cubicBezTo>
                    <a:pt x="0" y="65"/>
                    <a:pt x="0" y="65"/>
                    <a:pt x="0" y="65"/>
                  </a:cubicBezTo>
                  <a:cubicBezTo>
                    <a:pt x="101" y="65"/>
                    <a:pt x="101" y="65"/>
                    <a:pt x="101" y="65"/>
                  </a:cubicBezTo>
                  <a:lnTo>
                    <a:pt x="101" y="29"/>
                  </a:lnTo>
                  <a:close/>
                </a:path>
              </a:pathLst>
            </a:custGeom>
            <a:grpFill/>
            <a:ln>
              <a:noFill/>
            </a:ln>
          </p:spPr>
          <p:txBody>
            <a:bodyPr vert="horz" wrap="square" lIns="91440" tIns="45720" rIns="91440" bIns="45720" numCol="1" anchor="t" anchorCtr="0" compatLnSpc="1"/>
            <a:lstStyle/>
            <a:p>
              <a:endParaRPr lang="en-US">
                <a:solidFill>
                  <a:prstClr val="black"/>
                </a:solidFill>
              </a:endParaRPr>
            </a:p>
          </p:txBody>
        </p:sp>
        <p:sp>
          <p:nvSpPr>
            <p:cNvPr id="24" name="Rectangle 278"/>
            <p:cNvSpPr>
              <a:spLocks noChangeArrowheads="1"/>
            </p:cNvSpPr>
            <p:nvPr/>
          </p:nvSpPr>
          <p:spPr bwMode="auto">
            <a:xfrm>
              <a:off x="8123797" y="5837484"/>
              <a:ext cx="244874" cy="32291"/>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sp>
          <p:nvSpPr>
            <p:cNvPr id="25" name="Rectangle 279"/>
            <p:cNvSpPr>
              <a:spLocks noChangeArrowheads="1"/>
            </p:cNvSpPr>
            <p:nvPr/>
          </p:nvSpPr>
          <p:spPr bwMode="auto">
            <a:xfrm>
              <a:off x="8123797" y="5914175"/>
              <a:ext cx="244874" cy="32291"/>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sp>
          <p:nvSpPr>
            <p:cNvPr id="26" name="Rectangle 280"/>
            <p:cNvSpPr>
              <a:spLocks noChangeArrowheads="1"/>
            </p:cNvSpPr>
            <p:nvPr/>
          </p:nvSpPr>
          <p:spPr bwMode="auto">
            <a:xfrm>
              <a:off x="8123797" y="5992211"/>
              <a:ext cx="244874" cy="29600"/>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sp>
          <p:nvSpPr>
            <p:cNvPr id="27" name="Rectangle 281"/>
            <p:cNvSpPr>
              <a:spLocks noChangeArrowheads="1"/>
            </p:cNvSpPr>
            <p:nvPr/>
          </p:nvSpPr>
          <p:spPr bwMode="auto">
            <a:xfrm>
              <a:off x="8123797" y="6068903"/>
              <a:ext cx="244874" cy="29600"/>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grpSp>
      <p:grpSp>
        <p:nvGrpSpPr>
          <p:cNvPr id="28" name="组合 27"/>
          <p:cNvGrpSpPr/>
          <p:nvPr/>
        </p:nvGrpSpPr>
        <p:grpSpPr>
          <a:xfrm>
            <a:off x="5088488" y="1529896"/>
            <a:ext cx="1135936" cy="1135936"/>
            <a:chOff x="1677608" y="2996952"/>
            <a:chExt cx="1395643" cy="1395643"/>
          </a:xfrm>
        </p:grpSpPr>
        <p:sp>
          <p:nvSpPr>
            <p:cNvPr id="2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30" name="Oval 29"/>
            <p:cNvSpPr>
              <a:spLocks noChangeAspect="1"/>
            </p:cNvSpPr>
            <p:nvPr/>
          </p:nvSpPr>
          <p:spPr>
            <a:xfrm>
              <a:off x="1850114" y="3169458"/>
              <a:ext cx="1050630" cy="1050630"/>
            </a:xfrm>
            <a:prstGeom prst="ellipse">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35" name="矩形 34"/>
          <p:cNvSpPr/>
          <p:nvPr/>
        </p:nvSpPr>
        <p:spPr>
          <a:xfrm>
            <a:off x="6312624" y="1720444"/>
            <a:ext cx="1972509" cy="383540"/>
          </a:xfrm>
          <a:prstGeom prst="rect">
            <a:avLst/>
          </a:prstGeom>
        </p:spPr>
        <p:txBody>
          <a:bodyPr wrap="square" lIns="91431" tIns="45716" rIns="91431" bIns="45716">
            <a:spAutoFit/>
          </a:bodyPr>
          <a:lstStyle/>
          <a:p>
            <a:r>
              <a:rPr lang="zh-CN" altLang="en-US" b="1" dirty="0">
                <a:solidFill>
                  <a:srgbClr val="00B0F0"/>
                </a:solidFill>
                <a:latin typeface="微软雅黑" panose="020B0503020204020204" pitchFamily="34" charset="-122"/>
                <a:ea typeface="微软雅黑" panose="020B0503020204020204" pitchFamily="34" charset="-122"/>
              </a:rPr>
              <a:t>此处添加标题</a:t>
            </a:r>
          </a:p>
        </p:txBody>
      </p:sp>
      <p:sp>
        <p:nvSpPr>
          <p:cNvPr id="36" name="矩形 47"/>
          <p:cNvSpPr>
            <a:spLocks noChangeArrowheads="1"/>
          </p:cNvSpPr>
          <p:nvPr/>
        </p:nvSpPr>
        <p:spPr bwMode="auto">
          <a:xfrm>
            <a:off x="6312624" y="2128450"/>
            <a:ext cx="3312368"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400" dirty="0">
                <a:solidFill>
                  <a:schemeClr val="tx1">
                    <a:lumMod val="50000"/>
                    <a:lumOff val="50000"/>
                  </a:schemeClr>
                </a:solidFill>
              </a:rPr>
              <a:t>您的内容打在这里，或者通过复制您的文本后，在此框中选择粘贴</a:t>
            </a:r>
            <a:r>
              <a:rPr lang="zh-CN" altLang="en-US" sz="1400" dirty="0">
                <a:solidFill>
                  <a:schemeClr val="tx1">
                    <a:lumMod val="50000"/>
                    <a:lumOff val="50000"/>
                  </a:schemeClr>
                </a:solidFill>
                <a:sym typeface="微软雅黑" panose="020B0503020204020204" pitchFamily="34" charset="-122"/>
              </a:rPr>
              <a:t>。</a:t>
            </a:r>
            <a:endParaRPr lang="zh-CN" altLang="en-US" sz="1400" dirty="0">
              <a:solidFill>
                <a:schemeClr val="tx1">
                  <a:lumMod val="50000"/>
                  <a:lumOff val="50000"/>
                </a:schemeClr>
              </a:solidFill>
            </a:endParaRPr>
          </a:p>
        </p:txBody>
      </p:sp>
      <p:cxnSp>
        <p:nvCxnSpPr>
          <p:cNvPr id="37" name="直接连接符 36"/>
          <p:cNvCxnSpPr/>
          <p:nvPr/>
        </p:nvCxnSpPr>
        <p:spPr>
          <a:xfrm>
            <a:off x="6024592" y="3610031"/>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5088488" y="3042064"/>
            <a:ext cx="1135936" cy="1135936"/>
            <a:chOff x="1677608" y="2996952"/>
            <a:chExt cx="1395643" cy="1395643"/>
          </a:xfrm>
        </p:grpSpPr>
        <p:sp>
          <p:nvSpPr>
            <p:cNvPr id="3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40" name="Oval 29"/>
            <p:cNvSpPr>
              <a:spLocks noChangeAspect="1"/>
            </p:cNvSpPr>
            <p:nvPr/>
          </p:nvSpPr>
          <p:spPr>
            <a:xfrm>
              <a:off x="1850114" y="3169458"/>
              <a:ext cx="1050630" cy="1050630"/>
            </a:xfrm>
            <a:prstGeom prst="ellipse">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41" name="矩形 40"/>
          <p:cNvSpPr/>
          <p:nvPr/>
        </p:nvSpPr>
        <p:spPr>
          <a:xfrm>
            <a:off x="6312625" y="3232612"/>
            <a:ext cx="1620276" cy="383540"/>
          </a:xfrm>
          <a:prstGeom prst="rect">
            <a:avLst/>
          </a:prstGeom>
        </p:spPr>
        <p:txBody>
          <a:bodyPr wrap="square" lIns="91431" tIns="45716" rIns="91431" bIns="45716">
            <a:spAutoFit/>
          </a:bodyPr>
          <a:lstStyle/>
          <a:p>
            <a:r>
              <a:rPr lang="zh-CN" altLang="en-US" b="1" dirty="0">
                <a:solidFill>
                  <a:srgbClr val="00B050"/>
                </a:solidFill>
                <a:latin typeface="微软雅黑" panose="020B0503020204020204" pitchFamily="34" charset="-122"/>
                <a:ea typeface="微软雅黑" panose="020B0503020204020204" pitchFamily="34" charset="-122"/>
              </a:rPr>
              <a:t>此处添加标题</a:t>
            </a:r>
          </a:p>
        </p:txBody>
      </p:sp>
      <p:sp>
        <p:nvSpPr>
          <p:cNvPr id="42" name="矩形 47"/>
          <p:cNvSpPr>
            <a:spLocks noChangeArrowheads="1"/>
          </p:cNvSpPr>
          <p:nvPr/>
        </p:nvSpPr>
        <p:spPr bwMode="auto">
          <a:xfrm>
            <a:off x="6312624" y="3640618"/>
            <a:ext cx="3312368"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400" dirty="0">
                <a:solidFill>
                  <a:schemeClr val="tx1">
                    <a:lumMod val="50000"/>
                    <a:lumOff val="50000"/>
                  </a:schemeClr>
                </a:solidFill>
              </a:rPr>
              <a:t>您的内容打在这里，或者通过复制您的文本后，在此框中选择粘贴</a:t>
            </a:r>
            <a:r>
              <a:rPr lang="zh-CN" altLang="en-US" sz="1400" dirty="0">
                <a:solidFill>
                  <a:schemeClr val="tx1">
                    <a:lumMod val="50000"/>
                    <a:lumOff val="50000"/>
                  </a:schemeClr>
                </a:solidFill>
                <a:sym typeface="微软雅黑" panose="020B0503020204020204" pitchFamily="34" charset="-122"/>
              </a:rPr>
              <a:t>。</a:t>
            </a:r>
            <a:endParaRPr lang="zh-CN" altLang="en-US" sz="1400" dirty="0">
              <a:solidFill>
                <a:schemeClr val="tx1">
                  <a:lumMod val="50000"/>
                  <a:lumOff val="50000"/>
                </a:schemeClr>
              </a:solidFill>
            </a:endParaRPr>
          </a:p>
        </p:txBody>
      </p:sp>
      <p:cxnSp>
        <p:nvCxnSpPr>
          <p:cNvPr id="46" name="直接连接符 45"/>
          <p:cNvCxnSpPr/>
          <p:nvPr/>
        </p:nvCxnSpPr>
        <p:spPr>
          <a:xfrm>
            <a:off x="6024592" y="5042096"/>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5088488" y="4554232"/>
            <a:ext cx="1135936" cy="1135936"/>
            <a:chOff x="1677608" y="2996952"/>
            <a:chExt cx="1395643" cy="1395643"/>
          </a:xfrm>
        </p:grpSpPr>
        <p:sp>
          <p:nvSpPr>
            <p:cNvPr id="4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49" name="Oval 29"/>
            <p:cNvSpPr>
              <a:spLocks noChangeAspect="1"/>
            </p:cNvSpPr>
            <p:nvPr/>
          </p:nvSpPr>
          <p:spPr>
            <a:xfrm>
              <a:off x="1850114" y="3169458"/>
              <a:ext cx="1050630" cy="1050630"/>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50" name="矩形 49"/>
          <p:cNvSpPr/>
          <p:nvPr/>
        </p:nvSpPr>
        <p:spPr>
          <a:xfrm>
            <a:off x="6312625" y="4672772"/>
            <a:ext cx="1620276" cy="383540"/>
          </a:xfrm>
          <a:prstGeom prst="rect">
            <a:avLst/>
          </a:prstGeom>
        </p:spPr>
        <p:txBody>
          <a:bodyPr wrap="square" lIns="91431" tIns="45716" rIns="91431" bIns="45716">
            <a:spAutoFit/>
          </a:bodyPr>
          <a:lstStyle/>
          <a:p>
            <a:r>
              <a:rPr b="1" dirty="0">
                <a:solidFill>
                  <a:srgbClr val="00AF92"/>
                </a:solidFill>
                <a:latin typeface="微软雅黑" panose="020B0503020204020204" pitchFamily="34" charset="-122"/>
                <a:ea typeface="微软雅黑" panose="020B0503020204020204" pitchFamily="34" charset="-122"/>
              </a:rPr>
              <a:t>此处添加标题</a:t>
            </a:r>
          </a:p>
        </p:txBody>
      </p:sp>
      <p:sp>
        <p:nvSpPr>
          <p:cNvPr id="51" name="矩形 47"/>
          <p:cNvSpPr>
            <a:spLocks noChangeArrowheads="1"/>
          </p:cNvSpPr>
          <p:nvPr/>
        </p:nvSpPr>
        <p:spPr bwMode="auto">
          <a:xfrm>
            <a:off x="6312624" y="5080778"/>
            <a:ext cx="3312368"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400" dirty="0">
                <a:solidFill>
                  <a:schemeClr val="tx1">
                    <a:lumMod val="50000"/>
                    <a:lumOff val="50000"/>
                  </a:schemeClr>
                </a:solidFill>
              </a:rPr>
              <a:t>您的内容打在这里，或者通过复制您的文本后，在此框中选择粘贴</a:t>
            </a:r>
            <a:r>
              <a:rPr lang="zh-CN" altLang="en-US" sz="1400" dirty="0">
                <a:solidFill>
                  <a:schemeClr val="tx1">
                    <a:lumMod val="50000"/>
                    <a:lumOff val="50000"/>
                  </a:schemeClr>
                </a:solidFill>
                <a:sym typeface="微软雅黑" panose="020B0503020204020204" pitchFamily="34" charset="-122"/>
              </a:rPr>
              <a:t>。</a:t>
            </a:r>
            <a:endParaRPr lang="zh-CN" altLang="en-US" sz="1400" dirty="0">
              <a:solidFill>
                <a:schemeClr val="tx1">
                  <a:lumMod val="50000"/>
                  <a:lumOff val="50000"/>
                </a:schemeClr>
              </a:solidFill>
            </a:endParaRPr>
          </a:p>
        </p:txBody>
      </p:sp>
      <p:sp>
        <p:nvSpPr>
          <p:cNvPr id="53" name="KSO_Shape"/>
          <p:cNvSpPr/>
          <p:nvPr/>
        </p:nvSpPr>
        <p:spPr bwMode="auto">
          <a:xfrm>
            <a:off x="5427629" y="1823691"/>
            <a:ext cx="457651" cy="532154"/>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4" name="KSO_Shape"/>
          <p:cNvSpPr/>
          <p:nvPr/>
        </p:nvSpPr>
        <p:spPr bwMode="auto">
          <a:xfrm>
            <a:off x="5371119" y="3407515"/>
            <a:ext cx="570670" cy="42705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55" name="KSO_Shape"/>
          <p:cNvSpPr/>
          <p:nvPr/>
        </p:nvSpPr>
        <p:spPr bwMode="auto">
          <a:xfrm>
            <a:off x="5376520" y="4891952"/>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0-#ppt_w/2"/>
                                          </p:val>
                                        </p:tav>
                                        <p:tav tm="100000">
                                          <p:val>
                                            <p:strVal val="#ppt_x"/>
                                          </p:val>
                                        </p:tav>
                                      </p:tavLst>
                                    </p:anim>
                                    <p:anim calcmode="lin" valueType="num">
                                      <p:cBhvr additive="base">
                                        <p:cTn id="16" dur="5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290">
                                          <p:stCondLst>
                                            <p:cond delay="0"/>
                                          </p:stCondLst>
                                        </p:cTn>
                                        <p:tgtEl>
                                          <p:spTgt spid="18"/>
                                        </p:tgtEl>
                                      </p:cBhvr>
                                    </p:animEffect>
                                    <p:anim calcmode="lin" valueType="num">
                                      <p:cBhvr>
                                        <p:cTn id="27"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32" dur="13">
                                          <p:stCondLst>
                                            <p:cond delay="325"/>
                                          </p:stCondLst>
                                        </p:cTn>
                                        <p:tgtEl>
                                          <p:spTgt spid="18"/>
                                        </p:tgtEl>
                                      </p:cBhvr>
                                      <p:to x="100000" y="60000"/>
                                    </p:animScale>
                                    <p:animScale>
                                      <p:cBhvr>
                                        <p:cTn id="33" dur="83" decel="50000">
                                          <p:stCondLst>
                                            <p:cond delay="338"/>
                                          </p:stCondLst>
                                        </p:cTn>
                                        <p:tgtEl>
                                          <p:spTgt spid="18"/>
                                        </p:tgtEl>
                                      </p:cBhvr>
                                      <p:to x="100000" y="100000"/>
                                    </p:animScale>
                                    <p:animScale>
                                      <p:cBhvr>
                                        <p:cTn id="34" dur="13">
                                          <p:stCondLst>
                                            <p:cond delay="656"/>
                                          </p:stCondLst>
                                        </p:cTn>
                                        <p:tgtEl>
                                          <p:spTgt spid="18"/>
                                        </p:tgtEl>
                                      </p:cBhvr>
                                      <p:to x="100000" y="80000"/>
                                    </p:animScale>
                                    <p:animScale>
                                      <p:cBhvr>
                                        <p:cTn id="35" dur="83" decel="50000">
                                          <p:stCondLst>
                                            <p:cond delay="669"/>
                                          </p:stCondLst>
                                        </p:cTn>
                                        <p:tgtEl>
                                          <p:spTgt spid="18"/>
                                        </p:tgtEl>
                                      </p:cBhvr>
                                      <p:to x="100000" y="100000"/>
                                    </p:animScale>
                                    <p:animScale>
                                      <p:cBhvr>
                                        <p:cTn id="36" dur="13">
                                          <p:stCondLst>
                                            <p:cond delay="821"/>
                                          </p:stCondLst>
                                        </p:cTn>
                                        <p:tgtEl>
                                          <p:spTgt spid="18"/>
                                        </p:tgtEl>
                                      </p:cBhvr>
                                      <p:to x="100000" y="90000"/>
                                    </p:animScale>
                                    <p:animScale>
                                      <p:cBhvr>
                                        <p:cTn id="37" dur="83" decel="50000">
                                          <p:stCondLst>
                                            <p:cond delay="834"/>
                                          </p:stCondLst>
                                        </p:cTn>
                                        <p:tgtEl>
                                          <p:spTgt spid="18"/>
                                        </p:tgtEl>
                                      </p:cBhvr>
                                      <p:to x="100000" y="100000"/>
                                    </p:animScale>
                                    <p:animScale>
                                      <p:cBhvr>
                                        <p:cTn id="38" dur="13">
                                          <p:stCondLst>
                                            <p:cond delay="904"/>
                                          </p:stCondLst>
                                        </p:cTn>
                                        <p:tgtEl>
                                          <p:spTgt spid="18"/>
                                        </p:tgtEl>
                                      </p:cBhvr>
                                      <p:to x="100000" y="95000"/>
                                    </p:animScale>
                                    <p:animScale>
                                      <p:cBhvr>
                                        <p:cTn id="39" dur="83" decel="50000">
                                          <p:stCondLst>
                                            <p:cond delay="917"/>
                                          </p:stCondLst>
                                        </p:cTn>
                                        <p:tgtEl>
                                          <p:spTgt spid="18"/>
                                        </p:tgtEl>
                                      </p:cBhvr>
                                      <p:to x="100000" y="100000"/>
                                    </p:animScale>
                                  </p:childTnLst>
                                </p:cTn>
                              </p:par>
                            </p:childTnLst>
                          </p:cTn>
                        </p:par>
                        <p:par>
                          <p:cTn id="40" fill="hold">
                            <p:stCondLst>
                              <p:cond delay="2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3500"/>
                            </p:stCondLst>
                            <p:childTnLst>
                              <p:par>
                                <p:cTn id="51" presetID="26"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290">
                                          <p:stCondLst>
                                            <p:cond delay="0"/>
                                          </p:stCondLst>
                                        </p:cTn>
                                        <p:tgtEl>
                                          <p:spTgt spid="28"/>
                                        </p:tgtEl>
                                      </p:cBhvr>
                                    </p:animEffect>
                                    <p:anim calcmode="lin" valueType="num">
                                      <p:cBhvr>
                                        <p:cTn id="54"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59" dur="13">
                                          <p:stCondLst>
                                            <p:cond delay="325"/>
                                          </p:stCondLst>
                                        </p:cTn>
                                        <p:tgtEl>
                                          <p:spTgt spid="28"/>
                                        </p:tgtEl>
                                      </p:cBhvr>
                                      <p:to x="100000" y="60000"/>
                                    </p:animScale>
                                    <p:animScale>
                                      <p:cBhvr>
                                        <p:cTn id="60" dur="83" decel="50000">
                                          <p:stCondLst>
                                            <p:cond delay="338"/>
                                          </p:stCondLst>
                                        </p:cTn>
                                        <p:tgtEl>
                                          <p:spTgt spid="28"/>
                                        </p:tgtEl>
                                      </p:cBhvr>
                                      <p:to x="100000" y="100000"/>
                                    </p:animScale>
                                    <p:animScale>
                                      <p:cBhvr>
                                        <p:cTn id="61" dur="13">
                                          <p:stCondLst>
                                            <p:cond delay="656"/>
                                          </p:stCondLst>
                                        </p:cTn>
                                        <p:tgtEl>
                                          <p:spTgt spid="28"/>
                                        </p:tgtEl>
                                      </p:cBhvr>
                                      <p:to x="100000" y="80000"/>
                                    </p:animScale>
                                    <p:animScale>
                                      <p:cBhvr>
                                        <p:cTn id="62" dur="83" decel="50000">
                                          <p:stCondLst>
                                            <p:cond delay="669"/>
                                          </p:stCondLst>
                                        </p:cTn>
                                        <p:tgtEl>
                                          <p:spTgt spid="28"/>
                                        </p:tgtEl>
                                      </p:cBhvr>
                                      <p:to x="100000" y="100000"/>
                                    </p:animScale>
                                    <p:animScale>
                                      <p:cBhvr>
                                        <p:cTn id="63" dur="13">
                                          <p:stCondLst>
                                            <p:cond delay="821"/>
                                          </p:stCondLst>
                                        </p:cTn>
                                        <p:tgtEl>
                                          <p:spTgt spid="28"/>
                                        </p:tgtEl>
                                      </p:cBhvr>
                                      <p:to x="100000" y="90000"/>
                                    </p:animScale>
                                    <p:animScale>
                                      <p:cBhvr>
                                        <p:cTn id="64" dur="83" decel="50000">
                                          <p:stCondLst>
                                            <p:cond delay="834"/>
                                          </p:stCondLst>
                                        </p:cTn>
                                        <p:tgtEl>
                                          <p:spTgt spid="28"/>
                                        </p:tgtEl>
                                      </p:cBhvr>
                                      <p:to x="100000" y="100000"/>
                                    </p:animScale>
                                    <p:animScale>
                                      <p:cBhvr>
                                        <p:cTn id="65" dur="13">
                                          <p:stCondLst>
                                            <p:cond delay="904"/>
                                          </p:stCondLst>
                                        </p:cTn>
                                        <p:tgtEl>
                                          <p:spTgt spid="28"/>
                                        </p:tgtEl>
                                      </p:cBhvr>
                                      <p:to x="100000" y="95000"/>
                                    </p:animScale>
                                    <p:animScale>
                                      <p:cBhvr>
                                        <p:cTn id="66" dur="83" decel="50000">
                                          <p:stCondLst>
                                            <p:cond delay="917"/>
                                          </p:stCondLst>
                                        </p:cTn>
                                        <p:tgtEl>
                                          <p:spTgt spid="28"/>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down)">
                                      <p:cBhvr>
                                        <p:cTn id="69" dur="290">
                                          <p:stCondLst>
                                            <p:cond delay="0"/>
                                          </p:stCondLst>
                                        </p:cTn>
                                        <p:tgtEl>
                                          <p:spTgt spid="53"/>
                                        </p:tgtEl>
                                      </p:cBhvr>
                                    </p:animEffect>
                                    <p:anim calcmode="lin" valueType="num">
                                      <p:cBhvr>
                                        <p:cTn id="70" dur="911"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53"/>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53"/>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53"/>
                                        </p:tgtEl>
                                        <p:attrNameLst>
                                          <p:attrName>ppt_y</p:attrName>
                                        </p:attrNameLst>
                                      </p:cBhvr>
                                      <p:tavLst>
                                        <p:tav tm="0" fmla="#ppt_y-sin(pi*$)/81">
                                          <p:val>
                                            <p:fltVal val="0"/>
                                          </p:val>
                                        </p:tav>
                                        <p:tav tm="100000">
                                          <p:val>
                                            <p:fltVal val="1"/>
                                          </p:val>
                                        </p:tav>
                                      </p:tavLst>
                                    </p:anim>
                                    <p:animScale>
                                      <p:cBhvr>
                                        <p:cTn id="75" dur="13">
                                          <p:stCondLst>
                                            <p:cond delay="325"/>
                                          </p:stCondLst>
                                        </p:cTn>
                                        <p:tgtEl>
                                          <p:spTgt spid="53"/>
                                        </p:tgtEl>
                                      </p:cBhvr>
                                      <p:to x="100000" y="60000"/>
                                    </p:animScale>
                                    <p:animScale>
                                      <p:cBhvr>
                                        <p:cTn id="76" dur="83" decel="50000">
                                          <p:stCondLst>
                                            <p:cond delay="338"/>
                                          </p:stCondLst>
                                        </p:cTn>
                                        <p:tgtEl>
                                          <p:spTgt spid="53"/>
                                        </p:tgtEl>
                                      </p:cBhvr>
                                      <p:to x="100000" y="100000"/>
                                    </p:animScale>
                                    <p:animScale>
                                      <p:cBhvr>
                                        <p:cTn id="77" dur="13">
                                          <p:stCondLst>
                                            <p:cond delay="656"/>
                                          </p:stCondLst>
                                        </p:cTn>
                                        <p:tgtEl>
                                          <p:spTgt spid="53"/>
                                        </p:tgtEl>
                                      </p:cBhvr>
                                      <p:to x="100000" y="80000"/>
                                    </p:animScale>
                                    <p:animScale>
                                      <p:cBhvr>
                                        <p:cTn id="78" dur="83" decel="50000">
                                          <p:stCondLst>
                                            <p:cond delay="669"/>
                                          </p:stCondLst>
                                        </p:cTn>
                                        <p:tgtEl>
                                          <p:spTgt spid="53"/>
                                        </p:tgtEl>
                                      </p:cBhvr>
                                      <p:to x="100000" y="100000"/>
                                    </p:animScale>
                                    <p:animScale>
                                      <p:cBhvr>
                                        <p:cTn id="79" dur="13">
                                          <p:stCondLst>
                                            <p:cond delay="821"/>
                                          </p:stCondLst>
                                        </p:cTn>
                                        <p:tgtEl>
                                          <p:spTgt spid="53"/>
                                        </p:tgtEl>
                                      </p:cBhvr>
                                      <p:to x="100000" y="90000"/>
                                    </p:animScale>
                                    <p:animScale>
                                      <p:cBhvr>
                                        <p:cTn id="80" dur="83" decel="50000">
                                          <p:stCondLst>
                                            <p:cond delay="834"/>
                                          </p:stCondLst>
                                        </p:cTn>
                                        <p:tgtEl>
                                          <p:spTgt spid="53"/>
                                        </p:tgtEl>
                                      </p:cBhvr>
                                      <p:to x="100000" y="100000"/>
                                    </p:animScale>
                                    <p:animScale>
                                      <p:cBhvr>
                                        <p:cTn id="81" dur="13">
                                          <p:stCondLst>
                                            <p:cond delay="904"/>
                                          </p:stCondLst>
                                        </p:cTn>
                                        <p:tgtEl>
                                          <p:spTgt spid="53"/>
                                        </p:tgtEl>
                                      </p:cBhvr>
                                      <p:to x="100000" y="95000"/>
                                    </p:animScale>
                                    <p:animScale>
                                      <p:cBhvr>
                                        <p:cTn id="82" dur="83" decel="50000">
                                          <p:stCondLst>
                                            <p:cond delay="917"/>
                                          </p:stCondLst>
                                        </p:cTn>
                                        <p:tgtEl>
                                          <p:spTgt spid="53"/>
                                        </p:tgtEl>
                                      </p:cBhvr>
                                      <p:to x="100000" y="100000"/>
                                    </p:animScale>
                                  </p:childTnLst>
                                </p:cTn>
                              </p:par>
                            </p:childTnLst>
                          </p:cTn>
                        </p:par>
                        <p:par>
                          <p:cTn id="83" fill="hold">
                            <p:stCondLst>
                              <p:cond delay="4500"/>
                            </p:stCondLst>
                            <p:childTnLst>
                              <p:par>
                                <p:cTn id="84" presetID="22" presetClass="entr" presetSubtype="8"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left)">
                                      <p:cBhvr>
                                        <p:cTn id="86" dur="500"/>
                                        <p:tgtEl>
                                          <p:spTgt spid="12"/>
                                        </p:tgtEl>
                                      </p:cBhvr>
                                    </p:animEffect>
                                  </p:childTnLst>
                                </p:cTn>
                              </p:par>
                              <p:par>
                                <p:cTn id="87" presetID="2" presetClass="entr" presetSubtype="2" fill="hold" grpId="0" nodeType="withEffect">
                                  <p:stCondLst>
                                    <p:cond delay="50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1+#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50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1+#ppt_w/2"/>
                                          </p:val>
                                        </p:tav>
                                        <p:tav tm="100000">
                                          <p:val>
                                            <p:strVal val="#ppt_x"/>
                                          </p:val>
                                        </p:tav>
                                      </p:tavLst>
                                    </p:anim>
                                    <p:anim calcmode="lin" valueType="num">
                                      <p:cBhvr additive="base">
                                        <p:cTn id="94" dur="500" fill="hold"/>
                                        <p:tgtEl>
                                          <p:spTgt spid="36"/>
                                        </p:tgtEl>
                                        <p:attrNameLst>
                                          <p:attrName>ppt_y</p:attrName>
                                        </p:attrNameLst>
                                      </p:cBhvr>
                                      <p:tavLst>
                                        <p:tav tm="0">
                                          <p:val>
                                            <p:strVal val="#ppt_y"/>
                                          </p:val>
                                        </p:tav>
                                        <p:tav tm="100000">
                                          <p:val>
                                            <p:strVal val="#ppt_y"/>
                                          </p:val>
                                        </p:tav>
                                      </p:tavLst>
                                    </p:anim>
                                  </p:childTnLst>
                                </p:cTn>
                              </p:par>
                            </p:childTnLst>
                          </p:cTn>
                        </p:par>
                        <p:par>
                          <p:cTn id="95" fill="hold">
                            <p:stCondLst>
                              <p:cond delay="5000"/>
                            </p:stCondLst>
                            <p:childTnLst>
                              <p:par>
                                <p:cTn id="96" presetID="26" presetClass="entr" presetSubtype="0"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down)">
                                      <p:cBhvr>
                                        <p:cTn id="98" dur="290">
                                          <p:stCondLst>
                                            <p:cond delay="0"/>
                                          </p:stCondLst>
                                        </p:cTn>
                                        <p:tgtEl>
                                          <p:spTgt spid="38"/>
                                        </p:tgtEl>
                                      </p:cBhvr>
                                    </p:animEffect>
                                    <p:anim calcmode="lin" valueType="num">
                                      <p:cBhvr>
                                        <p:cTn id="99"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00"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1"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102"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103"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104" dur="13">
                                          <p:stCondLst>
                                            <p:cond delay="325"/>
                                          </p:stCondLst>
                                        </p:cTn>
                                        <p:tgtEl>
                                          <p:spTgt spid="38"/>
                                        </p:tgtEl>
                                      </p:cBhvr>
                                      <p:to x="100000" y="60000"/>
                                    </p:animScale>
                                    <p:animScale>
                                      <p:cBhvr>
                                        <p:cTn id="105" dur="83" decel="50000">
                                          <p:stCondLst>
                                            <p:cond delay="338"/>
                                          </p:stCondLst>
                                        </p:cTn>
                                        <p:tgtEl>
                                          <p:spTgt spid="38"/>
                                        </p:tgtEl>
                                      </p:cBhvr>
                                      <p:to x="100000" y="100000"/>
                                    </p:animScale>
                                    <p:animScale>
                                      <p:cBhvr>
                                        <p:cTn id="106" dur="13">
                                          <p:stCondLst>
                                            <p:cond delay="656"/>
                                          </p:stCondLst>
                                        </p:cTn>
                                        <p:tgtEl>
                                          <p:spTgt spid="38"/>
                                        </p:tgtEl>
                                      </p:cBhvr>
                                      <p:to x="100000" y="80000"/>
                                    </p:animScale>
                                    <p:animScale>
                                      <p:cBhvr>
                                        <p:cTn id="107" dur="83" decel="50000">
                                          <p:stCondLst>
                                            <p:cond delay="669"/>
                                          </p:stCondLst>
                                        </p:cTn>
                                        <p:tgtEl>
                                          <p:spTgt spid="38"/>
                                        </p:tgtEl>
                                      </p:cBhvr>
                                      <p:to x="100000" y="100000"/>
                                    </p:animScale>
                                    <p:animScale>
                                      <p:cBhvr>
                                        <p:cTn id="108" dur="13">
                                          <p:stCondLst>
                                            <p:cond delay="821"/>
                                          </p:stCondLst>
                                        </p:cTn>
                                        <p:tgtEl>
                                          <p:spTgt spid="38"/>
                                        </p:tgtEl>
                                      </p:cBhvr>
                                      <p:to x="100000" y="90000"/>
                                    </p:animScale>
                                    <p:animScale>
                                      <p:cBhvr>
                                        <p:cTn id="109" dur="83" decel="50000">
                                          <p:stCondLst>
                                            <p:cond delay="834"/>
                                          </p:stCondLst>
                                        </p:cTn>
                                        <p:tgtEl>
                                          <p:spTgt spid="38"/>
                                        </p:tgtEl>
                                      </p:cBhvr>
                                      <p:to x="100000" y="100000"/>
                                    </p:animScale>
                                    <p:animScale>
                                      <p:cBhvr>
                                        <p:cTn id="110" dur="13">
                                          <p:stCondLst>
                                            <p:cond delay="904"/>
                                          </p:stCondLst>
                                        </p:cTn>
                                        <p:tgtEl>
                                          <p:spTgt spid="38"/>
                                        </p:tgtEl>
                                      </p:cBhvr>
                                      <p:to x="100000" y="95000"/>
                                    </p:animScale>
                                    <p:animScale>
                                      <p:cBhvr>
                                        <p:cTn id="111" dur="83" decel="50000">
                                          <p:stCondLst>
                                            <p:cond delay="917"/>
                                          </p:stCondLst>
                                        </p:cTn>
                                        <p:tgtEl>
                                          <p:spTgt spid="38"/>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down)">
                                      <p:cBhvr>
                                        <p:cTn id="114" dur="290">
                                          <p:stCondLst>
                                            <p:cond delay="0"/>
                                          </p:stCondLst>
                                        </p:cTn>
                                        <p:tgtEl>
                                          <p:spTgt spid="54"/>
                                        </p:tgtEl>
                                      </p:cBhvr>
                                    </p:animEffect>
                                    <p:anim calcmode="lin" valueType="num">
                                      <p:cBhvr>
                                        <p:cTn id="115" dur="911"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54"/>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54"/>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54"/>
                                        </p:tgtEl>
                                        <p:attrNameLst>
                                          <p:attrName>ppt_y</p:attrName>
                                        </p:attrNameLst>
                                      </p:cBhvr>
                                      <p:tavLst>
                                        <p:tav tm="0" fmla="#ppt_y-sin(pi*$)/81">
                                          <p:val>
                                            <p:fltVal val="0"/>
                                          </p:val>
                                        </p:tav>
                                        <p:tav tm="100000">
                                          <p:val>
                                            <p:fltVal val="1"/>
                                          </p:val>
                                        </p:tav>
                                      </p:tavLst>
                                    </p:anim>
                                    <p:animScale>
                                      <p:cBhvr>
                                        <p:cTn id="120" dur="13">
                                          <p:stCondLst>
                                            <p:cond delay="325"/>
                                          </p:stCondLst>
                                        </p:cTn>
                                        <p:tgtEl>
                                          <p:spTgt spid="54"/>
                                        </p:tgtEl>
                                      </p:cBhvr>
                                      <p:to x="100000" y="60000"/>
                                    </p:animScale>
                                    <p:animScale>
                                      <p:cBhvr>
                                        <p:cTn id="121" dur="83" decel="50000">
                                          <p:stCondLst>
                                            <p:cond delay="338"/>
                                          </p:stCondLst>
                                        </p:cTn>
                                        <p:tgtEl>
                                          <p:spTgt spid="54"/>
                                        </p:tgtEl>
                                      </p:cBhvr>
                                      <p:to x="100000" y="100000"/>
                                    </p:animScale>
                                    <p:animScale>
                                      <p:cBhvr>
                                        <p:cTn id="122" dur="13">
                                          <p:stCondLst>
                                            <p:cond delay="656"/>
                                          </p:stCondLst>
                                        </p:cTn>
                                        <p:tgtEl>
                                          <p:spTgt spid="54"/>
                                        </p:tgtEl>
                                      </p:cBhvr>
                                      <p:to x="100000" y="80000"/>
                                    </p:animScale>
                                    <p:animScale>
                                      <p:cBhvr>
                                        <p:cTn id="123" dur="83" decel="50000">
                                          <p:stCondLst>
                                            <p:cond delay="669"/>
                                          </p:stCondLst>
                                        </p:cTn>
                                        <p:tgtEl>
                                          <p:spTgt spid="54"/>
                                        </p:tgtEl>
                                      </p:cBhvr>
                                      <p:to x="100000" y="100000"/>
                                    </p:animScale>
                                    <p:animScale>
                                      <p:cBhvr>
                                        <p:cTn id="124" dur="13">
                                          <p:stCondLst>
                                            <p:cond delay="821"/>
                                          </p:stCondLst>
                                        </p:cTn>
                                        <p:tgtEl>
                                          <p:spTgt spid="54"/>
                                        </p:tgtEl>
                                      </p:cBhvr>
                                      <p:to x="100000" y="90000"/>
                                    </p:animScale>
                                    <p:animScale>
                                      <p:cBhvr>
                                        <p:cTn id="125" dur="83" decel="50000">
                                          <p:stCondLst>
                                            <p:cond delay="834"/>
                                          </p:stCondLst>
                                        </p:cTn>
                                        <p:tgtEl>
                                          <p:spTgt spid="54"/>
                                        </p:tgtEl>
                                      </p:cBhvr>
                                      <p:to x="100000" y="100000"/>
                                    </p:animScale>
                                    <p:animScale>
                                      <p:cBhvr>
                                        <p:cTn id="126" dur="13">
                                          <p:stCondLst>
                                            <p:cond delay="904"/>
                                          </p:stCondLst>
                                        </p:cTn>
                                        <p:tgtEl>
                                          <p:spTgt spid="54"/>
                                        </p:tgtEl>
                                      </p:cBhvr>
                                      <p:to x="100000" y="95000"/>
                                    </p:animScale>
                                    <p:animScale>
                                      <p:cBhvr>
                                        <p:cTn id="127" dur="83" decel="50000">
                                          <p:stCondLst>
                                            <p:cond delay="917"/>
                                          </p:stCondLst>
                                        </p:cTn>
                                        <p:tgtEl>
                                          <p:spTgt spid="54"/>
                                        </p:tgtEl>
                                      </p:cBhvr>
                                      <p:to x="100000" y="100000"/>
                                    </p:animScale>
                                  </p:childTnLst>
                                </p:cTn>
                              </p:par>
                            </p:childTnLst>
                          </p:cTn>
                        </p:par>
                        <p:par>
                          <p:cTn id="128" fill="hold">
                            <p:stCondLst>
                              <p:cond delay="6000"/>
                            </p:stCondLst>
                            <p:childTnLst>
                              <p:par>
                                <p:cTn id="129" presetID="22" presetClass="entr" presetSubtype="8" fill="hold"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ipe(left)">
                                      <p:cBhvr>
                                        <p:cTn id="131" dur="500"/>
                                        <p:tgtEl>
                                          <p:spTgt spid="37"/>
                                        </p:tgtEl>
                                      </p:cBhvr>
                                    </p:animEffect>
                                  </p:childTnLst>
                                </p:cTn>
                              </p:par>
                              <p:par>
                                <p:cTn id="132" presetID="2" presetClass="entr" presetSubtype="2" fill="hold" grpId="0" nodeType="withEffect">
                                  <p:stCondLst>
                                    <p:cond delay="500"/>
                                  </p:stCondLst>
                                  <p:childTnLst>
                                    <p:set>
                                      <p:cBhvr>
                                        <p:cTn id="133" dur="1" fill="hold">
                                          <p:stCondLst>
                                            <p:cond delay="0"/>
                                          </p:stCondLst>
                                        </p:cTn>
                                        <p:tgtEl>
                                          <p:spTgt spid="41"/>
                                        </p:tgtEl>
                                        <p:attrNameLst>
                                          <p:attrName>style.visibility</p:attrName>
                                        </p:attrNameLst>
                                      </p:cBhvr>
                                      <p:to>
                                        <p:strVal val="visible"/>
                                      </p:to>
                                    </p:set>
                                    <p:anim calcmode="lin" valueType="num">
                                      <p:cBhvr additive="base">
                                        <p:cTn id="134" dur="500" fill="hold"/>
                                        <p:tgtEl>
                                          <p:spTgt spid="41"/>
                                        </p:tgtEl>
                                        <p:attrNameLst>
                                          <p:attrName>ppt_x</p:attrName>
                                        </p:attrNameLst>
                                      </p:cBhvr>
                                      <p:tavLst>
                                        <p:tav tm="0">
                                          <p:val>
                                            <p:strVal val="1+#ppt_w/2"/>
                                          </p:val>
                                        </p:tav>
                                        <p:tav tm="100000">
                                          <p:val>
                                            <p:strVal val="#ppt_x"/>
                                          </p:val>
                                        </p:tav>
                                      </p:tavLst>
                                    </p:anim>
                                    <p:anim calcmode="lin" valueType="num">
                                      <p:cBhvr additive="base">
                                        <p:cTn id="135" dur="500" fill="hold"/>
                                        <p:tgtEl>
                                          <p:spTgt spid="41"/>
                                        </p:tgtEl>
                                        <p:attrNameLst>
                                          <p:attrName>ppt_y</p:attrName>
                                        </p:attrNameLst>
                                      </p:cBhvr>
                                      <p:tavLst>
                                        <p:tav tm="0">
                                          <p:val>
                                            <p:strVal val="#ppt_y"/>
                                          </p:val>
                                        </p:tav>
                                        <p:tav tm="100000">
                                          <p:val>
                                            <p:strVal val="#ppt_y"/>
                                          </p:val>
                                        </p:tav>
                                      </p:tavLst>
                                    </p:anim>
                                  </p:childTnLst>
                                </p:cTn>
                              </p:par>
                              <p:par>
                                <p:cTn id="136" presetID="2" presetClass="entr" presetSubtype="2" fill="hold" grpId="0" nodeType="withEffect">
                                  <p:stCondLst>
                                    <p:cond delay="500"/>
                                  </p:stCondLst>
                                  <p:childTnLst>
                                    <p:set>
                                      <p:cBhvr>
                                        <p:cTn id="137" dur="1" fill="hold">
                                          <p:stCondLst>
                                            <p:cond delay="0"/>
                                          </p:stCondLst>
                                        </p:cTn>
                                        <p:tgtEl>
                                          <p:spTgt spid="42"/>
                                        </p:tgtEl>
                                        <p:attrNameLst>
                                          <p:attrName>style.visibility</p:attrName>
                                        </p:attrNameLst>
                                      </p:cBhvr>
                                      <p:to>
                                        <p:strVal val="visible"/>
                                      </p:to>
                                    </p:set>
                                    <p:anim calcmode="lin" valueType="num">
                                      <p:cBhvr additive="base">
                                        <p:cTn id="138" dur="500" fill="hold"/>
                                        <p:tgtEl>
                                          <p:spTgt spid="42"/>
                                        </p:tgtEl>
                                        <p:attrNameLst>
                                          <p:attrName>ppt_x</p:attrName>
                                        </p:attrNameLst>
                                      </p:cBhvr>
                                      <p:tavLst>
                                        <p:tav tm="0">
                                          <p:val>
                                            <p:strVal val="1+#ppt_w/2"/>
                                          </p:val>
                                        </p:tav>
                                        <p:tav tm="100000">
                                          <p:val>
                                            <p:strVal val="#ppt_x"/>
                                          </p:val>
                                        </p:tav>
                                      </p:tavLst>
                                    </p:anim>
                                    <p:anim calcmode="lin" valueType="num">
                                      <p:cBhvr additive="base">
                                        <p:cTn id="139" dur="500" fill="hold"/>
                                        <p:tgtEl>
                                          <p:spTgt spid="42"/>
                                        </p:tgtEl>
                                        <p:attrNameLst>
                                          <p:attrName>ppt_y</p:attrName>
                                        </p:attrNameLst>
                                      </p:cBhvr>
                                      <p:tavLst>
                                        <p:tav tm="0">
                                          <p:val>
                                            <p:strVal val="#ppt_y"/>
                                          </p:val>
                                        </p:tav>
                                        <p:tav tm="100000">
                                          <p:val>
                                            <p:strVal val="#ppt_y"/>
                                          </p:val>
                                        </p:tav>
                                      </p:tavLst>
                                    </p:anim>
                                  </p:childTnLst>
                                </p:cTn>
                              </p:par>
                            </p:childTnLst>
                          </p:cTn>
                        </p:par>
                        <p:par>
                          <p:cTn id="140" fill="hold">
                            <p:stCondLst>
                              <p:cond delay="6500"/>
                            </p:stCondLst>
                            <p:childTnLst>
                              <p:par>
                                <p:cTn id="141" presetID="26" presetClass="entr" presetSubtype="0" fill="hold" nodeType="after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wipe(down)">
                                      <p:cBhvr>
                                        <p:cTn id="143" dur="290">
                                          <p:stCondLst>
                                            <p:cond delay="0"/>
                                          </p:stCondLst>
                                        </p:cTn>
                                        <p:tgtEl>
                                          <p:spTgt spid="47"/>
                                        </p:tgtEl>
                                      </p:cBhvr>
                                    </p:animEffect>
                                    <p:anim calcmode="lin" valueType="num">
                                      <p:cBhvr>
                                        <p:cTn id="144" dur="911"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47"/>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47"/>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47"/>
                                        </p:tgtEl>
                                        <p:attrNameLst>
                                          <p:attrName>ppt_y</p:attrName>
                                        </p:attrNameLst>
                                      </p:cBhvr>
                                      <p:tavLst>
                                        <p:tav tm="0" fmla="#ppt_y-sin(pi*$)/81">
                                          <p:val>
                                            <p:fltVal val="0"/>
                                          </p:val>
                                        </p:tav>
                                        <p:tav tm="100000">
                                          <p:val>
                                            <p:fltVal val="1"/>
                                          </p:val>
                                        </p:tav>
                                      </p:tavLst>
                                    </p:anim>
                                    <p:animScale>
                                      <p:cBhvr>
                                        <p:cTn id="149" dur="13">
                                          <p:stCondLst>
                                            <p:cond delay="325"/>
                                          </p:stCondLst>
                                        </p:cTn>
                                        <p:tgtEl>
                                          <p:spTgt spid="47"/>
                                        </p:tgtEl>
                                      </p:cBhvr>
                                      <p:to x="100000" y="60000"/>
                                    </p:animScale>
                                    <p:animScale>
                                      <p:cBhvr>
                                        <p:cTn id="150" dur="83" decel="50000">
                                          <p:stCondLst>
                                            <p:cond delay="338"/>
                                          </p:stCondLst>
                                        </p:cTn>
                                        <p:tgtEl>
                                          <p:spTgt spid="47"/>
                                        </p:tgtEl>
                                      </p:cBhvr>
                                      <p:to x="100000" y="100000"/>
                                    </p:animScale>
                                    <p:animScale>
                                      <p:cBhvr>
                                        <p:cTn id="151" dur="13">
                                          <p:stCondLst>
                                            <p:cond delay="656"/>
                                          </p:stCondLst>
                                        </p:cTn>
                                        <p:tgtEl>
                                          <p:spTgt spid="47"/>
                                        </p:tgtEl>
                                      </p:cBhvr>
                                      <p:to x="100000" y="80000"/>
                                    </p:animScale>
                                    <p:animScale>
                                      <p:cBhvr>
                                        <p:cTn id="152" dur="83" decel="50000">
                                          <p:stCondLst>
                                            <p:cond delay="669"/>
                                          </p:stCondLst>
                                        </p:cTn>
                                        <p:tgtEl>
                                          <p:spTgt spid="47"/>
                                        </p:tgtEl>
                                      </p:cBhvr>
                                      <p:to x="100000" y="100000"/>
                                    </p:animScale>
                                    <p:animScale>
                                      <p:cBhvr>
                                        <p:cTn id="153" dur="13">
                                          <p:stCondLst>
                                            <p:cond delay="821"/>
                                          </p:stCondLst>
                                        </p:cTn>
                                        <p:tgtEl>
                                          <p:spTgt spid="47"/>
                                        </p:tgtEl>
                                      </p:cBhvr>
                                      <p:to x="100000" y="90000"/>
                                    </p:animScale>
                                    <p:animScale>
                                      <p:cBhvr>
                                        <p:cTn id="154" dur="83" decel="50000">
                                          <p:stCondLst>
                                            <p:cond delay="834"/>
                                          </p:stCondLst>
                                        </p:cTn>
                                        <p:tgtEl>
                                          <p:spTgt spid="47"/>
                                        </p:tgtEl>
                                      </p:cBhvr>
                                      <p:to x="100000" y="100000"/>
                                    </p:animScale>
                                    <p:animScale>
                                      <p:cBhvr>
                                        <p:cTn id="155" dur="13">
                                          <p:stCondLst>
                                            <p:cond delay="904"/>
                                          </p:stCondLst>
                                        </p:cTn>
                                        <p:tgtEl>
                                          <p:spTgt spid="47"/>
                                        </p:tgtEl>
                                      </p:cBhvr>
                                      <p:to x="100000" y="95000"/>
                                    </p:animScale>
                                    <p:animScale>
                                      <p:cBhvr>
                                        <p:cTn id="156" dur="83" decel="50000">
                                          <p:stCondLst>
                                            <p:cond delay="917"/>
                                          </p:stCondLst>
                                        </p:cTn>
                                        <p:tgtEl>
                                          <p:spTgt spid="47"/>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290">
                                          <p:stCondLst>
                                            <p:cond delay="0"/>
                                          </p:stCondLst>
                                        </p:cTn>
                                        <p:tgtEl>
                                          <p:spTgt spid="55"/>
                                        </p:tgtEl>
                                      </p:cBhvr>
                                    </p:animEffect>
                                    <p:anim calcmode="lin" valueType="num">
                                      <p:cBhvr>
                                        <p:cTn id="160" dur="911"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61" dur="332"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62" dur="332" tmFilter="0, 0; 0.125,0.2665; 0.25,0.4; 0.375,0.465; 0.5,0.5;  0.625,0.535; 0.75,0.6; 0.875,0.7335; 1,1">
                                          <p:stCondLst>
                                            <p:cond delay="332"/>
                                          </p:stCondLst>
                                        </p:cTn>
                                        <p:tgtEl>
                                          <p:spTgt spid="55"/>
                                        </p:tgtEl>
                                        <p:attrNameLst>
                                          <p:attrName>ppt_y</p:attrName>
                                        </p:attrNameLst>
                                      </p:cBhvr>
                                      <p:tavLst>
                                        <p:tav tm="0" fmla="#ppt_y-sin(pi*$)/9">
                                          <p:val>
                                            <p:fltVal val="0"/>
                                          </p:val>
                                        </p:tav>
                                        <p:tav tm="100000">
                                          <p:val>
                                            <p:fltVal val="1"/>
                                          </p:val>
                                        </p:tav>
                                      </p:tavLst>
                                    </p:anim>
                                    <p:anim calcmode="lin" valueType="num">
                                      <p:cBhvr>
                                        <p:cTn id="163" dur="166" tmFilter="0, 0; 0.125,0.2665; 0.25,0.4; 0.375,0.465; 0.5,0.5;  0.625,0.535; 0.75,0.6; 0.875,0.7335; 1,1">
                                          <p:stCondLst>
                                            <p:cond delay="662"/>
                                          </p:stCondLst>
                                        </p:cTn>
                                        <p:tgtEl>
                                          <p:spTgt spid="55"/>
                                        </p:tgtEl>
                                        <p:attrNameLst>
                                          <p:attrName>ppt_y</p:attrName>
                                        </p:attrNameLst>
                                      </p:cBhvr>
                                      <p:tavLst>
                                        <p:tav tm="0" fmla="#ppt_y-sin(pi*$)/27">
                                          <p:val>
                                            <p:fltVal val="0"/>
                                          </p:val>
                                        </p:tav>
                                        <p:tav tm="100000">
                                          <p:val>
                                            <p:fltVal val="1"/>
                                          </p:val>
                                        </p:tav>
                                      </p:tavLst>
                                    </p:anim>
                                    <p:anim calcmode="lin" valueType="num">
                                      <p:cBhvr>
                                        <p:cTn id="164" dur="82" tmFilter="0, 0; 0.125,0.2665; 0.25,0.4; 0.375,0.465; 0.5,0.5;  0.625,0.535; 0.75,0.6; 0.875,0.7335; 1,1">
                                          <p:stCondLst>
                                            <p:cond delay="828"/>
                                          </p:stCondLst>
                                        </p:cTn>
                                        <p:tgtEl>
                                          <p:spTgt spid="55"/>
                                        </p:tgtEl>
                                        <p:attrNameLst>
                                          <p:attrName>ppt_y</p:attrName>
                                        </p:attrNameLst>
                                      </p:cBhvr>
                                      <p:tavLst>
                                        <p:tav tm="0" fmla="#ppt_y-sin(pi*$)/81">
                                          <p:val>
                                            <p:fltVal val="0"/>
                                          </p:val>
                                        </p:tav>
                                        <p:tav tm="100000">
                                          <p:val>
                                            <p:fltVal val="1"/>
                                          </p:val>
                                        </p:tav>
                                      </p:tavLst>
                                    </p:anim>
                                    <p:animScale>
                                      <p:cBhvr>
                                        <p:cTn id="165" dur="13">
                                          <p:stCondLst>
                                            <p:cond delay="325"/>
                                          </p:stCondLst>
                                        </p:cTn>
                                        <p:tgtEl>
                                          <p:spTgt spid="55"/>
                                        </p:tgtEl>
                                      </p:cBhvr>
                                      <p:to x="100000" y="60000"/>
                                    </p:animScale>
                                    <p:animScale>
                                      <p:cBhvr>
                                        <p:cTn id="166" dur="83" decel="50000">
                                          <p:stCondLst>
                                            <p:cond delay="338"/>
                                          </p:stCondLst>
                                        </p:cTn>
                                        <p:tgtEl>
                                          <p:spTgt spid="55"/>
                                        </p:tgtEl>
                                      </p:cBhvr>
                                      <p:to x="100000" y="100000"/>
                                    </p:animScale>
                                    <p:animScale>
                                      <p:cBhvr>
                                        <p:cTn id="167" dur="13">
                                          <p:stCondLst>
                                            <p:cond delay="656"/>
                                          </p:stCondLst>
                                        </p:cTn>
                                        <p:tgtEl>
                                          <p:spTgt spid="55"/>
                                        </p:tgtEl>
                                      </p:cBhvr>
                                      <p:to x="100000" y="80000"/>
                                    </p:animScale>
                                    <p:animScale>
                                      <p:cBhvr>
                                        <p:cTn id="168" dur="83" decel="50000">
                                          <p:stCondLst>
                                            <p:cond delay="669"/>
                                          </p:stCondLst>
                                        </p:cTn>
                                        <p:tgtEl>
                                          <p:spTgt spid="55"/>
                                        </p:tgtEl>
                                      </p:cBhvr>
                                      <p:to x="100000" y="100000"/>
                                    </p:animScale>
                                    <p:animScale>
                                      <p:cBhvr>
                                        <p:cTn id="169" dur="13">
                                          <p:stCondLst>
                                            <p:cond delay="821"/>
                                          </p:stCondLst>
                                        </p:cTn>
                                        <p:tgtEl>
                                          <p:spTgt spid="55"/>
                                        </p:tgtEl>
                                      </p:cBhvr>
                                      <p:to x="100000" y="90000"/>
                                    </p:animScale>
                                    <p:animScale>
                                      <p:cBhvr>
                                        <p:cTn id="170" dur="83" decel="50000">
                                          <p:stCondLst>
                                            <p:cond delay="834"/>
                                          </p:stCondLst>
                                        </p:cTn>
                                        <p:tgtEl>
                                          <p:spTgt spid="55"/>
                                        </p:tgtEl>
                                      </p:cBhvr>
                                      <p:to x="100000" y="100000"/>
                                    </p:animScale>
                                    <p:animScale>
                                      <p:cBhvr>
                                        <p:cTn id="171" dur="13">
                                          <p:stCondLst>
                                            <p:cond delay="904"/>
                                          </p:stCondLst>
                                        </p:cTn>
                                        <p:tgtEl>
                                          <p:spTgt spid="55"/>
                                        </p:tgtEl>
                                      </p:cBhvr>
                                      <p:to x="100000" y="95000"/>
                                    </p:animScale>
                                    <p:animScale>
                                      <p:cBhvr>
                                        <p:cTn id="172" dur="83" decel="50000">
                                          <p:stCondLst>
                                            <p:cond delay="917"/>
                                          </p:stCondLst>
                                        </p:cTn>
                                        <p:tgtEl>
                                          <p:spTgt spid="55"/>
                                        </p:tgtEl>
                                      </p:cBhvr>
                                      <p:to x="100000" y="100000"/>
                                    </p:animScale>
                                  </p:childTnLst>
                                </p:cTn>
                              </p:par>
                            </p:childTnLst>
                          </p:cTn>
                        </p:par>
                        <p:par>
                          <p:cTn id="173" fill="hold">
                            <p:stCondLst>
                              <p:cond delay="7500"/>
                            </p:stCondLst>
                            <p:childTnLst>
                              <p:par>
                                <p:cTn id="174" presetID="22" presetClass="entr" presetSubtype="8" fill="hold" nodeType="after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wipe(left)">
                                      <p:cBhvr>
                                        <p:cTn id="176" dur="500"/>
                                        <p:tgtEl>
                                          <p:spTgt spid="46"/>
                                        </p:tgtEl>
                                      </p:cBhvr>
                                    </p:animEffect>
                                  </p:childTnLst>
                                </p:cTn>
                              </p:par>
                              <p:par>
                                <p:cTn id="177" presetID="2" presetClass="entr" presetSubtype="2" fill="hold" grpId="0" nodeType="withEffect">
                                  <p:stCondLst>
                                    <p:cond delay="500"/>
                                  </p:stCondLst>
                                  <p:childTnLst>
                                    <p:set>
                                      <p:cBhvr>
                                        <p:cTn id="178" dur="1" fill="hold">
                                          <p:stCondLst>
                                            <p:cond delay="0"/>
                                          </p:stCondLst>
                                        </p:cTn>
                                        <p:tgtEl>
                                          <p:spTgt spid="50"/>
                                        </p:tgtEl>
                                        <p:attrNameLst>
                                          <p:attrName>style.visibility</p:attrName>
                                        </p:attrNameLst>
                                      </p:cBhvr>
                                      <p:to>
                                        <p:strVal val="visible"/>
                                      </p:to>
                                    </p:set>
                                    <p:anim calcmode="lin" valueType="num">
                                      <p:cBhvr additive="base">
                                        <p:cTn id="179" dur="500" fill="hold"/>
                                        <p:tgtEl>
                                          <p:spTgt spid="50"/>
                                        </p:tgtEl>
                                        <p:attrNameLst>
                                          <p:attrName>ppt_x</p:attrName>
                                        </p:attrNameLst>
                                      </p:cBhvr>
                                      <p:tavLst>
                                        <p:tav tm="0">
                                          <p:val>
                                            <p:strVal val="1+#ppt_w/2"/>
                                          </p:val>
                                        </p:tav>
                                        <p:tav tm="100000">
                                          <p:val>
                                            <p:strVal val="#ppt_x"/>
                                          </p:val>
                                        </p:tav>
                                      </p:tavLst>
                                    </p:anim>
                                    <p:anim calcmode="lin" valueType="num">
                                      <p:cBhvr additive="base">
                                        <p:cTn id="180" dur="500" fill="hold"/>
                                        <p:tgtEl>
                                          <p:spTgt spid="50"/>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500"/>
                                  </p:stCondLst>
                                  <p:childTnLst>
                                    <p:set>
                                      <p:cBhvr>
                                        <p:cTn id="182" dur="1" fill="hold">
                                          <p:stCondLst>
                                            <p:cond delay="0"/>
                                          </p:stCondLst>
                                        </p:cTn>
                                        <p:tgtEl>
                                          <p:spTgt spid="51"/>
                                        </p:tgtEl>
                                        <p:attrNameLst>
                                          <p:attrName>style.visibility</p:attrName>
                                        </p:attrNameLst>
                                      </p:cBhvr>
                                      <p:to>
                                        <p:strVal val="visible"/>
                                      </p:to>
                                    </p:set>
                                    <p:anim calcmode="lin" valueType="num">
                                      <p:cBhvr additive="base">
                                        <p:cTn id="183" dur="500" fill="hold"/>
                                        <p:tgtEl>
                                          <p:spTgt spid="51"/>
                                        </p:tgtEl>
                                        <p:attrNameLst>
                                          <p:attrName>ppt_x</p:attrName>
                                        </p:attrNameLst>
                                      </p:cBhvr>
                                      <p:tavLst>
                                        <p:tav tm="0">
                                          <p:val>
                                            <p:strVal val="1+#ppt_w/2"/>
                                          </p:val>
                                        </p:tav>
                                        <p:tav tm="100000">
                                          <p:val>
                                            <p:strVal val="#ppt_x"/>
                                          </p:val>
                                        </p:tav>
                                      </p:tavLst>
                                    </p:anim>
                                    <p:anim calcmode="lin" valueType="num">
                                      <p:cBhvr additive="base">
                                        <p:cTn id="184"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nimBg="1"/>
      <p:bldP spid="11" grpId="0"/>
      <p:bldP spid="35" grpId="0"/>
      <p:bldP spid="36" grpId="0"/>
      <p:bldP spid="41" grpId="0"/>
      <p:bldP spid="42" grpId="0"/>
      <p:bldP spid="50" grpId="0"/>
      <p:bldP spid="51" grpId="0"/>
      <p:bldP spid="53" grpId="0" bldLvl="0" animBg="1"/>
      <p:bldP spid="54" grpId="0" bldLvl="0" animBg="1"/>
      <p:bldP spid="5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圆角矩形 67"/>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69" name="组合 68"/>
          <p:cNvGrpSpPr/>
          <p:nvPr/>
        </p:nvGrpSpPr>
        <p:grpSpPr>
          <a:xfrm>
            <a:off x="7896800" y="341149"/>
            <a:ext cx="604358" cy="216024"/>
            <a:chOff x="264939" y="188640"/>
            <a:chExt cx="604358" cy="216024"/>
          </a:xfrm>
        </p:grpSpPr>
        <p:sp>
          <p:nvSpPr>
            <p:cNvPr id="70" name="燕尾形 6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燕尾形 7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燕尾形 7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3" name="组合 72"/>
          <p:cNvGrpSpPr/>
          <p:nvPr/>
        </p:nvGrpSpPr>
        <p:grpSpPr>
          <a:xfrm rot="10800000">
            <a:off x="3720336" y="341149"/>
            <a:ext cx="604358" cy="216024"/>
            <a:chOff x="264939" y="188640"/>
            <a:chExt cx="604358" cy="216024"/>
          </a:xfrm>
        </p:grpSpPr>
        <p:sp>
          <p:nvSpPr>
            <p:cNvPr id="74" name="燕尾形 73"/>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燕尾形 74"/>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燕尾形 75"/>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1"/>
          <p:cNvGrpSpPr/>
          <p:nvPr/>
        </p:nvGrpSpPr>
        <p:grpSpPr>
          <a:xfrm>
            <a:off x="1776120" y="1667619"/>
            <a:ext cx="2664296" cy="1997467"/>
            <a:chOff x="1777107" y="1628800"/>
            <a:chExt cx="2664296" cy="1997467"/>
          </a:xfrm>
        </p:grpSpPr>
        <p:grpSp>
          <p:nvGrpSpPr>
            <p:cNvPr id="13" name="组合 12"/>
            <p:cNvGrpSpPr/>
            <p:nvPr/>
          </p:nvGrpSpPr>
          <p:grpSpPr>
            <a:xfrm>
              <a:off x="1777107" y="1628800"/>
              <a:ext cx="2664296" cy="1997467"/>
              <a:chOff x="1944563" y="1916832"/>
              <a:chExt cx="2977456" cy="2232248"/>
            </a:xfrm>
          </p:grpSpPr>
          <p:sp>
            <p:nvSpPr>
              <p:cNvPr id="15" name="圆角矩形 14"/>
              <p:cNvSpPr/>
              <p:nvPr/>
            </p:nvSpPr>
            <p:spPr>
              <a:xfrm>
                <a:off x="1944563" y="1916832"/>
                <a:ext cx="2977456" cy="2232248"/>
              </a:xfrm>
              <a:prstGeom prst="roundRect">
                <a:avLst>
                  <a:gd name="adj" fmla="val 12288"/>
                </a:avLst>
              </a:prstGeom>
              <a:blipFill rotWithShape="1">
                <a:blip r:embed="rId3">
                  <a:extLst>
                    <a:ext uri="{BEBA8EAE-BF5A-486C-A8C5-ECC9F3942E4B}">
                      <a14:imgProps xmlns:a14="http://schemas.microsoft.com/office/drawing/2010/main">
                        <a14:imgLayer r:embed="rId4">
                          <a14:imgEffect>
                            <a14:brightnessContrast bright="9000"/>
                          </a14:imgEffect>
                        </a14:imgLayer>
                      </a14:imgProps>
                    </a:ext>
                  </a:extLst>
                </a:blip>
                <a:srcRect/>
                <a:stretch>
                  <a:fillRect l="-23149" t="-10736" r="-20732" b="-75244"/>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endParaRPr>
              </a:p>
            </p:txBody>
          </p:sp>
          <p:sp>
            <p:nvSpPr>
              <p:cNvPr id="16" name="圆角矩形 15"/>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endParaRPr>
              </a:p>
            </p:txBody>
          </p:sp>
        </p:grpSp>
        <p:sp>
          <p:nvSpPr>
            <p:cNvPr id="14" name="文本框 9"/>
            <p:cNvSpPr txBox="1"/>
            <p:nvPr/>
          </p:nvSpPr>
          <p:spPr>
            <a:xfrm>
              <a:off x="2641203" y="3140968"/>
              <a:ext cx="932748" cy="437515"/>
            </a:xfrm>
            <a:prstGeom prst="rect">
              <a:avLst/>
            </a:prstGeom>
            <a:noFill/>
            <a:effectLst/>
          </p:spPr>
          <p:txBody>
            <a:bodyPr wrap="square" lIns="68580" tIns="34290" rIns="68580" bIns="34290" rtlCol="0">
              <a:spAutoFit/>
            </a:bodyPr>
            <a:lstStyle/>
            <a:p>
              <a:pPr marL="0" lvl="1" algn="ctr"/>
              <a:r>
                <a:rPr lang="en-US" altLang="zh-CN" sz="2400" dirty="0">
                  <a:solidFill>
                    <a:srgbClr val="FF6D67"/>
                  </a:solidFill>
                  <a:latin typeface="Impact MT Std" pitchFamily="34" charset="0"/>
                  <a:ea typeface="方正兰亭黑简体" panose="02000000000000000000" pitchFamily="2" charset="-122"/>
                </a:rPr>
                <a:t>01</a:t>
              </a:r>
              <a:endParaRPr lang="zh-CN" altLang="en-US" sz="2400" dirty="0">
                <a:solidFill>
                  <a:srgbClr val="FF6D67"/>
                </a:solidFill>
                <a:latin typeface="Impact MT Std" pitchFamily="34" charset="0"/>
                <a:ea typeface="方正兰亭黑简体" panose="02000000000000000000" pitchFamily="2" charset="-122"/>
              </a:endParaRPr>
            </a:p>
          </p:txBody>
        </p:sp>
      </p:grpSp>
      <p:grpSp>
        <p:nvGrpSpPr>
          <p:cNvPr id="17" name="组合 16"/>
          <p:cNvGrpSpPr/>
          <p:nvPr/>
        </p:nvGrpSpPr>
        <p:grpSpPr>
          <a:xfrm>
            <a:off x="4800456" y="1667619"/>
            <a:ext cx="2593268" cy="1949683"/>
            <a:chOff x="4801443" y="1628800"/>
            <a:chExt cx="2593268" cy="1949683"/>
          </a:xfrm>
        </p:grpSpPr>
        <p:grpSp>
          <p:nvGrpSpPr>
            <p:cNvPr id="18" name="组合 17"/>
            <p:cNvGrpSpPr/>
            <p:nvPr/>
          </p:nvGrpSpPr>
          <p:grpSpPr>
            <a:xfrm>
              <a:off x="4801443" y="1628800"/>
              <a:ext cx="2593268" cy="1944216"/>
              <a:chOff x="1944563" y="1916832"/>
              <a:chExt cx="2977456" cy="2232248"/>
            </a:xfrm>
          </p:grpSpPr>
          <p:sp>
            <p:nvSpPr>
              <p:cNvPr id="20" name="圆角矩形 19"/>
              <p:cNvSpPr/>
              <p:nvPr/>
            </p:nvSpPr>
            <p:spPr>
              <a:xfrm>
                <a:off x="1944563" y="1916832"/>
                <a:ext cx="2977456" cy="2232248"/>
              </a:xfrm>
              <a:prstGeom prst="roundRect">
                <a:avLst>
                  <a:gd name="adj" fmla="val 12288"/>
                </a:avLst>
              </a:prstGeom>
              <a:blipFill rotWithShape="1">
                <a:blip r:embed="rId5">
                  <a:extLst>
                    <a:ext uri="{BEBA8EAE-BF5A-486C-A8C5-ECC9F3942E4B}">
                      <a14:imgProps xmlns:a14="http://schemas.microsoft.com/office/drawing/2010/main">
                        <a14:imgLayer r:embed="rId6">
                          <a14:imgEffect>
                            <a14:brightnessContrast bright="22000"/>
                          </a14:imgEffect>
                        </a14:imgLayer>
                      </a14:imgProps>
                    </a:ext>
                  </a:extLst>
                </a:blip>
                <a:srcRect/>
                <a:stretch>
                  <a:fillRect l="-15290" t="-41118" r="-12873" b="812"/>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1" name="圆角矩形 20"/>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grpSp>
        <p:sp>
          <p:nvSpPr>
            <p:cNvPr id="19" name="文本框 9"/>
            <p:cNvSpPr txBox="1"/>
            <p:nvPr/>
          </p:nvSpPr>
          <p:spPr>
            <a:xfrm>
              <a:off x="5665538" y="3140968"/>
              <a:ext cx="907883" cy="437515"/>
            </a:xfrm>
            <a:prstGeom prst="rect">
              <a:avLst/>
            </a:prstGeom>
            <a:noFill/>
            <a:effectLst/>
          </p:spPr>
          <p:txBody>
            <a:bodyPr wrap="square" lIns="68580" tIns="34290" rIns="68580" bIns="34290" rtlCol="0">
              <a:spAutoFit/>
            </a:bodyPr>
            <a:lstStyle/>
            <a:p>
              <a:pPr marL="0" lvl="1" algn="ctr"/>
              <a:r>
                <a:rPr lang="en-US" altLang="zh-CN" sz="2400" dirty="0">
                  <a:solidFill>
                    <a:srgbClr val="00B0F0"/>
                  </a:solidFill>
                  <a:latin typeface="Impact MT Std" pitchFamily="34" charset="0"/>
                  <a:ea typeface="方正兰亭黑简体" panose="02000000000000000000" pitchFamily="2" charset="-122"/>
                </a:rPr>
                <a:t>02</a:t>
              </a:r>
              <a:endParaRPr lang="zh-CN" altLang="en-US" sz="2400" dirty="0">
                <a:solidFill>
                  <a:srgbClr val="00B0F0"/>
                </a:solidFill>
                <a:latin typeface="Impact MT Std" pitchFamily="34" charset="0"/>
                <a:ea typeface="方正兰亭黑简体" panose="02000000000000000000" pitchFamily="2" charset="-122"/>
              </a:endParaRPr>
            </a:p>
          </p:txBody>
        </p:sp>
      </p:grpSp>
      <p:grpSp>
        <p:nvGrpSpPr>
          <p:cNvPr id="22" name="组合 21"/>
          <p:cNvGrpSpPr/>
          <p:nvPr/>
        </p:nvGrpSpPr>
        <p:grpSpPr>
          <a:xfrm>
            <a:off x="7776224" y="1667619"/>
            <a:ext cx="2593268" cy="1949683"/>
            <a:chOff x="7777211" y="1628800"/>
            <a:chExt cx="2593268" cy="1949683"/>
          </a:xfrm>
        </p:grpSpPr>
        <p:grpSp>
          <p:nvGrpSpPr>
            <p:cNvPr id="23" name="组合 22"/>
            <p:cNvGrpSpPr/>
            <p:nvPr/>
          </p:nvGrpSpPr>
          <p:grpSpPr>
            <a:xfrm>
              <a:off x="7777211" y="1628800"/>
              <a:ext cx="2593268" cy="1944216"/>
              <a:chOff x="1944563" y="1916832"/>
              <a:chExt cx="2977456" cy="2232248"/>
            </a:xfrm>
          </p:grpSpPr>
          <p:sp>
            <p:nvSpPr>
              <p:cNvPr id="25" name="圆角矩形 24"/>
              <p:cNvSpPr/>
              <p:nvPr/>
            </p:nvSpPr>
            <p:spPr>
              <a:xfrm>
                <a:off x="1944563" y="1916832"/>
                <a:ext cx="2977456" cy="2232248"/>
              </a:xfrm>
              <a:prstGeom prst="roundRect">
                <a:avLst>
                  <a:gd name="adj" fmla="val 12288"/>
                </a:avLst>
              </a:prstGeom>
              <a:blipFill rotWithShape="1">
                <a:blip r:embed="rId7"/>
                <a:srcRect/>
                <a:stretch>
                  <a:fillRect l="-49774" t="-46883" r="-47352" b="-4952"/>
                </a:stretch>
              </a:blipFill>
              <a:ln>
                <a:noFill/>
              </a:ln>
              <a:effectLst>
                <a:outerShdw blurRad="1143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endParaRPr>
              </a:p>
            </p:txBody>
          </p:sp>
          <p:sp>
            <p:nvSpPr>
              <p:cNvPr id="26" name="圆角矩形 25"/>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endParaRPr>
              </a:p>
            </p:txBody>
          </p:sp>
        </p:grpSp>
        <p:sp>
          <p:nvSpPr>
            <p:cNvPr id="24" name="文本框 9"/>
            <p:cNvSpPr txBox="1"/>
            <p:nvPr/>
          </p:nvSpPr>
          <p:spPr>
            <a:xfrm>
              <a:off x="8689875" y="3140968"/>
              <a:ext cx="859314" cy="437515"/>
            </a:xfrm>
            <a:prstGeom prst="rect">
              <a:avLst/>
            </a:prstGeom>
            <a:noFill/>
            <a:effectLst/>
          </p:spPr>
          <p:txBody>
            <a:bodyPr wrap="square" lIns="68580" tIns="34290" rIns="68580" bIns="34290" rtlCol="0">
              <a:spAutoFit/>
            </a:bodyPr>
            <a:lstStyle/>
            <a:p>
              <a:pPr marL="0" lvl="1" algn="ctr"/>
              <a:r>
                <a:rPr lang="en-US" altLang="zh-CN" sz="2400" dirty="0">
                  <a:solidFill>
                    <a:srgbClr val="00AF92"/>
                  </a:solidFill>
                  <a:latin typeface="Impact MT Std" pitchFamily="34" charset="0"/>
                  <a:ea typeface="方正兰亭黑简体" panose="02000000000000000000" pitchFamily="2" charset="-122"/>
                </a:rPr>
                <a:t>03</a:t>
              </a:r>
              <a:endParaRPr lang="zh-CN" altLang="en-US" sz="2400" dirty="0">
                <a:solidFill>
                  <a:srgbClr val="00AF92"/>
                </a:solidFill>
                <a:latin typeface="Impact MT Std" pitchFamily="34" charset="0"/>
                <a:ea typeface="方正兰亭黑简体" panose="02000000000000000000" pitchFamily="2" charset="-122"/>
              </a:endParaRPr>
            </a:p>
          </p:txBody>
        </p:sp>
      </p:grpSp>
      <p:grpSp>
        <p:nvGrpSpPr>
          <p:cNvPr id="27" name="组合 26"/>
          <p:cNvGrpSpPr/>
          <p:nvPr/>
        </p:nvGrpSpPr>
        <p:grpSpPr>
          <a:xfrm>
            <a:off x="2568501" y="3840259"/>
            <a:ext cx="1135936" cy="1135936"/>
            <a:chOff x="1677608" y="2996952"/>
            <a:chExt cx="1395643" cy="1395643"/>
          </a:xfrm>
        </p:grpSpPr>
        <p:sp>
          <p:nvSpPr>
            <p:cNvPr id="2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9" name="Oval 29"/>
            <p:cNvSpPr>
              <a:spLocks noChangeAspect="1"/>
            </p:cNvSpPr>
            <p:nvPr/>
          </p:nvSpPr>
          <p:spPr>
            <a:xfrm>
              <a:off x="1850114" y="3169458"/>
              <a:ext cx="1050630" cy="105063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30" name="组合 29"/>
          <p:cNvGrpSpPr/>
          <p:nvPr/>
        </p:nvGrpSpPr>
        <p:grpSpPr>
          <a:xfrm>
            <a:off x="2924894" y="4217041"/>
            <a:ext cx="423150" cy="390158"/>
            <a:chOff x="7339246" y="1487600"/>
            <a:chExt cx="423150" cy="390158"/>
          </a:xfrm>
        </p:grpSpPr>
        <p:sp>
          <p:nvSpPr>
            <p:cNvPr id="31"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2280176" y="5208411"/>
            <a:ext cx="1656477" cy="900666"/>
            <a:chOff x="2496894" y="3984275"/>
            <a:chExt cx="1656477" cy="900666"/>
          </a:xfrm>
        </p:grpSpPr>
        <p:grpSp>
          <p:nvGrpSpPr>
            <p:cNvPr id="35" name="组合 34"/>
            <p:cNvGrpSpPr/>
            <p:nvPr/>
          </p:nvGrpSpPr>
          <p:grpSpPr>
            <a:xfrm>
              <a:off x="2496894" y="4268381"/>
              <a:ext cx="153895" cy="316672"/>
              <a:chOff x="5300663" y="2555875"/>
              <a:chExt cx="165100" cy="339726"/>
            </a:xfrm>
          </p:grpSpPr>
          <p:sp>
            <p:nvSpPr>
              <p:cNvPr id="40" name="Oval 19"/>
              <p:cNvSpPr>
                <a:spLocks noChangeArrowheads="1"/>
              </p:cNvSpPr>
              <p:nvPr/>
            </p:nvSpPr>
            <p:spPr bwMode="auto">
              <a:xfrm>
                <a:off x="5353051" y="2555875"/>
                <a:ext cx="63500" cy="60325"/>
              </a:xfrm>
              <a:prstGeom prst="ellipse">
                <a:avLst/>
              </a:pr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latin typeface="+mn-lt"/>
                  <a:ea typeface="+mn-ea"/>
                </a:endParaRPr>
              </a:p>
            </p:txBody>
          </p:sp>
          <p:sp>
            <p:nvSpPr>
              <p:cNvPr id="4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latin typeface="+mn-lt"/>
                  <a:ea typeface="+mn-ea"/>
                </a:endParaRPr>
              </a:p>
            </p:txBody>
          </p:sp>
        </p:grpSp>
        <p:grpSp>
          <p:nvGrpSpPr>
            <p:cNvPr id="36" name="组合 35"/>
            <p:cNvGrpSpPr/>
            <p:nvPr/>
          </p:nvGrpSpPr>
          <p:grpSpPr>
            <a:xfrm>
              <a:off x="2699205" y="3984275"/>
              <a:ext cx="1333743" cy="900666"/>
              <a:chOff x="4271689" y="1207551"/>
              <a:chExt cx="1333743" cy="900666"/>
            </a:xfrm>
          </p:grpSpPr>
          <p:sp>
            <p:nvSpPr>
              <p:cNvPr id="38" name="文本框 30"/>
              <p:cNvSpPr txBox="1"/>
              <p:nvPr/>
            </p:nvSpPr>
            <p:spPr>
              <a:xfrm>
                <a:off x="4283968" y="1207551"/>
                <a:ext cx="1276564" cy="384810"/>
              </a:xfrm>
              <a:prstGeom prst="rect">
                <a:avLst/>
              </a:prstGeom>
              <a:noFill/>
            </p:spPr>
            <p:txBody>
              <a:bodyPr wrap="square" rtlCol="0">
                <a:spAutoFit/>
              </a:bodyPr>
              <a:lstStyle/>
              <a:p>
                <a:pPr algn="ctr"/>
                <a:r>
                  <a:rPr lang="zh-CN" altLang="en-US" b="1" dirty="0">
                    <a:solidFill>
                      <a:srgbClr val="FF6D67"/>
                    </a:solidFill>
                    <a:latin typeface="微软雅黑" panose="020B0503020204020204" pitchFamily="34" charset="-122"/>
                    <a:ea typeface="微软雅黑" panose="020B0503020204020204" pitchFamily="34" charset="-122"/>
                  </a:rPr>
                  <a:t>添加标题</a:t>
                </a:r>
              </a:p>
            </p:txBody>
          </p:sp>
          <p:sp>
            <p:nvSpPr>
              <p:cNvPr id="39" name="文本框 31"/>
              <p:cNvSpPr txBox="1"/>
              <p:nvPr/>
            </p:nvSpPr>
            <p:spPr>
              <a:xfrm>
                <a:off x="4271689" y="1504967"/>
                <a:ext cx="1333743" cy="603250"/>
              </a:xfrm>
              <a:prstGeom prst="rect">
                <a:avLst/>
              </a:prstGeom>
              <a:noFill/>
            </p:spPr>
            <p:txBody>
              <a:bodyPr wrap="square" rtlCol="0">
                <a:spAutoFit/>
              </a:bodyPr>
              <a:lstStyle/>
              <a:p>
                <a:pPr algn="ctr">
                  <a:lnSpc>
                    <a:spcPct val="120000"/>
                  </a:lnSpc>
                </a:pPr>
                <a:r>
                  <a:rPr lang="zh-CN" altLang="en-US" sz="1400" dirty="0">
                    <a:solidFill>
                      <a:srgbClr val="FF6D67"/>
                    </a:solidFill>
                    <a:latin typeface="微软雅黑" panose="020B0503020204020204" pitchFamily="34" charset="-122"/>
                    <a:ea typeface="微软雅黑" panose="020B0503020204020204" pitchFamily="34" charset="-122"/>
                  </a:rPr>
                  <a:t>点击添加内容点击添加内容</a:t>
                </a:r>
              </a:p>
            </p:txBody>
          </p:sp>
        </p:grpSp>
        <p:sp>
          <p:nvSpPr>
            <p:cNvPr id="37"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F6D67"/>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FF6D67"/>
                </a:solidFill>
              </a:endParaRPr>
            </a:p>
          </p:txBody>
        </p:sp>
      </p:grpSp>
      <p:grpSp>
        <p:nvGrpSpPr>
          <p:cNvPr id="42" name="组合 41"/>
          <p:cNvGrpSpPr/>
          <p:nvPr/>
        </p:nvGrpSpPr>
        <p:grpSpPr>
          <a:xfrm>
            <a:off x="5520536" y="3877240"/>
            <a:ext cx="1135936" cy="1135936"/>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44" name="Oval 29"/>
            <p:cNvSpPr>
              <a:spLocks noChangeAspect="1"/>
            </p:cNvSpPr>
            <p:nvPr/>
          </p:nvSpPr>
          <p:spPr>
            <a:xfrm>
              <a:off x="1850114" y="3169458"/>
              <a:ext cx="1050630" cy="1050630"/>
            </a:xfrm>
            <a:prstGeom prst="ellipse">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45" name="组合 44"/>
          <p:cNvGrpSpPr/>
          <p:nvPr/>
        </p:nvGrpSpPr>
        <p:grpSpPr>
          <a:xfrm>
            <a:off x="5867190" y="4232643"/>
            <a:ext cx="448854" cy="457012"/>
            <a:chOff x="2000378" y="1974523"/>
            <a:chExt cx="576064" cy="586534"/>
          </a:xfrm>
        </p:grpSpPr>
        <p:sp>
          <p:nvSpPr>
            <p:cNvPr id="46"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grpSp>
        <p:nvGrpSpPr>
          <p:cNvPr id="48" name="组合 47"/>
          <p:cNvGrpSpPr/>
          <p:nvPr/>
        </p:nvGrpSpPr>
        <p:grpSpPr>
          <a:xfrm>
            <a:off x="5232211" y="5208411"/>
            <a:ext cx="1656477" cy="900666"/>
            <a:chOff x="2496894" y="3984275"/>
            <a:chExt cx="1656477" cy="900666"/>
          </a:xfrm>
        </p:grpSpPr>
        <p:grpSp>
          <p:nvGrpSpPr>
            <p:cNvPr id="49" name="组合 48"/>
            <p:cNvGrpSpPr/>
            <p:nvPr/>
          </p:nvGrpSpPr>
          <p:grpSpPr>
            <a:xfrm>
              <a:off x="2496894" y="4268381"/>
              <a:ext cx="153895" cy="316672"/>
              <a:chOff x="5300663" y="2555875"/>
              <a:chExt cx="165100" cy="339726"/>
            </a:xfrm>
          </p:grpSpPr>
          <p:sp>
            <p:nvSpPr>
              <p:cNvPr id="54" name="Oval 19"/>
              <p:cNvSpPr>
                <a:spLocks noChangeArrowheads="1"/>
              </p:cNvSpPr>
              <p:nvPr/>
            </p:nvSpPr>
            <p:spPr bwMode="auto">
              <a:xfrm>
                <a:off x="5353051" y="2555875"/>
                <a:ext cx="63500" cy="60325"/>
              </a:xfrm>
              <a:prstGeom prst="ellipse">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mn-lt"/>
                  <a:ea typeface="+mn-ea"/>
                </a:endParaRPr>
              </a:p>
            </p:txBody>
          </p:sp>
          <p:sp>
            <p:nvSpPr>
              <p:cNvPr id="55"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mn-lt"/>
                  <a:ea typeface="+mn-ea"/>
                </a:endParaRPr>
              </a:p>
            </p:txBody>
          </p:sp>
        </p:grpSp>
        <p:grpSp>
          <p:nvGrpSpPr>
            <p:cNvPr id="50" name="组合 49"/>
            <p:cNvGrpSpPr/>
            <p:nvPr/>
          </p:nvGrpSpPr>
          <p:grpSpPr>
            <a:xfrm>
              <a:off x="2699205" y="3984275"/>
              <a:ext cx="1333743" cy="900666"/>
              <a:chOff x="4271689" y="1207551"/>
              <a:chExt cx="1333743" cy="900666"/>
            </a:xfrm>
          </p:grpSpPr>
          <p:sp>
            <p:nvSpPr>
              <p:cNvPr id="52" name="文本框 30"/>
              <p:cNvSpPr txBox="1"/>
              <p:nvPr/>
            </p:nvSpPr>
            <p:spPr>
              <a:xfrm>
                <a:off x="4283968" y="1207551"/>
                <a:ext cx="1276564" cy="384810"/>
              </a:xfrm>
              <a:prstGeom prst="rect">
                <a:avLst/>
              </a:prstGeom>
              <a:noFill/>
            </p:spPr>
            <p:txBody>
              <a:bodyPr wrap="square" rtlCol="0">
                <a:spAutoFit/>
              </a:bodyPr>
              <a:lstStyle/>
              <a:p>
                <a:pPr algn="ctr"/>
                <a:r>
                  <a:rPr lang="zh-CN" altLang="en-US" b="1" dirty="0">
                    <a:solidFill>
                      <a:srgbClr val="00B0F0"/>
                    </a:solidFill>
                    <a:latin typeface="微软雅黑" panose="020B0503020204020204" pitchFamily="34" charset="-122"/>
                    <a:ea typeface="微软雅黑" panose="020B0503020204020204" pitchFamily="34" charset="-122"/>
                  </a:rPr>
                  <a:t>添加标题</a:t>
                </a:r>
              </a:p>
            </p:txBody>
          </p:sp>
          <p:sp>
            <p:nvSpPr>
              <p:cNvPr id="53" name="文本框 31"/>
              <p:cNvSpPr txBox="1"/>
              <p:nvPr/>
            </p:nvSpPr>
            <p:spPr>
              <a:xfrm>
                <a:off x="4271689" y="1504967"/>
                <a:ext cx="1333743" cy="603250"/>
              </a:xfrm>
              <a:prstGeom prst="rect">
                <a:avLst/>
              </a:prstGeom>
              <a:noFill/>
            </p:spPr>
            <p:txBody>
              <a:bodyPr wrap="square" rtlCol="0">
                <a:spAutoFit/>
              </a:bodyPr>
              <a:lstStyle/>
              <a:p>
                <a:pPr algn="ctr">
                  <a:lnSpc>
                    <a:spcPct val="120000"/>
                  </a:lnSpc>
                </a:pPr>
                <a:r>
                  <a:rPr lang="zh-CN" altLang="en-US" sz="1400" dirty="0">
                    <a:solidFill>
                      <a:srgbClr val="00B0F0"/>
                    </a:solidFill>
                    <a:latin typeface="微软雅黑" panose="020B0503020204020204" pitchFamily="34" charset="-122"/>
                    <a:ea typeface="微软雅黑" panose="020B0503020204020204" pitchFamily="34" charset="-122"/>
                  </a:rPr>
                  <a:t>点击添加内容点击添加内容</a:t>
                </a:r>
              </a:p>
            </p:txBody>
          </p:sp>
        </p:grpSp>
        <p:sp>
          <p:nvSpPr>
            <p:cNvPr id="51"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B0F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B0F0"/>
                </a:solidFill>
              </a:endParaRPr>
            </a:p>
          </p:txBody>
        </p:sp>
      </p:grpSp>
      <p:grpSp>
        <p:nvGrpSpPr>
          <p:cNvPr id="56" name="组合 55"/>
          <p:cNvGrpSpPr/>
          <p:nvPr/>
        </p:nvGrpSpPr>
        <p:grpSpPr>
          <a:xfrm>
            <a:off x="8560478" y="3861048"/>
            <a:ext cx="1135936" cy="1135936"/>
            <a:chOff x="1677608" y="2996952"/>
            <a:chExt cx="1395643" cy="1395643"/>
          </a:xfrm>
        </p:grpSpPr>
        <p:sp>
          <p:nvSpPr>
            <p:cNvPr id="5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70C0"/>
                </a:solidFill>
              </a:endParaRPr>
            </a:p>
          </p:txBody>
        </p:sp>
        <p:sp>
          <p:nvSpPr>
            <p:cNvPr id="58" name="Oval 29"/>
            <p:cNvSpPr>
              <a:spLocks noChangeAspect="1"/>
            </p:cNvSpPr>
            <p:nvPr/>
          </p:nvSpPr>
          <p:spPr>
            <a:xfrm>
              <a:off x="1850114" y="3169458"/>
              <a:ext cx="1050630" cy="1050630"/>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effectLst>
                    <a:outerShdw blurRad="38100" dist="38100" dir="2700000" algn="tl">
                      <a:srgbClr val="000000">
                        <a:alpha val="43137"/>
                      </a:srgbClr>
                    </a:outerShdw>
                  </a:effectLst>
                  <a:latin typeface="DIN-BoldItalic" pitchFamily="50" charset="0"/>
                </a:rPr>
                <a:t></a:t>
              </a:r>
            </a:p>
          </p:txBody>
        </p:sp>
      </p:grpSp>
      <p:sp>
        <p:nvSpPr>
          <p:cNvPr id="59" name="Freeform 133"/>
          <p:cNvSpPr/>
          <p:nvPr/>
        </p:nvSpPr>
        <p:spPr bwMode="auto">
          <a:xfrm>
            <a:off x="8858235" y="4182764"/>
            <a:ext cx="546648" cy="492503"/>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0" name="组合 59"/>
          <p:cNvGrpSpPr/>
          <p:nvPr/>
        </p:nvGrpSpPr>
        <p:grpSpPr>
          <a:xfrm>
            <a:off x="8256547" y="5208411"/>
            <a:ext cx="1656477" cy="900666"/>
            <a:chOff x="2496894" y="3984275"/>
            <a:chExt cx="1656477" cy="900666"/>
          </a:xfrm>
        </p:grpSpPr>
        <p:grpSp>
          <p:nvGrpSpPr>
            <p:cNvPr id="61" name="组合 60"/>
            <p:cNvGrpSpPr/>
            <p:nvPr/>
          </p:nvGrpSpPr>
          <p:grpSpPr>
            <a:xfrm>
              <a:off x="2496894" y="4268381"/>
              <a:ext cx="153895" cy="316672"/>
              <a:chOff x="5300663" y="2555875"/>
              <a:chExt cx="165100" cy="339726"/>
            </a:xfrm>
          </p:grpSpPr>
          <p:sp>
            <p:nvSpPr>
              <p:cNvPr id="66" name="Oval 19"/>
              <p:cNvSpPr>
                <a:spLocks noChangeArrowheads="1"/>
              </p:cNvSpPr>
              <p:nvPr/>
            </p:nvSpPr>
            <p:spPr bwMode="auto">
              <a:xfrm>
                <a:off x="5353051" y="2555875"/>
                <a:ext cx="63500" cy="60325"/>
              </a:xfrm>
              <a:prstGeom prst="ellipse">
                <a:avLst/>
              </a:prstGeom>
              <a:solidFill>
                <a:srgbClr val="00AF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latin typeface="+mn-lt"/>
                  <a:ea typeface="+mn-ea"/>
                </a:endParaRPr>
              </a:p>
            </p:txBody>
          </p:sp>
          <p:sp>
            <p:nvSpPr>
              <p:cNvPr id="67"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AF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latin typeface="+mn-lt"/>
                  <a:ea typeface="+mn-ea"/>
                </a:endParaRPr>
              </a:p>
            </p:txBody>
          </p:sp>
        </p:grpSp>
        <p:grpSp>
          <p:nvGrpSpPr>
            <p:cNvPr id="62" name="组合 61"/>
            <p:cNvGrpSpPr/>
            <p:nvPr/>
          </p:nvGrpSpPr>
          <p:grpSpPr>
            <a:xfrm>
              <a:off x="2699205" y="3984275"/>
              <a:ext cx="1333743" cy="900666"/>
              <a:chOff x="4271689" y="1207551"/>
              <a:chExt cx="1333743" cy="900666"/>
            </a:xfrm>
          </p:grpSpPr>
          <p:sp>
            <p:nvSpPr>
              <p:cNvPr id="64" name="文本框 30"/>
              <p:cNvSpPr txBox="1"/>
              <p:nvPr/>
            </p:nvSpPr>
            <p:spPr>
              <a:xfrm>
                <a:off x="4283968" y="1207551"/>
                <a:ext cx="1276564" cy="384810"/>
              </a:xfrm>
              <a:prstGeom prst="rect">
                <a:avLst/>
              </a:prstGeom>
              <a:noFill/>
            </p:spPr>
            <p:txBody>
              <a:bodyPr wrap="square" rtlCol="0">
                <a:spAutoFit/>
              </a:bodyPr>
              <a:lstStyle/>
              <a:p>
                <a:pPr algn="ctr"/>
                <a:r>
                  <a:rPr lang="zh-CN" altLang="en-US" b="1" dirty="0">
                    <a:solidFill>
                      <a:srgbClr val="00AF92"/>
                    </a:solidFill>
                    <a:latin typeface="微软雅黑" panose="020B0503020204020204" pitchFamily="34" charset="-122"/>
                    <a:ea typeface="微软雅黑" panose="020B0503020204020204" pitchFamily="34" charset="-122"/>
                  </a:rPr>
                  <a:t>添加标题</a:t>
                </a:r>
              </a:p>
            </p:txBody>
          </p:sp>
          <p:sp>
            <p:nvSpPr>
              <p:cNvPr id="65" name="文本框 31"/>
              <p:cNvSpPr txBox="1"/>
              <p:nvPr/>
            </p:nvSpPr>
            <p:spPr>
              <a:xfrm>
                <a:off x="4271689" y="1504967"/>
                <a:ext cx="1333743" cy="603250"/>
              </a:xfrm>
              <a:prstGeom prst="rect">
                <a:avLst/>
              </a:prstGeom>
              <a:noFill/>
            </p:spPr>
            <p:txBody>
              <a:bodyPr wrap="square" rtlCol="0">
                <a:spAutoFit/>
              </a:bodyPr>
              <a:lstStyle/>
              <a:p>
                <a:pPr algn="ctr">
                  <a:lnSpc>
                    <a:spcPct val="120000"/>
                  </a:lnSpc>
                </a:pPr>
                <a:r>
                  <a:rPr lang="zh-CN" altLang="en-US" sz="1400" dirty="0">
                    <a:solidFill>
                      <a:srgbClr val="00AF92"/>
                    </a:solidFill>
                    <a:latin typeface="微软雅黑" panose="020B0503020204020204" pitchFamily="34" charset="-122"/>
                    <a:ea typeface="微软雅黑" panose="020B0503020204020204" pitchFamily="34" charset="-122"/>
                  </a:rPr>
                  <a:t>点击添加内容点击添加内容</a:t>
                </a:r>
              </a:p>
            </p:txBody>
          </p:sp>
        </p:grpSp>
        <p:sp>
          <p:nvSpPr>
            <p:cNvPr id="63"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AF92"/>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AF9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1+#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0-#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31" presetClass="entr" presetSubtype="0" fill="hold" nodeType="with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750" fill="hold"/>
                                        <p:tgtEl>
                                          <p:spTgt spid="12"/>
                                        </p:tgtEl>
                                        <p:attrNameLst>
                                          <p:attrName>ppt_w</p:attrName>
                                        </p:attrNameLst>
                                      </p:cBhvr>
                                      <p:tavLst>
                                        <p:tav tm="0">
                                          <p:val>
                                            <p:fltVal val="0"/>
                                          </p:val>
                                        </p:tav>
                                        <p:tav tm="100000">
                                          <p:val>
                                            <p:strVal val="#ppt_w"/>
                                          </p:val>
                                        </p:tav>
                                      </p:tavLst>
                                    </p:anim>
                                    <p:anim calcmode="lin" valueType="num">
                                      <p:cBhvr>
                                        <p:cTn id="26" dur="750" fill="hold"/>
                                        <p:tgtEl>
                                          <p:spTgt spid="12"/>
                                        </p:tgtEl>
                                        <p:attrNameLst>
                                          <p:attrName>ppt_h</p:attrName>
                                        </p:attrNameLst>
                                      </p:cBhvr>
                                      <p:tavLst>
                                        <p:tav tm="0">
                                          <p:val>
                                            <p:fltVal val="0"/>
                                          </p:val>
                                        </p:tav>
                                        <p:tav tm="100000">
                                          <p:val>
                                            <p:strVal val="#ppt_h"/>
                                          </p:val>
                                        </p:tav>
                                      </p:tavLst>
                                    </p:anim>
                                    <p:anim calcmode="lin" valueType="num">
                                      <p:cBhvr>
                                        <p:cTn id="27" dur="750" fill="hold"/>
                                        <p:tgtEl>
                                          <p:spTgt spid="12"/>
                                        </p:tgtEl>
                                        <p:attrNameLst>
                                          <p:attrName>style.rotation</p:attrName>
                                        </p:attrNameLst>
                                      </p:cBhvr>
                                      <p:tavLst>
                                        <p:tav tm="0">
                                          <p:val>
                                            <p:fltVal val="90"/>
                                          </p:val>
                                        </p:tav>
                                        <p:tav tm="100000">
                                          <p:val>
                                            <p:fltVal val="0"/>
                                          </p:val>
                                        </p:tav>
                                      </p:tavLst>
                                    </p:anim>
                                    <p:animEffect transition="in" filter="fade">
                                      <p:cBhvr>
                                        <p:cTn id="28" dur="750"/>
                                        <p:tgtEl>
                                          <p:spTgt spid="12"/>
                                        </p:tgtEl>
                                      </p:cBhvr>
                                    </p:animEffect>
                                  </p:childTnLst>
                                </p:cTn>
                              </p:par>
                              <p:par>
                                <p:cTn id="29" presetID="31" presetClass="entr" presetSubtype="0" fill="hold"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 calcmode="lin" valueType="num">
                                      <p:cBhvr>
                                        <p:cTn id="33" dur="750" fill="hold"/>
                                        <p:tgtEl>
                                          <p:spTgt spid="17"/>
                                        </p:tgtEl>
                                        <p:attrNameLst>
                                          <p:attrName>style.rotation</p:attrName>
                                        </p:attrNameLst>
                                      </p:cBhvr>
                                      <p:tavLst>
                                        <p:tav tm="0">
                                          <p:val>
                                            <p:fltVal val="90"/>
                                          </p:val>
                                        </p:tav>
                                        <p:tav tm="100000">
                                          <p:val>
                                            <p:fltVal val="0"/>
                                          </p:val>
                                        </p:tav>
                                      </p:tavLst>
                                    </p:anim>
                                    <p:animEffect transition="in" filter="fade">
                                      <p:cBhvr>
                                        <p:cTn id="34" dur="750"/>
                                        <p:tgtEl>
                                          <p:spTgt spid="17"/>
                                        </p:tgtEl>
                                      </p:cBhvr>
                                    </p:animEffect>
                                  </p:childTnLst>
                                </p:cTn>
                              </p:par>
                              <p:par>
                                <p:cTn id="35" presetID="31" presetClass="entr" presetSubtype="0" fill="hold" nodeType="withEffect">
                                  <p:stCondLst>
                                    <p:cond delay="1000"/>
                                  </p:stCondLst>
                                  <p:childTnLst>
                                    <p:set>
                                      <p:cBhvr>
                                        <p:cTn id="36" dur="1" fill="hold">
                                          <p:stCondLst>
                                            <p:cond delay="0"/>
                                          </p:stCondLst>
                                        </p:cTn>
                                        <p:tgtEl>
                                          <p:spTgt spid="22"/>
                                        </p:tgtEl>
                                        <p:attrNameLst>
                                          <p:attrName>style.visibility</p:attrName>
                                        </p:attrNameLst>
                                      </p:cBhvr>
                                      <p:to>
                                        <p:strVal val="visible"/>
                                      </p:to>
                                    </p:set>
                                    <p:anim calcmode="lin" valueType="num">
                                      <p:cBhvr>
                                        <p:cTn id="37" dur="750" fill="hold"/>
                                        <p:tgtEl>
                                          <p:spTgt spid="22"/>
                                        </p:tgtEl>
                                        <p:attrNameLst>
                                          <p:attrName>ppt_w</p:attrName>
                                        </p:attrNameLst>
                                      </p:cBhvr>
                                      <p:tavLst>
                                        <p:tav tm="0">
                                          <p:val>
                                            <p:fltVal val="0"/>
                                          </p:val>
                                        </p:tav>
                                        <p:tav tm="100000">
                                          <p:val>
                                            <p:strVal val="#ppt_w"/>
                                          </p:val>
                                        </p:tav>
                                      </p:tavLst>
                                    </p:anim>
                                    <p:anim calcmode="lin" valueType="num">
                                      <p:cBhvr>
                                        <p:cTn id="38" dur="750" fill="hold"/>
                                        <p:tgtEl>
                                          <p:spTgt spid="22"/>
                                        </p:tgtEl>
                                        <p:attrNameLst>
                                          <p:attrName>ppt_h</p:attrName>
                                        </p:attrNameLst>
                                      </p:cBhvr>
                                      <p:tavLst>
                                        <p:tav tm="0">
                                          <p:val>
                                            <p:fltVal val="0"/>
                                          </p:val>
                                        </p:tav>
                                        <p:tav tm="100000">
                                          <p:val>
                                            <p:strVal val="#ppt_h"/>
                                          </p:val>
                                        </p:tav>
                                      </p:tavLst>
                                    </p:anim>
                                    <p:anim calcmode="lin" valueType="num">
                                      <p:cBhvr>
                                        <p:cTn id="39" dur="750" fill="hold"/>
                                        <p:tgtEl>
                                          <p:spTgt spid="22"/>
                                        </p:tgtEl>
                                        <p:attrNameLst>
                                          <p:attrName>style.rotation</p:attrName>
                                        </p:attrNameLst>
                                      </p:cBhvr>
                                      <p:tavLst>
                                        <p:tav tm="0">
                                          <p:val>
                                            <p:fltVal val="90"/>
                                          </p:val>
                                        </p:tav>
                                        <p:tav tm="100000">
                                          <p:val>
                                            <p:fltVal val="0"/>
                                          </p:val>
                                        </p:tav>
                                      </p:tavLst>
                                    </p:anim>
                                    <p:animEffect transition="in" filter="fade">
                                      <p:cBhvr>
                                        <p:cTn id="40" dur="750"/>
                                        <p:tgtEl>
                                          <p:spTgt spid="22"/>
                                        </p:tgtEl>
                                      </p:cBhvr>
                                    </p:animEffect>
                                  </p:childTnLst>
                                </p:cTn>
                              </p:par>
                            </p:childTnLst>
                          </p:cTn>
                        </p:par>
                        <p:par>
                          <p:cTn id="41" fill="hold">
                            <p:stCondLst>
                              <p:cond delay="1000"/>
                            </p:stCondLst>
                            <p:childTnLst>
                              <p:par>
                                <p:cTn id="42" presetID="26"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290">
                                          <p:stCondLst>
                                            <p:cond delay="0"/>
                                          </p:stCondLst>
                                        </p:cTn>
                                        <p:tgtEl>
                                          <p:spTgt spid="27"/>
                                        </p:tgtEl>
                                      </p:cBhvr>
                                    </p:animEffect>
                                    <p:anim calcmode="lin" valueType="num">
                                      <p:cBhvr>
                                        <p:cTn id="45"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50" dur="13">
                                          <p:stCondLst>
                                            <p:cond delay="325"/>
                                          </p:stCondLst>
                                        </p:cTn>
                                        <p:tgtEl>
                                          <p:spTgt spid="27"/>
                                        </p:tgtEl>
                                      </p:cBhvr>
                                      <p:to x="100000" y="60000"/>
                                    </p:animScale>
                                    <p:animScale>
                                      <p:cBhvr>
                                        <p:cTn id="51" dur="83" decel="50000">
                                          <p:stCondLst>
                                            <p:cond delay="338"/>
                                          </p:stCondLst>
                                        </p:cTn>
                                        <p:tgtEl>
                                          <p:spTgt spid="27"/>
                                        </p:tgtEl>
                                      </p:cBhvr>
                                      <p:to x="100000" y="100000"/>
                                    </p:animScale>
                                    <p:animScale>
                                      <p:cBhvr>
                                        <p:cTn id="52" dur="13">
                                          <p:stCondLst>
                                            <p:cond delay="656"/>
                                          </p:stCondLst>
                                        </p:cTn>
                                        <p:tgtEl>
                                          <p:spTgt spid="27"/>
                                        </p:tgtEl>
                                      </p:cBhvr>
                                      <p:to x="100000" y="80000"/>
                                    </p:animScale>
                                    <p:animScale>
                                      <p:cBhvr>
                                        <p:cTn id="53" dur="83" decel="50000">
                                          <p:stCondLst>
                                            <p:cond delay="669"/>
                                          </p:stCondLst>
                                        </p:cTn>
                                        <p:tgtEl>
                                          <p:spTgt spid="27"/>
                                        </p:tgtEl>
                                      </p:cBhvr>
                                      <p:to x="100000" y="100000"/>
                                    </p:animScale>
                                    <p:animScale>
                                      <p:cBhvr>
                                        <p:cTn id="54" dur="13">
                                          <p:stCondLst>
                                            <p:cond delay="821"/>
                                          </p:stCondLst>
                                        </p:cTn>
                                        <p:tgtEl>
                                          <p:spTgt spid="27"/>
                                        </p:tgtEl>
                                      </p:cBhvr>
                                      <p:to x="100000" y="90000"/>
                                    </p:animScale>
                                    <p:animScale>
                                      <p:cBhvr>
                                        <p:cTn id="55" dur="83" decel="50000">
                                          <p:stCondLst>
                                            <p:cond delay="834"/>
                                          </p:stCondLst>
                                        </p:cTn>
                                        <p:tgtEl>
                                          <p:spTgt spid="27"/>
                                        </p:tgtEl>
                                      </p:cBhvr>
                                      <p:to x="100000" y="100000"/>
                                    </p:animScale>
                                    <p:animScale>
                                      <p:cBhvr>
                                        <p:cTn id="56" dur="13">
                                          <p:stCondLst>
                                            <p:cond delay="904"/>
                                          </p:stCondLst>
                                        </p:cTn>
                                        <p:tgtEl>
                                          <p:spTgt spid="27"/>
                                        </p:tgtEl>
                                      </p:cBhvr>
                                      <p:to x="100000" y="95000"/>
                                    </p:animScale>
                                    <p:animScale>
                                      <p:cBhvr>
                                        <p:cTn id="57" dur="83" decel="50000">
                                          <p:stCondLst>
                                            <p:cond delay="917"/>
                                          </p:stCondLst>
                                        </p:cTn>
                                        <p:tgtEl>
                                          <p:spTgt spid="27"/>
                                        </p:tgtEl>
                                      </p:cBhvr>
                                      <p:to x="100000" y="100000"/>
                                    </p:animScale>
                                  </p:childTnLst>
                                </p:cTn>
                              </p:par>
                            </p:childTnLst>
                          </p:cTn>
                        </p:par>
                        <p:par>
                          <p:cTn id="58" fill="hold">
                            <p:stCondLst>
                              <p:cond delay="2000"/>
                            </p:stCondLst>
                            <p:childTnLst>
                              <p:par>
                                <p:cTn id="59" presetID="42" presetClass="entr" presetSubtype="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26" presetClass="entr" presetSubtype="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down)">
                                      <p:cBhvr>
                                        <p:cTn id="73" dur="290">
                                          <p:stCondLst>
                                            <p:cond delay="0"/>
                                          </p:stCondLst>
                                        </p:cTn>
                                        <p:tgtEl>
                                          <p:spTgt spid="42"/>
                                        </p:tgtEl>
                                      </p:cBhvr>
                                    </p:animEffect>
                                    <p:anim calcmode="lin" valueType="num">
                                      <p:cBhvr>
                                        <p:cTn id="74"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79" dur="13">
                                          <p:stCondLst>
                                            <p:cond delay="325"/>
                                          </p:stCondLst>
                                        </p:cTn>
                                        <p:tgtEl>
                                          <p:spTgt spid="42"/>
                                        </p:tgtEl>
                                      </p:cBhvr>
                                      <p:to x="100000" y="60000"/>
                                    </p:animScale>
                                    <p:animScale>
                                      <p:cBhvr>
                                        <p:cTn id="80" dur="83" decel="50000">
                                          <p:stCondLst>
                                            <p:cond delay="338"/>
                                          </p:stCondLst>
                                        </p:cTn>
                                        <p:tgtEl>
                                          <p:spTgt spid="42"/>
                                        </p:tgtEl>
                                      </p:cBhvr>
                                      <p:to x="100000" y="100000"/>
                                    </p:animScale>
                                    <p:animScale>
                                      <p:cBhvr>
                                        <p:cTn id="81" dur="13">
                                          <p:stCondLst>
                                            <p:cond delay="656"/>
                                          </p:stCondLst>
                                        </p:cTn>
                                        <p:tgtEl>
                                          <p:spTgt spid="42"/>
                                        </p:tgtEl>
                                      </p:cBhvr>
                                      <p:to x="100000" y="80000"/>
                                    </p:animScale>
                                    <p:animScale>
                                      <p:cBhvr>
                                        <p:cTn id="82" dur="83" decel="50000">
                                          <p:stCondLst>
                                            <p:cond delay="669"/>
                                          </p:stCondLst>
                                        </p:cTn>
                                        <p:tgtEl>
                                          <p:spTgt spid="42"/>
                                        </p:tgtEl>
                                      </p:cBhvr>
                                      <p:to x="100000" y="100000"/>
                                    </p:animScale>
                                    <p:animScale>
                                      <p:cBhvr>
                                        <p:cTn id="83" dur="13">
                                          <p:stCondLst>
                                            <p:cond delay="821"/>
                                          </p:stCondLst>
                                        </p:cTn>
                                        <p:tgtEl>
                                          <p:spTgt spid="42"/>
                                        </p:tgtEl>
                                      </p:cBhvr>
                                      <p:to x="100000" y="90000"/>
                                    </p:animScale>
                                    <p:animScale>
                                      <p:cBhvr>
                                        <p:cTn id="84" dur="83" decel="50000">
                                          <p:stCondLst>
                                            <p:cond delay="834"/>
                                          </p:stCondLst>
                                        </p:cTn>
                                        <p:tgtEl>
                                          <p:spTgt spid="42"/>
                                        </p:tgtEl>
                                      </p:cBhvr>
                                      <p:to x="100000" y="100000"/>
                                    </p:animScale>
                                    <p:animScale>
                                      <p:cBhvr>
                                        <p:cTn id="85" dur="13">
                                          <p:stCondLst>
                                            <p:cond delay="904"/>
                                          </p:stCondLst>
                                        </p:cTn>
                                        <p:tgtEl>
                                          <p:spTgt spid="42"/>
                                        </p:tgtEl>
                                      </p:cBhvr>
                                      <p:to x="100000" y="95000"/>
                                    </p:animScale>
                                    <p:animScale>
                                      <p:cBhvr>
                                        <p:cTn id="86" dur="83" decel="50000">
                                          <p:stCondLst>
                                            <p:cond delay="917"/>
                                          </p:stCondLst>
                                        </p:cTn>
                                        <p:tgtEl>
                                          <p:spTgt spid="42"/>
                                        </p:tgtEl>
                                      </p:cBhvr>
                                      <p:to x="100000" y="100000"/>
                                    </p:animScale>
                                  </p:childTnLst>
                                </p:cTn>
                              </p:par>
                            </p:childTnLst>
                          </p:cTn>
                        </p:par>
                        <p:par>
                          <p:cTn id="87" fill="hold">
                            <p:stCondLst>
                              <p:cond delay="5000"/>
                            </p:stCondLst>
                            <p:childTnLst>
                              <p:par>
                                <p:cTn id="88" presetID="42" presetClass="entr" presetSubtype="0"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1000"/>
                                        <p:tgtEl>
                                          <p:spTgt spid="48"/>
                                        </p:tgtEl>
                                      </p:cBhvr>
                                    </p:animEffect>
                                    <p:anim calcmode="lin" valueType="num">
                                      <p:cBhvr>
                                        <p:cTn id="97" dur="1000" fill="hold"/>
                                        <p:tgtEl>
                                          <p:spTgt spid="48"/>
                                        </p:tgtEl>
                                        <p:attrNameLst>
                                          <p:attrName>ppt_x</p:attrName>
                                        </p:attrNameLst>
                                      </p:cBhvr>
                                      <p:tavLst>
                                        <p:tav tm="0">
                                          <p:val>
                                            <p:strVal val="#ppt_x"/>
                                          </p:val>
                                        </p:tav>
                                        <p:tav tm="100000">
                                          <p:val>
                                            <p:strVal val="#ppt_x"/>
                                          </p:val>
                                        </p:tav>
                                      </p:tavLst>
                                    </p:anim>
                                    <p:anim calcmode="lin" valueType="num">
                                      <p:cBhvr>
                                        <p:cTn id="98" dur="1000" fill="hold"/>
                                        <p:tgtEl>
                                          <p:spTgt spid="48"/>
                                        </p:tgtEl>
                                        <p:attrNameLst>
                                          <p:attrName>ppt_y</p:attrName>
                                        </p:attrNameLst>
                                      </p:cBhvr>
                                      <p:tavLst>
                                        <p:tav tm="0">
                                          <p:val>
                                            <p:strVal val="#ppt_y+.1"/>
                                          </p:val>
                                        </p:tav>
                                        <p:tav tm="100000">
                                          <p:val>
                                            <p:strVal val="#ppt_y"/>
                                          </p:val>
                                        </p:tav>
                                      </p:tavLst>
                                    </p:anim>
                                  </p:childTnLst>
                                </p:cTn>
                              </p:par>
                            </p:childTnLst>
                          </p:cTn>
                        </p:par>
                        <p:par>
                          <p:cTn id="99" fill="hold">
                            <p:stCondLst>
                              <p:cond delay="7000"/>
                            </p:stCondLst>
                            <p:childTnLst>
                              <p:par>
                                <p:cTn id="100" presetID="26" presetClass="entr" presetSubtype="0"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290">
                                          <p:stCondLst>
                                            <p:cond delay="0"/>
                                          </p:stCondLst>
                                        </p:cTn>
                                        <p:tgtEl>
                                          <p:spTgt spid="56"/>
                                        </p:tgtEl>
                                      </p:cBhvr>
                                    </p:animEffect>
                                    <p:anim calcmode="lin" valueType="num">
                                      <p:cBhvr>
                                        <p:cTn id="103" dur="911"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104" dur="332"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05" dur="332" tmFilter="0, 0; 0.125,0.2665; 0.25,0.4; 0.375,0.465; 0.5,0.5;  0.625,0.535; 0.75,0.6; 0.875,0.7335; 1,1">
                                          <p:stCondLst>
                                            <p:cond delay="332"/>
                                          </p:stCondLst>
                                        </p:cTn>
                                        <p:tgtEl>
                                          <p:spTgt spid="56"/>
                                        </p:tgtEl>
                                        <p:attrNameLst>
                                          <p:attrName>ppt_y</p:attrName>
                                        </p:attrNameLst>
                                      </p:cBhvr>
                                      <p:tavLst>
                                        <p:tav tm="0" fmla="#ppt_y-sin(pi*$)/9">
                                          <p:val>
                                            <p:fltVal val="0"/>
                                          </p:val>
                                        </p:tav>
                                        <p:tav tm="100000">
                                          <p:val>
                                            <p:fltVal val="1"/>
                                          </p:val>
                                        </p:tav>
                                      </p:tavLst>
                                    </p:anim>
                                    <p:anim calcmode="lin" valueType="num">
                                      <p:cBhvr>
                                        <p:cTn id="106" dur="166" tmFilter="0, 0; 0.125,0.2665; 0.25,0.4; 0.375,0.465; 0.5,0.5;  0.625,0.535; 0.75,0.6; 0.875,0.7335; 1,1">
                                          <p:stCondLst>
                                            <p:cond delay="662"/>
                                          </p:stCondLst>
                                        </p:cTn>
                                        <p:tgtEl>
                                          <p:spTgt spid="56"/>
                                        </p:tgtEl>
                                        <p:attrNameLst>
                                          <p:attrName>ppt_y</p:attrName>
                                        </p:attrNameLst>
                                      </p:cBhvr>
                                      <p:tavLst>
                                        <p:tav tm="0" fmla="#ppt_y-sin(pi*$)/27">
                                          <p:val>
                                            <p:fltVal val="0"/>
                                          </p:val>
                                        </p:tav>
                                        <p:tav tm="100000">
                                          <p:val>
                                            <p:fltVal val="1"/>
                                          </p:val>
                                        </p:tav>
                                      </p:tavLst>
                                    </p:anim>
                                    <p:anim calcmode="lin" valueType="num">
                                      <p:cBhvr>
                                        <p:cTn id="107" dur="82" tmFilter="0, 0; 0.125,0.2665; 0.25,0.4; 0.375,0.465; 0.5,0.5;  0.625,0.535; 0.75,0.6; 0.875,0.7335; 1,1">
                                          <p:stCondLst>
                                            <p:cond delay="828"/>
                                          </p:stCondLst>
                                        </p:cTn>
                                        <p:tgtEl>
                                          <p:spTgt spid="56"/>
                                        </p:tgtEl>
                                        <p:attrNameLst>
                                          <p:attrName>ppt_y</p:attrName>
                                        </p:attrNameLst>
                                      </p:cBhvr>
                                      <p:tavLst>
                                        <p:tav tm="0" fmla="#ppt_y-sin(pi*$)/81">
                                          <p:val>
                                            <p:fltVal val="0"/>
                                          </p:val>
                                        </p:tav>
                                        <p:tav tm="100000">
                                          <p:val>
                                            <p:fltVal val="1"/>
                                          </p:val>
                                        </p:tav>
                                      </p:tavLst>
                                    </p:anim>
                                    <p:animScale>
                                      <p:cBhvr>
                                        <p:cTn id="108" dur="13">
                                          <p:stCondLst>
                                            <p:cond delay="325"/>
                                          </p:stCondLst>
                                        </p:cTn>
                                        <p:tgtEl>
                                          <p:spTgt spid="56"/>
                                        </p:tgtEl>
                                      </p:cBhvr>
                                      <p:to x="100000" y="60000"/>
                                    </p:animScale>
                                    <p:animScale>
                                      <p:cBhvr>
                                        <p:cTn id="109" dur="83" decel="50000">
                                          <p:stCondLst>
                                            <p:cond delay="338"/>
                                          </p:stCondLst>
                                        </p:cTn>
                                        <p:tgtEl>
                                          <p:spTgt spid="56"/>
                                        </p:tgtEl>
                                      </p:cBhvr>
                                      <p:to x="100000" y="100000"/>
                                    </p:animScale>
                                    <p:animScale>
                                      <p:cBhvr>
                                        <p:cTn id="110" dur="13">
                                          <p:stCondLst>
                                            <p:cond delay="656"/>
                                          </p:stCondLst>
                                        </p:cTn>
                                        <p:tgtEl>
                                          <p:spTgt spid="56"/>
                                        </p:tgtEl>
                                      </p:cBhvr>
                                      <p:to x="100000" y="80000"/>
                                    </p:animScale>
                                    <p:animScale>
                                      <p:cBhvr>
                                        <p:cTn id="111" dur="83" decel="50000">
                                          <p:stCondLst>
                                            <p:cond delay="669"/>
                                          </p:stCondLst>
                                        </p:cTn>
                                        <p:tgtEl>
                                          <p:spTgt spid="56"/>
                                        </p:tgtEl>
                                      </p:cBhvr>
                                      <p:to x="100000" y="100000"/>
                                    </p:animScale>
                                    <p:animScale>
                                      <p:cBhvr>
                                        <p:cTn id="112" dur="13">
                                          <p:stCondLst>
                                            <p:cond delay="821"/>
                                          </p:stCondLst>
                                        </p:cTn>
                                        <p:tgtEl>
                                          <p:spTgt spid="56"/>
                                        </p:tgtEl>
                                      </p:cBhvr>
                                      <p:to x="100000" y="90000"/>
                                    </p:animScale>
                                    <p:animScale>
                                      <p:cBhvr>
                                        <p:cTn id="113" dur="83" decel="50000">
                                          <p:stCondLst>
                                            <p:cond delay="834"/>
                                          </p:stCondLst>
                                        </p:cTn>
                                        <p:tgtEl>
                                          <p:spTgt spid="56"/>
                                        </p:tgtEl>
                                      </p:cBhvr>
                                      <p:to x="100000" y="100000"/>
                                    </p:animScale>
                                    <p:animScale>
                                      <p:cBhvr>
                                        <p:cTn id="114" dur="13">
                                          <p:stCondLst>
                                            <p:cond delay="904"/>
                                          </p:stCondLst>
                                        </p:cTn>
                                        <p:tgtEl>
                                          <p:spTgt spid="56"/>
                                        </p:tgtEl>
                                      </p:cBhvr>
                                      <p:to x="100000" y="95000"/>
                                    </p:animScale>
                                    <p:animScale>
                                      <p:cBhvr>
                                        <p:cTn id="115" dur="83" decel="50000">
                                          <p:stCondLst>
                                            <p:cond delay="917"/>
                                          </p:stCondLst>
                                        </p:cTn>
                                        <p:tgtEl>
                                          <p:spTgt spid="56"/>
                                        </p:tgtEl>
                                      </p:cBhvr>
                                      <p:to x="100000" y="100000"/>
                                    </p:animScale>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childTnLst>
                          </p:cTn>
                        </p:par>
                        <p:par>
                          <p:cTn id="122" fill="hold">
                            <p:stCondLst>
                              <p:cond delay="9000"/>
                            </p:stCondLst>
                            <p:childTnLst>
                              <p:par>
                                <p:cTn id="123" presetID="42" presetClass="entr" presetSubtype="0" fill="hold"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ldLvl="0" animBg="1"/>
      <p:bldP spid="11" grpId="0"/>
      <p:bldP spid="5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171972" y="-172956"/>
            <a:ext cx="2060848" cy="2406764"/>
          </a:xfrm>
          <a:prstGeom prst="triangle">
            <a:avLst>
              <a:gd name="adj" fmla="val 0"/>
            </a:avLst>
          </a:prstGeom>
          <a:solidFill>
            <a:srgbClr val="FA78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等腰三角形 70"/>
          <p:cNvSpPr/>
          <p:nvPr/>
        </p:nvSpPr>
        <p:spPr>
          <a:xfrm rot="16200000">
            <a:off x="9987426" y="4651240"/>
            <a:ext cx="2060849" cy="2352672"/>
          </a:xfrm>
          <a:prstGeom prst="triangle">
            <a:avLst>
              <a:gd name="adj" fmla="val 0"/>
            </a:avLst>
          </a:prstGeom>
          <a:solidFill>
            <a:srgbClr val="FA783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5236262" y="500961"/>
            <a:ext cx="1703903" cy="1703903"/>
            <a:chOff x="1677608" y="2996952"/>
            <a:chExt cx="1395643" cy="1395643"/>
          </a:xfrm>
        </p:grpSpPr>
        <p:sp>
          <p:nvSpPr>
            <p:cNvPr id="7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微软雅黑" panose="020B0503020204020204" pitchFamily="34" charset="-122"/>
                <a:ea typeface="微软雅黑" panose="020B0503020204020204" pitchFamily="34" charset="-122"/>
              </a:endParaRPr>
            </a:p>
          </p:txBody>
        </p:sp>
        <p:sp>
          <p:nvSpPr>
            <p:cNvPr id="74" name="Oval 29"/>
            <p:cNvSpPr>
              <a:spLocks noChangeAspect="1"/>
            </p:cNvSpPr>
            <p:nvPr/>
          </p:nvSpPr>
          <p:spPr>
            <a:xfrm>
              <a:off x="1850114" y="3169458"/>
              <a:ext cx="1050630" cy="1050630"/>
            </a:xfrm>
            <a:prstGeom prst="ellipse">
              <a:avLst/>
            </a:prstGeom>
            <a:solidFill>
              <a:srgbClr val="FA783A"/>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5" name="标题 4"/>
          <p:cNvSpPr txBox="1"/>
          <p:nvPr/>
        </p:nvSpPr>
        <p:spPr>
          <a:xfrm>
            <a:off x="5548153" y="1168519"/>
            <a:ext cx="1080120"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目录</a:t>
            </a:r>
          </a:p>
        </p:txBody>
      </p:sp>
      <p:sp>
        <p:nvSpPr>
          <p:cNvPr id="76" name="椭圆 75"/>
          <p:cNvSpPr/>
          <p:nvPr/>
        </p:nvSpPr>
        <p:spPr>
          <a:xfrm>
            <a:off x="6537601" y="198857"/>
            <a:ext cx="505983" cy="505983"/>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6940165" y="704840"/>
            <a:ext cx="648072" cy="648072"/>
          </a:xfrm>
          <a:prstGeom prst="ellipse">
            <a:avLst/>
          </a:prstGeom>
          <a:solidFill>
            <a:srgbClr val="FA783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4533228" y="1099920"/>
            <a:ext cx="505983" cy="505983"/>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4940887" y="1605903"/>
            <a:ext cx="295375" cy="295375"/>
          </a:xfrm>
          <a:prstGeom prst="ellipse">
            <a:avLst/>
          </a:prstGeom>
          <a:solidFill>
            <a:srgbClr val="00AF9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054054" y="865344"/>
            <a:ext cx="173821" cy="173821"/>
          </a:xfrm>
          <a:prstGeom prst="ellipse">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文本框 9"/>
          <p:cNvSpPr txBox="1"/>
          <p:nvPr/>
        </p:nvSpPr>
        <p:spPr>
          <a:xfrm>
            <a:off x="1128048" y="4872499"/>
            <a:ext cx="2103040" cy="296545"/>
          </a:xfrm>
          <a:prstGeom prst="rect">
            <a:avLst/>
          </a:prstGeom>
          <a:noFill/>
        </p:spPr>
        <p:txBody>
          <a:bodyPr wrap="square" lIns="68580" tIns="34290" rIns="68580" bIns="34290" rtlCol="0">
            <a:spAutoFit/>
          </a:bodyPr>
          <a:lstStyle/>
          <a:p>
            <a:pPr marL="0" lvl="1" algn="ctr"/>
            <a:r>
              <a:rPr lang="zh-CN" altLang="en-US" sz="1400" dirty="0">
                <a:solidFill>
                  <a:srgbClr val="FF6D67"/>
                </a:solidFill>
                <a:latin typeface="微软雅黑" panose="020B0503020204020204" pitchFamily="34" charset="-122"/>
                <a:ea typeface="微软雅黑" panose="020B0503020204020204" pitchFamily="34" charset="-122"/>
              </a:rPr>
              <a:t>（此处添加标题）</a:t>
            </a:r>
          </a:p>
        </p:txBody>
      </p:sp>
      <p:sp>
        <p:nvSpPr>
          <p:cNvPr id="192" name="圆角矩形 191"/>
          <p:cNvSpPr/>
          <p:nvPr/>
        </p:nvSpPr>
        <p:spPr>
          <a:xfrm>
            <a:off x="1279468" y="4305516"/>
            <a:ext cx="1800200" cy="504056"/>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grpSp>
        <p:nvGrpSpPr>
          <p:cNvPr id="193" name="组合 192"/>
          <p:cNvGrpSpPr/>
          <p:nvPr/>
        </p:nvGrpSpPr>
        <p:grpSpPr>
          <a:xfrm>
            <a:off x="1711516" y="3158840"/>
            <a:ext cx="936104" cy="936104"/>
            <a:chOff x="1677608" y="2996952"/>
            <a:chExt cx="1395643" cy="1395643"/>
          </a:xfrm>
        </p:grpSpPr>
        <p:sp>
          <p:nvSpPr>
            <p:cNvPr id="19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195" name="Oval 29"/>
            <p:cNvSpPr>
              <a:spLocks noChangeAspect="1"/>
            </p:cNvSpPr>
            <p:nvPr/>
          </p:nvSpPr>
          <p:spPr>
            <a:xfrm>
              <a:off x="1850114" y="3169458"/>
              <a:ext cx="1050630" cy="105063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196" name="文本框 9"/>
          <p:cNvSpPr txBox="1"/>
          <p:nvPr/>
        </p:nvSpPr>
        <p:spPr>
          <a:xfrm>
            <a:off x="1416080" y="4384420"/>
            <a:ext cx="1503815" cy="394970"/>
          </a:xfrm>
          <a:prstGeom prst="rect">
            <a:avLst/>
          </a:prstGeom>
          <a:noFill/>
        </p:spPr>
        <p:txBody>
          <a:bodyPr wrap="square" lIns="68580" tIns="34290" rIns="68580" bIns="34290" rtlCol="0">
            <a:spAutoFit/>
          </a:bodyPr>
          <a:lstStyle/>
          <a:p>
            <a:pPr marL="0" lvl="1" algn="ctr"/>
            <a:r>
              <a:rPr lang="zh-CN" altLang="en-US" sz="2000" b="1" dirty="0">
                <a:solidFill>
                  <a:srgbClr val="FF6D67"/>
                </a:solidFill>
                <a:latin typeface="微软雅黑" panose="020B0503020204020204" pitchFamily="34" charset="-122"/>
                <a:ea typeface="微软雅黑" panose="020B0503020204020204" pitchFamily="34" charset="-122"/>
              </a:rPr>
              <a:t>添加标题</a:t>
            </a:r>
          </a:p>
        </p:txBody>
      </p:sp>
      <p:sp>
        <p:nvSpPr>
          <p:cNvPr id="197" name="KSO_Shape"/>
          <p:cNvSpPr/>
          <p:nvPr/>
        </p:nvSpPr>
        <p:spPr bwMode="auto">
          <a:xfrm>
            <a:off x="1953358" y="3496251"/>
            <a:ext cx="452420" cy="31066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98" name="文本框 9"/>
          <p:cNvSpPr txBox="1"/>
          <p:nvPr/>
        </p:nvSpPr>
        <p:spPr>
          <a:xfrm>
            <a:off x="3057456" y="4872499"/>
            <a:ext cx="2103040" cy="296545"/>
          </a:xfrm>
          <a:prstGeom prst="rect">
            <a:avLst/>
          </a:prstGeom>
          <a:noFill/>
        </p:spPr>
        <p:txBody>
          <a:bodyPr wrap="square" lIns="68580" tIns="34290" rIns="68580" bIns="34290" rtlCol="0">
            <a:spAutoFit/>
          </a:bodyPr>
          <a:lstStyle/>
          <a:p>
            <a:pPr marL="0" lvl="1" algn="ctr"/>
            <a:r>
              <a:rPr lang="zh-CN" altLang="en-US" sz="1400" dirty="0">
                <a:solidFill>
                  <a:srgbClr val="00B0F0"/>
                </a:solidFill>
                <a:latin typeface="微软雅黑" panose="020B0503020204020204" pitchFamily="34" charset="-122"/>
                <a:ea typeface="微软雅黑" panose="020B0503020204020204" pitchFamily="34" charset="-122"/>
              </a:rPr>
              <a:t>（此处添加标题）</a:t>
            </a:r>
          </a:p>
        </p:txBody>
      </p:sp>
      <p:sp>
        <p:nvSpPr>
          <p:cNvPr id="199" name="圆角矩形 198"/>
          <p:cNvSpPr/>
          <p:nvPr/>
        </p:nvSpPr>
        <p:spPr>
          <a:xfrm>
            <a:off x="3208876" y="4305516"/>
            <a:ext cx="1800200" cy="504056"/>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grpSp>
        <p:nvGrpSpPr>
          <p:cNvPr id="200" name="组合 199"/>
          <p:cNvGrpSpPr/>
          <p:nvPr/>
        </p:nvGrpSpPr>
        <p:grpSpPr>
          <a:xfrm>
            <a:off x="3640924" y="3158840"/>
            <a:ext cx="936104" cy="936104"/>
            <a:chOff x="1677608" y="2996952"/>
            <a:chExt cx="1395643" cy="1395643"/>
          </a:xfrm>
        </p:grpSpPr>
        <p:sp>
          <p:nvSpPr>
            <p:cNvPr id="20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202" name="Oval 29"/>
            <p:cNvSpPr>
              <a:spLocks noChangeAspect="1"/>
            </p:cNvSpPr>
            <p:nvPr/>
          </p:nvSpPr>
          <p:spPr>
            <a:xfrm>
              <a:off x="1850114" y="3169458"/>
              <a:ext cx="1050630" cy="1050630"/>
            </a:xfrm>
            <a:prstGeom prst="ellipse">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03" name="文本框 9"/>
          <p:cNvSpPr txBox="1"/>
          <p:nvPr/>
        </p:nvSpPr>
        <p:spPr>
          <a:xfrm>
            <a:off x="3345488" y="4384420"/>
            <a:ext cx="1503815" cy="394970"/>
          </a:xfrm>
          <a:prstGeom prst="rect">
            <a:avLst/>
          </a:prstGeom>
          <a:noFill/>
        </p:spPr>
        <p:txBody>
          <a:bodyPr wrap="square" lIns="68580" tIns="34290" rIns="68580" bIns="34290" rtlCol="0">
            <a:spAutoFit/>
          </a:bodyPr>
          <a:lstStyle/>
          <a:p>
            <a:pPr marL="0" lvl="1" algn="ctr"/>
            <a:r>
              <a:rPr lang="zh-CN" altLang="en-US" sz="2000" b="1" dirty="0">
                <a:solidFill>
                  <a:srgbClr val="00B0F0"/>
                </a:solidFill>
                <a:latin typeface="微软雅黑" panose="020B0503020204020204" pitchFamily="34" charset="-122"/>
                <a:ea typeface="微软雅黑" panose="020B0503020204020204" pitchFamily="34" charset="-122"/>
              </a:rPr>
              <a:t>添加标题</a:t>
            </a:r>
          </a:p>
        </p:txBody>
      </p:sp>
      <p:sp>
        <p:nvSpPr>
          <p:cNvPr id="204" name="KSO_Shape"/>
          <p:cNvSpPr/>
          <p:nvPr/>
        </p:nvSpPr>
        <p:spPr bwMode="auto">
          <a:xfrm>
            <a:off x="3936360" y="3491896"/>
            <a:ext cx="400966" cy="31501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205" name="文本框 9"/>
          <p:cNvSpPr txBox="1"/>
          <p:nvPr/>
        </p:nvSpPr>
        <p:spPr>
          <a:xfrm>
            <a:off x="5001672" y="4872499"/>
            <a:ext cx="2103040" cy="296545"/>
          </a:xfrm>
          <a:prstGeom prst="rect">
            <a:avLst/>
          </a:prstGeom>
          <a:noFill/>
        </p:spPr>
        <p:txBody>
          <a:bodyPr wrap="square" lIns="68580" tIns="34290" rIns="68580" bIns="34290" rtlCol="0">
            <a:spAutoFit/>
          </a:bodyPr>
          <a:lstStyle/>
          <a:p>
            <a:pPr marL="0" lvl="1" algn="ctr"/>
            <a:r>
              <a:rPr lang="zh-CN" altLang="en-US" sz="1400" dirty="0">
                <a:solidFill>
                  <a:srgbClr val="FA783A"/>
                </a:solidFill>
                <a:latin typeface="微软雅黑" panose="020B0503020204020204" pitchFamily="34" charset="-122"/>
                <a:ea typeface="微软雅黑" panose="020B0503020204020204" pitchFamily="34" charset="-122"/>
              </a:rPr>
              <a:t>（此处添加标题）</a:t>
            </a:r>
          </a:p>
        </p:txBody>
      </p:sp>
      <p:sp>
        <p:nvSpPr>
          <p:cNvPr id="206" name="圆角矩形 205"/>
          <p:cNvSpPr/>
          <p:nvPr/>
        </p:nvSpPr>
        <p:spPr>
          <a:xfrm>
            <a:off x="5153092" y="4305516"/>
            <a:ext cx="1800200" cy="504056"/>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grpSp>
        <p:nvGrpSpPr>
          <p:cNvPr id="207" name="组合 206"/>
          <p:cNvGrpSpPr/>
          <p:nvPr/>
        </p:nvGrpSpPr>
        <p:grpSpPr>
          <a:xfrm>
            <a:off x="5585140" y="3158840"/>
            <a:ext cx="936104" cy="936104"/>
            <a:chOff x="1677608" y="2996952"/>
            <a:chExt cx="1395643" cy="1395643"/>
          </a:xfrm>
        </p:grpSpPr>
        <p:sp>
          <p:nvSpPr>
            <p:cNvPr id="20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209" name="Oval 29"/>
            <p:cNvSpPr>
              <a:spLocks noChangeAspect="1"/>
            </p:cNvSpPr>
            <p:nvPr/>
          </p:nvSpPr>
          <p:spPr>
            <a:xfrm>
              <a:off x="1850114" y="3169458"/>
              <a:ext cx="1050630" cy="1050630"/>
            </a:xfrm>
            <a:prstGeom prst="ellipse">
              <a:avLst/>
            </a:prstGeom>
            <a:solidFill>
              <a:srgbClr val="FA783A"/>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10" name="文本框 9"/>
          <p:cNvSpPr txBox="1"/>
          <p:nvPr/>
        </p:nvSpPr>
        <p:spPr>
          <a:xfrm>
            <a:off x="5289704" y="4384420"/>
            <a:ext cx="1503815"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微软雅黑" panose="020B0503020204020204" pitchFamily="34" charset="-122"/>
                <a:ea typeface="微软雅黑" panose="020B0503020204020204" pitchFamily="34" charset="-122"/>
              </a:rPr>
              <a:t>添加标题</a:t>
            </a:r>
          </a:p>
        </p:txBody>
      </p:sp>
      <p:sp>
        <p:nvSpPr>
          <p:cNvPr id="211" name="KSO_Shape"/>
          <p:cNvSpPr/>
          <p:nvPr/>
        </p:nvSpPr>
        <p:spPr bwMode="auto">
          <a:xfrm>
            <a:off x="5841582" y="3454538"/>
            <a:ext cx="400058" cy="39605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212" name="文本框 9"/>
          <p:cNvSpPr txBox="1"/>
          <p:nvPr/>
        </p:nvSpPr>
        <p:spPr>
          <a:xfrm>
            <a:off x="6945888" y="4872499"/>
            <a:ext cx="2103040" cy="296545"/>
          </a:xfrm>
          <a:prstGeom prst="rect">
            <a:avLst/>
          </a:prstGeom>
          <a:noFill/>
        </p:spPr>
        <p:txBody>
          <a:bodyPr wrap="square" lIns="68580" tIns="34290" rIns="68580" bIns="34290" rtlCol="0">
            <a:spAutoFit/>
          </a:bodyPr>
          <a:lstStyle/>
          <a:p>
            <a:pPr marL="0" lvl="1" algn="ctr"/>
            <a:r>
              <a:rPr lang="zh-CN" altLang="en-US" sz="1400" dirty="0">
                <a:solidFill>
                  <a:srgbClr val="00B050"/>
                </a:solidFill>
                <a:latin typeface="微软雅黑" panose="020B0503020204020204" pitchFamily="34" charset="-122"/>
                <a:ea typeface="微软雅黑" panose="020B0503020204020204" pitchFamily="34" charset="-122"/>
              </a:rPr>
              <a:t>（此处添加标题）</a:t>
            </a:r>
          </a:p>
        </p:txBody>
      </p:sp>
      <p:sp>
        <p:nvSpPr>
          <p:cNvPr id="213" name="圆角矩形 212"/>
          <p:cNvSpPr/>
          <p:nvPr/>
        </p:nvSpPr>
        <p:spPr>
          <a:xfrm>
            <a:off x="7097308" y="4305516"/>
            <a:ext cx="1800200" cy="504056"/>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grpSp>
        <p:nvGrpSpPr>
          <p:cNvPr id="214" name="组合 213"/>
          <p:cNvGrpSpPr/>
          <p:nvPr/>
        </p:nvGrpSpPr>
        <p:grpSpPr>
          <a:xfrm>
            <a:off x="7529356" y="3158840"/>
            <a:ext cx="936104" cy="936104"/>
            <a:chOff x="1677608" y="2996952"/>
            <a:chExt cx="1395643" cy="1395643"/>
          </a:xfrm>
        </p:grpSpPr>
        <p:sp>
          <p:nvSpPr>
            <p:cNvPr id="21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216" name="Oval 29"/>
            <p:cNvSpPr>
              <a:spLocks noChangeAspect="1"/>
            </p:cNvSpPr>
            <p:nvPr/>
          </p:nvSpPr>
          <p:spPr>
            <a:xfrm>
              <a:off x="1850114" y="3169458"/>
              <a:ext cx="1050630" cy="1050630"/>
            </a:xfrm>
            <a:prstGeom prst="ellipse">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17" name="文本框 9"/>
          <p:cNvSpPr txBox="1"/>
          <p:nvPr/>
        </p:nvSpPr>
        <p:spPr>
          <a:xfrm>
            <a:off x="7233920" y="4384420"/>
            <a:ext cx="1503815" cy="394970"/>
          </a:xfrm>
          <a:prstGeom prst="rect">
            <a:avLst/>
          </a:prstGeom>
          <a:noFill/>
        </p:spPr>
        <p:txBody>
          <a:bodyPr wrap="square" lIns="68580" tIns="34290" rIns="68580" bIns="34290" rtlCol="0">
            <a:spAutoFit/>
          </a:bodyPr>
          <a:lstStyle/>
          <a:p>
            <a:pPr marL="0" lvl="1" algn="ctr"/>
            <a:r>
              <a:rPr lang="zh-CN" altLang="en-US" sz="2000" b="1" dirty="0">
                <a:solidFill>
                  <a:srgbClr val="00B050"/>
                </a:solidFill>
                <a:latin typeface="微软雅黑" panose="020B0503020204020204" pitchFamily="34" charset="-122"/>
                <a:ea typeface="微软雅黑" panose="020B0503020204020204" pitchFamily="34" charset="-122"/>
              </a:rPr>
              <a:t>添加标题</a:t>
            </a:r>
          </a:p>
        </p:txBody>
      </p:sp>
      <p:sp>
        <p:nvSpPr>
          <p:cNvPr id="218" name="KSO_Shape"/>
          <p:cNvSpPr/>
          <p:nvPr/>
        </p:nvSpPr>
        <p:spPr bwMode="auto">
          <a:xfrm>
            <a:off x="7824792" y="3463533"/>
            <a:ext cx="403977" cy="34337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1C666E"/>
              </a:solidFill>
              <a:ea typeface="宋体" panose="02010600030101010101" pitchFamily="2" charset="-122"/>
            </a:endParaRPr>
          </a:p>
        </p:txBody>
      </p:sp>
      <p:sp>
        <p:nvSpPr>
          <p:cNvPr id="219" name="文本框 9"/>
          <p:cNvSpPr txBox="1"/>
          <p:nvPr/>
        </p:nvSpPr>
        <p:spPr>
          <a:xfrm>
            <a:off x="8890104" y="4872499"/>
            <a:ext cx="2103040" cy="296545"/>
          </a:xfrm>
          <a:prstGeom prst="rect">
            <a:avLst/>
          </a:prstGeom>
          <a:noFill/>
        </p:spPr>
        <p:txBody>
          <a:bodyPr wrap="square" lIns="68580" tIns="34290" rIns="68580" bIns="34290" rtlCol="0">
            <a:spAutoFit/>
          </a:bodyPr>
          <a:lstStyle/>
          <a:p>
            <a:pPr marL="0" lvl="1" algn="ctr"/>
            <a:r>
              <a:rPr lang="zh-CN" altLang="en-US" sz="1400" dirty="0">
                <a:solidFill>
                  <a:srgbClr val="00AF92"/>
                </a:solidFill>
                <a:latin typeface="微软雅黑" panose="020B0503020204020204" pitchFamily="34" charset="-122"/>
                <a:ea typeface="微软雅黑" panose="020B0503020204020204" pitchFamily="34" charset="-122"/>
              </a:rPr>
              <a:t>（此处添加标题）</a:t>
            </a:r>
          </a:p>
        </p:txBody>
      </p:sp>
      <p:sp>
        <p:nvSpPr>
          <p:cNvPr id="220" name="圆角矩形 219"/>
          <p:cNvSpPr/>
          <p:nvPr/>
        </p:nvSpPr>
        <p:spPr>
          <a:xfrm>
            <a:off x="9041524" y="4305516"/>
            <a:ext cx="1800200" cy="504056"/>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grpSp>
        <p:nvGrpSpPr>
          <p:cNvPr id="221" name="组合 220"/>
          <p:cNvGrpSpPr/>
          <p:nvPr/>
        </p:nvGrpSpPr>
        <p:grpSpPr>
          <a:xfrm>
            <a:off x="9473572" y="3158840"/>
            <a:ext cx="936104" cy="936104"/>
            <a:chOff x="1677608" y="2996952"/>
            <a:chExt cx="1395643" cy="1395643"/>
          </a:xfrm>
        </p:grpSpPr>
        <p:sp>
          <p:nvSpPr>
            <p:cNvPr id="22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223" name="Oval 29"/>
            <p:cNvSpPr>
              <a:spLocks noChangeAspect="1"/>
            </p:cNvSpPr>
            <p:nvPr/>
          </p:nvSpPr>
          <p:spPr>
            <a:xfrm>
              <a:off x="1850114" y="3169458"/>
              <a:ext cx="1050630" cy="1050630"/>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24" name="文本框 9"/>
          <p:cNvSpPr txBox="1"/>
          <p:nvPr/>
        </p:nvSpPr>
        <p:spPr>
          <a:xfrm>
            <a:off x="9178136" y="4384420"/>
            <a:ext cx="1503815" cy="394970"/>
          </a:xfrm>
          <a:prstGeom prst="rect">
            <a:avLst/>
          </a:prstGeom>
          <a:noFill/>
        </p:spPr>
        <p:txBody>
          <a:bodyPr wrap="square" lIns="68580" tIns="34290" rIns="68580" bIns="34290" rtlCol="0">
            <a:spAutoFit/>
          </a:bodyPr>
          <a:lstStyle/>
          <a:p>
            <a:pPr marL="0" lvl="1" algn="ctr"/>
            <a:r>
              <a:rPr lang="zh-CN" altLang="en-US" sz="2000" b="1" dirty="0">
                <a:solidFill>
                  <a:srgbClr val="00AF92"/>
                </a:solidFill>
                <a:latin typeface="微软雅黑" panose="020B0503020204020204" pitchFamily="34" charset="-122"/>
                <a:ea typeface="微软雅黑" panose="020B0503020204020204" pitchFamily="34" charset="-122"/>
              </a:rPr>
              <a:t>添加标题</a:t>
            </a:r>
          </a:p>
        </p:txBody>
      </p:sp>
      <p:sp>
        <p:nvSpPr>
          <p:cNvPr id="225" name="KSO_Shape"/>
          <p:cNvSpPr/>
          <p:nvPr/>
        </p:nvSpPr>
        <p:spPr bwMode="auto">
          <a:xfrm>
            <a:off x="9772008" y="3482862"/>
            <a:ext cx="353552" cy="33941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77"/>
                                        </p:tgtEl>
                                        <p:attrNameLst>
                                          <p:attrName>style.visibility</p:attrName>
                                        </p:attrNameLst>
                                      </p:cBhvr>
                                      <p:to>
                                        <p:strVal val="visible"/>
                                      </p:to>
                                    </p:set>
                                    <p:anim calcmode="lin" valueType="num">
                                      <p:cBhvr>
                                        <p:cTn id="22" dur="500" fill="hold"/>
                                        <p:tgtEl>
                                          <p:spTgt spid="77"/>
                                        </p:tgtEl>
                                        <p:attrNameLst>
                                          <p:attrName>ppt_w</p:attrName>
                                        </p:attrNameLst>
                                      </p:cBhvr>
                                      <p:tavLst>
                                        <p:tav tm="0">
                                          <p:val>
                                            <p:fltVal val="0"/>
                                          </p:val>
                                        </p:tav>
                                        <p:tav tm="100000">
                                          <p:val>
                                            <p:strVal val="#ppt_w"/>
                                          </p:val>
                                        </p:tav>
                                      </p:tavLst>
                                    </p:anim>
                                    <p:anim calcmode="lin" valueType="num">
                                      <p:cBhvr>
                                        <p:cTn id="23" dur="500" fill="hold"/>
                                        <p:tgtEl>
                                          <p:spTgt spid="77"/>
                                        </p:tgtEl>
                                        <p:attrNameLst>
                                          <p:attrName>ppt_h</p:attrName>
                                        </p:attrNameLst>
                                      </p:cBhvr>
                                      <p:tavLst>
                                        <p:tav tm="0">
                                          <p:val>
                                            <p:fltVal val="0"/>
                                          </p:val>
                                        </p:tav>
                                        <p:tav tm="100000">
                                          <p:val>
                                            <p:strVal val="#ppt_h"/>
                                          </p:val>
                                        </p:tav>
                                      </p:tavLst>
                                    </p:anim>
                                    <p:animEffect transition="in" filter="fade">
                                      <p:cBhvr>
                                        <p:cTn id="24" dur="500"/>
                                        <p:tgtEl>
                                          <p:spTgt spid="77"/>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ppt_w</p:attrName>
                                        </p:attrNameLst>
                                      </p:cBhvr>
                                      <p:tavLst>
                                        <p:tav tm="0">
                                          <p:val>
                                            <p:fltVal val="0"/>
                                          </p:val>
                                        </p:tav>
                                        <p:tav tm="100000">
                                          <p:val>
                                            <p:strVal val="#ppt_w"/>
                                          </p:val>
                                        </p:tav>
                                      </p:tavLst>
                                    </p:anim>
                                    <p:anim calcmode="lin" valueType="num">
                                      <p:cBhvr>
                                        <p:cTn id="33" dur="500" fill="hold"/>
                                        <p:tgtEl>
                                          <p:spTgt spid="79"/>
                                        </p:tgtEl>
                                        <p:attrNameLst>
                                          <p:attrName>ppt_h</p:attrName>
                                        </p:attrNameLst>
                                      </p:cBhvr>
                                      <p:tavLst>
                                        <p:tav tm="0">
                                          <p:val>
                                            <p:fltVal val="0"/>
                                          </p:val>
                                        </p:tav>
                                        <p:tav tm="100000">
                                          <p:val>
                                            <p:strVal val="#ppt_h"/>
                                          </p:val>
                                        </p:tav>
                                      </p:tavLst>
                                    </p:anim>
                                    <p:animEffect transition="in" filter="fade">
                                      <p:cBhvr>
                                        <p:cTn id="34" dur="500"/>
                                        <p:tgtEl>
                                          <p:spTgt spid="79"/>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80"/>
                                        </p:tgtEl>
                                        <p:attrNameLst>
                                          <p:attrName>style.visibility</p:attrName>
                                        </p:attrNameLst>
                                      </p:cBhvr>
                                      <p:to>
                                        <p:strVal val="visible"/>
                                      </p:to>
                                    </p:set>
                                    <p:anim calcmode="lin" valueType="num">
                                      <p:cBhvr>
                                        <p:cTn id="37" dur="500" fill="hold"/>
                                        <p:tgtEl>
                                          <p:spTgt spid="80"/>
                                        </p:tgtEl>
                                        <p:attrNameLst>
                                          <p:attrName>ppt_w</p:attrName>
                                        </p:attrNameLst>
                                      </p:cBhvr>
                                      <p:tavLst>
                                        <p:tav tm="0">
                                          <p:val>
                                            <p:fltVal val="0"/>
                                          </p:val>
                                        </p:tav>
                                        <p:tav tm="100000">
                                          <p:val>
                                            <p:strVal val="#ppt_w"/>
                                          </p:val>
                                        </p:tav>
                                      </p:tavLst>
                                    </p:anim>
                                    <p:anim calcmode="lin" valueType="num">
                                      <p:cBhvr>
                                        <p:cTn id="38" dur="500" fill="hold"/>
                                        <p:tgtEl>
                                          <p:spTgt spid="80"/>
                                        </p:tgtEl>
                                        <p:attrNameLst>
                                          <p:attrName>ppt_h</p:attrName>
                                        </p:attrNameLst>
                                      </p:cBhvr>
                                      <p:tavLst>
                                        <p:tav tm="0">
                                          <p:val>
                                            <p:fltVal val="0"/>
                                          </p:val>
                                        </p:tav>
                                        <p:tav tm="100000">
                                          <p:val>
                                            <p:strVal val="#ppt_h"/>
                                          </p:val>
                                        </p:tav>
                                      </p:tavLst>
                                    </p:anim>
                                    <p:animEffect transition="in" filter="fade">
                                      <p:cBhvr>
                                        <p:cTn id="39" dur="500"/>
                                        <p:tgtEl>
                                          <p:spTgt spid="80"/>
                                        </p:tgtEl>
                                      </p:cBhvr>
                                    </p:animEffect>
                                  </p:childTnLst>
                                </p:cTn>
                              </p:par>
                              <p:par>
                                <p:cTn id="40" presetID="53" presetClass="entr" presetSubtype="16" fill="hold" nodeType="withEffect">
                                  <p:stCondLst>
                                    <p:cond delay="1750"/>
                                  </p:stCondLst>
                                  <p:childTnLst>
                                    <p:set>
                                      <p:cBhvr>
                                        <p:cTn id="41" dur="1" fill="hold">
                                          <p:stCondLst>
                                            <p:cond delay="0"/>
                                          </p:stCondLst>
                                        </p:cTn>
                                        <p:tgtEl>
                                          <p:spTgt spid="193"/>
                                        </p:tgtEl>
                                        <p:attrNameLst>
                                          <p:attrName>style.visibility</p:attrName>
                                        </p:attrNameLst>
                                      </p:cBhvr>
                                      <p:to>
                                        <p:strVal val="visible"/>
                                      </p:to>
                                    </p:set>
                                    <p:anim calcmode="lin" valueType="num">
                                      <p:cBhvr>
                                        <p:cTn id="42" dur="500" fill="hold"/>
                                        <p:tgtEl>
                                          <p:spTgt spid="193"/>
                                        </p:tgtEl>
                                        <p:attrNameLst>
                                          <p:attrName>ppt_w</p:attrName>
                                        </p:attrNameLst>
                                      </p:cBhvr>
                                      <p:tavLst>
                                        <p:tav tm="0">
                                          <p:val>
                                            <p:fltVal val="0"/>
                                          </p:val>
                                        </p:tav>
                                        <p:tav tm="100000">
                                          <p:val>
                                            <p:strVal val="#ppt_w"/>
                                          </p:val>
                                        </p:tav>
                                      </p:tavLst>
                                    </p:anim>
                                    <p:anim calcmode="lin" valueType="num">
                                      <p:cBhvr>
                                        <p:cTn id="43" dur="500" fill="hold"/>
                                        <p:tgtEl>
                                          <p:spTgt spid="193"/>
                                        </p:tgtEl>
                                        <p:attrNameLst>
                                          <p:attrName>ppt_h</p:attrName>
                                        </p:attrNameLst>
                                      </p:cBhvr>
                                      <p:tavLst>
                                        <p:tav tm="0">
                                          <p:val>
                                            <p:fltVal val="0"/>
                                          </p:val>
                                        </p:tav>
                                        <p:tav tm="100000">
                                          <p:val>
                                            <p:strVal val="#ppt_h"/>
                                          </p:val>
                                        </p:tav>
                                      </p:tavLst>
                                    </p:anim>
                                    <p:animEffect transition="in" filter="fade">
                                      <p:cBhvr>
                                        <p:cTn id="44" dur="500"/>
                                        <p:tgtEl>
                                          <p:spTgt spid="193"/>
                                        </p:tgtEl>
                                      </p:cBhvr>
                                    </p:animEffect>
                                  </p:childTnLst>
                                </p:cTn>
                              </p:par>
                              <p:par>
                                <p:cTn id="45" presetID="53" presetClass="entr" presetSubtype="16" fill="hold" nodeType="withEffect">
                                  <p:stCondLst>
                                    <p:cond delay="1750"/>
                                  </p:stCondLst>
                                  <p:childTnLst>
                                    <p:set>
                                      <p:cBhvr>
                                        <p:cTn id="46" dur="1" fill="hold">
                                          <p:stCondLst>
                                            <p:cond delay="0"/>
                                          </p:stCondLst>
                                        </p:cTn>
                                        <p:tgtEl>
                                          <p:spTgt spid="200"/>
                                        </p:tgtEl>
                                        <p:attrNameLst>
                                          <p:attrName>style.visibility</p:attrName>
                                        </p:attrNameLst>
                                      </p:cBhvr>
                                      <p:to>
                                        <p:strVal val="visible"/>
                                      </p:to>
                                    </p:set>
                                    <p:anim calcmode="lin" valueType="num">
                                      <p:cBhvr>
                                        <p:cTn id="47" dur="500" fill="hold"/>
                                        <p:tgtEl>
                                          <p:spTgt spid="200"/>
                                        </p:tgtEl>
                                        <p:attrNameLst>
                                          <p:attrName>ppt_w</p:attrName>
                                        </p:attrNameLst>
                                      </p:cBhvr>
                                      <p:tavLst>
                                        <p:tav tm="0">
                                          <p:val>
                                            <p:fltVal val="0"/>
                                          </p:val>
                                        </p:tav>
                                        <p:tav tm="100000">
                                          <p:val>
                                            <p:strVal val="#ppt_w"/>
                                          </p:val>
                                        </p:tav>
                                      </p:tavLst>
                                    </p:anim>
                                    <p:anim calcmode="lin" valueType="num">
                                      <p:cBhvr>
                                        <p:cTn id="48" dur="500" fill="hold"/>
                                        <p:tgtEl>
                                          <p:spTgt spid="200"/>
                                        </p:tgtEl>
                                        <p:attrNameLst>
                                          <p:attrName>ppt_h</p:attrName>
                                        </p:attrNameLst>
                                      </p:cBhvr>
                                      <p:tavLst>
                                        <p:tav tm="0">
                                          <p:val>
                                            <p:fltVal val="0"/>
                                          </p:val>
                                        </p:tav>
                                        <p:tav tm="100000">
                                          <p:val>
                                            <p:strVal val="#ppt_h"/>
                                          </p:val>
                                        </p:tav>
                                      </p:tavLst>
                                    </p:anim>
                                    <p:animEffect transition="in" filter="fade">
                                      <p:cBhvr>
                                        <p:cTn id="49" dur="500"/>
                                        <p:tgtEl>
                                          <p:spTgt spid="200"/>
                                        </p:tgtEl>
                                      </p:cBhvr>
                                    </p:animEffect>
                                  </p:childTnLst>
                                </p:cTn>
                              </p:par>
                              <p:par>
                                <p:cTn id="50" presetID="53" presetClass="entr" presetSubtype="16" fill="hold" nodeType="withEffect">
                                  <p:stCondLst>
                                    <p:cond delay="1750"/>
                                  </p:stCondLst>
                                  <p:childTnLst>
                                    <p:set>
                                      <p:cBhvr>
                                        <p:cTn id="51" dur="1" fill="hold">
                                          <p:stCondLst>
                                            <p:cond delay="0"/>
                                          </p:stCondLst>
                                        </p:cTn>
                                        <p:tgtEl>
                                          <p:spTgt spid="207"/>
                                        </p:tgtEl>
                                        <p:attrNameLst>
                                          <p:attrName>style.visibility</p:attrName>
                                        </p:attrNameLst>
                                      </p:cBhvr>
                                      <p:to>
                                        <p:strVal val="visible"/>
                                      </p:to>
                                    </p:set>
                                    <p:anim calcmode="lin" valueType="num">
                                      <p:cBhvr>
                                        <p:cTn id="52" dur="500" fill="hold"/>
                                        <p:tgtEl>
                                          <p:spTgt spid="207"/>
                                        </p:tgtEl>
                                        <p:attrNameLst>
                                          <p:attrName>ppt_w</p:attrName>
                                        </p:attrNameLst>
                                      </p:cBhvr>
                                      <p:tavLst>
                                        <p:tav tm="0">
                                          <p:val>
                                            <p:fltVal val="0"/>
                                          </p:val>
                                        </p:tav>
                                        <p:tav tm="100000">
                                          <p:val>
                                            <p:strVal val="#ppt_w"/>
                                          </p:val>
                                        </p:tav>
                                      </p:tavLst>
                                    </p:anim>
                                    <p:anim calcmode="lin" valueType="num">
                                      <p:cBhvr>
                                        <p:cTn id="53" dur="500" fill="hold"/>
                                        <p:tgtEl>
                                          <p:spTgt spid="207"/>
                                        </p:tgtEl>
                                        <p:attrNameLst>
                                          <p:attrName>ppt_h</p:attrName>
                                        </p:attrNameLst>
                                      </p:cBhvr>
                                      <p:tavLst>
                                        <p:tav tm="0">
                                          <p:val>
                                            <p:fltVal val="0"/>
                                          </p:val>
                                        </p:tav>
                                        <p:tav tm="100000">
                                          <p:val>
                                            <p:strVal val="#ppt_h"/>
                                          </p:val>
                                        </p:tav>
                                      </p:tavLst>
                                    </p:anim>
                                    <p:animEffect transition="in" filter="fade">
                                      <p:cBhvr>
                                        <p:cTn id="54" dur="500"/>
                                        <p:tgtEl>
                                          <p:spTgt spid="207"/>
                                        </p:tgtEl>
                                      </p:cBhvr>
                                    </p:animEffect>
                                  </p:childTnLst>
                                </p:cTn>
                              </p:par>
                              <p:par>
                                <p:cTn id="55" presetID="53" presetClass="entr" presetSubtype="16" fill="hold" nodeType="withEffect">
                                  <p:stCondLst>
                                    <p:cond delay="1750"/>
                                  </p:stCondLst>
                                  <p:childTnLst>
                                    <p:set>
                                      <p:cBhvr>
                                        <p:cTn id="56" dur="1" fill="hold">
                                          <p:stCondLst>
                                            <p:cond delay="0"/>
                                          </p:stCondLst>
                                        </p:cTn>
                                        <p:tgtEl>
                                          <p:spTgt spid="214"/>
                                        </p:tgtEl>
                                        <p:attrNameLst>
                                          <p:attrName>style.visibility</p:attrName>
                                        </p:attrNameLst>
                                      </p:cBhvr>
                                      <p:to>
                                        <p:strVal val="visible"/>
                                      </p:to>
                                    </p:set>
                                    <p:anim calcmode="lin" valueType="num">
                                      <p:cBhvr>
                                        <p:cTn id="57" dur="500" fill="hold"/>
                                        <p:tgtEl>
                                          <p:spTgt spid="214"/>
                                        </p:tgtEl>
                                        <p:attrNameLst>
                                          <p:attrName>ppt_w</p:attrName>
                                        </p:attrNameLst>
                                      </p:cBhvr>
                                      <p:tavLst>
                                        <p:tav tm="0">
                                          <p:val>
                                            <p:fltVal val="0"/>
                                          </p:val>
                                        </p:tav>
                                        <p:tav tm="100000">
                                          <p:val>
                                            <p:strVal val="#ppt_w"/>
                                          </p:val>
                                        </p:tav>
                                      </p:tavLst>
                                    </p:anim>
                                    <p:anim calcmode="lin" valueType="num">
                                      <p:cBhvr>
                                        <p:cTn id="58" dur="500" fill="hold"/>
                                        <p:tgtEl>
                                          <p:spTgt spid="214"/>
                                        </p:tgtEl>
                                        <p:attrNameLst>
                                          <p:attrName>ppt_h</p:attrName>
                                        </p:attrNameLst>
                                      </p:cBhvr>
                                      <p:tavLst>
                                        <p:tav tm="0">
                                          <p:val>
                                            <p:fltVal val="0"/>
                                          </p:val>
                                        </p:tav>
                                        <p:tav tm="100000">
                                          <p:val>
                                            <p:strVal val="#ppt_h"/>
                                          </p:val>
                                        </p:tav>
                                      </p:tavLst>
                                    </p:anim>
                                    <p:animEffect transition="in" filter="fade">
                                      <p:cBhvr>
                                        <p:cTn id="59" dur="500"/>
                                        <p:tgtEl>
                                          <p:spTgt spid="214"/>
                                        </p:tgtEl>
                                      </p:cBhvr>
                                    </p:animEffect>
                                  </p:childTnLst>
                                </p:cTn>
                              </p:par>
                              <p:par>
                                <p:cTn id="60" presetID="53" presetClass="entr" presetSubtype="16" fill="hold" nodeType="withEffect">
                                  <p:stCondLst>
                                    <p:cond delay="1750"/>
                                  </p:stCondLst>
                                  <p:childTnLst>
                                    <p:set>
                                      <p:cBhvr>
                                        <p:cTn id="61" dur="1" fill="hold">
                                          <p:stCondLst>
                                            <p:cond delay="0"/>
                                          </p:stCondLst>
                                        </p:cTn>
                                        <p:tgtEl>
                                          <p:spTgt spid="221"/>
                                        </p:tgtEl>
                                        <p:attrNameLst>
                                          <p:attrName>style.visibility</p:attrName>
                                        </p:attrNameLst>
                                      </p:cBhvr>
                                      <p:to>
                                        <p:strVal val="visible"/>
                                      </p:to>
                                    </p:set>
                                    <p:anim calcmode="lin" valueType="num">
                                      <p:cBhvr>
                                        <p:cTn id="62" dur="500" fill="hold"/>
                                        <p:tgtEl>
                                          <p:spTgt spid="221"/>
                                        </p:tgtEl>
                                        <p:attrNameLst>
                                          <p:attrName>ppt_w</p:attrName>
                                        </p:attrNameLst>
                                      </p:cBhvr>
                                      <p:tavLst>
                                        <p:tav tm="0">
                                          <p:val>
                                            <p:fltVal val="0"/>
                                          </p:val>
                                        </p:tav>
                                        <p:tav tm="100000">
                                          <p:val>
                                            <p:strVal val="#ppt_w"/>
                                          </p:val>
                                        </p:tav>
                                      </p:tavLst>
                                    </p:anim>
                                    <p:anim calcmode="lin" valueType="num">
                                      <p:cBhvr>
                                        <p:cTn id="63" dur="500" fill="hold"/>
                                        <p:tgtEl>
                                          <p:spTgt spid="221"/>
                                        </p:tgtEl>
                                        <p:attrNameLst>
                                          <p:attrName>ppt_h</p:attrName>
                                        </p:attrNameLst>
                                      </p:cBhvr>
                                      <p:tavLst>
                                        <p:tav tm="0">
                                          <p:val>
                                            <p:fltVal val="0"/>
                                          </p:val>
                                        </p:tav>
                                        <p:tav tm="100000">
                                          <p:val>
                                            <p:strVal val="#ppt_h"/>
                                          </p:val>
                                        </p:tav>
                                      </p:tavLst>
                                    </p:anim>
                                    <p:animEffect transition="in" filter="fade">
                                      <p:cBhvr>
                                        <p:cTn id="64" dur="500"/>
                                        <p:tgtEl>
                                          <p:spTgt spid="221"/>
                                        </p:tgtEl>
                                      </p:cBhvr>
                                    </p:animEffect>
                                  </p:childTnLst>
                                </p:cTn>
                              </p:par>
                              <p:par>
                                <p:cTn id="65" presetID="45" presetClass="entr" presetSubtype="0" fill="hold" grpId="0" nodeType="withEffect">
                                  <p:stCondLst>
                                    <p:cond delay="2500"/>
                                  </p:stCondLst>
                                  <p:childTnLst>
                                    <p:set>
                                      <p:cBhvr>
                                        <p:cTn id="66" dur="1" fill="hold">
                                          <p:stCondLst>
                                            <p:cond delay="0"/>
                                          </p:stCondLst>
                                        </p:cTn>
                                        <p:tgtEl>
                                          <p:spTgt spid="225"/>
                                        </p:tgtEl>
                                        <p:attrNameLst>
                                          <p:attrName>style.visibility</p:attrName>
                                        </p:attrNameLst>
                                      </p:cBhvr>
                                      <p:to>
                                        <p:strVal val="visible"/>
                                      </p:to>
                                    </p:set>
                                    <p:animEffect transition="in" filter="fade">
                                      <p:cBhvr>
                                        <p:cTn id="67" dur="2000"/>
                                        <p:tgtEl>
                                          <p:spTgt spid="225"/>
                                        </p:tgtEl>
                                      </p:cBhvr>
                                    </p:animEffect>
                                    <p:anim calcmode="lin" valueType="num">
                                      <p:cBhvr>
                                        <p:cTn id="68" dur="2000" fill="hold"/>
                                        <p:tgtEl>
                                          <p:spTgt spid="225"/>
                                        </p:tgtEl>
                                        <p:attrNameLst>
                                          <p:attrName>ppt_w</p:attrName>
                                        </p:attrNameLst>
                                      </p:cBhvr>
                                      <p:tavLst>
                                        <p:tav tm="0" fmla="#ppt_w*sin(2.5*pi*$)">
                                          <p:val>
                                            <p:fltVal val="0"/>
                                          </p:val>
                                        </p:tav>
                                        <p:tav tm="100000">
                                          <p:val>
                                            <p:fltVal val="1"/>
                                          </p:val>
                                        </p:tav>
                                      </p:tavLst>
                                    </p:anim>
                                    <p:anim calcmode="lin" valueType="num">
                                      <p:cBhvr>
                                        <p:cTn id="69" dur="2000" fill="hold"/>
                                        <p:tgtEl>
                                          <p:spTgt spid="225"/>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2500"/>
                                  </p:stCondLst>
                                  <p:childTnLst>
                                    <p:set>
                                      <p:cBhvr>
                                        <p:cTn id="71" dur="1" fill="hold">
                                          <p:stCondLst>
                                            <p:cond delay="0"/>
                                          </p:stCondLst>
                                        </p:cTn>
                                        <p:tgtEl>
                                          <p:spTgt spid="218"/>
                                        </p:tgtEl>
                                        <p:attrNameLst>
                                          <p:attrName>style.visibility</p:attrName>
                                        </p:attrNameLst>
                                      </p:cBhvr>
                                      <p:to>
                                        <p:strVal val="visible"/>
                                      </p:to>
                                    </p:set>
                                    <p:animEffect transition="in" filter="fade">
                                      <p:cBhvr>
                                        <p:cTn id="72" dur="2000"/>
                                        <p:tgtEl>
                                          <p:spTgt spid="218"/>
                                        </p:tgtEl>
                                      </p:cBhvr>
                                    </p:animEffect>
                                    <p:anim calcmode="lin" valueType="num">
                                      <p:cBhvr>
                                        <p:cTn id="73" dur="2000" fill="hold"/>
                                        <p:tgtEl>
                                          <p:spTgt spid="218"/>
                                        </p:tgtEl>
                                        <p:attrNameLst>
                                          <p:attrName>ppt_w</p:attrName>
                                        </p:attrNameLst>
                                      </p:cBhvr>
                                      <p:tavLst>
                                        <p:tav tm="0" fmla="#ppt_w*sin(2.5*pi*$)">
                                          <p:val>
                                            <p:fltVal val="0"/>
                                          </p:val>
                                        </p:tav>
                                        <p:tav tm="100000">
                                          <p:val>
                                            <p:fltVal val="1"/>
                                          </p:val>
                                        </p:tav>
                                      </p:tavLst>
                                    </p:anim>
                                    <p:anim calcmode="lin" valueType="num">
                                      <p:cBhvr>
                                        <p:cTn id="74" dur="2000" fill="hold"/>
                                        <p:tgtEl>
                                          <p:spTgt spid="21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2500"/>
                                  </p:stCondLst>
                                  <p:childTnLst>
                                    <p:set>
                                      <p:cBhvr>
                                        <p:cTn id="76" dur="1" fill="hold">
                                          <p:stCondLst>
                                            <p:cond delay="0"/>
                                          </p:stCondLst>
                                        </p:cTn>
                                        <p:tgtEl>
                                          <p:spTgt spid="211"/>
                                        </p:tgtEl>
                                        <p:attrNameLst>
                                          <p:attrName>style.visibility</p:attrName>
                                        </p:attrNameLst>
                                      </p:cBhvr>
                                      <p:to>
                                        <p:strVal val="visible"/>
                                      </p:to>
                                    </p:set>
                                    <p:animEffect transition="in" filter="fade">
                                      <p:cBhvr>
                                        <p:cTn id="77" dur="2000"/>
                                        <p:tgtEl>
                                          <p:spTgt spid="211"/>
                                        </p:tgtEl>
                                      </p:cBhvr>
                                    </p:animEffect>
                                    <p:anim calcmode="lin" valueType="num">
                                      <p:cBhvr>
                                        <p:cTn id="78" dur="2000" fill="hold"/>
                                        <p:tgtEl>
                                          <p:spTgt spid="211"/>
                                        </p:tgtEl>
                                        <p:attrNameLst>
                                          <p:attrName>ppt_w</p:attrName>
                                        </p:attrNameLst>
                                      </p:cBhvr>
                                      <p:tavLst>
                                        <p:tav tm="0" fmla="#ppt_w*sin(2.5*pi*$)">
                                          <p:val>
                                            <p:fltVal val="0"/>
                                          </p:val>
                                        </p:tav>
                                        <p:tav tm="100000">
                                          <p:val>
                                            <p:fltVal val="1"/>
                                          </p:val>
                                        </p:tav>
                                      </p:tavLst>
                                    </p:anim>
                                    <p:anim calcmode="lin" valueType="num">
                                      <p:cBhvr>
                                        <p:cTn id="79" dur="2000" fill="hold"/>
                                        <p:tgtEl>
                                          <p:spTgt spid="211"/>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2500"/>
                                  </p:stCondLst>
                                  <p:childTnLst>
                                    <p:set>
                                      <p:cBhvr>
                                        <p:cTn id="81" dur="1" fill="hold">
                                          <p:stCondLst>
                                            <p:cond delay="0"/>
                                          </p:stCondLst>
                                        </p:cTn>
                                        <p:tgtEl>
                                          <p:spTgt spid="204"/>
                                        </p:tgtEl>
                                        <p:attrNameLst>
                                          <p:attrName>style.visibility</p:attrName>
                                        </p:attrNameLst>
                                      </p:cBhvr>
                                      <p:to>
                                        <p:strVal val="visible"/>
                                      </p:to>
                                    </p:set>
                                    <p:animEffect transition="in" filter="fade">
                                      <p:cBhvr>
                                        <p:cTn id="82" dur="2000"/>
                                        <p:tgtEl>
                                          <p:spTgt spid="204"/>
                                        </p:tgtEl>
                                      </p:cBhvr>
                                    </p:animEffect>
                                    <p:anim calcmode="lin" valueType="num">
                                      <p:cBhvr>
                                        <p:cTn id="83" dur="2000" fill="hold"/>
                                        <p:tgtEl>
                                          <p:spTgt spid="204"/>
                                        </p:tgtEl>
                                        <p:attrNameLst>
                                          <p:attrName>ppt_w</p:attrName>
                                        </p:attrNameLst>
                                      </p:cBhvr>
                                      <p:tavLst>
                                        <p:tav tm="0" fmla="#ppt_w*sin(2.5*pi*$)">
                                          <p:val>
                                            <p:fltVal val="0"/>
                                          </p:val>
                                        </p:tav>
                                        <p:tav tm="100000">
                                          <p:val>
                                            <p:fltVal val="1"/>
                                          </p:val>
                                        </p:tav>
                                      </p:tavLst>
                                    </p:anim>
                                    <p:anim calcmode="lin" valueType="num">
                                      <p:cBhvr>
                                        <p:cTn id="84" dur="2000" fill="hold"/>
                                        <p:tgtEl>
                                          <p:spTgt spid="204"/>
                                        </p:tgtEl>
                                        <p:attrNameLst>
                                          <p:attrName>ppt_h</p:attrName>
                                        </p:attrNameLst>
                                      </p:cBhvr>
                                      <p:tavLst>
                                        <p:tav tm="0">
                                          <p:val>
                                            <p:strVal val="#ppt_h"/>
                                          </p:val>
                                        </p:tav>
                                        <p:tav tm="100000">
                                          <p:val>
                                            <p:strVal val="#ppt_h"/>
                                          </p:val>
                                        </p:tav>
                                      </p:tavLst>
                                    </p:anim>
                                  </p:childTnLst>
                                </p:cTn>
                              </p:par>
                              <p:par>
                                <p:cTn id="85" presetID="45" presetClass="entr" presetSubtype="0" fill="hold" grpId="0" nodeType="withEffect">
                                  <p:stCondLst>
                                    <p:cond delay="2500"/>
                                  </p:stCondLst>
                                  <p:childTnLst>
                                    <p:set>
                                      <p:cBhvr>
                                        <p:cTn id="86" dur="1" fill="hold">
                                          <p:stCondLst>
                                            <p:cond delay="0"/>
                                          </p:stCondLst>
                                        </p:cTn>
                                        <p:tgtEl>
                                          <p:spTgt spid="197"/>
                                        </p:tgtEl>
                                        <p:attrNameLst>
                                          <p:attrName>style.visibility</p:attrName>
                                        </p:attrNameLst>
                                      </p:cBhvr>
                                      <p:to>
                                        <p:strVal val="visible"/>
                                      </p:to>
                                    </p:set>
                                    <p:animEffect transition="in" filter="fade">
                                      <p:cBhvr>
                                        <p:cTn id="87" dur="2000"/>
                                        <p:tgtEl>
                                          <p:spTgt spid="197"/>
                                        </p:tgtEl>
                                      </p:cBhvr>
                                    </p:animEffect>
                                    <p:anim calcmode="lin" valueType="num">
                                      <p:cBhvr>
                                        <p:cTn id="88" dur="2000" fill="hold"/>
                                        <p:tgtEl>
                                          <p:spTgt spid="197"/>
                                        </p:tgtEl>
                                        <p:attrNameLst>
                                          <p:attrName>ppt_w</p:attrName>
                                        </p:attrNameLst>
                                      </p:cBhvr>
                                      <p:tavLst>
                                        <p:tav tm="0" fmla="#ppt_w*sin(2.5*pi*$)">
                                          <p:val>
                                            <p:fltVal val="0"/>
                                          </p:val>
                                        </p:tav>
                                        <p:tav tm="100000">
                                          <p:val>
                                            <p:fltVal val="1"/>
                                          </p:val>
                                        </p:tav>
                                      </p:tavLst>
                                    </p:anim>
                                    <p:anim calcmode="lin" valueType="num">
                                      <p:cBhvr>
                                        <p:cTn id="89" dur="2000" fill="hold"/>
                                        <p:tgtEl>
                                          <p:spTgt spid="197"/>
                                        </p:tgtEl>
                                        <p:attrNameLst>
                                          <p:attrName>ppt_h</p:attrName>
                                        </p:attrNameLst>
                                      </p:cBhvr>
                                      <p:tavLst>
                                        <p:tav tm="0">
                                          <p:val>
                                            <p:strVal val="#ppt_h"/>
                                          </p:val>
                                        </p:tav>
                                        <p:tav tm="100000">
                                          <p:val>
                                            <p:strVal val="#ppt_h"/>
                                          </p:val>
                                        </p:tav>
                                      </p:tavLst>
                                    </p:anim>
                                  </p:childTnLst>
                                </p:cTn>
                              </p:par>
                              <p:par>
                                <p:cTn id="90" presetID="10" presetClass="entr" presetSubtype="0" fill="hold" grpId="0" nodeType="withEffect">
                                  <p:stCondLst>
                                    <p:cond delay="3500"/>
                                  </p:stCondLst>
                                  <p:childTnLst>
                                    <p:set>
                                      <p:cBhvr>
                                        <p:cTn id="91" dur="1" fill="hold">
                                          <p:stCondLst>
                                            <p:cond delay="0"/>
                                          </p:stCondLst>
                                        </p:cTn>
                                        <p:tgtEl>
                                          <p:spTgt spid="192"/>
                                        </p:tgtEl>
                                        <p:attrNameLst>
                                          <p:attrName>style.visibility</p:attrName>
                                        </p:attrNameLst>
                                      </p:cBhvr>
                                      <p:to>
                                        <p:strVal val="visible"/>
                                      </p:to>
                                    </p:set>
                                    <p:animEffect transition="in" filter="fade">
                                      <p:cBhvr>
                                        <p:cTn id="92" dur="500"/>
                                        <p:tgtEl>
                                          <p:spTgt spid="192"/>
                                        </p:tgtEl>
                                      </p:cBhvr>
                                    </p:animEffect>
                                  </p:childTnLst>
                                </p:cTn>
                              </p:par>
                              <p:par>
                                <p:cTn id="93" presetID="10" presetClass="entr" presetSubtype="0" fill="hold" grpId="0" nodeType="withEffect">
                                  <p:stCondLst>
                                    <p:cond delay="3500"/>
                                  </p:stCondLst>
                                  <p:childTnLst>
                                    <p:set>
                                      <p:cBhvr>
                                        <p:cTn id="94" dur="1" fill="hold">
                                          <p:stCondLst>
                                            <p:cond delay="0"/>
                                          </p:stCondLst>
                                        </p:cTn>
                                        <p:tgtEl>
                                          <p:spTgt spid="199"/>
                                        </p:tgtEl>
                                        <p:attrNameLst>
                                          <p:attrName>style.visibility</p:attrName>
                                        </p:attrNameLst>
                                      </p:cBhvr>
                                      <p:to>
                                        <p:strVal val="visible"/>
                                      </p:to>
                                    </p:set>
                                    <p:animEffect transition="in" filter="fade">
                                      <p:cBhvr>
                                        <p:cTn id="95" dur="500"/>
                                        <p:tgtEl>
                                          <p:spTgt spid="199"/>
                                        </p:tgtEl>
                                      </p:cBhvr>
                                    </p:animEffect>
                                  </p:childTnLst>
                                </p:cTn>
                              </p:par>
                              <p:par>
                                <p:cTn id="96" presetID="10" presetClass="entr" presetSubtype="0" fill="hold" grpId="0" nodeType="withEffect">
                                  <p:stCondLst>
                                    <p:cond delay="3500"/>
                                  </p:stCondLst>
                                  <p:childTnLst>
                                    <p:set>
                                      <p:cBhvr>
                                        <p:cTn id="97" dur="1" fill="hold">
                                          <p:stCondLst>
                                            <p:cond delay="0"/>
                                          </p:stCondLst>
                                        </p:cTn>
                                        <p:tgtEl>
                                          <p:spTgt spid="206"/>
                                        </p:tgtEl>
                                        <p:attrNameLst>
                                          <p:attrName>style.visibility</p:attrName>
                                        </p:attrNameLst>
                                      </p:cBhvr>
                                      <p:to>
                                        <p:strVal val="visible"/>
                                      </p:to>
                                    </p:set>
                                    <p:animEffect transition="in" filter="fade">
                                      <p:cBhvr>
                                        <p:cTn id="98" dur="500"/>
                                        <p:tgtEl>
                                          <p:spTgt spid="206"/>
                                        </p:tgtEl>
                                      </p:cBhvr>
                                    </p:animEffect>
                                  </p:childTnLst>
                                </p:cTn>
                              </p:par>
                              <p:par>
                                <p:cTn id="99" presetID="10" presetClass="entr" presetSubtype="0" fill="hold" grpId="0" nodeType="withEffect">
                                  <p:stCondLst>
                                    <p:cond delay="3500"/>
                                  </p:stCondLst>
                                  <p:childTnLst>
                                    <p:set>
                                      <p:cBhvr>
                                        <p:cTn id="100" dur="1" fill="hold">
                                          <p:stCondLst>
                                            <p:cond delay="0"/>
                                          </p:stCondLst>
                                        </p:cTn>
                                        <p:tgtEl>
                                          <p:spTgt spid="213"/>
                                        </p:tgtEl>
                                        <p:attrNameLst>
                                          <p:attrName>style.visibility</p:attrName>
                                        </p:attrNameLst>
                                      </p:cBhvr>
                                      <p:to>
                                        <p:strVal val="visible"/>
                                      </p:to>
                                    </p:set>
                                    <p:animEffect transition="in" filter="fade">
                                      <p:cBhvr>
                                        <p:cTn id="101" dur="500"/>
                                        <p:tgtEl>
                                          <p:spTgt spid="213"/>
                                        </p:tgtEl>
                                      </p:cBhvr>
                                    </p:animEffect>
                                  </p:childTnLst>
                                </p:cTn>
                              </p:par>
                              <p:par>
                                <p:cTn id="102" presetID="10" presetClass="entr" presetSubtype="0" fill="hold" grpId="0" nodeType="withEffect">
                                  <p:stCondLst>
                                    <p:cond delay="3500"/>
                                  </p:stCondLst>
                                  <p:childTnLst>
                                    <p:set>
                                      <p:cBhvr>
                                        <p:cTn id="103" dur="1" fill="hold">
                                          <p:stCondLst>
                                            <p:cond delay="0"/>
                                          </p:stCondLst>
                                        </p:cTn>
                                        <p:tgtEl>
                                          <p:spTgt spid="220"/>
                                        </p:tgtEl>
                                        <p:attrNameLst>
                                          <p:attrName>style.visibility</p:attrName>
                                        </p:attrNameLst>
                                      </p:cBhvr>
                                      <p:to>
                                        <p:strVal val="visible"/>
                                      </p:to>
                                    </p:set>
                                    <p:animEffect transition="in" filter="fade">
                                      <p:cBhvr>
                                        <p:cTn id="104" dur="500"/>
                                        <p:tgtEl>
                                          <p:spTgt spid="220"/>
                                        </p:tgtEl>
                                      </p:cBhvr>
                                    </p:animEffect>
                                  </p:childTnLst>
                                </p:cTn>
                              </p:par>
                              <p:par>
                                <p:cTn id="105" presetID="53" presetClass="entr" presetSubtype="16" fill="hold" grpId="0" nodeType="withEffect">
                                  <p:stCondLst>
                                    <p:cond delay="4250"/>
                                  </p:stCondLst>
                                  <p:childTnLst>
                                    <p:set>
                                      <p:cBhvr>
                                        <p:cTn id="106" dur="1" fill="hold">
                                          <p:stCondLst>
                                            <p:cond delay="0"/>
                                          </p:stCondLst>
                                        </p:cTn>
                                        <p:tgtEl>
                                          <p:spTgt spid="196"/>
                                        </p:tgtEl>
                                        <p:attrNameLst>
                                          <p:attrName>style.visibility</p:attrName>
                                        </p:attrNameLst>
                                      </p:cBhvr>
                                      <p:to>
                                        <p:strVal val="visible"/>
                                      </p:to>
                                    </p:set>
                                    <p:anim calcmode="lin" valueType="num">
                                      <p:cBhvr>
                                        <p:cTn id="107" dur="500" fill="hold"/>
                                        <p:tgtEl>
                                          <p:spTgt spid="196"/>
                                        </p:tgtEl>
                                        <p:attrNameLst>
                                          <p:attrName>ppt_w</p:attrName>
                                        </p:attrNameLst>
                                      </p:cBhvr>
                                      <p:tavLst>
                                        <p:tav tm="0">
                                          <p:val>
                                            <p:fltVal val="0"/>
                                          </p:val>
                                        </p:tav>
                                        <p:tav tm="100000">
                                          <p:val>
                                            <p:strVal val="#ppt_w"/>
                                          </p:val>
                                        </p:tav>
                                      </p:tavLst>
                                    </p:anim>
                                    <p:anim calcmode="lin" valueType="num">
                                      <p:cBhvr>
                                        <p:cTn id="108" dur="500" fill="hold"/>
                                        <p:tgtEl>
                                          <p:spTgt spid="196"/>
                                        </p:tgtEl>
                                        <p:attrNameLst>
                                          <p:attrName>ppt_h</p:attrName>
                                        </p:attrNameLst>
                                      </p:cBhvr>
                                      <p:tavLst>
                                        <p:tav tm="0">
                                          <p:val>
                                            <p:fltVal val="0"/>
                                          </p:val>
                                        </p:tav>
                                        <p:tav tm="100000">
                                          <p:val>
                                            <p:strVal val="#ppt_h"/>
                                          </p:val>
                                        </p:tav>
                                      </p:tavLst>
                                    </p:anim>
                                    <p:animEffect transition="in" filter="fade">
                                      <p:cBhvr>
                                        <p:cTn id="109" dur="500"/>
                                        <p:tgtEl>
                                          <p:spTgt spid="196"/>
                                        </p:tgtEl>
                                      </p:cBhvr>
                                    </p:animEffect>
                                  </p:childTnLst>
                                </p:cTn>
                              </p:par>
                              <p:par>
                                <p:cTn id="110" presetID="53" presetClass="entr" presetSubtype="16" fill="hold" grpId="0" nodeType="withEffect">
                                  <p:stCondLst>
                                    <p:cond delay="4250"/>
                                  </p:stCondLst>
                                  <p:childTnLst>
                                    <p:set>
                                      <p:cBhvr>
                                        <p:cTn id="111" dur="1" fill="hold">
                                          <p:stCondLst>
                                            <p:cond delay="0"/>
                                          </p:stCondLst>
                                        </p:cTn>
                                        <p:tgtEl>
                                          <p:spTgt spid="203"/>
                                        </p:tgtEl>
                                        <p:attrNameLst>
                                          <p:attrName>style.visibility</p:attrName>
                                        </p:attrNameLst>
                                      </p:cBhvr>
                                      <p:to>
                                        <p:strVal val="visible"/>
                                      </p:to>
                                    </p:set>
                                    <p:anim calcmode="lin" valueType="num">
                                      <p:cBhvr>
                                        <p:cTn id="112" dur="500" fill="hold"/>
                                        <p:tgtEl>
                                          <p:spTgt spid="203"/>
                                        </p:tgtEl>
                                        <p:attrNameLst>
                                          <p:attrName>ppt_w</p:attrName>
                                        </p:attrNameLst>
                                      </p:cBhvr>
                                      <p:tavLst>
                                        <p:tav tm="0">
                                          <p:val>
                                            <p:fltVal val="0"/>
                                          </p:val>
                                        </p:tav>
                                        <p:tav tm="100000">
                                          <p:val>
                                            <p:strVal val="#ppt_w"/>
                                          </p:val>
                                        </p:tav>
                                      </p:tavLst>
                                    </p:anim>
                                    <p:anim calcmode="lin" valueType="num">
                                      <p:cBhvr>
                                        <p:cTn id="113" dur="500" fill="hold"/>
                                        <p:tgtEl>
                                          <p:spTgt spid="203"/>
                                        </p:tgtEl>
                                        <p:attrNameLst>
                                          <p:attrName>ppt_h</p:attrName>
                                        </p:attrNameLst>
                                      </p:cBhvr>
                                      <p:tavLst>
                                        <p:tav tm="0">
                                          <p:val>
                                            <p:fltVal val="0"/>
                                          </p:val>
                                        </p:tav>
                                        <p:tav tm="100000">
                                          <p:val>
                                            <p:strVal val="#ppt_h"/>
                                          </p:val>
                                        </p:tav>
                                      </p:tavLst>
                                    </p:anim>
                                    <p:animEffect transition="in" filter="fade">
                                      <p:cBhvr>
                                        <p:cTn id="114" dur="500"/>
                                        <p:tgtEl>
                                          <p:spTgt spid="203"/>
                                        </p:tgtEl>
                                      </p:cBhvr>
                                    </p:animEffect>
                                  </p:childTnLst>
                                </p:cTn>
                              </p:par>
                              <p:par>
                                <p:cTn id="115" presetID="53" presetClass="entr" presetSubtype="16" fill="hold" grpId="0" nodeType="withEffect">
                                  <p:stCondLst>
                                    <p:cond delay="4250"/>
                                  </p:stCondLst>
                                  <p:childTnLst>
                                    <p:set>
                                      <p:cBhvr>
                                        <p:cTn id="116" dur="1" fill="hold">
                                          <p:stCondLst>
                                            <p:cond delay="0"/>
                                          </p:stCondLst>
                                        </p:cTn>
                                        <p:tgtEl>
                                          <p:spTgt spid="210"/>
                                        </p:tgtEl>
                                        <p:attrNameLst>
                                          <p:attrName>style.visibility</p:attrName>
                                        </p:attrNameLst>
                                      </p:cBhvr>
                                      <p:to>
                                        <p:strVal val="visible"/>
                                      </p:to>
                                    </p:set>
                                    <p:anim calcmode="lin" valueType="num">
                                      <p:cBhvr>
                                        <p:cTn id="117" dur="500" fill="hold"/>
                                        <p:tgtEl>
                                          <p:spTgt spid="210"/>
                                        </p:tgtEl>
                                        <p:attrNameLst>
                                          <p:attrName>ppt_w</p:attrName>
                                        </p:attrNameLst>
                                      </p:cBhvr>
                                      <p:tavLst>
                                        <p:tav tm="0">
                                          <p:val>
                                            <p:fltVal val="0"/>
                                          </p:val>
                                        </p:tav>
                                        <p:tav tm="100000">
                                          <p:val>
                                            <p:strVal val="#ppt_w"/>
                                          </p:val>
                                        </p:tav>
                                      </p:tavLst>
                                    </p:anim>
                                    <p:anim calcmode="lin" valueType="num">
                                      <p:cBhvr>
                                        <p:cTn id="118" dur="500" fill="hold"/>
                                        <p:tgtEl>
                                          <p:spTgt spid="210"/>
                                        </p:tgtEl>
                                        <p:attrNameLst>
                                          <p:attrName>ppt_h</p:attrName>
                                        </p:attrNameLst>
                                      </p:cBhvr>
                                      <p:tavLst>
                                        <p:tav tm="0">
                                          <p:val>
                                            <p:fltVal val="0"/>
                                          </p:val>
                                        </p:tav>
                                        <p:tav tm="100000">
                                          <p:val>
                                            <p:strVal val="#ppt_h"/>
                                          </p:val>
                                        </p:tav>
                                      </p:tavLst>
                                    </p:anim>
                                    <p:animEffect transition="in" filter="fade">
                                      <p:cBhvr>
                                        <p:cTn id="119" dur="500"/>
                                        <p:tgtEl>
                                          <p:spTgt spid="210"/>
                                        </p:tgtEl>
                                      </p:cBhvr>
                                    </p:animEffect>
                                  </p:childTnLst>
                                </p:cTn>
                              </p:par>
                              <p:par>
                                <p:cTn id="120" presetID="53" presetClass="entr" presetSubtype="16" fill="hold" grpId="0" nodeType="withEffect">
                                  <p:stCondLst>
                                    <p:cond delay="4250"/>
                                  </p:stCondLst>
                                  <p:childTnLst>
                                    <p:set>
                                      <p:cBhvr>
                                        <p:cTn id="121" dur="1" fill="hold">
                                          <p:stCondLst>
                                            <p:cond delay="0"/>
                                          </p:stCondLst>
                                        </p:cTn>
                                        <p:tgtEl>
                                          <p:spTgt spid="217"/>
                                        </p:tgtEl>
                                        <p:attrNameLst>
                                          <p:attrName>style.visibility</p:attrName>
                                        </p:attrNameLst>
                                      </p:cBhvr>
                                      <p:to>
                                        <p:strVal val="visible"/>
                                      </p:to>
                                    </p:set>
                                    <p:anim calcmode="lin" valueType="num">
                                      <p:cBhvr>
                                        <p:cTn id="122" dur="500" fill="hold"/>
                                        <p:tgtEl>
                                          <p:spTgt spid="217"/>
                                        </p:tgtEl>
                                        <p:attrNameLst>
                                          <p:attrName>ppt_w</p:attrName>
                                        </p:attrNameLst>
                                      </p:cBhvr>
                                      <p:tavLst>
                                        <p:tav tm="0">
                                          <p:val>
                                            <p:fltVal val="0"/>
                                          </p:val>
                                        </p:tav>
                                        <p:tav tm="100000">
                                          <p:val>
                                            <p:strVal val="#ppt_w"/>
                                          </p:val>
                                        </p:tav>
                                      </p:tavLst>
                                    </p:anim>
                                    <p:anim calcmode="lin" valueType="num">
                                      <p:cBhvr>
                                        <p:cTn id="123" dur="500" fill="hold"/>
                                        <p:tgtEl>
                                          <p:spTgt spid="217"/>
                                        </p:tgtEl>
                                        <p:attrNameLst>
                                          <p:attrName>ppt_h</p:attrName>
                                        </p:attrNameLst>
                                      </p:cBhvr>
                                      <p:tavLst>
                                        <p:tav tm="0">
                                          <p:val>
                                            <p:fltVal val="0"/>
                                          </p:val>
                                        </p:tav>
                                        <p:tav tm="100000">
                                          <p:val>
                                            <p:strVal val="#ppt_h"/>
                                          </p:val>
                                        </p:tav>
                                      </p:tavLst>
                                    </p:anim>
                                    <p:animEffect transition="in" filter="fade">
                                      <p:cBhvr>
                                        <p:cTn id="124" dur="500"/>
                                        <p:tgtEl>
                                          <p:spTgt spid="217"/>
                                        </p:tgtEl>
                                      </p:cBhvr>
                                    </p:animEffect>
                                  </p:childTnLst>
                                </p:cTn>
                              </p:par>
                              <p:par>
                                <p:cTn id="125" presetID="53" presetClass="entr" presetSubtype="16" fill="hold" grpId="0" nodeType="withEffect">
                                  <p:stCondLst>
                                    <p:cond delay="4250"/>
                                  </p:stCondLst>
                                  <p:childTnLst>
                                    <p:set>
                                      <p:cBhvr>
                                        <p:cTn id="126" dur="1" fill="hold">
                                          <p:stCondLst>
                                            <p:cond delay="0"/>
                                          </p:stCondLst>
                                        </p:cTn>
                                        <p:tgtEl>
                                          <p:spTgt spid="224"/>
                                        </p:tgtEl>
                                        <p:attrNameLst>
                                          <p:attrName>style.visibility</p:attrName>
                                        </p:attrNameLst>
                                      </p:cBhvr>
                                      <p:to>
                                        <p:strVal val="visible"/>
                                      </p:to>
                                    </p:set>
                                    <p:anim calcmode="lin" valueType="num">
                                      <p:cBhvr>
                                        <p:cTn id="127" dur="500" fill="hold"/>
                                        <p:tgtEl>
                                          <p:spTgt spid="224"/>
                                        </p:tgtEl>
                                        <p:attrNameLst>
                                          <p:attrName>ppt_w</p:attrName>
                                        </p:attrNameLst>
                                      </p:cBhvr>
                                      <p:tavLst>
                                        <p:tav tm="0">
                                          <p:val>
                                            <p:fltVal val="0"/>
                                          </p:val>
                                        </p:tav>
                                        <p:tav tm="100000">
                                          <p:val>
                                            <p:strVal val="#ppt_w"/>
                                          </p:val>
                                        </p:tav>
                                      </p:tavLst>
                                    </p:anim>
                                    <p:anim calcmode="lin" valueType="num">
                                      <p:cBhvr>
                                        <p:cTn id="128" dur="500" fill="hold"/>
                                        <p:tgtEl>
                                          <p:spTgt spid="224"/>
                                        </p:tgtEl>
                                        <p:attrNameLst>
                                          <p:attrName>ppt_h</p:attrName>
                                        </p:attrNameLst>
                                      </p:cBhvr>
                                      <p:tavLst>
                                        <p:tav tm="0">
                                          <p:val>
                                            <p:fltVal val="0"/>
                                          </p:val>
                                        </p:tav>
                                        <p:tav tm="100000">
                                          <p:val>
                                            <p:strVal val="#ppt_h"/>
                                          </p:val>
                                        </p:tav>
                                      </p:tavLst>
                                    </p:anim>
                                    <p:animEffect transition="in" filter="fade">
                                      <p:cBhvr>
                                        <p:cTn id="129" dur="500"/>
                                        <p:tgtEl>
                                          <p:spTgt spid="224"/>
                                        </p:tgtEl>
                                      </p:cBhvr>
                                    </p:animEffect>
                                  </p:childTnLst>
                                </p:cTn>
                              </p:par>
                              <p:par>
                                <p:cTn id="130" presetID="10" presetClass="entr" presetSubtype="0" fill="hold" grpId="0" nodeType="withEffect">
                                  <p:stCondLst>
                                    <p:cond delay="5000"/>
                                  </p:stCondLst>
                                  <p:childTnLst>
                                    <p:set>
                                      <p:cBhvr>
                                        <p:cTn id="131" dur="1" fill="hold">
                                          <p:stCondLst>
                                            <p:cond delay="0"/>
                                          </p:stCondLst>
                                        </p:cTn>
                                        <p:tgtEl>
                                          <p:spTgt spid="191"/>
                                        </p:tgtEl>
                                        <p:attrNameLst>
                                          <p:attrName>style.visibility</p:attrName>
                                        </p:attrNameLst>
                                      </p:cBhvr>
                                      <p:to>
                                        <p:strVal val="visible"/>
                                      </p:to>
                                    </p:set>
                                    <p:animEffect transition="in" filter="fade">
                                      <p:cBhvr>
                                        <p:cTn id="132" dur="500"/>
                                        <p:tgtEl>
                                          <p:spTgt spid="191"/>
                                        </p:tgtEl>
                                      </p:cBhvr>
                                    </p:animEffect>
                                  </p:childTnLst>
                                </p:cTn>
                              </p:par>
                              <p:par>
                                <p:cTn id="133" presetID="10" presetClass="entr" presetSubtype="0" fill="hold" grpId="0" nodeType="withEffect">
                                  <p:stCondLst>
                                    <p:cond delay="5000"/>
                                  </p:stCondLst>
                                  <p:childTnLst>
                                    <p:set>
                                      <p:cBhvr>
                                        <p:cTn id="134" dur="1" fill="hold">
                                          <p:stCondLst>
                                            <p:cond delay="0"/>
                                          </p:stCondLst>
                                        </p:cTn>
                                        <p:tgtEl>
                                          <p:spTgt spid="198"/>
                                        </p:tgtEl>
                                        <p:attrNameLst>
                                          <p:attrName>style.visibility</p:attrName>
                                        </p:attrNameLst>
                                      </p:cBhvr>
                                      <p:to>
                                        <p:strVal val="visible"/>
                                      </p:to>
                                    </p:set>
                                    <p:animEffect transition="in" filter="fade">
                                      <p:cBhvr>
                                        <p:cTn id="135" dur="500"/>
                                        <p:tgtEl>
                                          <p:spTgt spid="198"/>
                                        </p:tgtEl>
                                      </p:cBhvr>
                                    </p:animEffect>
                                  </p:childTnLst>
                                </p:cTn>
                              </p:par>
                              <p:par>
                                <p:cTn id="136" presetID="10" presetClass="entr" presetSubtype="0" fill="hold" grpId="0" nodeType="withEffect">
                                  <p:stCondLst>
                                    <p:cond delay="5000"/>
                                  </p:stCondLst>
                                  <p:childTnLst>
                                    <p:set>
                                      <p:cBhvr>
                                        <p:cTn id="137" dur="1" fill="hold">
                                          <p:stCondLst>
                                            <p:cond delay="0"/>
                                          </p:stCondLst>
                                        </p:cTn>
                                        <p:tgtEl>
                                          <p:spTgt spid="205"/>
                                        </p:tgtEl>
                                        <p:attrNameLst>
                                          <p:attrName>style.visibility</p:attrName>
                                        </p:attrNameLst>
                                      </p:cBhvr>
                                      <p:to>
                                        <p:strVal val="visible"/>
                                      </p:to>
                                    </p:set>
                                    <p:animEffect transition="in" filter="fade">
                                      <p:cBhvr>
                                        <p:cTn id="138" dur="500"/>
                                        <p:tgtEl>
                                          <p:spTgt spid="205"/>
                                        </p:tgtEl>
                                      </p:cBhvr>
                                    </p:animEffect>
                                  </p:childTnLst>
                                </p:cTn>
                              </p:par>
                              <p:par>
                                <p:cTn id="139" presetID="10" presetClass="entr" presetSubtype="0" fill="hold" grpId="0" nodeType="withEffect">
                                  <p:stCondLst>
                                    <p:cond delay="5000"/>
                                  </p:stCondLst>
                                  <p:childTnLst>
                                    <p:set>
                                      <p:cBhvr>
                                        <p:cTn id="140" dur="1" fill="hold">
                                          <p:stCondLst>
                                            <p:cond delay="0"/>
                                          </p:stCondLst>
                                        </p:cTn>
                                        <p:tgtEl>
                                          <p:spTgt spid="212"/>
                                        </p:tgtEl>
                                        <p:attrNameLst>
                                          <p:attrName>style.visibility</p:attrName>
                                        </p:attrNameLst>
                                      </p:cBhvr>
                                      <p:to>
                                        <p:strVal val="visible"/>
                                      </p:to>
                                    </p:set>
                                    <p:animEffect transition="in" filter="fade">
                                      <p:cBhvr>
                                        <p:cTn id="141" dur="500"/>
                                        <p:tgtEl>
                                          <p:spTgt spid="212"/>
                                        </p:tgtEl>
                                      </p:cBhvr>
                                    </p:animEffect>
                                  </p:childTnLst>
                                </p:cTn>
                              </p:par>
                              <p:par>
                                <p:cTn id="142" presetID="10" presetClass="entr" presetSubtype="0" fill="hold" grpId="0" nodeType="withEffect">
                                  <p:stCondLst>
                                    <p:cond delay="5000"/>
                                  </p:stCondLst>
                                  <p:childTnLst>
                                    <p:set>
                                      <p:cBhvr>
                                        <p:cTn id="143" dur="1" fill="hold">
                                          <p:stCondLst>
                                            <p:cond delay="0"/>
                                          </p:stCondLst>
                                        </p:cTn>
                                        <p:tgtEl>
                                          <p:spTgt spid="219"/>
                                        </p:tgtEl>
                                        <p:attrNameLst>
                                          <p:attrName>style.visibility</p:attrName>
                                        </p:attrNameLst>
                                      </p:cBhvr>
                                      <p:to>
                                        <p:strVal val="visible"/>
                                      </p:to>
                                    </p:set>
                                    <p:animEffect transition="in" filter="fade">
                                      <p:cBhvr>
                                        <p:cTn id="144"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ldLvl="0" animBg="1"/>
      <p:bldP spid="77" grpId="0" bldLvl="0" animBg="1"/>
      <p:bldP spid="78" grpId="0" bldLvl="0" animBg="1"/>
      <p:bldP spid="79" grpId="0" bldLvl="0" animBg="1"/>
      <p:bldP spid="80" grpId="0" bldLvl="0" animBg="1"/>
      <p:bldP spid="191" grpId="0"/>
      <p:bldP spid="192" grpId="0" bldLvl="0" animBg="1"/>
      <p:bldP spid="196" grpId="0"/>
      <p:bldP spid="197" grpId="0" bldLvl="0" animBg="1"/>
      <p:bldP spid="198" grpId="0"/>
      <p:bldP spid="199" grpId="0" bldLvl="0" animBg="1"/>
      <p:bldP spid="203" grpId="0"/>
      <p:bldP spid="204" grpId="0" bldLvl="0" animBg="1"/>
      <p:bldP spid="205" grpId="0"/>
      <p:bldP spid="206" grpId="0" bldLvl="0" animBg="1"/>
      <p:bldP spid="210" grpId="0"/>
      <p:bldP spid="211" grpId="0" bldLvl="0" animBg="1"/>
      <p:bldP spid="212" grpId="0"/>
      <p:bldP spid="213" grpId="0" bldLvl="0" animBg="1"/>
      <p:bldP spid="217" grpId="0"/>
      <p:bldP spid="218" grpId="0" bldLvl="0" animBg="1"/>
      <p:bldP spid="219" grpId="0"/>
      <p:bldP spid="220" grpId="0" bldLvl="0" animBg="1"/>
      <p:bldP spid="224" grpId="0"/>
      <p:bldP spid="22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矩形 58"/>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60" name="组合 59"/>
          <p:cNvGrpSpPr/>
          <p:nvPr/>
        </p:nvGrpSpPr>
        <p:grpSpPr>
          <a:xfrm>
            <a:off x="7896800" y="341149"/>
            <a:ext cx="604358" cy="216024"/>
            <a:chOff x="264939" y="188640"/>
            <a:chExt cx="604358" cy="216024"/>
          </a:xfrm>
        </p:grpSpPr>
        <p:sp>
          <p:nvSpPr>
            <p:cNvPr id="61" name="燕尾形 6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燕尾形 6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燕尾形 6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4" name="组合 63"/>
          <p:cNvGrpSpPr/>
          <p:nvPr/>
        </p:nvGrpSpPr>
        <p:grpSpPr>
          <a:xfrm rot="10800000">
            <a:off x="3720336" y="341149"/>
            <a:ext cx="604358" cy="216024"/>
            <a:chOff x="264939" y="188640"/>
            <a:chExt cx="604358" cy="216024"/>
          </a:xfrm>
        </p:grpSpPr>
        <p:sp>
          <p:nvSpPr>
            <p:cNvPr id="65" name="燕尾形 6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燕尾形 6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燕尾形 6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8" name="椭圆 57"/>
          <p:cNvSpPr/>
          <p:nvPr/>
        </p:nvSpPr>
        <p:spPr>
          <a:xfrm>
            <a:off x="1250011" y="1361268"/>
            <a:ext cx="4135464" cy="4135464"/>
          </a:xfrm>
          <a:prstGeom prst="ellipse">
            <a:avLst/>
          </a:prstGeom>
          <a:solidFill>
            <a:schemeClr val="bg1">
              <a:lumMod val="85000"/>
            </a:schemeClr>
          </a:solidFill>
          <a:ln>
            <a:noFill/>
          </a:ln>
          <a:effectLst>
            <a:innerShdw blurRad="304800" dist="635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1"/>
          <p:cNvGrpSpPr/>
          <p:nvPr/>
        </p:nvGrpSpPr>
        <p:grpSpPr>
          <a:xfrm>
            <a:off x="7973146" y="1764413"/>
            <a:ext cx="2966869" cy="3501947"/>
            <a:chOff x="4832531" y="1500201"/>
            <a:chExt cx="2966869" cy="3501947"/>
          </a:xfrm>
        </p:grpSpPr>
        <p:sp>
          <p:nvSpPr>
            <p:cNvPr id="13"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 name="组合 14"/>
          <p:cNvGrpSpPr/>
          <p:nvPr/>
        </p:nvGrpSpPr>
        <p:grpSpPr>
          <a:xfrm>
            <a:off x="6363644" y="1764413"/>
            <a:ext cx="2966869" cy="3501947"/>
            <a:chOff x="4832531" y="1500201"/>
            <a:chExt cx="2966869" cy="3501947"/>
          </a:xfrm>
        </p:grpSpPr>
        <p:sp>
          <p:nvSpPr>
            <p:cNvPr id="16"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4781559" y="1764413"/>
            <a:ext cx="2966869" cy="3501947"/>
            <a:chOff x="4832531" y="1500201"/>
            <a:chExt cx="2966869" cy="3501947"/>
          </a:xfrm>
        </p:grpSpPr>
        <p:sp>
          <p:nvSpPr>
            <p:cNvPr id="19"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1" name="组合 20"/>
          <p:cNvGrpSpPr/>
          <p:nvPr/>
        </p:nvGrpSpPr>
        <p:grpSpPr>
          <a:xfrm>
            <a:off x="3161161" y="1764413"/>
            <a:ext cx="2966869" cy="3501947"/>
            <a:chOff x="4832531" y="1500201"/>
            <a:chExt cx="2966869" cy="3501947"/>
          </a:xfrm>
        </p:grpSpPr>
        <p:sp>
          <p:nvSpPr>
            <p:cNvPr id="22"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rgbClr val="CFCFCF"/>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任意多边形 23"/>
          <p:cNvSpPr/>
          <p:nvPr/>
        </p:nvSpPr>
        <p:spPr>
          <a:xfrm>
            <a:off x="2521597" y="1764413"/>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1250011" y="1830236"/>
            <a:ext cx="1271587" cy="3197529"/>
          </a:xfrm>
          <a:custGeom>
            <a:avLst/>
            <a:gdLst>
              <a:gd name="connsiteX0" fmla="*/ 767235 w 1271587"/>
              <a:gd name="connsiteY0" fmla="*/ 0 h 3197529"/>
              <a:gd name="connsiteX1" fmla="*/ 1271587 w 1271587"/>
              <a:gd name="connsiteY1" fmla="*/ 126088 h 3197529"/>
              <a:gd name="connsiteX2" fmla="*/ 1271587 w 1271587"/>
              <a:gd name="connsiteY2" fmla="*/ 3066470 h 3197529"/>
              <a:gd name="connsiteX3" fmla="*/ 747354 w 1271587"/>
              <a:gd name="connsiteY3" fmla="*/ 3197529 h 3197529"/>
              <a:gd name="connsiteX4" fmla="*/ 605625 w 1271587"/>
              <a:gd name="connsiteY4" fmla="*/ 3068717 h 3197529"/>
              <a:gd name="connsiteX5" fmla="*/ 0 w 1271587"/>
              <a:gd name="connsiteY5" fmla="*/ 1606609 h 3197529"/>
              <a:gd name="connsiteX6" fmla="*/ 752463 w 1271587"/>
              <a:gd name="connsiteY6" fmla="*/ 11047 h 31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587" h="3197529">
                <a:moveTo>
                  <a:pt x="767235" y="0"/>
                </a:moveTo>
                <a:lnTo>
                  <a:pt x="1271587" y="126088"/>
                </a:lnTo>
                <a:lnTo>
                  <a:pt x="1271587" y="3066470"/>
                </a:lnTo>
                <a:lnTo>
                  <a:pt x="747354" y="3197529"/>
                </a:lnTo>
                <a:lnTo>
                  <a:pt x="605625" y="3068717"/>
                </a:lnTo>
                <a:cubicBezTo>
                  <a:pt x="231439" y="2694531"/>
                  <a:pt x="0" y="2177598"/>
                  <a:pt x="0" y="1606609"/>
                </a:cubicBezTo>
                <a:cubicBezTo>
                  <a:pt x="0" y="964247"/>
                  <a:pt x="292915" y="390299"/>
                  <a:pt x="752463" y="11047"/>
                </a:cubicBezTo>
                <a:close/>
              </a:path>
            </a:pathLst>
          </a:custGeom>
          <a:solidFill>
            <a:srgbClr val="FA783A"/>
          </a:solidFill>
          <a:ln>
            <a:noFill/>
          </a:ln>
          <a:effectLst>
            <a:innerShdw blurRad="177800" dist="101600" dir="10800000">
              <a:srgbClr val="1F1F1F">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3"/>
          <p:cNvSpPr txBox="1"/>
          <p:nvPr/>
        </p:nvSpPr>
        <p:spPr>
          <a:xfrm>
            <a:off x="1827451" y="2455107"/>
            <a:ext cx="574675" cy="1924387"/>
          </a:xfrm>
          <a:prstGeom prst="rect">
            <a:avLst/>
          </a:prstGeom>
          <a:noFill/>
        </p:spPr>
        <p:txBody>
          <a:bodyPr vert="eaVert" wrap="square" rtlCol="0">
            <a:spAutoFit/>
          </a:bodyPr>
          <a:lstStyle/>
          <a:p>
            <a:pPr algn="ctr"/>
            <a:r>
              <a:rPr lang="zh-CN" altLang="en-US" sz="2400" dirty="0">
                <a:solidFill>
                  <a:prstClr val="white"/>
                </a:solidFill>
                <a:latin typeface="微软雅黑" panose="020B0503020204020204" pitchFamily="34" charset="-122"/>
                <a:ea typeface="微软雅黑" panose="020B0503020204020204" pitchFamily="34" charset="-122"/>
              </a:rPr>
              <a:t>网络营销方案</a:t>
            </a:r>
          </a:p>
        </p:txBody>
      </p:sp>
      <p:sp>
        <p:nvSpPr>
          <p:cNvPr id="27" name="文本框 4"/>
          <p:cNvSpPr txBox="1"/>
          <p:nvPr/>
        </p:nvSpPr>
        <p:spPr>
          <a:xfrm>
            <a:off x="3288288" y="2189798"/>
            <a:ext cx="835907" cy="521970"/>
          </a:xfrm>
          <a:prstGeom prst="rect">
            <a:avLst/>
          </a:prstGeom>
          <a:noFill/>
          <a:scene3d>
            <a:camera prst="perspectiveLeft"/>
            <a:lightRig rig="threePt" dir="t"/>
          </a:scene3d>
        </p:spPr>
        <p:txBody>
          <a:bodyPr wrap="square" rtlCol="0">
            <a:spAutoFit/>
          </a:bodyPr>
          <a:lstStyle/>
          <a:p>
            <a:pPr algn="ctr"/>
            <a:r>
              <a:rPr lang="en-US" altLang="zh-CN" sz="2800" b="1" dirty="0">
                <a:solidFill>
                  <a:srgbClr val="FF6D67"/>
                </a:solidFill>
                <a:latin typeface="Impact MT Std" pitchFamily="34" charset="0"/>
                <a:ea typeface="方正兰亭黑简体" panose="02000000000000000000" pitchFamily="2" charset="-122"/>
              </a:rPr>
              <a:t>01</a:t>
            </a:r>
            <a:endParaRPr lang="zh-CN" altLang="en-US" sz="2800" b="1" dirty="0">
              <a:solidFill>
                <a:srgbClr val="FF6D67"/>
              </a:solidFill>
              <a:latin typeface="Impact MT Std" pitchFamily="34" charset="0"/>
              <a:ea typeface="方正兰亭黑简体" panose="02000000000000000000" pitchFamily="2" charset="-122"/>
            </a:endParaRPr>
          </a:p>
        </p:txBody>
      </p:sp>
      <p:sp>
        <p:nvSpPr>
          <p:cNvPr id="28" name="矩形 27"/>
          <p:cNvSpPr/>
          <p:nvPr/>
        </p:nvSpPr>
        <p:spPr>
          <a:xfrm>
            <a:off x="3361211" y="2163968"/>
            <a:ext cx="635780" cy="88588"/>
          </a:xfrm>
          <a:prstGeom prst="rect">
            <a:avLst/>
          </a:prstGeom>
          <a:solidFill>
            <a:srgbClr val="FF6D67"/>
          </a:solidFill>
          <a:ln>
            <a:noFill/>
          </a:ln>
          <a:scene3d>
            <a:camera prst="perspectiveLeft" fov="27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9" name="文本框 29"/>
          <p:cNvSpPr txBox="1"/>
          <p:nvPr/>
        </p:nvSpPr>
        <p:spPr>
          <a:xfrm>
            <a:off x="4828788" y="2189798"/>
            <a:ext cx="835907" cy="521970"/>
          </a:xfrm>
          <a:prstGeom prst="rect">
            <a:avLst/>
          </a:prstGeom>
          <a:noFill/>
          <a:scene3d>
            <a:camera prst="perspectiveLeft"/>
            <a:lightRig rig="threePt" dir="t"/>
          </a:scene3d>
        </p:spPr>
        <p:txBody>
          <a:bodyPr wrap="square" rtlCol="0">
            <a:spAutoFit/>
          </a:bodyPr>
          <a:lstStyle/>
          <a:p>
            <a:pPr algn="ctr"/>
            <a:r>
              <a:rPr lang="en-US" altLang="zh-CN" sz="2800" b="1" dirty="0">
                <a:solidFill>
                  <a:srgbClr val="00B0F0"/>
                </a:solidFill>
                <a:latin typeface="Impact MT Std" pitchFamily="34" charset="0"/>
                <a:ea typeface="方正兰亭黑简体" panose="02000000000000000000" pitchFamily="2" charset="-122"/>
              </a:rPr>
              <a:t>02</a:t>
            </a:r>
            <a:endParaRPr lang="zh-CN" altLang="en-US" sz="2800" b="1" dirty="0">
              <a:solidFill>
                <a:srgbClr val="00B0F0"/>
              </a:solidFill>
              <a:latin typeface="Impact MT Std" pitchFamily="34" charset="0"/>
              <a:ea typeface="方正兰亭黑简体" panose="02000000000000000000" pitchFamily="2" charset="-122"/>
            </a:endParaRPr>
          </a:p>
        </p:txBody>
      </p:sp>
      <p:sp>
        <p:nvSpPr>
          <p:cNvPr id="30" name="矩形 29"/>
          <p:cNvSpPr/>
          <p:nvPr/>
        </p:nvSpPr>
        <p:spPr>
          <a:xfrm>
            <a:off x="4933480" y="2163968"/>
            <a:ext cx="635780" cy="88588"/>
          </a:xfrm>
          <a:prstGeom prst="rect">
            <a:avLst/>
          </a:prstGeom>
          <a:solidFill>
            <a:srgbClr val="00B0F0"/>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1" name="文本框 31"/>
          <p:cNvSpPr txBox="1"/>
          <p:nvPr/>
        </p:nvSpPr>
        <p:spPr>
          <a:xfrm>
            <a:off x="6488897" y="2189798"/>
            <a:ext cx="835907" cy="521970"/>
          </a:xfrm>
          <a:prstGeom prst="rect">
            <a:avLst/>
          </a:prstGeom>
          <a:noFill/>
          <a:scene3d>
            <a:camera prst="perspectiveLeft"/>
            <a:lightRig rig="threePt" dir="t"/>
          </a:scene3d>
        </p:spPr>
        <p:txBody>
          <a:bodyPr wrap="square" rtlCol="0">
            <a:spAutoFit/>
          </a:bodyPr>
          <a:lstStyle/>
          <a:p>
            <a:pPr algn="ctr"/>
            <a:r>
              <a:rPr lang="en-US" altLang="zh-CN" sz="2800" b="1" dirty="0">
                <a:solidFill>
                  <a:srgbClr val="FA783A"/>
                </a:solidFill>
                <a:latin typeface="Impact MT Std" pitchFamily="34" charset="0"/>
                <a:ea typeface="方正兰亭黑简体" panose="02000000000000000000" pitchFamily="2" charset="-122"/>
              </a:rPr>
              <a:t>03</a:t>
            </a:r>
            <a:endParaRPr lang="zh-CN" altLang="en-US" sz="2800" b="1" dirty="0">
              <a:solidFill>
                <a:srgbClr val="FA783A"/>
              </a:solidFill>
              <a:latin typeface="Impact MT Std" pitchFamily="34" charset="0"/>
              <a:ea typeface="方正兰亭黑简体" panose="02000000000000000000" pitchFamily="2" charset="-122"/>
            </a:endParaRPr>
          </a:p>
        </p:txBody>
      </p:sp>
      <p:sp>
        <p:nvSpPr>
          <p:cNvPr id="32" name="矩形 31"/>
          <p:cNvSpPr/>
          <p:nvPr/>
        </p:nvSpPr>
        <p:spPr>
          <a:xfrm>
            <a:off x="6587582" y="2163968"/>
            <a:ext cx="635780" cy="88588"/>
          </a:xfrm>
          <a:prstGeom prst="rect">
            <a:avLst/>
          </a:prstGeom>
          <a:solidFill>
            <a:srgbClr val="FA783A"/>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3" name="文本框 33"/>
          <p:cNvSpPr txBox="1"/>
          <p:nvPr/>
        </p:nvSpPr>
        <p:spPr>
          <a:xfrm>
            <a:off x="8106201" y="2189798"/>
            <a:ext cx="835907" cy="521970"/>
          </a:xfrm>
          <a:prstGeom prst="rect">
            <a:avLst/>
          </a:prstGeom>
          <a:noFill/>
          <a:scene3d>
            <a:camera prst="perspectiveLeft"/>
            <a:lightRig rig="threePt" dir="t"/>
          </a:scene3d>
        </p:spPr>
        <p:txBody>
          <a:bodyPr wrap="square" rtlCol="0">
            <a:spAutoFit/>
          </a:bodyPr>
          <a:lstStyle/>
          <a:p>
            <a:pPr algn="ctr"/>
            <a:r>
              <a:rPr lang="en-US" altLang="zh-CN" sz="2800" b="1" dirty="0">
                <a:solidFill>
                  <a:srgbClr val="00B050"/>
                </a:solidFill>
                <a:latin typeface="Impact MT Std" pitchFamily="34" charset="0"/>
                <a:ea typeface="方正兰亭黑简体" panose="02000000000000000000" pitchFamily="2" charset="-122"/>
              </a:rPr>
              <a:t>04</a:t>
            </a:r>
            <a:endParaRPr lang="zh-CN" altLang="en-US" sz="2800" b="1" dirty="0">
              <a:solidFill>
                <a:srgbClr val="00B050"/>
              </a:solidFill>
              <a:latin typeface="Impact MT Std" pitchFamily="34" charset="0"/>
              <a:ea typeface="方正兰亭黑简体" panose="02000000000000000000" pitchFamily="2" charset="-122"/>
            </a:endParaRPr>
          </a:p>
        </p:txBody>
      </p:sp>
      <p:sp>
        <p:nvSpPr>
          <p:cNvPr id="34" name="矩形 33"/>
          <p:cNvSpPr/>
          <p:nvPr/>
        </p:nvSpPr>
        <p:spPr>
          <a:xfrm>
            <a:off x="8209604" y="2163968"/>
            <a:ext cx="635780" cy="88588"/>
          </a:xfrm>
          <a:prstGeom prst="rect">
            <a:avLst/>
          </a:prstGeom>
          <a:solidFill>
            <a:srgbClr val="00B050"/>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5" name="文本框 35"/>
          <p:cNvSpPr txBox="1"/>
          <p:nvPr/>
        </p:nvSpPr>
        <p:spPr>
          <a:xfrm>
            <a:off x="9654086" y="2189798"/>
            <a:ext cx="835907" cy="521970"/>
          </a:xfrm>
          <a:prstGeom prst="rect">
            <a:avLst/>
          </a:prstGeom>
          <a:noFill/>
          <a:scene3d>
            <a:camera prst="perspectiveLeft">
              <a:rot lat="0" lon="1200000" rev="0"/>
            </a:camera>
            <a:lightRig rig="threePt" dir="t"/>
          </a:scene3d>
        </p:spPr>
        <p:txBody>
          <a:bodyPr wrap="square" rtlCol="0">
            <a:spAutoFit/>
          </a:bodyPr>
          <a:lstStyle/>
          <a:p>
            <a:pPr algn="ctr"/>
            <a:r>
              <a:rPr lang="en-US" altLang="zh-CN" sz="2800" b="1" dirty="0">
                <a:solidFill>
                  <a:srgbClr val="00AF92"/>
                </a:solidFill>
                <a:latin typeface="Impact MT Std" pitchFamily="34" charset="0"/>
                <a:ea typeface="方正兰亭黑简体" panose="02000000000000000000" pitchFamily="2" charset="-122"/>
              </a:rPr>
              <a:t>05</a:t>
            </a:r>
            <a:endParaRPr lang="zh-CN" altLang="en-US" sz="2800" b="1" dirty="0">
              <a:solidFill>
                <a:srgbClr val="00AF92"/>
              </a:solidFill>
              <a:latin typeface="Impact MT Std" pitchFamily="34" charset="0"/>
              <a:ea typeface="方正兰亭黑简体" panose="02000000000000000000" pitchFamily="2" charset="-122"/>
            </a:endParaRPr>
          </a:p>
        </p:txBody>
      </p:sp>
      <p:sp>
        <p:nvSpPr>
          <p:cNvPr id="36" name="矩形 35"/>
          <p:cNvSpPr/>
          <p:nvPr/>
        </p:nvSpPr>
        <p:spPr>
          <a:xfrm>
            <a:off x="9758668" y="2163968"/>
            <a:ext cx="635780" cy="88588"/>
          </a:xfrm>
          <a:prstGeom prst="rect">
            <a:avLst/>
          </a:prstGeom>
          <a:solidFill>
            <a:srgbClr val="00AF92"/>
          </a:solidFill>
          <a:ln>
            <a:noFill/>
          </a:ln>
          <a:scene3d>
            <a:camera prst="perspectiveLeft">
              <a:rot lat="0" lon="1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37" name="Group 4"/>
          <p:cNvGrpSpPr>
            <a:grpSpLocks noChangeAspect="1"/>
          </p:cNvGrpSpPr>
          <p:nvPr/>
        </p:nvGrpSpPr>
        <p:grpSpPr bwMode="auto">
          <a:xfrm>
            <a:off x="3436660" y="2966682"/>
            <a:ext cx="389659" cy="331932"/>
            <a:chOff x="3688" y="2034"/>
            <a:chExt cx="297" cy="253"/>
          </a:xfrm>
          <a:solidFill>
            <a:srgbClr val="FF6D67"/>
          </a:solidFill>
          <a:scene3d>
            <a:camera prst="perspectiveLeft"/>
            <a:lightRig rig="threePt" dir="t"/>
          </a:scene3d>
        </p:grpSpPr>
        <p:sp>
          <p:nvSpPr>
            <p:cNvPr id="38" name="Freeform 5"/>
            <p:cNvSpPr/>
            <p:nvPr/>
          </p:nvSpPr>
          <p:spPr bwMode="auto">
            <a:xfrm>
              <a:off x="3688" y="2145"/>
              <a:ext cx="154" cy="142"/>
            </a:xfrm>
            <a:custGeom>
              <a:avLst/>
              <a:gdLst>
                <a:gd name="T0" fmla="*/ 10 w 64"/>
                <a:gd name="T1" fmla="*/ 0 h 58"/>
                <a:gd name="T2" fmla="*/ 10 w 64"/>
                <a:gd name="T3" fmla="*/ 0 h 58"/>
                <a:gd name="T4" fmla="*/ 2 w 64"/>
                <a:gd name="T5" fmla="*/ 18 h 58"/>
                <a:gd name="T6" fmla="*/ 21 w 64"/>
                <a:gd name="T7" fmla="*/ 47 h 58"/>
                <a:gd name="T8" fmla="*/ 18 w 64"/>
                <a:gd name="T9" fmla="*/ 57 h 58"/>
                <a:gd name="T10" fmla="*/ 19 w 64"/>
                <a:gd name="T11" fmla="*/ 58 h 58"/>
                <a:gd name="T12" fmla="*/ 37 w 64"/>
                <a:gd name="T13" fmla="*/ 50 h 58"/>
                <a:gd name="T14" fmla="*/ 64 w 64"/>
                <a:gd name="T15" fmla="*/ 44 h 58"/>
                <a:gd name="T16" fmla="*/ 10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10" y="0"/>
                  </a:moveTo>
                  <a:cubicBezTo>
                    <a:pt x="10" y="0"/>
                    <a:pt x="10" y="0"/>
                    <a:pt x="10" y="0"/>
                  </a:cubicBezTo>
                  <a:cubicBezTo>
                    <a:pt x="6" y="5"/>
                    <a:pt x="2" y="11"/>
                    <a:pt x="2" y="18"/>
                  </a:cubicBezTo>
                  <a:cubicBezTo>
                    <a:pt x="0" y="29"/>
                    <a:pt x="9" y="40"/>
                    <a:pt x="21" y="47"/>
                  </a:cubicBezTo>
                  <a:cubicBezTo>
                    <a:pt x="22"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6"/>
            <p:cNvSpPr>
              <a:spLocks noEditPoints="1"/>
            </p:cNvSpPr>
            <p:nvPr/>
          </p:nvSpPr>
          <p:spPr bwMode="auto">
            <a:xfrm>
              <a:off x="3719" y="2034"/>
              <a:ext cx="266" cy="250"/>
            </a:xfrm>
            <a:custGeom>
              <a:avLst/>
              <a:gdLst>
                <a:gd name="T0" fmla="*/ 110 w 110"/>
                <a:gd name="T1" fmla="*/ 44 h 103"/>
                <a:gd name="T2" fmla="*/ 55 w 110"/>
                <a:gd name="T3" fmla="*/ 0 h 103"/>
                <a:gd name="T4" fmla="*/ 0 w 110"/>
                <a:gd name="T5" fmla="*/ 44 h 103"/>
                <a:gd name="T6" fmla="*/ 54 w 110"/>
                <a:gd name="T7" fmla="*/ 87 h 103"/>
                <a:gd name="T8" fmla="*/ 83 w 110"/>
                <a:gd name="T9" fmla="*/ 102 h 103"/>
                <a:gd name="T10" fmla="*/ 86 w 110"/>
                <a:gd name="T11" fmla="*/ 100 h 103"/>
                <a:gd name="T12" fmla="*/ 79 w 110"/>
                <a:gd name="T13" fmla="*/ 84 h 103"/>
                <a:gd name="T14" fmla="*/ 110 w 110"/>
                <a:gd name="T15" fmla="*/ 44 h 103"/>
                <a:gd name="T16" fmla="*/ 86 w 110"/>
                <a:gd name="T17" fmla="*/ 32 h 103"/>
                <a:gd name="T18" fmla="*/ 82 w 110"/>
                <a:gd name="T19" fmla="*/ 36 h 103"/>
                <a:gd name="T20" fmla="*/ 81 w 110"/>
                <a:gd name="T21" fmla="*/ 36 h 103"/>
                <a:gd name="T22" fmla="*/ 78 w 110"/>
                <a:gd name="T23" fmla="*/ 32 h 103"/>
                <a:gd name="T24" fmla="*/ 78 w 110"/>
                <a:gd name="T25" fmla="*/ 32 h 103"/>
                <a:gd name="T26" fmla="*/ 81 w 110"/>
                <a:gd name="T27" fmla="*/ 28 h 103"/>
                <a:gd name="T28" fmla="*/ 82 w 110"/>
                <a:gd name="T29" fmla="*/ 28 h 103"/>
                <a:gd name="T30" fmla="*/ 86 w 110"/>
                <a:gd name="T31" fmla="*/ 32 h 103"/>
                <a:gd name="T32" fmla="*/ 69 w 110"/>
                <a:gd name="T33" fmla="*/ 58 h 103"/>
                <a:gd name="T34" fmla="*/ 63 w 110"/>
                <a:gd name="T35" fmla="*/ 64 h 103"/>
                <a:gd name="T36" fmla="*/ 62 w 110"/>
                <a:gd name="T37" fmla="*/ 64 h 103"/>
                <a:gd name="T38" fmla="*/ 57 w 110"/>
                <a:gd name="T39" fmla="*/ 58 h 103"/>
                <a:gd name="T40" fmla="*/ 57 w 110"/>
                <a:gd name="T41" fmla="*/ 40 h 103"/>
                <a:gd name="T42" fmla="*/ 56 w 110"/>
                <a:gd name="T43" fmla="*/ 36 h 103"/>
                <a:gd name="T44" fmla="*/ 49 w 110"/>
                <a:gd name="T45" fmla="*/ 36 h 103"/>
                <a:gd name="T46" fmla="*/ 49 w 110"/>
                <a:gd name="T47" fmla="*/ 58 h 103"/>
                <a:gd name="T48" fmla="*/ 46 w 110"/>
                <a:gd name="T49" fmla="*/ 64 h 103"/>
                <a:gd name="T50" fmla="*/ 45 w 110"/>
                <a:gd name="T51" fmla="*/ 64 h 103"/>
                <a:gd name="T52" fmla="*/ 41 w 110"/>
                <a:gd name="T53" fmla="*/ 58 h 103"/>
                <a:gd name="T54" fmla="*/ 41 w 110"/>
                <a:gd name="T55" fmla="*/ 40 h 103"/>
                <a:gd name="T56" fmla="*/ 38 w 110"/>
                <a:gd name="T57" fmla="*/ 36 h 103"/>
                <a:gd name="T58" fmla="*/ 33 w 110"/>
                <a:gd name="T59" fmla="*/ 36 h 103"/>
                <a:gd name="T60" fmla="*/ 33 w 110"/>
                <a:gd name="T61" fmla="*/ 58 h 103"/>
                <a:gd name="T62" fmla="*/ 29 w 110"/>
                <a:gd name="T63" fmla="*/ 64 h 103"/>
                <a:gd name="T64" fmla="*/ 27 w 110"/>
                <a:gd name="T65" fmla="*/ 64 h 103"/>
                <a:gd name="T66" fmla="*/ 21 w 110"/>
                <a:gd name="T67" fmla="*/ 58 h 103"/>
                <a:gd name="T68" fmla="*/ 21 w 110"/>
                <a:gd name="T69" fmla="*/ 30 h 103"/>
                <a:gd name="T70" fmla="*/ 28 w 110"/>
                <a:gd name="T71" fmla="*/ 28 h 103"/>
                <a:gd name="T72" fmla="*/ 45 w 110"/>
                <a:gd name="T73" fmla="*/ 28 h 103"/>
                <a:gd name="T74" fmla="*/ 46 w 110"/>
                <a:gd name="T75" fmla="*/ 28 h 103"/>
                <a:gd name="T76" fmla="*/ 60 w 110"/>
                <a:gd name="T77" fmla="*/ 28 h 103"/>
                <a:gd name="T78" fmla="*/ 69 w 110"/>
                <a:gd name="T79" fmla="*/ 35 h 103"/>
                <a:gd name="T80" fmla="*/ 69 w 110"/>
                <a:gd name="T81" fmla="*/ 58 h 103"/>
                <a:gd name="T82" fmla="*/ 85 w 110"/>
                <a:gd name="T83" fmla="*/ 60 h 103"/>
                <a:gd name="T84" fmla="*/ 81 w 110"/>
                <a:gd name="T85" fmla="*/ 64 h 103"/>
                <a:gd name="T86" fmla="*/ 81 w 110"/>
                <a:gd name="T87" fmla="*/ 64 h 103"/>
                <a:gd name="T88" fmla="*/ 77 w 110"/>
                <a:gd name="T89" fmla="*/ 60 h 103"/>
                <a:gd name="T90" fmla="*/ 77 w 110"/>
                <a:gd name="T91" fmla="*/ 44 h 103"/>
                <a:gd name="T92" fmla="*/ 81 w 110"/>
                <a:gd name="T93" fmla="*/ 40 h 103"/>
                <a:gd name="T94" fmla="*/ 81 w 110"/>
                <a:gd name="T95" fmla="*/ 40 h 103"/>
                <a:gd name="T96" fmla="*/ 85 w 110"/>
                <a:gd name="T97" fmla="*/ 44 h 103"/>
                <a:gd name="T98" fmla="*/ 85 w 110"/>
                <a:gd name="T99"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03">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7" y="90"/>
                    <a:pt x="79" y="84"/>
                  </a:cubicBezTo>
                  <a:cubicBezTo>
                    <a:pt x="98" y="76"/>
                    <a:pt x="110" y="61"/>
                    <a:pt x="110" y="44"/>
                  </a:cubicBezTo>
                  <a:close/>
                  <a:moveTo>
                    <a:pt x="86" y="32"/>
                  </a:moveTo>
                  <a:cubicBezTo>
                    <a:pt x="86" y="34"/>
                    <a:pt x="84" y="36"/>
                    <a:pt x="82" y="36"/>
                  </a:cubicBezTo>
                  <a:cubicBezTo>
                    <a:pt x="81" y="36"/>
                    <a:pt x="81" y="36"/>
                    <a:pt x="81" y="36"/>
                  </a:cubicBezTo>
                  <a:cubicBezTo>
                    <a:pt x="79" y="36"/>
                    <a:pt x="78" y="34"/>
                    <a:pt x="78" y="32"/>
                  </a:cubicBezTo>
                  <a:cubicBezTo>
                    <a:pt x="78" y="32"/>
                    <a:pt x="78" y="32"/>
                    <a:pt x="78" y="32"/>
                  </a:cubicBezTo>
                  <a:cubicBezTo>
                    <a:pt x="78" y="30"/>
                    <a:pt x="79" y="28"/>
                    <a:pt x="81" y="28"/>
                  </a:cubicBezTo>
                  <a:cubicBezTo>
                    <a:pt x="82" y="28"/>
                    <a:pt x="82" y="28"/>
                    <a:pt x="82" y="28"/>
                  </a:cubicBezTo>
                  <a:cubicBezTo>
                    <a:pt x="84" y="28"/>
                    <a:pt x="86" y="30"/>
                    <a:pt x="86" y="32"/>
                  </a:cubicBezTo>
                  <a:close/>
                  <a:moveTo>
                    <a:pt x="69" y="58"/>
                  </a:moveTo>
                  <a:cubicBezTo>
                    <a:pt x="69" y="60"/>
                    <a:pt x="66" y="64"/>
                    <a:pt x="63" y="64"/>
                  </a:cubicBezTo>
                  <a:cubicBezTo>
                    <a:pt x="62" y="64"/>
                    <a:pt x="62" y="64"/>
                    <a:pt x="62"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8" y="64"/>
                    <a:pt x="46"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0"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6" y="28"/>
                    <a:pt x="46" y="28"/>
                    <a:pt x="46" y="28"/>
                  </a:cubicBezTo>
                  <a:cubicBezTo>
                    <a:pt x="60" y="28"/>
                    <a:pt x="60" y="28"/>
                    <a:pt x="60" y="28"/>
                  </a:cubicBezTo>
                  <a:cubicBezTo>
                    <a:pt x="65" y="28"/>
                    <a:pt x="69" y="32"/>
                    <a:pt x="69" y="35"/>
                  </a:cubicBezTo>
                  <a:cubicBezTo>
                    <a:pt x="69" y="42"/>
                    <a:pt x="69" y="50"/>
                    <a:pt x="69" y="58"/>
                  </a:cubicBezTo>
                  <a:close/>
                  <a:moveTo>
                    <a:pt x="85" y="60"/>
                  </a:moveTo>
                  <a:cubicBezTo>
                    <a:pt x="85" y="62"/>
                    <a:pt x="83" y="64"/>
                    <a:pt x="81" y="64"/>
                  </a:cubicBezTo>
                  <a:cubicBezTo>
                    <a:pt x="81" y="64"/>
                    <a:pt x="81" y="64"/>
                    <a:pt x="81" y="64"/>
                  </a:cubicBezTo>
                  <a:cubicBezTo>
                    <a:pt x="79" y="64"/>
                    <a:pt x="77" y="62"/>
                    <a:pt x="77" y="60"/>
                  </a:cubicBezTo>
                  <a:cubicBezTo>
                    <a:pt x="77" y="44"/>
                    <a:pt x="77" y="44"/>
                    <a:pt x="77" y="44"/>
                  </a:cubicBezTo>
                  <a:cubicBezTo>
                    <a:pt x="77" y="42"/>
                    <a:pt x="79" y="40"/>
                    <a:pt x="81" y="40"/>
                  </a:cubicBezTo>
                  <a:cubicBezTo>
                    <a:pt x="81" y="40"/>
                    <a:pt x="81" y="40"/>
                    <a:pt x="81" y="40"/>
                  </a:cubicBezTo>
                  <a:cubicBezTo>
                    <a:pt x="83" y="40"/>
                    <a:pt x="85" y="42"/>
                    <a:pt x="85" y="44"/>
                  </a:cubicBezTo>
                  <a:lnTo>
                    <a:pt x="85"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0" name="Group 9"/>
          <p:cNvGrpSpPr>
            <a:grpSpLocks noChangeAspect="1"/>
          </p:cNvGrpSpPr>
          <p:nvPr/>
        </p:nvGrpSpPr>
        <p:grpSpPr bwMode="auto">
          <a:xfrm>
            <a:off x="5037233" y="2924944"/>
            <a:ext cx="369980" cy="367355"/>
            <a:chOff x="3740" y="2027"/>
            <a:chExt cx="282" cy="280"/>
          </a:xfrm>
          <a:solidFill>
            <a:srgbClr val="00B0F0"/>
          </a:solidFill>
          <a:scene3d>
            <a:camera prst="perspectiveLeft"/>
            <a:lightRig rig="threePt" dir="t"/>
          </a:scene3d>
        </p:grpSpPr>
        <p:sp>
          <p:nvSpPr>
            <p:cNvPr id="41" name="Freeform 10"/>
            <p:cNvSpPr/>
            <p:nvPr/>
          </p:nvSpPr>
          <p:spPr bwMode="auto">
            <a:xfrm>
              <a:off x="3810" y="2110"/>
              <a:ext cx="21" cy="32"/>
            </a:xfrm>
            <a:custGeom>
              <a:avLst/>
              <a:gdLst>
                <a:gd name="T0" fmla="*/ 1 w 9"/>
                <a:gd name="T1" fmla="*/ 5 h 13"/>
                <a:gd name="T2" fmla="*/ 2 w 9"/>
                <a:gd name="T3" fmla="*/ 13 h 13"/>
                <a:gd name="T4" fmla="*/ 8 w 9"/>
                <a:gd name="T5" fmla="*/ 8 h 13"/>
                <a:gd name="T6" fmla="*/ 6 w 9"/>
                <a:gd name="T7" fmla="*/ 0 h 13"/>
                <a:gd name="T8" fmla="*/ 1 w 9"/>
                <a:gd name="T9" fmla="*/ 5 h 13"/>
              </a:gdLst>
              <a:ahLst/>
              <a:cxnLst>
                <a:cxn ang="0">
                  <a:pos x="T0" y="T1"/>
                </a:cxn>
                <a:cxn ang="0">
                  <a:pos x="T2" y="T3"/>
                </a:cxn>
                <a:cxn ang="0">
                  <a:pos x="T4" y="T5"/>
                </a:cxn>
                <a:cxn ang="0">
                  <a:pos x="T6" y="T7"/>
                </a:cxn>
                <a:cxn ang="0">
                  <a:pos x="T8" y="T9"/>
                </a:cxn>
              </a:cxnLst>
              <a:rect l="0" t="0" r="r" b="b"/>
              <a:pathLst>
                <a:path w="9" h="13">
                  <a:moveTo>
                    <a:pt x="1" y="5"/>
                  </a:moveTo>
                  <a:cubicBezTo>
                    <a:pt x="0" y="9"/>
                    <a:pt x="0" y="12"/>
                    <a:pt x="2" y="13"/>
                  </a:cubicBezTo>
                  <a:cubicBezTo>
                    <a:pt x="4" y="13"/>
                    <a:pt x="6" y="10"/>
                    <a:pt x="8" y="8"/>
                  </a:cubicBezTo>
                  <a:cubicBezTo>
                    <a:pt x="9" y="4"/>
                    <a:pt x="8" y="1"/>
                    <a:pt x="6" y="0"/>
                  </a:cubicBezTo>
                  <a:cubicBezTo>
                    <a:pt x="4" y="0"/>
                    <a:pt x="2"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11"/>
            <p:cNvSpPr/>
            <p:nvPr/>
          </p:nvSpPr>
          <p:spPr bwMode="auto">
            <a:xfrm>
              <a:off x="3844" y="2125"/>
              <a:ext cx="19" cy="26"/>
            </a:xfrm>
            <a:custGeom>
              <a:avLst/>
              <a:gdLst>
                <a:gd name="T0" fmla="*/ 5 w 8"/>
                <a:gd name="T1" fmla="*/ 0 h 11"/>
                <a:gd name="T2" fmla="*/ 1 w 8"/>
                <a:gd name="T3" fmla="*/ 4 h 11"/>
                <a:gd name="T4" fmla="*/ 3 w 8"/>
                <a:gd name="T5" fmla="*/ 11 h 11"/>
                <a:gd name="T6" fmla="*/ 7 w 8"/>
                <a:gd name="T7" fmla="*/ 7 h 11"/>
                <a:gd name="T8" fmla="*/ 5 w 8"/>
                <a:gd name="T9" fmla="*/ 0 h 11"/>
              </a:gdLst>
              <a:ahLst/>
              <a:cxnLst>
                <a:cxn ang="0">
                  <a:pos x="T0" y="T1"/>
                </a:cxn>
                <a:cxn ang="0">
                  <a:pos x="T2" y="T3"/>
                </a:cxn>
                <a:cxn ang="0">
                  <a:pos x="T4" y="T5"/>
                </a:cxn>
                <a:cxn ang="0">
                  <a:pos x="T6" y="T7"/>
                </a:cxn>
                <a:cxn ang="0">
                  <a:pos x="T8" y="T9"/>
                </a:cxn>
              </a:cxnLst>
              <a:rect l="0" t="0" r="r" b="b"/>
              <a:pathLst>
                <a:path w="8" h="11">
                  <a:moveTo>
                    <a:pt x="5" y="0"/>
                  </a:moveTo>
                  <a:cubicBezTo>
                    <a:pt x="4" y="0"/>
                    <a:pt x="3" y="2"/>
                    <a:pt x="1" y="4"/>
                  </a:cubicBezTo>
                  <a:cubicBezTo>
                    <a:pt x="0" y="7"/>
                    <a:pt x="1" y="9"/>
                    <a:pt x="3" y="11"/>
                  </a:cubicBezTo>
                  <a:cubicBezTo>
                    <a:pt x="4" y="11"/>
                    <a:pt x="5" y="9"/>
                    <a:pt x="7" y="7"/>
                  </a:cubicBezTo>
                  <a:cubicBezTo>
                    <a:pt x="8" y="4"/>
                    <a:pt x="8"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12"/>
            <p:cNvSpPr>
              <a:spLocks noEditPoints="1"/>
            </p:cNvSpPr>
            <p:nvPr/>
          </p:nvSpPr>
          <p:spPr bwMode="auto">
            <a:xfrm>
              <a:off x="3740" y="2027"/>
              <a:ext cx="282" cy="280"/>
            </a:xfrm>
            <a:custGeom>
              <a:avLst/>
              <a:gdLst>
                <a:gd name="T0" fmla="*/ 93 w 116"/>
                <a:gd name="T1" fmla="*/ 43 h 115"/>
                <a:gd name="T2" fmla="*/ 75 w 116"/>
                <a:gd name="T3" fmla="*/ 34 h 115"/>
                <a:gd name="T4" fmla="*/ 72 w 116"/>
                <a:gd name="T5" fmla="*/ 17 h 115"/>
                <a:gd name="T6" fmla="*/ 58 w 116"/>
                <a:gd name="T7" fmla="*/ 4 h 115"/>
                <a:gd name="T8" fmla="*/ 36 w 116"/>
                <a:gd name="T9" fmla="*/ 21 h 115"/>
                <a:gd name="T10" fmla="*/ 23 w 116"/>
                <a:gd name="T11" fmla="*/ 21 h 115"/>
                <a:gd name="T12" fmla="*/ 2 w 116"/>
                <a:gd name="T13" fmla="*/ 23 h 115"/>
                <a:gd name="T14" fmla="*/ 15 w 116"/>
                <a:gd name="T15" fmla="*/ 59 h 115"/>
                <a:gd name="T16" fmla="*/ 11 w 116"/>
                <a:gd name="T17" fmla="*/ 91 h 115"/>
                <a:gd name="T18" fmla="*/ 29 w 116"/>
                <a:gd name="T19" fmla="*/ 100 h 115"/>
                <a:gd name="T20" fmla="*/ 43 w 116"/>
                <a:gd name="T21" fmla="*/ 90 h 115"/>
                <a:gd name="T22" fmla="*/ 58 w 116"/>
                <a:gd name="T23" fmla="*/ 103 h 115"/>
                <a:gd name="T24" fmla="*/ 77 w 116"/>
                <a:gd name="T25" fmla="*/ 99 h 115"/>
                <a:gd name="T26" fmla="*/ 77 w 116"/>
                <a:gd name="T27" fmla="*/ 74 h 115"/>
                <a:gd name="T28" fmla="*/ 99 w 116"/>
                <a:gd name="T29" fmla="*/ 61 h 115"/>
                <a:gd name="T30" fmla="*/ 93 w 116"/>
                <a:gd name="T31" fmla="*/ 43 h 115"/>
                <a:gd name="T32" fmla="*/ 21 w 116"/>
                <a:gd name="T33" fmla="*/ 53 h 115"/>
                <a:gd name="T34" fmla="*/ 17 w 116"/>
                <a:gd name="T35" fmla="*/ 48 h 115"/>
                <a:gd name="T36" fmla="*/ 21 w 116"/>
                <a:gd name="T37" fmla="*/ 44 h 115"/>
                <a:gd name="T38" fmla="*/ 25 w 116"/>
                <a:gd name="T39" fmla="*/ 48 h 115"/>
                <a:gd name="T40" fmla="*/ 21 w 116"/>
                <a:gd name="T41" fmla="*/ 53 h 115"/>
                <a:gd name="T42" fmla="*/ 26 w 116"/>
                <a:gd name="T43" fmla="*/ 52 h 115"/>
                <a:gd name="T44" fmla="*/ 63 w 116"/>
                <a:gd name="T45" fmla="*/ 66 h 115"/>
                <a:gd name="T46" fmla="*/ 26 w 116"/>
                <a:gd name="T47" fmla="*/ 52 h 115"/>
                <a:gd name="T48" fmla="*/ 66 w 116"/>
                <a:gd name="T49" fmla="*/ 44 h 115"/>
                <a:gd name="T50" fmla="*/ 58 w 116"/>
                <a:gd name="T51" fmla="*/ 63 h 115"/>
                <a:gd name="T52" fmla="*/ 46 w 116"/>
                <a:gd name="T53" fmla="*/ 55 h 115"/>
                <a:gd name="T54" fmla="*/ 33 w 116"/>
                <a:gd name="T55" fmla="*/ 43 h 115"/>
                <a:gd name="T56" fmla="*/ 42 w 116"/>
                <a:gd name="T57" fmla="*/ 30 h 115"/>
                <a:gd name="T58" fmla="*/ 53 w 116"/>
                <a:gd name="T59" fmla="*/ 36 h 115"/>
                <a:gd name="T60" fmla="*/ 66 w 116"/>
                <a:gd name="T61" fmla="*/ 44 h 115"/>
                <a:gd name="T62" fmla="*/ 72 w 116"/>
                <a:gd name="T63" fmla="*/ 70 h 115"/>
                <a:gd name="T64" fmla="*/ 67 w 116"/>
                <a:gd name="T65" fmla="*/ 65 h 115"/>
                <a:gd name="T66" fmla="*/ 72 w 116"/>
                <a:gd name="T67" fmla="*/ 60 h 115"/>
                <a:gd name="T68" fmla="*/ 76 w 116"/>
                <a:gd name="T69" fmla="*/ 65 h 115"/>
                <a:gd name="T70" fmla="*/ 72 w 116"/>
                <a:gd name="T71"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15">
                  <a:moveTo>
                    <a:pt x="93" y="43"/>
                  </a:moveTo>
                  <a:cubicBezTo>
                    <a:pt x="72" y="43"/>
                    <a:pt x="75" y="34"/>
                    <a:pt x="75" y="34"/>
                  </a:cubicBezTo>
                  <a:cubicBezTo>
                    <a:pt x="72" y="17"/>
                    <a:pt x="72" y="17"/>
                    <a:pt x="72" y="17"/>
                  </a:cubicBezTo>
                  <a:cubicBezTo>
                    <a:pt x="70" y="0"/>
                    <a:pt x="58" y="4"/>
                    <a:pt x="58" y="4"/>
                  </a:cubicBezTo>
                  <a:cubicBezTo>
                    <a:pt x="50" y="5"/>
                    <a:pt x="38" y="17"/>
                    <a:pt x="36" y="21"/>
                  </a:cubicBezTo>
                  <a:cubicBezTo>
                    <a:pt x="32" y="25"/>
                    <a:pt x="30" y="25"/>
                    <a:pt x="23" y="21"/>
                  </a:cubicBezTo>
                  <a:cubicBezTo>
                    <a:pt x="0" y="8"/>
                    <a:pt x="2" y="23"/>
                    <a:pt x="2" y="23"/>
                  </a:cubicBezTo>
                  <a:cubicBezTo>
                    <a:pt x="2" y="42"/>
                    <a:pt x="11" y="53"/>
                    <a:pt x="15" y="59"/>
                  </a:cubicBezTo>
                  <a:cubicBezTo>
                    <a:pt x="11" y="60"/>
                    <a:pt x="11" y="91"/>
                    <a:pt x="11" y="91"/>
                  </a:cubicBezTo>
                  <a:cubicBezTo>
                    <a:pt x="15" y="111"/>
                    <a:pt x="29" y="100"/>
                    <a:pt x="29" y="100"/>
                  </a:cubicBezTo>
                  <a:cubicBezTo>
                    <a:pt x="43" y="90"/>
                    <a:pt x="43" y="90"/>
                    <a:pt x="43" y="90"/>
                  </a:cubicBezTo>
                  <a:cubicBezTo>
                    <a:pt x="58" y="103"/>
                    <a:pt x="58" y="103"/>
                    <a:pt x="58" y="103"/>
                  </a:cubicBezTo>
                  <a:cubicBezTo>
                    <a:pt x="81" y="115"/>
                    <a:pt x="77" y="99"/>
                    <a:pt x="77" y="99"/>
                  </a:cubicBezTo>
                  <a:cubicBezTo>
                    <a:pt x="77" y="90"/>
                    <a:pt x="77" y="74"/>
                    <a:pt x="77" y="74"/>
                  </a:cubicBezTo>
                  <a:cubicBezTo>
                    <a:pt x="89" y="72"/>
                    <a:pt x="99" y="61"/>
                    <a:pt x="99" y="61"/>
                  </a:cubicBezTo>
                  <a:cubicBezTo>
                    <a:pt x="116" y="43"/>
                    <a:pt x="93" y="43"/>
                    <a:pt x="93" y="43"/>
                  </a:cubicBezTo>
                  <a:close/>
                  <a:moveTo>
                    <a:pt x="21" y="53"/>
                  </a:moveTo>
                  <a:cubicBezTo>
                    <a:pt x="20" y="53"/>
                    <a:pt x="17" y="51"/>
                    <a:pt x="17" y="48"/>
                  </a:cubicBezTo>
                  <a:cubicBezTo>
                    <a:pt x="17" y="46"/>
                    <a:pt x="20" y="44"/>
                    <a:pt x="21" y="44"/>
                  </a:cubicBezTo>
                  <a:cubicBezTo>
                    <a:pt x="24" y="44"/>
                    <a:pt x="25" y="46"/>
                    <a:pt x="25" y="48"/>
                  </a:cubicBezTo>
                  <a:cubicBezTo>
                    <a:pt x="25" y="51"/>
                    <a:pt x="24" y="53"/>
                    <a:pt x="21" y="53"/>
                  </a:cubicBezTo>
                  <a:close/>
                  <a:moveTo>
                    <a:pt x="26" y="52"/>
                  </a:moveTo>
                  <a:cubicBezTo>
                    <a:pt x="26" y="52"/>
                    <a:pt x="26" y="87"/>
                    <a:pt x="63" y="66"/>
                  </a:cubicBezTo>
                  <a:cubicBezTo>
                    <a:pt x="24" y="96"/>
                    <a:pt x="26" y="56"/>
                    <a:pt x="26" y="52"/>
                  </a:cubicBezTo>
                  <a:close/>
                  <a:moveTo>
                    <a:pt x="66" y="44"/>
                  </a:moveTo>
                  <a:cubicBezTo>
                    <a:pt x="66" y="44"/>
                    <a:pt x="64" y="57"/>
                    <a:pt x="58" y="63"/>
                  </a:cubicBezTo>
                  <a:cubicBezTo>
                    <a:pt x="47" y="69"/>
                    <a:pt x="46" y="55"/>
                    <a:pt x="46" y="55"/>
                  </a:cubicBezTo>
                  <a:cubicBezTo>
                    <a:pt x="46" y="55"/>
                    <a:pt x="29" y="64"/>
                    <a:pt x="33" y="43"/>
                  </a:cubicBezTo>
                  <a:cubicBezTo>
                    <a:pt x="33" y="43"/>
                    <a:pt x="36" y="31"/>
                    <a:pt x="42" y="30"/>
                  </a:cubicBezTo>
                  <a:cubicBezTo>
                    <a:pt x="49" y="27"/>
                    <a:pt x="53" y="32"/>
                    <a:pt x="53" y="36"/>
                  </a:cubicBezTo>
                  <a:cubicBezTo>
                    <a:pt x="53" y="36"/>
                    <a:pt x="67" y="27"/>
                    <a:pt x="66" y="44"/>
                  </a:cubicBezTo>
                  <a:close/>
                  <a:moveTo>
                    <a:pt x="72" y="70"/>
                  </a:moveTo>
                  <a:cubicBezTo>
                    <a:pt x="70" y="70"/>
                    <a:pt x="67" y="68"/>
                    <a:pt x="67" y="65"/>
                  </a:cubicBezTo>
                  <a:cubicBezTo>
                    <a:pt x="67" y="63"/>
                    <a:pt x="70" y="60"/>
                    <a:pt x="72" y="60"/>
                  </a:cubicBezTo>
                  <a:cubicBezTo>
                    <a:pt x="73" y="60"/>
                    <a:pt x="76" y="63"/>
                    <a:pt x="76" y="65"/>
                  </a:cubicBezTo>
                  <a:cubicBezTo>
                    <a:pt x="76" y="68"/>
                    <a:pt x="73" y="70"/>
                    <a:pt x="7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4" name="Freeform 16"/>
          <p:cNvSpPr>
            <a:spLocks noEditPoints="1"/>
          </p:cNvSpPr>
          <p:nvPr/>
        </p:nvSpPr>
        <p:spPr bwMode="auto">
          <a:xfrm>
            <a:off x="6669976" y="2946507"/>
            <a:ext cx="401205" cy="357909"/>
          </a:xfrm>
          <a:custGeom>
            <a:avLst/>
            <a:gdLst>
              <a:gd name="T0" fmla="*/ 115 w 115"/>
              <a:gd name="T1" fmla="*/ 37 h 102"/>
              <a:gd name="T2" fmla="*/ 114 w 115"/>
              <a:gd name="T3" fmla="*/ 36 h 102"/>
              <a:gd name="T4" fmla="*/ 101 w 115"/>
              <a:gd name="T5" fmla="*/ 36 h 102"/>
              <a:gd name="T6" fmla="*/ 79 w 115"/>
              <a:gd name="T7" fmla="*/ 36 h 102"/>
              <a:gd name="T8" fmla="*/ 74 w 115"/>
              <a:gd name="T9" fmla="*/ 27 h 102"/>
              <a:gd name="T10" fmla="*/ 60 w 115"/>
              <a:gd name="T11" fmla="*/ 0 h 102"/>
              <a:gd name="T12" fmla="*/ 58 w 115"/>
              <a:gd name="T13" fmla="*/ 0 h 102"/>
              <a:gd name="T14" fmla="*/ 45 w 115"/>
              <a:gd name="T15" fmla="*/ 27 h 102"/>
              <a:gd name="T16" fmla="*/ 40 w 115"/>
              <a:gd name="T17" fmla="*/ 36 h 102"/>
              <a:gd name="T18" fmla="*/ 18 w 115"/>
              <a:gd name="T19" fmla="*/ 36 h 102"/>
              <a:gd name="T20" fmla="*/ 0 w 115"/>
              <a:gd name="T21" fmla="*/ 36 h 102"/>
              <a:gd name="T22" fmla="*/ 0 w 115"/>
              <a:gd name="T23" fmla="*/ 37 h 102"/>
              <a:gd name="T24" fmla="*/ 7 w 115"/>
              <a:gd name="T25" fmla="*/ 42 h 102"/>
              <a:gd name="T26" fmla="*/ 27 w 115"/>
              <a:gd name="T27" fmla="*/ 60 h 102"/>
              <a:gd name="T28" fmla="*/ 23 w 115"/>
              <a:gd name="T29" fmla="*/ 100 h 102"/>
              <a:gd name="T30" fmla="*/ 26 w 115"/>
              <a:gd name="T31" fmla="*/ 102 h 102"/>
              <a:gd name="T32" fmla="*/ 59 w 115"/>
              <a:gd name="T33" fmla="*/ 81 h 102"/>
              <a:gd name="T34" fmla="*/ 92 w 115"/>
              <a:gd name="T35" fmla="*/ 102 h 102"/>
              <a:gd name="T36" fmla="*/ 95 w 115"/>
              <a:gd name="T37" fmla="*/ 100 h 102"/>
              <a:gd name="T38" fmla="*/ 88 w 115"/>
              <a:gd name="T39" fmla="*/ 60 h 102"/>
              <a:gd name="T40" fmla="*/ 107 w 115"/>
              <a:gd name="T41" fmla="*/ 43 h 102"/>
              <a:gd name="T42" fmla="*/ 115 w 115"/>
              <a:gd name="T43" fmla="*/ 37 h 102"/>
              <a:gd name="T44" fmla="*/ 31 w 115"/>
              <a:gd name="T45" fmla="*/ 76 h 102"/>
              <a:gd name="T46" fmla="*/ 68 w 115"/>
              <a:gd name="T47" fmla="*/ 46 h 102"/>
              <a:gd name="T48" fmla="*/ 33 w 115"/>
              <a:gd name="T49" fmla="*/ 40 h 102"/>
              <a:gd name="T50" fmla="*/ 86 w 115"/>
              <a:gd name="T51" fmla="*/ 40 h 102"/>
              <a:gd name="T52" fmla="*/ 54 w 115"/>
              <a:gd name="T53" fmla="*/ 69 h 102"/>
              <a:gd name="T54" fmla="*/ 87 w 115"/>
              <a:gd name="T55" fmla="*/ 76 h 102"/>
              <a:gd name="T56" fmla="*/ 31 w 115"/>
              <a:gd name="T5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rgbClr val="FA783A"/>
          </a:solidFill>
          <a:ln>
            <a:noFill/>
          </a:ln>
          <a:scene3d>
            <a:camera prst="perspectiveLeft"/>
            <a:lightRig rig="threePt" dir="t"/>
          </a:scene3d>
        </p:spPr>
        <p:txBody>
          <a:bodyPr vert="horz" wrap="square" lIns="91440" tIns="45720" rIns="91440" bIns="45720" numCol="1" anchor="t" anchorCtr="0" compatLnSpc="1"/>
          <a:lstStyle/>
          <a:p>
            <a:endParaRPr lang="zh-CN" altLang="en-US">
              <a:solidFill>
                <a:prstClr val="black"/>
              </a:solidFill>
            </a:endParaRPr>
          </a:p>
        </p:txBody>
      </p:sp>
      <p:grpSp>
        <p:nvGrpSpPr>
          <p:cNvPr id="45" name="Group 19"/>
          <p:cNvGrpSpPr>
            <a:grpSpLocks noChangeAspect="1"/>
          </p:cNvGrpSpPr>
          <p:nvPr/>
        </p:nvGrpSpPr>
        <p:grpSpPr bwMode="auto">
          <a:xfrm>
            <a:off x="8289365" y="2975182"/>
            <a:ext cx="406715" cy="330620"/>
            <a:chOff x="3686" y="2034"/>
            <a:chExt cx="310" cy="252"/>
          </a:xfrm>
          <a:solidFill>
            <a:srgbClr val="00B050"/>
          </a:solidFill>
          <a:scene3d>
            <a:camera prst="perspectiveLeft"/>
            <a:lightRig rig="threePt" dir="t"/>
          </a:scene3d>
        </p:grpSpPr>
        <p:sp>
          <p:nvSpPr>
            <p:cNvPr id="46" name="Freeform 20"/>
            <p:cNvSpPr>
              <a:spLocks noEditPoints="1"/>
            </p:cNvSpPr>
            <p:nvPr/>
          </p:nvSpPr>
          <p:spPr bwMode="auto">
            <a:xfrm>
              <a:off x="3686" y="2034"/>
              <a:ext cx="220" cy="201"/>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21"/>
            <p:cNvSpPr>
              <a:spLocks noEditPoints="1"/>
            </p:cNvSpPr>
            <p:nvPr/>
          </p:nvSpPr>
          <p:spPr bwMode="auto">
            <a:xfrm>
              <a:off x="3810" y="2116"/>
              <a:ext cx="186" cy="170"/>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8" name="Group 24"/>
          <p:cNvGrpSpPr>
            <a:grpSpLocks noChangeAspect="1"/>
          </p:cNvGrpSpPr>
          <p:nvPr/>
        </p:nvGrpSpPr>
        <p:grpSpPr bwMode="auto">
          <a:xfrm>
            <a:off x="9834861" y="2946137"/>
            <a:ext cx="438203" cy="341116"/>
            <a:chOff x="3679" y="2031"/>
            <a:chExt cx="334" cy="260"/>
          </a:xfrm>
          <a:solidFill>
            <a:srgbClr val="00AF92"/>
          </a:solidFill>
          <a:scene3d>
            <a:camera prst="perspectiveLeft"/>
            <a:lightRig rig="threePt" dir="t"/>
          </a:scene3d>
        </p:grpSpPr>
        <p:sp>
          <p:nvSpPr>
            <p:cNvPr id="49" name="Freeform 25"/>
            <p:cNvSpPr>
              <a:spLocks noEditPoints="1"/>
            </p:cNvSpPr>
            <p:nvPr/>
          </p:nvSpPr>
          <p:spPr bwMode="auto">
            <a:xfrm>
              <a:off x="3679" y="2060"/>
              <a:ext cx="289" cy="231"/>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26"/>
            <p:cNvSpPr>
              <a:spLocks noEditPoints="1"/>
            </p:cNvSpPr>
            <p:nvPr/>
          </p:nvSpPr>
          <p:spPr bwMode="auto">
            <a:xfrm>
              <a:off x="3744" y="2162"/>
              <a:ext cx="113" cy="102"/>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27"/>
            <p:cNvSpPr/>
            <p:nvPr/>
          </p:nvSpPr>
          <p:spPr bwMode="auto">
            <a:xfrm>
              <a:off x="3895" y="2070"/>
              <a:ext cx="61" cy="66"/>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28"/>
            <p:cNvSpPr/>
            <p:nvPr/>
          </p:nvSpPr>
          <p:spPr bwMode="auto">
            <a:xfrm>
              <a:off x="3883" y="2031"/>
              <a:ext cx="130" cy="122"/>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3" name="矩形 52"/>
          <p:cNvSpPr/>
          <p:nvPr/>
        </p:nvSpPr>
        <p:spPr>
          <a:xfrm>
            <a:off x="2826722" y="3405867"/>
            <a:ext cx="1427480" cy="938530"/>
          </a:xfrm>
          <a:prstGeom prst="rect">
            <a:avLst/>
          </a:prstGeom>
        </p:spPr>
        <p:txBody>
          <a:bodyPr wrap="none">
            <a:spAutoFit/>
          </a:bodyPr>
          <a:lstStyle/>
          <a:p>
            <a:pPr algn="ctr">
              <a:spcBef>
                <a:spcPts val="500"/>
              </a:spcBef>
              <a:spcAft>
                <a:spcPts val="0"/>
              </a:spcAft>
              <a:defRPr/>
            </a:pPr>
            <a:r>
              <a:rPr lang="zh-CN" altLang="en-US" b="1" kern="100" dirty="0">
                <a:solidFill>
                  <a:srgbClr val="FF6D67"/>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4" name="矩形 53"/>
          <p:cNvSpPr/>
          <p:nvPr/>
        </p:nvSpPr>
        <p:spPr>
          <a:xfrm>
            <a:off x="4591402" y="3429000"/>
            <a:ext cx="1427480" cy="938530"/>
          </a:xfrm>
          <a:prstGeom prst="rect">
            <a:avLst/>
          </a:prstGeom>
        </p:spPr>
        <p:txBody>
          <a:bodyPr wrap="none">
            <a:spAutoFit/>
          </a:bodyPr>
          <a:lstStyle/>
          <a:p>
            <a:pPr algn="ctr">
              <a:spcBef>
                <a:spcPts val="500"/>
              </a:spcBef>
              <a:spcAft>
                <a:spcPts val="0"/>
              </a:spcAft>
              <a:defRPr/>
            </a:pPr>
            <a:r>
              <a:rPr lang="zh-CN" altLang="en-US" b="1" kern="100" dirty="0">
                <a:solidFill>
                  <a:srgbClr val="00B0F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5" name="矩形 54"/>
          <p:cNvSpPr/>
          <p:nvPr/>
        </p:nvSpPr>
        <p:spPr>
          <a:xfrm>
            <a:off x="6246326" y="3429000"/>
            <a:ext cx="1427480" cy="938530"/>
          </a:xfrm>
          <a:prstGeom prst="rect">
            <a:avLst/>
          </a:prstGeom>
        </p:spPr>
        <p:txBody>
          <a:bodyPr wrap="none">
            <a:spAutoFit/>
          </a:bodyPr>
          <a:lstStyle/>
          <a:p>
            <a:pPr algn="ctr">
              <a:spcBef>
                <a:spcPts val="500"/>
              </a:spcBef>
              <a:spcAft>
                <a:spcPts val="0"/>
              </a:spcAft>
              <a:defRPr/>
            </a:pPr>
            <a:r>
              <a:rPr b="1" kern="100" dirty="0">
                <a:solidFill>
                  <a:srgbClr val="FA783A"/>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6" name="矩形 55"/>
          <p:cNvSpPr/>
          <p:nvPr/>
        </p:nvSpPr>
        <p:spPr>
          <a:xfrm>
            <a:off x="7830502" y="3429000"/>
            <a:ext cx="1427480" cy="938530"/>
          </a:xfrm>
          <a:prstGeom prst="rect">
            <a:avLst/>
          </a:prstGeom>
        </p:spPr>
        <p:txBody>
          <a:bodyPr wrap="none">
            <a:spAutoFit/>
          </a:bodyPr>
          <a:lstStyle/>
          <a:p>
            <a:pPr algn="ctr">
              <a:spcBef>
                <a:spcPts val="500"/>
              </a:spcBef>
              <a:spcAft>
                <a:spcPts val="0"/>
              </a:spcAft>
              <a:defRPr/>
            </a:pPr>
            <a:r>
              <a:rPr lang="zh-CN" altLang="en-US" b="1" kern="100" dirty="0">
                <a:solidFill>
                  <a:srgbClr val="00B05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7" name="矩形 56"/>
          <p:cNvSpPr/>
          <p:nvPr/>
        </p:nvSpPr>
        <p:spPr>
          <a:xfrm>
            <a:off x="9342670" y="3429000"/>
            <a:ext cx="1427480" cy="938530"/>
          </a:xfrm>
          <a:prstGeom prst="rect">
            <a:avLst/>
          </a:prstGeom>
        </p:spPr>
        <p:txBody>
          <a:bodyPr wrap="none">
            <a:spAutoFit/>
          </a:bodyPr>
          <a:lstStyle/>
          <a:p>
            <a:pPr algn="ctr">
              <a:spcBef>
                <a:spcPts val="500"/>
              </a:spcBef>
              <a:spcAft>
                <a:spcPts val="0"/>
              </a:spcAft>
              <a:defRPr/>
            </a:pPr>
            <a:r>
              <a:rPr lang="zh-CN" altLang="en-US" b="1" kern="100" dirty="0">
                <a:solidFill>
                  <a:srgbClr val="00AF92"/>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0-#ppt_w/2"/>
                                          </p:val>
                                        </p:tav>
                                        <p:tav tm="100000">
                                          <p:val>
                                            <p:strVal val="#ppt_x"/>
                                          </p:val>
                                        </p:tav>
                                      </p:tavLst>
                                    </p:anim>
                                    <p:anim calcmode="lin" valueType="num">
                                      <p:cBhvr additive="base">
                                        <p:cTn id="16" dur="500" fill="hold"/>
                                        <p:tgtEl>
                                          <p:spTgt spid="6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ppt_w</p:attrName>
                                        </p:attrNameLst>
                                      </p:cBhvr>
                                      <p:tavLst>
                                        <p:tav tm="0">
                                          <p:val>
                                            <p:fltVal val="0"/>
                                          </p:val>
                                        </p:tav>
                                        <p:tav tm="100000">
                                          <p:val>
                                            <p:strVal val="#ppt_w"/>
                                          </p:val>
                                        </p:tav>
                                      </p:tavLst>
                                    </p:anim>
                                    <p:anim calcmode="lin" valueType="num">
                                      <p:cBhvr>
                                        <p:cTn id="79" dur="500" fill="hold"/>
                                        <p:tgtEl>
                                          <p:spTgt spid="32"/>
                                        </p:tgtEl>
                                        <p:attrNameLst>
                                          <p:attrName>ppt_h</p:attrName>
                                        </p:attrNameLst>
                                      </p:cBhvr>
                                      <p:tavLst>
                                        <p:tav tm="0">
                                          <p:val>
                                            <p:fltVal val="0"/>
                                          </p:val>
                                        </p:tav>
                                        <p:tav tm="100000">
                                          <p:val>
                                            <p:strVal val="#ppt_h"/>
                                          </p:val>
                                        </p:tav>
                                      </p:tavLst>
                                    </p:anim>
                                    <p:animEffect transition="in" filter="fade">
                                      <p:cBhvr>
                                        <p:cTn id="80" dur="500"/>
                                        <p:tgtEl>
                                          <p:spTgt spid="32"/>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par>
                                <p:cTn id="86" presetID="53" presetClass="entr" presetSubtype="16" fill="hold" grpId="0" nodeType="withEffect">
                                  <p:stCondLst>
                                    <p:cond delay="50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par>
                                <p:cTn id="96" presetID="53" presetClass="entr" presetSubtype="16" fill="hold" grpId="0" nodeType="withEffect">
                                  <p:stCondLst>
                                    <p:cond delay="50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par>
                                <p:cTn id="101" presetID="10" presetClass="entr" presetSubtype="0" fill="hold" nodeType="withEffect">
                                  <p:stCondLst>
                                    <p:cond delay="100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par>
                                <p:cTn id="104" presetID="10" presetClass="entr" presetSubtype="0" fill="hold" nodeType="withEffect">
                                  <p:stCondLst>
                                    <p:cond delay="100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100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par>
                                <p:cTn id="110" presetID="10" presetClass="entr" presetSubtype="0" fill="hold" nodeType="withEffect">
                                  <p:stCondLst>
                                    <p:cond delay="100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500"/>
                                        <p:tgtEl>
                                          <p:spTgt spid="45"/>
                                        </p:tgtEl>
                                      </p:cBhvr>
                                    </p:animEffect>
                                  </p:childTnLst>
                                </p:cTn>
                              </p:par>
                              <p:par>
                                <p:cTn id="113" presetID="10" presetClass="entr" presetSubtype="0" fill="hold" nodeType="withEffect">
                                  <p:stCondLst>
                                    <p:cond delay="100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par>
                                <p:cTn id="116" presetID="22" presetClass="entr" presetSubtype="1" fill="hold" grpId="0" nodeType="withEffect">
                                  <p:stCondLst>
                                    <p:cond delay="250"/>
                                  </p:stCondLst>
                                  <p:childTnLst>
                                    <p:set>
                                      <p:cBhvr>
                                        <p:cTn id="117" dur="1" fill="hold">
                                          <p:stCondLst>
                                            <p:cond delay="0"/>
                                          </p:stCondLst>
                                        </p:cTn>
                                        <p:tgtEl>
                                          <p:spTgt spid="53"/>
                                        </p:tgtEl>
                                        <p:attrNameLst>
                                          <p:attrName>style.visibility</p:attrName>
                                        </p:attrNameLst>
                                      </p:cBhvr>
                                      <p:to>
                                        <p:strVal val="visible"/>
                                      </p:to>
                                    </p:set>
                                    <p:animEffect transition="in" filter="wipe(up)">
                                      <p:cBhvr>
                                        <p:cTn id="118" dur="500"/>
                                        <p:tgtEl>
                                          <p:spTgt spid="53"/>
                                        </p:tgtEl>
                                      </p:cBhvr>
                                    </p:animEffect>
                                  </p:childTnLst>
                                </p:cTn>
                              </p:par>
                              <p:par>
                                <p:cTn id="119" presetID="22" presetClass="entr" presetSubtype="1" fill="hold" grpId="0" nodeType="withEffect">
                                  <p:stCondLst>
                                    <p:cond delay="250"/>
                                  </p:stCondLst>
                                  <p:childTnLst>
                                    <p:set>
                                      <p:cBhvr>
                                        <p:cTn id="120" dur="1" fill="hold">
                                          <p:stCondLst>
                                            <p:cond delay="0"/>
                                          </p:stCondLst>
                                        </p:cTn>
                                        <p:tgtEl>
                                          <p:spTgt spid="54"/>
                                        </p:tgtEl>
                                        <p:attrNameLst>
                                          <p:attrName>style.visibility</p:attrName>
                                        </p:attrNameLst>
                                      </p:cBhvr>
                                      <p:to>
                                        <p:strVal val="visible"/>
                                      </p:to>
                                    </p:set>
                                    <p:animEffect transition="in" filter="wipe(up)">
                                      <p:cBhvr>
                                        <p:cTn id="121" dur="500"/>
                                        <p:tgtEl>
                                          <p:spTgt spid="54"/>
                                        </p:tgtEl>
                                      </p:cBhvr>
                                    </p:animEffect>
                                  </p:childTnLst>
                                </p:cTn>
                              </p:par>
                              <p:par>
                                <p:cTn id="122" presetID="22" presetClass="entr" presetSubtype="1" fill="hold" grpId="0" nodeType="withEffect">
                                  <p:stCondLst>
                                    <p:cond delay="250"/>
                                  </p:stCondLst>
                                  <p:childTnLst>
                                    <p:set>
                                      <p:cBhvr>
                                        <p:cTn id="123" dur="1" fill="hold">
                                          <p:stCondLst>
                                            <p:cond delay="0"/>
                                          </p:stCondLst>
                                        </p:cTn>
                                        <p:tgtEl>
                                          <p:spTgt spid="55"/>
                                        </p:tgtEl>
                                        <p:attrNameLst>
                                          <p:attrName>style.visibility</p:attrName>
                                        </p:attrNameLst>
                                      </p:cBhvr>
                                      <p:to>
                                        <p:strVal val="visible"/>
                                      </p:to>
                                    </p:set>
                                    <p:animEffect transition="in" filter="wipe(up)">
                                      <p:cBhvr>
                                        <p:cTn id="124" dur="500"/>
                                        <p:tgtEl>
                                          <p:spTgt spid="55"/>
                                        </p:tgtEl>
                                      </p:cBhvr>
                                    </p:animEffect>
                                  </p:childTnLst>
                                </p:cTn>
                              </p:par>
                              <p:par>
                                <p:cTn id="125" presetID="22" presetClass="entr" presetSubtype="1" fill="hold" grpId="0" nodeType="withEffect">
                                  <p:stCondLst>
                                    <p:cond delay="250"/>
                                  </p:stCondLst>
                                  <p:childTnLst>
                                    <p:set>
                                      <p:cBhvr>
                                        <p:cTn id="126" dur="1" fill="hold">
                                          <p:stCondLst>
                                            <p:cond delay="0"/>
                                          </p:stCondLst>
                                        </p:cTn>
                                        <p:tgtEl>
                                          <p:spTgt spid="56"/>
                                        </p:tgtEl>
                                        <p:attrNameLst>
                                          <p:attrName>style.visibility</p:attrName>
                                        </p:attrNameLst>
                                      </p:cBhvr>
                                      <p:to>
                                        <p:strVal val="visible"/>
                                      </p:to>
                                    </p:set>
                                    <p:animEffect transition="in" filter="wipe(up)">
                                      <p:cBhvr>
                                        <p:cTn id="127" dur="500"/>
                                        <p:tgtEl>
                                          <p:spTgt spid="56"/>
                                        </p:tgtEl>
                                      </p:cBhvr>
                                    </p:animEffect>
                                  </p:childTnLst>
                                </p:cTn>
                              </p:par>
                              <p:par>
                                <p:cTn id="128" presetID="22" presetClass="entr" presetSubtype="1" fill="hold" grpId="0" nodeType="withEffect">
                                  <p:stCondLst>
                                    <p:cond delay="250"/>
                                  </p:stCondLst>
                                  <p:childTnLst>
                                    <p:set>
                                      <p:cBhvr>
                                        <p:cTn id="129" dur="1" fill="hold">
                                          <p:stCondLst>
                                            <p:cond delay="0"/>
                                          </p:stCondLst>
                                        </p:cTn>
                                        <p:tgtEl>
                                          <p:spTgt spid="57"/>
                                        </p:tgtEl>
                                        <p:attrNameLst>
                                          <p:attrName>style.visibility</p:attrName>
                                        </p:attrNameLst>
                                      </p:cBhvr>
                                      <p:to>
                                        <p:strVal val="visible"/>
                                      </p:to>
                                    </p:set>
                                    <p:animEffect transition="in" filter="wipe(up)">
                                      <p:cBhvr>
                                        <p:cTn id="1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58" grpId="0" bldLvl="0" animBg="1"/>
      <p:bldP spid="11" grpId="0"/>
      <p:bldP spid="24" grpId="0" bldLvl="0" animBg="1"/>
      <p:bldP spid="25" grpId="0" bldLvl="0" animBg="1"/>
      <p:bldP spid="26" grpId="0"/>
      <p:bldP spid="27" grpId="0"/>
      <p:bldP spid="28" grpId="0" bldLvl="0" animBg="1"/>
      <p:bldP spid="29" grpId="0"/>
      <p:bldP spid="30" grpId="0" bldLvl="0" animBg="1"/>
      <p:bldP spid="31" grpId="0"/>
      <p:bldP spid="32" grpId="0" bldLvl="0" animBg="1"/>
      <p:bldP spid="33" grpId="0"/>
      <p:bldP spid="34" grpId="0" bldLvl="0" animBg="1"/>
      <p:bldP spid="35" grpId="0"/>
      <p:bldP spid="36" grpId="0" bldLvl="0" animBg="1"/>
      <p:bldP spid="44" grpId="0" bldLvl="0" animBg="1"/>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圆角矩形 96"/>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98" name="组合 97"/>
          <p:cNvGrpSpPr/>
          <p:nvPr/>
        </p:nvGrpSpPr>
        <p:grpSpPr>
          <a:xfrm>
            <a:off x="7896800" y="341149"/>
            <a:ext cx="604358" cy="216024"/>
            <a:chOff x="264939" y="188640"/>
            <a:chExt cx="604358" cy="216024"/>
          </a:xfrm>
        </p:grpSpPr>
        <p:sp>
          <p:nvSpPr>
            <p:cNvPr id="99" name="燕尾形 9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燕尾形 9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燕尾形 10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2" name="组合 101"/>
          <p:cNvGrpSpPr/>
          <p:nvPr/>
        </p:nvGrpSpPr>
        <p:grpSpPr>
          <a:xfrm rot="10800000">
            <a:off x="3720336" y="341149"/>
            <a:ext cx="604358" cy="216024"/>
            <a:chOff x="264939" y="188640"/>
            <a:chExt cx="604358" cy="216024"/>
          </a:xfrm>
        </p:grpSpPr>
        <p:sp>
          <p:nvSpPr>
            <p:cNvPr id="103" name="燕尾形 10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燕尾形 10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燕尾形 10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50" name="组合 49"/>
          <p:cNvGrpSpPr/>
          <p:nvPr/>
        </p:nvGrpSpPr>
        <p:grpSpPr>
          <a:xfrm>
            <a:off x="5865104" y="1228877"/>
            <a:ext cx="735552" cy="5368475"/>
            <a:chOff x="4124802" y="1156869"/>
            <a:chExt cx="5390196" cy="5368475"/>
          </a:xfrm>
          <a:effectLst>
            <a:outerShdw blurRad="50800" dist="38100" dir="5400000" algn="t" rotWithShape="0">
              <a:prstClr val="black">
                <a:alpha val="40000"/>
              </a:prstClr>
            </a:outerShdw>
          </a:effectLst>
        </p:grpSpPr>
        <p:sp>
          <p:nvSpPr>
            <p:cNvPr id="51" name="椭圆 50"/>
            <p:cNvSpPr/>
            <p:nvPr/>
          </p:nvSpPr>
          <p:spPr>
            <a:xfrm>
              <a:off x="4621472" y="1156869"/>
              <a:ext cx="2650210" cy="167164"/>
            </a:xfrm>
            <a:prstGeom prst="ellipse">
              <a:avLst/>
            </a:prstGeom>
            <a:gradFill flip="none" rotWithShape="1">
              <a:gsLst>
                <a:gs pos="100000">
                  <a:srgbClr val="FBFBFB"/>
                </a:gs>
                <a:gs pos="62000">
                  <a:srgbClr val="F3F3F3"/>
                </a:gs>
                <a:gs pos="0">
                  <a:srgbClr val="CFD0CD"/>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2" name="组合 51"/>
            <p:cNvGrpSpPr/>
            <p:nvPr/>
          </p:nvGrpSpPr>
          <p:grpSpPr>
            <a:xfrm>
              <a:off x="4124802" y="1230608"/>
              <a:ext cx="5390196" cy="5294736"/>
              <a:chOff x="4124802" y="1230608"/>
              <a:chExt cx="5390196" cy="5294736"/>
            </a:xfrm>
          </p:grpSpPr>
          <p:sp>
            <p:nvSpPr>
              <p:cNvPr id="53" name="椭圆 52"/>
              <p:cNvSpPr/>
              <p:nvPr/>
            </p:nvSpPr>
            <p:spPr>
              <a:xfrm>
                <a:off x="4124802" y="5601873"/>
                <a:ext cx="5390196" cy="923471"/>
              </a:xfrm>
              <a:prstGeom prst="ellipse">
                <a:avLst/>
              </a:prstGeom>
              <a:gradFill flip="none" rotWithShape="1">
                <a:gsLst>
                  <a:gs pos="77000">
                    <a:srgbClr val="000000">
                      <a:alpha val="5000"/>
                    </a:srgbClr>
                  </a:gs>
                  <a:gs pos="61000">
                    <a:srgbClr val="000000">
                      <a:alpha val="19000"/>
                    </a:srgbClr>
                  </a:gs>
                  <a:gs pos="21000">
                    <a:srgbClr val="000000">
                      <a:alpha val="22000"/>
                    </a:srgbClr>
                  </a:gs>
                  <a:gs pos="100000">
                    <a:schemeClr val="tx1">
                      <a:alpha val="0"/>
                    </a:schemeClr>
                  </a:gs>
                  <a:gs pos="0">
                    <a:schemeClr val="tx1">
                      <a:alpha val="50000"/>
                    </a:schemeClr>
                  </a:gs>
                </a:gsLst>
                <a:lin ang="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4" name="组合 53"/>
              <p:cNvGrpSpPr/>
              <p:nvPr/>
            </p:nvGrpSpPr>
            <p:grpSpPr>
              <a:xfrm>
                <a:off x="4621472" y="1230608"/>
                <a:ext cx="2650210" cy="4982626"/>
                <a:chOff x="4621472" y="1230608"/>
                <a:chExt cx="2650210" cy="4982626"/>
              </a:xfrm>
            </p:grpSpPr>
            <p:sp>
              <p:nvSpPr>
                <p:cNvPr id="55" name="任意多边形 54"/>
                <p:cNvSpPr/>
                <p:nvPr/>
              </p:nvSpPr>
              <p:spPr>
                <a:xfrm>
                  <a:off x="4621472" y="1230608"/>
                  <a:ext cx="2650210" cy="4982626"/>
                </a:xfrm>
                <a:custGeom>
                  <a:avLst/>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adFill>
                  <a:gsLst>
                    <a:gs pos="31000">
                      <a:schemeClr val="bg1">
                        <a:lumMod val="95000"/>
                      </a:schemeClr>
                    </a:gs>
                    <a:gs pos="100000">
                      <a:srgbClr val="D2D3D0"/>
                    </a:gs>
                    <a:gs pos="83000">
                      <a:srgbClr val="C7C8C5"/>
                    </a:gs>
                    <a:gs pos="68000">
                      <a:srgbClr val="D3D3D1"/>
                    </a:gs>
                    <a:gs pos="49000">
                      <a:srgbClr val="E3E3E1"/>
                    </a:gs>
                    <a:gs pos="17000">
                      <a:srgbClr val="F2F2F0"/>
                    </a:gs>
                    <a:gs pos="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任意多边形 55"/>
                <p:cNvSpPr/>
                <p:nvPr/>
              </p:nvSpPr>
              <p:spPr>
                <a:xfrm>
                  <a:off x="4621472" y="2454661"/>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任意多边形 56"/>
                <p:cNvSpPr/>
                <p:nvPr/>
              </p:nvSpPr>
              <p:spPr>
                <a:xfrm>
                  <a:off x="4621472" y="37393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4621472" y="49077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sp>
        <p:nvSpPr>
          <p:cNvPr id="59" name="文本框 2329"/>
          <p:cNvSpPr txBox="1"/>
          <p:nvPr/>
        </p:nvSpPr>
        <p:spPr>
          <a:xfrm>
            <a:off x="5746429" y="1766523"/>
            <a:ext cx="710288" cy="460375"/>
          </a:xfrm>
          <a:prstGeom prst="rect">
            <a:avLst/>
          </a:prstGeom>
          <a:noFill/>
        </p:spPr>
        <p:txBody>
          <a:bodyPr wrap="square" rtlCol="0">
            <a:spAutoFit/>
          </a:bodyPr>
          <a:lstStyle/>
          <a:p>
            <a:pPr algn="ctr"/>
            <a:r>
              <a:rPr lang="en-US" altLang="zh-CN" sz="2400" dirty="0">
                <a:solidFill>
                  <a:srgbClr val="FF6D67"/>
                </a:solidFill>
                <a:latin typeface="Impact MT Std" pitchFamily="34" charset="0"/>
                <a:ea typeface="方正兰亭黑简体" panose="02000000000000000000" pitchFamily="2" charset="-122"/>
              </a:rPr>
              <a:t>01</a:t>
            </a:r>
            <a:endParaRPr lang="zh-CN" altLang="en-US" sz="2400" dirty="0">
              <a:solidFill>
                <a:srgbClr val="FF6D67"/>
              </a:solidFill>
              <a:latin typeface="Impact MT Std" pitchFamily="34" charset="0"/>
              <a:ea typeface="方正兰亭黑简体" panose="02000000000000000000" pitchFamily="2" charset="-122"/>
            </a:endParaRPr>
          </a:p>
        </p:txBody>
      </p:sp>
      <p:sp>
        <p:nvSpPr>
          <p:cNvPr id="60" name="文本框 266"/>
          <p:cNvSpPr txBox="1"/>
          <p:nvPr/>
        </p:nvSpPr>
        <p:spPr>
          <a:xfrm>
            <a:off x="5746429" y="2965939"/>
            <a:ext cx="710288" cy="460375"/>
          </a:xfrm>
          <a:prstGeom prst="rect">
            <a:avLst/>
          </a:prstGeom>
          <a:noFill/>
        </p:spPr>
        <p:txBody>
          <a:bodyPr wrap="square" rtlCol="0">
            <a:spAutoFit/>
          </a:bodyPr>
          <a:lstStyle/>
          <a:p>
            <a:pPr algn="ctr"/>
            <a:r>
              <a:rPr lang="en-US" altLang="zh-CN" sz="2400" dirty="0">
                <a:solidFill>
                  <a:srgbClr val="00B0F0"/>
                </a:solidFill>
                <a:latin typeface="Impact MT Std" pitchFamily="34" charset="0"/>
                <a:ea typeface="方正兰亭黑简体" panose="02000000000000000000" pitchFamily="2" charset="-122"/>
              </a:rPr>
              <a:t>02</a:t>
            </a:r>
            <a:endParaRPr lang="zh-CN" altLang="en-US" sz="2400" dirty="0">
              <a:solidFill>
                <a:srgbClr val="00B0F0"/>
              </a:solidFill>
              <a:latin typeface="Impact MT Std" pitchFamily="34" charset="0"/>
              <a:ea typeface="方正兰亭黑简体" panose="02000000000000000000" pitchFamily="2" charset="-122"/>
            </a:endParaRPr>
          </a:p>
        </p:txBody>
      </p:sp>
      <p:sp>
        <p:nvSpPr>
          <p:cNvPr id="61" name="文本框 267"/>
          <p:cNvSpPr txBox="1"/>
          <p:nvPr/>
        </p:nvSpPr>
        <p:spPr>
          <a:xfrm>
            <a:off x="5746429" y="4254637"/>
            <a:ext cx="710288" cy="460375"/>
          </a:xfrm>
          <a:prstGeom prst="rect">
            <a:avLst/>
          </a:prstGeom>
          <a:noFill/>
        </p:spPr>
        <p:txBody>
          <a:bodyPr wrap="square" rtlCol="0">
            <a:spAutoFit/>
          </a:bodyPr>
          <a:lstStyle/>
          <a:p>
            <a:pPr algn="ctr"/>
            <a:r>
              <a:rPr lang="en-US" altLang="zh-CN" sz="2400" dirty="0">
                <a:solidFill>
                  <a:srgbClr val="00B050"/>
                </a:solidFill>
                <a:latin typeface="Impact MT Std" pitchFamily="34" charset="0"/>
                <a:ea typeface="方正兰亭黑简体" panose="02000000000000000000" pitchFamily="2" charset="-122"/>
              </a:rPr>
              <a:t>03</a:t>
            </a:r>
            <a:endParaRPr lang="zh-CN" altLang="en-US" sz="2400" dirty="0">
              <a:solidFill>
                <a:srgbClr val="00B050"/>
              </a:solidFill>
              <a:latin typeface="Impact MT Std" pitchFamily="34" charset="0"/>
              <a:ea typeface="方正兰亭黑简体" panose="02000000000000000000" pitchFamily="2" charset="-122"/>
            </a:endParaRPr>
          </a:p>
        </p:txBody>
      </p:sp>
      <p:sp>
        <p:nvSpPr>
          <p:cNvPr id="62" name="文本框 268"/>
          <p:cNvSpPr txBox="1"/>
          <p:nvPr/>
        </p:nvSpPr>
        <p:spPr>
          <a:xfrm>
            <a:off x="5746429" y="5426060"/>
            <a:ext cx="710288" cy="460375"/>
          </a:xfrm>
          <a:prstGeom prst="rect">
            <a:avLst/>
          </a:prstGeom>
          <a:noFill/>
        </p:spPr>
        <p:txBody>
          <a:bodyPr wrap="square" rtlCol="0">
            <a:spAutoFit/>
          </a:bodyPr>
          <a:lstStyle/>
          <a:p>
            <a:pPr algn="ctr"/>
            <a:r>
              <a:rPr lang="en-US" altLang="zh-CN" sz="2400" dirty="0">
                <a:solidFill>
                  <a:srgbClr val="00AF92"/>
                </a:solidFill>
                <a:latin typeface="Impact MT Std" pitchFamily="34" charset="0"/>
                <a:ea typeface="方正兰亭黑简体" panose="02000000000000000000" pitchFamily="2" charset="-122"/>
              </a:rPr>
              <a:t>04</a:t>
            </a:r>
            <a:endParaRPr lang="zh-CN" altLang="en-US" sz="2400" dirty="0">
              <a:solidFill>
                <a:srgbClr val="00AF92"/>
              </a:solidFill>
              <a:latin typeface="Impact MT Std" pitchFamily="34" charset="0"/>
              <a:ea typeface="方正兰亭黑简体" panose="02000000000000000000" pitchFamily="2" charset="-122"/>
            </a:endParaRPr>
          </a:p>
        </p:txBody>
      </p:sp>
      <p:grpSp>
        <p:nvGrpSpPr>
          <p:cNvPr id="63" name="组合 62"/>
          <p:cNvGrpSpPr/>
          <p:nvPr/>
        </p:nvGrpSpPr>
        <p:grpSpPr>
          <a:xfrm>
            <a:off x="7711343" y="2343661"/>
            <a:ext cx="450862" cy="466962"/>
            <a:chOff x="9450388" y="2662238"/>
            <a:chExt cx="133350" cy="138112"/>
          </a:xfrm>
          <a:solidFill>
            <a:srgbClr val="00B0F0"/>
          </a:solidFill>
        </p:grpSpPr>
        <p:sp>
          <p:nvSpPr>
            <p:cNvPr id="64"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9" name="组合 68"/>
          <p:cNvGrpSpPr/>
          <p:nvPr/>
        </p:nvGrpSpPr>
        <p:grpSpPr>
          <a:xfrm>
            <a:off x="6672664" y="2859115"/>
            <a:ext cx="1154058" cy="471881"/>
            <a:chOff x="9017000" y="2870200"/>
            <a:chExt cx="714376" cy="292100"/>
          </a:xfrm>
          <a:solidFill>
            <a:schemeClr val="tx1">
              <a:lumMod val="50000"/>
              <a:lumOff val="50000"/>
            </a:schemeClr>
          </a:solidFill>
        </p:grpSpPr>
        <p:sp>
          <p:nvSpPr>
            <p:cNvPr id="70"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1" name="Oval 269"/>
            <p:cNvSpPr>
              <a:spLocks noChangeArrowheads="1"/>
            </p:cNvSpPr>
            <p:nvPr/>
          </p:nvSpPr>
          <p:spPr bwMode="auto">
            <a:xfrm>
              <a:off x="9017000" y="3062288"/>
              <a:ext cx="95250" cy="100012"/>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2" name="文本框 317"/>
          <p:cNvSpPr txBox="1"/>
          <p:nvPr/>
        </p:nvSpPr>
        <p:spPr>
          <a:xfrm>
            <a:off x="8149172" y="2574590"/>
            <a:ext cx="2122652"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3" name="文本框 318"/>
          <p:cNvSpPr txBox="1"/>
          <p:nvPr/>
        </p:nvSpPr>
        <p:spPr>
          <a:xfrm>
            <a:off x="8148320" y="2238375"/>
            <a:ext cx="2123440" cy="384810"/>
          </a:xfrm>
          <a:prstGeom prst="rect">
            <a:avLst/>
          </a:prstGeom>
          <a:noFill/>
        </p:spPr>
        <p:txBody>
          <a:bodyPr wrap="square" rtlCol="0">
            <a:spAutoFit/>
          </a:bodyPr>
          <a:lstStyle/>
          <a:p>
            <a:r>
              <a:rPr lang="zh-CN" altLang="en-US" b="1" dirty="0">
                <a:solidFill>
                  <a:srgbClr val="00B0F0"/>
                </a:solidFill>
                <a:latin typeface="微软雅黑" panose="020B0503020204020204" pitchFamily="34" charset="-122"/>
                <a:ea typeface="微软雅黑" panose="020B0503020204020204" pitchFamily="34" charset="-122"/>
              </a:rPr>
              <a:t>单击此处添加标题</a:t>
            </a:r>
          </a:p>
        </p:txBody>
      </p:sp>
      <p:grpSp>
        <p:nvGrpSpPr>
          <p:cNvPr id="74" name="组合 73"/>
          <p:cNvGrpSpPr/>
          <p:nvPr/>
        </p:nvGrpSpPr>
        <p:grpSpPr>
          <a:xfrm>
            <a:off x="6672664" y="5222156"/>
            <a:ext cx="1154058" cy="471881"/>
            <a:chOff x="9017000" y="2870200"/>
            <a:chExt cx="714376" cy="292100"/>
          </a:xfrm>
          <a:solidFill>
            <a:schemeClr val="tx1">
              <a:lumMod val="50000"/>
              <a:lumOff val="50000"/>
            </a:schemeClr>
          </a:solidFill>
        </p:grpSpPr>
        <p:sp>
          <p:nvSpPr>
            <p:cNvPr id="7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6" name="Oval 269"/>
            <p:cNvSpPr>
              <a:spLocks noChangeArrowheads="1"/>
            </p:cNvSpPr>
            <p:nvPr/>
          </p:nvSpPr>
          <p:spPr bwMode="auto">
            <a:xfrm>
              <a:off x="9017000" y="3062288"/>
              <a:ext cx="95250" cy="100012"/>
            </a:xfrm>
            <a:prstGeom prst="ellipse">
              <a:avLst/>
            </a:prstGeom>
            <a:solidFill>
              <a:srgbClr val="00A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7" name="文本框 323"/>
          <p:cNvSpPr txBox="1"/>
          <p:nvPr/>
        </p:nvSpPr>
        <p:spPr>
          <a:xfrm>
            <a:off x="8149172" y="4937631"/>
            <a:ext cx="2122652"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8" name="文本框 324"/>
          <p:cNvSpPr txBox="1"/>
          <p:nvPr/>
        </p:nvSpPr>
        <p:spPr>
          <a:xfrm>
            <a:off x="8148320" y="4601210"/>
            <a:ext cx="2337435" cy="384810"/>
          </a:xfrm>
          <a:prstGeom prst="rect">
            <a:avLst/>
          </a:prstGeom>
          <a:noFill/>
        </p:spPr>
        <p:txBody>
          <a:bodyPr wrap="square" rtlCol="0">
            <a:spAutoFit/>
          </a:bodyPr>
          <a:lstStyle/>
          <a:p>
            <a:r>
              <a:rPr lang="zh-CN" altLang="en-US" b="1" dirty="0">
                <a:solidFill>
                  <a:srgbClr val="00AF92"/>
                </a:solidFill>
                <a:latin typeface="微软雅黑" panose="020B0503020204020204" pitchFamily="34" charset="-122"/>
                <a:ea typeface="微软雅黑" panose="020B0503020204020204" pitchFamily="34" charset="-122"/>
              </a:rPr>
              <a:t>单击此处添加标题</a:t>
            </a:r>
          </a:p>
        </p:txBody>
      </p:sp>
      <p:grpSp>
        <p:nvGrpSpPr>
          <p:cNvPr id="79" name="组合 78"/>
          <p:cNvGrpSpPr/>
          <p:nvPr/>
        </p:nvGrpSpPr>
        <p:grpSpPr>
          <a:xfrm>
            <a:off x="7681677" y="4725144"/>
            <a:ext cx="514609" cy="202170"/>
            <a:chOff x="9374188" y="5727700"/>
            <a:chExt cx="133350" cy="52388"/>
          </a:xfrm>
          <a:solidFill>
            <a:srgbClr val="00AF92"/>
          </a:solidFill>
        </p:grpSpPr>
        <p:sp>
          <p:nvSpPr>
            <p:cNvPr id="80"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2" name="组合 81"/>
          <p:cNvGrpSpPr/>
          <p:nvPr/>
        </p:nvGrpSpPr>
        <p:grpSpPr>
          <a:xfrm>
            <a:off x="4510494" y="1998432"/>
            <a:ext cx="1154058" cy="471881"/>
            <a:chOff x="3508696" y="1865657"/>
            <a:chExt cx="1154058" cy="471881"/>
          </a:xfrm>
        </p:grpSpPr>
        <p:sp>
          <p:nvSpPr>
            <p:cNvPr id="83"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84" name="Oval 269"/>
            <p:cNvSpPr>
              <a:spLocks noChangeArrowheads="1"/>
            </p:cNvSpPr>
            <p:nvPr/>
          </p:nvSpPr>
          <p:spPr bwMode="auto">
            <a:xfrm flipH="1" flipV="1">
              <a:off x="4508880" y="1865657"/>
              <a:ext cx="153874" cy="161567"/>
            </a:xfrm>
            <a:prstGeom prst="ellipse">
              <a:avLst/>
            </a:prstGeom>
            <a:solidFill>
              <a:srgbClr val="FF6D67"/>
            </a:solidFill>
            <a:ln>
              <a:noFill/>
            </a:ln>
          </p:spPr>
          <p:txBody>
            <a:bodyPr vert="horz" wrap="square" lIns="91440" tIns="45720" rIns="91440" bIns="45720" numCol="1" anchor="t" anchorCtr="0" compatLnSpc="1"/>
            <a:lstStyle/>
            <a:p>
              <a:endParaRPr lang="zh-CN" altLang="en-US">
                <a:solidFill>
                  <a:prstClr val="black">
                    <a:lumMod val="50000"/>
                    <a:lumOff val="50000"/>
                  </a:prstClr>
                </a:solidFill>
              </a:endParaRPr>
            </a:p>
          </p:txBody>
        </p:sp>
      </p:grpSp>
      <p:sp>
        <p:nvSpPr>
          <p:cNvPr id="85" name="文本框 362"/>
          <p:cNvSpPr txBox="1"/>
          <p:nvPr/>
        </p:nvSpPr>
        <p:spPr>
          <a:xfrm>
            <a:off x="2921909" y="2820164"/>
            <a:ext cx="2122652"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86" name="文本框 363"/>
          <p:cNvSpPr txBox="1"/>
          <p:nvPr/>
        </p:nvSpPr>
        <p:spPr>
          <a:xfrm>
            <a:off x="2921000" y="2484120"/>
            <a:ext cx="2209800" cy="384810"/>
          </a:xfrm>
          <a:prstGeom prst="rect">
            <a:avLst/>
          </a:prstGeom>
          <a:noFill/>
        </p:spPr>
        <p:txBody>
          <a:bodyPr wrap="square" rtlCol="0">
            <a:spAutoFit/>
          </a:bodyPr>
          <a:lstStyle/>
          <a:p>
            <a:r>
              <a:rPr lang="zh-CN" altLang="en-US" b="1" dirty="0">
                <a:solidFill>
                  <a:srgbClr val="FF6D67"/>
                </a:solidFill>
                <a:latin typeface="微软雅黑" panose="020B0503020204020204" pitchFamily="34" charset="-122"/>
                <a:ea typeface="微软雅黑" panose="020B0503020204020204" pitchFamily="34" charset="-122"/>
              </a:rPr>
              <a:t>单击此处添加标题</a:t>
            </a:r>
          </a:p>
        </p:txBody>
      </p:sp>
      <p:sp>
        <p:nvSpPr>
          <p:cNvPr id="87" name="Freeform 310"/>
          <p:cNvSpPr>
            <a:spLocks noEditPoints="1"/>
          </p:cNvSpPr>
          <p:nvPr/>
        </p:nvSpPr>
        <p:spPr bwMode="auto">
          <a:xfrm>
            <a:off x="2405768" y="2543280"/>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FF6D6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88" name="AutoShape 341"/>
          <p:cNvSpPr>
            <a:spLocks noChangeAspect="1" noChangeArrowheads="1" noTextEdit="1"/>
          </p:cNvSpPr>
          <p:nvPr/>
        </p:nvSpPr>
        <p:spPr bwMode="auto">
          <a:xfrm>
            <a:off x="3041041" y="4184577"/>
            <a:ext cx="9112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89" name="组合 88"/>
          <p:cNvGrpSpPr/>
          <p:nvPr/>
        </p:nvGrpSpPr>
        <p:grpSpPr>
          <a:xfrm>
            <a:off x="2596625" y="4773087"/>
            <a:ext cx="324733" cy="846271"/>
            <a:chOff x="2327275" y="4164013"/>
            <a:chExt cx="52388" cy="136526"/>
          </a:xfrm>
          <a:solidFill>
            <a:srgbClr val="00B050"/>
          </a:solidFill>
        </p:grpSpPr>
        <p:sp>
          <p:nvSpPr>
            <p:cNvPr id="90" name="Oval 343"/>
            <p:cNvSpPr>
              <a:spLocks noChangeArrowheads="1"/>
            </p:cNvSpPr>
            <p:nvPr/>
          </p:nvSpPr>
          <p:spPr bwMode="auto">
            <a:xfrm>
              <a:off x="2338388" y="4164013"/>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344"/>
            <p:cNvSpPr/>
            <p:nvPr/>
          </p:nvSpPr>
          <p:spPr bwMode="auto">
            <a:xfrm>
              <a:off x="2327275" y="4194176"/>
              <a:ext cx="52388" cy="106363"/>
            </a:xfrm>
            <a:custGeom>
              <a:avLst/>
              <a:gdLst>
                <a:gd name="T0" fmla="*/ 14 w 14"/>
                <a:gd name="T1" fmla="*/ 6 h 28"/>
                <a:gd name="T2" fmla="*/ 14 w 14"/>
                <a:gd name="T3" fmla="*/ 6 h 28"/>
                <a:gd name="T4" fmla="*/ 14 w 14"/>
                <a:gd name="T5" fmla="*/ 6 h 28"/>
                <a:gd name="T6" fmla="*/ 9 w 14"/>
                <a:gd name="T7" fmla="*/ 0 h 28"/>
                <a:gd name="T8" fmla="*/ 9 w 14"/>
                <a:gd name="T9" fmla="*/ 0 h 28"/>
                <a:gd name="T10" fmla="*/ 8 w 14"/>
                <a:gd name="T11" fmla="*/ 3 h 28"/>
                <a:gd name="T12" fmla="*/ 7 w 14"/>
                <a:gd name="T13" fmla="*/ 0 h 28"/>
                <a:gd name="T14" fmla="*/ 7 w 14"/>
                <a:gd name="T15" fmla="*/ 0 h 28"/>
                <a:gd name="T16" fmla="*/ 6 w 14"/>
                <a:gd name="T17" fmla="*/ 3 h 28"/>
                <a:gd name="T18" fmla="*/ 5 w 14"/>
                <a:gd name="T19" fmla="*/ 0 h 28"/>
                <a:gd name="T20" fmla="*/ 5 w 14"/>
                <a:gd name="T21" fmla="*/ 0 h 28"/>
                <a:gd name="T22" fmla="*/ 0 w 14"/>
                <a:gd name="T23" fmla="*/ 6 h 28"/>
                <a:gd name="T24" fmla="*/ 0 w 14"/>
                <a:gd name="T25" fmla="*/ 6 h 28"/>
                <a:gd name="T26" fmla="*/ 0 w 14"/>
                <a:gd name="T27" fmla="*/ 6 h 28"/>
                <a:gd name="T28" fmla="*/ 0 w 14"/>
                <a:gd name="T29" fmla="*/ 6 h 28"/>
                <a:gd name="T30" fmla="*/ 0 w 14"/>
                <a:gd name="T31" fmla="*/ 13 h 28"/>
                <a:gd name="T32" fmla="*/ 0 w 14"/>
                <a:gd name="T33" fmla="*/ 13 h 28"/>
                <a:gd name="T34" fmla="*/ 1 w 14"/>
                <a:gd name="T35" fmla="*/ 14 h 28"/>
                <a:gd name="T36" fmla="*/ 2 w 14"/>
                <a:gd name="T37" fmla="*/ 13 h 28"/>
                <a:gd name="T38" fmla="*/ 2 w 14"/>
                <a:gd name="T39" fmla="*/ 4 h 28"/>
                <a:gd name="T40" fmla="*/ 3 w 14"/>
                <a:gd name="T41" fmla="*/ 4 h 28"/>
                <a:gd name="T42" fmla="*/ 3 w 14"/>
                <a:gd name="T43" fmla="*/ 13 h 28"/>
                <a:gd name="T44" fmla="*/ 3 w 14"/>
                <a:gd name="T45" fmla="*/ 14 h 28"/>
                <a:gd name="T46" fmla="*/ 3 w 14"/>
                <a:gd name="T47" fmla="*/ 27 h 28"/>
                <a:gd name="T48" fmla="*/ 5 w 14"/>
                <a:gd name="T49" fmla="*/ 28 h 28"/>
                <a:gd name="T50" fmla="*/ 6 w 14"/>
                <a:gd name="T51" fmla="*/ 27 h 28"/>
                <a:gd name="T52" fmla="*/ 6 w 14"/>
                <a:gd name="T53" fmla="*/ 14 h 28"/>
                <a:gd name="T54" fmla="*/ 8 w 14"/>
                <a:gd name="T55" fmla="*/ 14 h 28"/>
                <a:gd name="T56" fmla="*/ 8 w 14"/>
                <a:gd name="T57" fmla="*/ 27 h 28"/>
                <a:gd name="T58" fmla="*/ 9 w 14"/>
                <a:gd name="T59" fmla="*/ 28 h 28"/>
                <a:gd name="T60" fmla="*/ 11 w 14"/>
                <a:gd name="T61" fmla="*/ 27 h 28"/>
                <a:gd name="T62" fmla="*/ 11 w 14"/>
                <a:gd name="T63" fmla="*/ 14 h 28"/>
                <a:gd name="T64" fmla="*/ 11 w 14"/>
                <a:gd name="T65" fmla="*/ 14 h 28"/>
                <a:gd name="T66" fmla="*/ 11 w 14"/>
                <a:gd name="T67" fmla="*/ 4 h 28"/>
                <a:gd name="T68" fmla="*/ 12 w 14"/>
                <a:gd name="T69" fmla="*/ 4 h 28"/>
                <a:gd name="T70" fmla="*/ 12 w 14"/>
                <a:gd name="T71" fmla="*/ 13 h 28"/>
                <a:gd name="T72" fmla="*/ 13 w 14"/>
                <a:gd name="T73" fmla="*/ 14 h 28"/>
                <a:gd name="T74" fmla="*/ 14 w 14"/>
                <a:gd name="T75" fmla="*/ 13 h 28"/>
                <a:gd name="T76" fmla="*/ 14 w 14"/>
                <a:gd name="T77" fmla="*/ 13 h 28"/>
                <a:gd name="T78" fmla="*/ 14 w 14"/>
                <a:gd name="T79" fmla="*/ 6 h 28"/>
                <a:gd name="T80" fmla="*/ 14 w 14"/>
                <a:gd name="T8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8">
                  <a:moveTo>
                    <a:pt x="14" y="6"/>
                  </a:moveTo>
                  <a:cubicBezTo>
                    <a:pt x="14" y="6"/>
                    <a:pt x="14" y="6"/>
                    <a:pt x="14" y="6"/>
                  </a:cubicBezTo>
                  <a:cubicBezTo>
                    <a:pt x="14" y="6"/>
                    <a:pt x="14" y="6"/>
                    <a:pt x="14" y="6"/>
                  </a:cubicBezTo>
                  <a:cubicBezTo>
                    <a:pt x="14" y="3"/>
                    <a:pt x="12" y="0"/>
                    <a:pt x="9" y="0"/>
                  </a:cubicBezTo>
                  <a:cubicBezTo>
                    <a:pt x="9" y="0"/>
                    <a:pt x="9" y="0"/>
                    <a:pt x="9" y="0"/>
                  </a:cubicBezTo>
                  <a:cubicBezTo>
                    <a:pt x="8" y="3"/>
                    <a:pt x="8" y="3"/>
                    <a:pt x="8" y="3"/>
                  </a:cubicBezTo>
                  <a:cubicBezTo>
                    <a:pt x="7" y="0"/>
                    <a:pt x="7" y="0"/>
                    <a:pt x="7" y="0"/>
                  </a:cubicBezTo>
                  <a:cubicBezTo>
                    <a:pt x="7" y="0"/>
                    <a:pt x="7" y="0"/>
                    <a:pt x="7" y="0"/>
                  </a:cubicBezTo>
                  <a:cubicBezTo>
                    <a:pt x="6" y="3"/>
                    <a:pt x="6" y="3"/>
                    <a:pt x="6" y="3"/>
                  </a:cubicBezTo>
                  <a:cubicBezTo>
                    <a:pt x="5" y="0"/>
                    <a:pt x="5" y="0"/>
                    <a:pt x="5" y="0"/>
                  </a:cubicBezTo>
                  <a:cubicBezTo>
                    <a:pt x="5" y="0"/>
                    <a:pt x="5" y="0"/>
                    <a:pt x="5" y="0"/>
                  </a:cubicBezTo>
                  <a:cubicBezTo>
                    <a:pt x="2" y="0"/>
                    <a:pt x="0" y="3"/>
                    <a:pt x="0" y="6"/>
                  </a:cubicBezTo>
                  <a:cubicBezTo>
                    <a:pt x="0" y="6"/>
                    <a:pt x="0" y="6"/>
                    <a:pt x="0" y="6"/>
                  </a:cubicBezTo>
                  <a:cubicBezTo>
                    <a:pt x="0" y="6"/>
                    <a:pt x="0" y="6"/>
                    <a:pt x="0" y="6"/>
                  </a:cubicBezTo>
                  <a:cubicBezTo>
                    <a:pt x="0" y="6"/>
                    <a:pt x="0" y="6"/>
                    <a:pt x="0" y="6"/>
                  </a:cubicBezTo>
                  <a:cubicBezTo>
                    <a:pt x="0" y="13"/>
                    <a:pt x="0" y="13"/>
                    <a:pt x="0" y="13"/>
                  </a:cubicBezTo>
                  <a:cubicBezTo>
                    <a:pt x="0" y="13"/>
                    <a:pt x="0" y="13"/>
                    <a:pt x="0" y="13"/>
                  </a:cubicBezTo>
                  <a:cubicBezTo>
                    <a:pt x="0" y="14"/>
                    <a:pt x="0" y="14"/>
                    <a:pt x="1" y="14"/>
                  </a:cubicBezTo>
                  <a:cubicBezTo>
                    <a:pt x="1" y="14"/>
                    <a:pt x="2" y="14"/>
                    <a:pt x="2" y="13"/>
                  </a:cubicBezTo>
                  <a:cubicBezTo>
                    <a:pt x="2" y="4"/>
                    <a:pt x="2" y="4"/>
                    <a:pt x="2" y="4"/>
                  </a:cubicBezTo>
                  <a:cubicBezTo>
                    <a:pt x="3" y="4"/>
                    <a:pt x="3" y="4"/>
                    <a:pt x="3" y="4"/>
                  </a:cubicBezTo>
                  <a:cubicBezTo>
                    <a:pt x="3" y="13"/>
                    <a:pt x="3" y="13"/>
                    <a:pt x="3" y="13"/>
                  </a:cubicBezTo>
                  <a:cubicBezTo>
                    <a:pt x="3" y="14"/>
                    <a:pt x="3" y="14"/>
                    <a:pt x="3" y="14"/>
                  </a:cubicBezTo>
                  <a:cubicBezTo>
                    <a:pt x="3" y="27"/>
                    <a:pt x="3" y="27"/>
                    <a:pt x="3" y="27"/>
                  </a:cubicBezTo>
                  <a:cubicBezTo>
                    <a:pt x="3" y="28"/>
                    <a:pt x="4" y="28"/>
                    <a:pt x="5" y="28"/>
                  </a:cubicBezTo>
                  <a:cubicBezTo>
                    <a:pt x="5" y="28"/>
                    <a:pt x="6" y="28"/>
                    <a:pt x="6" y="27"/>
                  </a:cubicBezTo>
                  <a:cubicBezTo>
                    <a:pt x="6" y="14"/>
                    <a:pt x="6" y="14"/>
                    <a:pt x="6" y="14"/>
                  </a:cubicBezTo>
                  <a:cubicBezTo>
                    <a:pt x="8" y="14"/>
                    <a:pt x="8" y="14"/>
                    <a:pt x="8" y="14"/>
                  </a:cubicBezTo>
                  <a:cubicBezTo>
                    <a:pt x="8" y="27"/>
                    <a:pt x="8" y="27"/>
                    <a:pt x="8" y="27"/>
                  </a:cubicBezTo>
                  <a:cubicBezTo>
                    <a:pt x="8" y="28"/>
                    <a:pt x="9" y="28"/>
                    <a:pt x="9" y="28"/>
                  </a:cubicBezTo>
                  <a:cubicBezTo>
                    <a:pt x="10" y="28"/>
                    <a:pt x="11" y="28"/>
                    <a:pt x="11" y="27"/>
                  </a:cubicBezTo>
                  <a:cubicBezTo>
                    <a:pt x="11" y="14"/>
                    <a:pt x="11" y="14"/>
                    <a:pt x="11" y="14"/>
                  </a:cubicBezTo>
                  <a:cubicBezTo>
                    <a:pt x="11" y="14"/>
                    <a:pt x="11" y="14"/>
                    <a:pt x="11" y="14"/>
                  </a:cubicBezTo>
                  <a:cubicBezTo>
                    <a:pt x="11" y="4"/>
                    <a:pt x="11" y="4"/>
                    <a:pt x="11" y="4"/>
                  </a:cubicBezTo>
                  <a:cubicBezTo>
                    <a:pt x="12" y="4"/>
                    <a:pt x="12" y="4"/>
                    <a:pt x="12" y="4"/>
                  </a:cubicBezTo>
                  <a:cubicBezTo>
                    <a:pt x="12" y="13"/>
                    <a:pt x="12" y="13"/>
                    <a:pt x="12" y="13"/>
                  </a:cubicBezTo>
                  <a:cubicBezTo>
                    <a:pt x="12" y="14"/>
                    <a:pt x="13" y="14"/>
                    <a:pt x="13" y="14"/>
                  </a:cubicBezTo>
                  <a:cubicBezTo>
                    <a:pt x="14" y="14"/>
                    <a:pt x="14" y="14"/>
                    <a:pt x="14" y="13"/>
                  </a:cubicBezTo>
                  <a:cubicBezTo>
                    <a:pt x="14" y="13"/>
                    <a:pt x="14" y="13"/>
                    <a:pt x="14" y="13"/>
                  </a:cubicBezTo>
                  <a:cubicBezTo>
                    <a:pt x="14" y="6"/>
                    <a:pt x="14" y="6"/>
                    <a:pt x="14" y="6"/>
                  </a:cubicBezTo>
                  <a:cubicBezTo>
                    <a:pt x="14" y="6"/>
                    <a:pt x="14"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2" name="组合 91"/>
          <p:cNvGrpSpPr/>
          <p:nvPr/>
        </p:nvGrpSpPr>
        <p:grpSpPr>
          <a:xfrm flipH="1" flipV="1">
            <a:off x="4510494" y="4469287"/>
            <a:ext cx="1154058" cy="471881"/>
            <a:chOff x="9017000" y="2870200"/>
            <a:chExt cx="714376" cy="292100"/>
          </a:xfrm>
          <a:solidFill>
            <a:schemeClr val="tx1">
              <a:lumMod val="50000"/>
              <a:lumOff val="50000"/>
            </a:schemeClr>
          </a:solidFill>
        </p:grpSpPr>
        <p:sp>
          <p:nvSpPr>
            <p:cNvPr id="9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94" name="Oval 269"/>
            <p:cNvSpPr>
              <a:spLocks noChangeArrowheads="1"/>
            </p:cNvSpPr>
            <p:nvPr/>
          </p:nvSpPr>
          <p:spPr bwMode="auto">
            <a:xfrm>
              <a:off x="9017000" y="3062288"/>
              <a:ext cx="95250" cy="100012"/>
            </a:xfrm>
            <a:prstGeom prst="ellipse">
              <a:avLst/>
            </a:prstGeom>
            <a:solidFill>
              <a:srgbClr val="00B050"/>
            </a:soli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95" name="文本框 433"/>
          <p:cNvSpPr txBox="1"/>
          <p:nvPr/>
        </p:nvSpPr>
        <p:spPr>
          <a:xfrm>
            <a:off x="2921909" y="5260056"/>
            <a:ext cx="2122652"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96" name="文本框 434"/>
          <p:cNvSpPr txBox="1"/>
          <p:nvPr/>
        </p:nvSpPr>
        <p:spPr>
          <a:xfrm>
            <a:off x="2921000" y="4954905"/>
            <a:ext cx="2379345" cy="384810"/>
          </a:xfrm>
          <a:prstGeom prst="rect">
            <a:avLst/>
          </a:prstGeom>
          <a:noFill/>
        </p:spPr>
        <p:txBody>
          <a:bodyPr wrap="square" rtlCol="0">
            <a:spAutoFit/>
          </a:bodyPr>
          <a:lstStyle/>
          <a:p>
            <a:r>
              <a:rPr lang="zh-CN" altLang="en-US" b="1" dirty="0">
                <a:solidFill>
                  <a:srgbClr val="00B050"/>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1+#ppt_w/2"/>
                                          </p:val>
                                        </p:tav>
                                        <p:tav tm="100000">
                                          <p:val>
                                            <p:strVal val="#ppt_x"/>
                                          </p:val>
                                        </p:tav>
                                      </p:tavLst>
                                    </p:anim>
                                    <p:anim calcmode="lin" valueType="num">
                                      <p:cBhvr additive="base">
                                        <p:cTn id="12" dur="500" fill="hold"/>
                                        <p:tgtEl>
                                          <p:spTgt spid="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right)">
                                      <p:cBhvr>
                                        <p:cTn id="35" dur="500"/>
                                        <p:tgtEl>
                                          <p:spTgt spid="82"/>
                                        </p:tgtEl>
                                      </p:cBhvr>
                                    </p:animEffect>
                                  </p:childTnLst>
                                </p:cTn>
                              </p:par>
                              <p:par>
                                <p:cTn id="36" presetID="2" presetClass="entr" presetSubtype="8" fill="hold" grpId="0" nodeType="withEffect">
                                  <p:stCondLst>
                                    <p:cond delay="500"/>
                                  </p:stCondLst>
                                  <p:childTnLst>
                                    <p:set>
                                      <p:cBhvr>
                                        <p:cTn id="37" dur="1" fill="hold">
                                          <p:stCondLst>
                                            <p:cond delay="0"/>
                                          </p:stCondLst>
                                        </p:cTn>
                                        <p:tgtEl>
                                          <p:spTgt spid="85"/>
                                        </p:tgtEl>
                                        <p:attrNameLst>
                                          <p:attrName>style.visibility</p:attrName>
                                        </p:attrNameLst>
                                      </p:cBhvr>
                                      <p:to>
                                        <p:strVal val="visible"/>
                                      </p:to>
                                    </p:set>
                                    <p:anim calcmode="lin" valueType="num">
                                      <p:cBhvr additive="base">
                                        <p:cTn id="38" dur="500" fill="hold"/>
                                        <p:tgtEl>
                                          <p:spTgt spid="85"/>
                                        </p:tgtEl>
                                        <p:attrNameLst>
                                          <p:attrName>ppt_x</p:attrName>
                                        </p:attrNameLst>
                                      </p:cBhvr>
                                      <p:tavLst>
                                        <p:tav tm="0">
                                          <p:val>
                                            <p:strVal val="0-#ppt_w/2"/>
                                          </p:val>
                                        </p:tav>
                                        <p:tav tm="100000">
                                          <p:val>
                                            <p:strVal val="#ppt_x"/>
                                          </p:val>
                                        </p:tav>
                                      </p:tavLst>
                                    </p:anim>
                                    <p:anim calcmode="lin" valueType="num">
                                      <p:cBhvr additive="base">
                                        <p:cTn id="39" dur="500" fill="hold"/>
                                        <p:tgtEl>
                                          <p:spTgt spid="85"/>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50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500" fill="hold"/>
                                        <p:tgtEl>
                                          <p:spTgt spid="86"/>
                                        </p:tgtEl>
                                        <p:attrNameLst>
                                          <p:attrName>ppt_x</p:attrName>
                                        </p:attrNameLst>
                                      </p:cBhvr>
                                      <p:tavLst>
                                        <p:tav tm="0">
                                          <p:val>
                                            <p:strVal val="0-#ppt_w/2"/>
                                          </p:val>
                                        </p:tav>
                                        <p:tav tm="100000">
                                          <p:val>
                                            <p:strVal val="#ppt_x"/>
                                          </p:val>
                                        </p:tav>
                                      </p:tavLst>
                                    </p:anim>
                                    <p:anim calcmode="lin" valueType="num">
                                      <p:cBhvr additive="base">
                                        <p:cTn id="43" dur="500" fill="hold"/>
                                        <p:tgtEl>
                                          <p:spTgt spid="8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500"/>
                                  </p:stCondLst>
                                  <p:childTnLst>
                                    <p:set>
                                      <p:cBhvr>
                                        <p:cTn id="45" dur="1" fill="hold">
                                          <p:stCondLst>
                                            <p:cond delay="0"/>
                                          </p:stCondLst>
                                        </p:cTn>
                                        <p:tgtEl>
                                          <p:spTgt spid="87"/>
                                        </p:tgtEl>
                                        <p:attrNameLst>
                                          <p:attrName>style.visibility</p:attrName>
                                        </p:attrNameLst>
                                      </p:cBhvr>
                                      <p:to>
                                        <p:strVal val="visible"/>
                                      </p:to>
                                    </p:set>
                                    <p:anim calcmode="lin" valueType="num">
                                      <p:cBhvr additive="base">
                                        <p:cTn id="46" dur="500" fill="hold"/>
                                        <p:tgtEl>
                                          <p:spTgt spid="87"/>
                                        </p:tgtEl>
                                        <p:attrNameLst>
                                          <p:attrName>ppt_x</p:attrName>
                                        </p:attrNameLst>
                                      </p:cBhvr>
                                      <p:tavLst>
                                        <p:tav tm="0">
                                          <p:val>
                                            <p:strVal val="0-#ppt_w/2"/>
                                          </p:val>
                                        </p:tav>
                                        <p:tav tm="100000">
                                          <p:val>
                                            <p:strVal val="#ppt_x"/>
                                          </p:val>
                                        </p:tav>
                                      </p:tavLst>
                                    </p:anim>
                                    <p:anim calcmode="lin" valueType="num">
                                      <p:cBhvr additive="base">
                                        <p:cTn id="47" dur="500" fill="hold"/>
                                        <p:tgtEl>
                                          <p:spTgt spid="87"/>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down)">
                                      <p:cBhvr>
                                        <p:cTn id="55" dur="500"/>
                                        <p:tgtEl>
                                          <p:spTgt spid="69"/>
                                        </p:tgtEl>
                                      </p:cBhvr>
                                    </p:animEffect>
                                  </p:childTnLst>
                                </p:cTn>
                              </p:par>
                              <p:par>
                                <p:cTn id="56" presetID="2" presetClass="entr" presetSubtype="2" fill="hold" nodeType="withEffect">
                                  <p:stCondLst>
                                    <p:cond delay="50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1+#ppt_w/2"/>
                                          </p:val>
                                        </p:tav>
                                        <p:tav tm="100000">
                                          <p:val>
                                            <p:strVal val="#ppt_x"/>
                                          </p:val>
                                        </p:tav>
                                      </p:tavLst>
                                    </p:anim>
                                    <p:anim calcmode="lin" valueType="num">
                                      <p:cBhvr additive="base">
                                        <p:cTn id="59" dur="500" fill="hold"/>
                                        <p:tgtEl>
                                          <p:spTgt spid="6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50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500" fill="hold"/>
                                        <p:tgtEl>
                                          <p:spTgt spid="72"/>
                                        </p:tgtEl>
                                        <p:attrNameLst>
                                          <p:attrName>ppt_x</p:attrName>
                                        </p:attrNameLst>
                                      </p:cBhvr>
                                      <p:tavLst>
                                        <p:tav tm="0">
                                          <p:val>
                                            <p:strVal val="1+#ppt_w/2"/>
                                          </p:val>
                                        </p:tav>
                                        <p:tav tm="100000">
                                          <p:val>
                                            <p:strVal val="#ppt_x"/>
                                          </p:val>
                                        </p:tav>
                                      </p:tavLst>
                                    </p:anim>
                                    <p:anim calcmode="lin" valueType="num">
                                      <p:cBhvr additive="base">
                                        <p:cTn id="63" dur="500" fill="hold"/>
                                        <p:tgtEl>
                                          <p:spTgt spid="72"/>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50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500" fill="hold"/>
                                        <p:tgtEl>
                                          <p:spTgt spid="73"/>
                                        </p:tgtEl>
                                        <p:attrNameLst>
                                          <p:attrName>ppt_x</p:attrName>
                                        </p:attrNameLst>
                                      </p:cBhvr>
                                      <p:tavLst>
                                        <p:tav tm="0">
                                          <p:val>
                                            <p:strVal val="1+#ppt_w/2"/>
                                          </p:val>
                                        </p:tav>
                                        <p:tav tm="100000">
                                          <p:val>
                                            <p:strVal val="#ppt_x"/>
                                          </p:val>
                                        </p:tav>
                                      </p:tavLst>
                                    </p:anim>
                                    <p:anim calcmode="lin" valueType="num">
                                      <p:cBhvr additive="base">
                                        <p:cTn id="67" dur="500" fill="hold"/>
                                        <p:tgtEl>
                                          <p:spTgt spid="73"/>
                                        </p:tgtEl>
                                        <p:attrNameLst>
                                          <p:attrName>ppt_y</p:attrName>
                                        </p:attrNameLst>
                                      </p:cBhvr>
                                      <p:tavLst>
                                        <p:tav tm="0">
                                          <p:val>
                                            <p:strVal val="#ppt_y"/>
                                          </p:val>
                                        </p:tav>
                                        <p:tav tm="100000">
                                          <p:val>
                                            <p:strVal val="#ppt_y"/>
                                          </p:val>
                                        </p:tav>
                                      </p:tavLst>
                                    </p:anim>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4000"/>
                            </p:stCondLst>
                            <p:childTnLst>
                              <p:par>
                                <p:cTn id="73" presetID="22" presetClass="entr" presetSubtype="2" fill="hold" nodeType="after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right)">
                                      <p:cBhvr>
                                        <p:cTn id="75" dur="500"/>
                                        <p:tgtEl>
                                          <p:spTgt spid="92"/>
                                        </p:tgtEl>
                                      </p:cBhvr>
                                    </p:animEffect>
                                  </p:childTnLst>
                                </p:cTn>
                              </p:par>
                              <p:par>
                                <p:cTn id="76" presetID="2" presetClass="entr" presetSubtype="8" fill="hold" nodeType="withEffect">
                                  <p:stCondLst>
                                    <p:cond delay="500"/>
                                  </p:stCondLst>
                                  <p:childTnLst>
                                    <p:set>
                                      <p:cBhvr>
                                        <p:cTn id="77" dur="1" fill="hold">
                                          <p:stCondLst>
                                            <p:cond delay="0"/>
                                          </p:stCondLst>
                                        </p:cTn>
                                        <p:tgtEl>
                                          <p:spTgt spid="89"/>
                                        </p:tgtEl>
                                        <p:attrNameLst>
                                          <p:attrName>style.visibility</p:attrName>
                                        </p:attrNameLst>
                                      </p:cBhvr>
                                      <p:to>
                                        <p:strVal val="visible"/>
                                      </p:to>
                                    </p:set>
                                    <p:anim calcmode="lin" valueType="num">
                                      <p:cBhvr additive="base">
                                        <p:cTn id="78" dur="500" fill="hold"/>
                                        <p:tgtEl>
                                          <p:spTgt spid="89"/>
                                        </p:tgtEl>
                                        <p:attrNameLst>
                                          <p:attrName>ppt_x</p:attrName>
                                        </p:attrNameLst>
                                      </p:cBhvr>
                                      <p:tavLst>
                                        <p:tav tm="0">
                                          <p:val>
                                            <p:strVal val="0-#ppt_w/2"/>
                                          </p:val>
                                        </p:tav>
                                        <p:tav tm="100000">
                                          <p:val>
                                            <p:strVal val="#ppt_x"/>
                                          </p:val>
                                        </p:tav>
                                      </p:tavLst>
                                    </p:anim>
                                    <p:anim calcmode="lin" valueType="num">
                                      <p:cBhvr additive="base">
                                        <p:cTn id="79" dur="500" fill="hold"/>
                                        <p:tgtEl>
                                          <p:spTgt spid="89"/>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500"/>
                                  </p:stCondLst>
                                  <p:childTnLst>
                                    <p:set>
                                      <p:cBhvr>
                                        <p:cTn id="81" dur="1" fill="hold">
                                          <p:stCondLst>
                                            <p:cond delay="0"/>
                                          </p:stCondLst>
                                        </p:cTn>
                                        <p:tgtEl>
                                          <p:spTgt spid="95"/>
                                        </p:tgtEl>
                                        <p:attrNameLst>
                                          <p:attrName>style.visibility</p:attrName>
                                        </p:attrNameLst>
                                      </p:cBhvr>
                                      <p:to>
                                        <p:strVal val="visible"/>
                                      </p:to>
                                    </p:set>
                                    <p:anim calcmode="lin" valueType="num">
                                      <p:cBhvr additive="base">
                                        <p:cTn id="82" dur="500" fill="hold"/>
                                        <p:tgtEl>
                                          <p:spTgt spid="95"/>
                                        </p:tgtEl>
                                        <p:attrNameLst>
                                          <p:attrName>ppt_x</p:attrName>
                                        </p:attrNameLst>
                                      </p:cBhvr>
                                      <p:tavLst>
                                        <p:tav tm="0">
                                          <p:val>
                                            <p:strVal val="0-#ppt_w/2"/>
                                          </p:val>
                                        </p:tav>
                                        <p:tav tm="100000">
                                          <p:val>
                                            <p:strVal val="#ppt_x"/>
                                          </p:val>
                                        </p:tav>
                                      </p:tavLst>
                                    </p:anim>
                                    <p:anim calcmode="lin" valueType="num">
                                      <p:cBhvr additive="base">
                                        <p:cTn id="83" dur="500" fill="hold"/>
                                        <p:tgtEl>
                                          <p:spTgt spid="95"/>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50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childTnLst>
                          </p:cTn>
                        </p:par>
                        <p:par>
                          <p:cTn id="92" fill="hold">
                            <p:stCondLst>
                              <p:cond delay="5000"/>
                            </p:stCondLst>
                            <p:childTnLst>
                              <p:par>
                                <p:cTn id="93" presetID="22" presetClass="entr" presetSubtype="4" fill="hold"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down)">
                                      <p:cBhvr>
                                        <p:cTn id="95" dur="500"/>
                                        <p:tgtEl>
                                          <p:spTgt spid="74"/>
                                        </p:tgtEl>
                                      </p:cBhvr>
                                    </p:animEffect>
                                  </p:childTnLst>
                                </p:cTn>
                              </p:par>
                              <p:par>
                                <p:cTn id="96" presetID="2" presetClass="entr" presetSubtype="2" fill="hold" grpId="0" nodeType="withEffect">
                                  <p:stCondLst>
                                    <p:cond delay="500"/>
                                  </p:stCondLst>
                                  <p:childTnLst>
                                    <p:set>
                                      <p:cBhvr>
                                        <p:cTn id="97" dur="1" fill="hold">
                                          <p:stCondLst>
                                            <p:cond delay="0"/>
                                          </p:stCondLst>
                                        </p:cTn>
                                        <p:tgtEl>
                                          <p:spTgt spid="77"/>
                                        </p:tgtEl>
                                        <p:attrNameLst>
                                          <p:attrName>style.visibility</p:attrName>
                                        </p:attrNameLst>
                                      </p:cBhvr>
                                      <p:to>
                                        <p:strVal val="visible"/>
                                      </p:to>
                                    </p:set>
                                    <p:anim calcmode="lin" valueType="num">
                                      <p:cBhvr additive="base">
                                        <p:cTn id="98" dur="500" fill="hold"/>
                                        <p:tgtEl>
                                          <p:spTgt spid="77"/>
                                        </p:tgtEl>
                                        <p:attrNameLst>
                                          <p:attrName>ppt_x</p:attrName>
                                        </p:attrNameLst>
                                      </p:cBhvr>
                                      <p:tavLst>
                                        <p:tav tm="0">
                                          <p:val>
                                            <p:strVal val="1+#ppt_w/2"/>
                                          </p:val>
                                        </p:tav>
                                        <p:tav tm="100000">
                                          <p:val>
                                            <p:strVal val="#ppt_x"/>
                                          </p:val>
                                        </p:tav>
                                      </p:tavLst>
                                    </p:anim>
                                    <p:anim calcmode="lin" valueType="num">
                                      <p:cBhvr additive="base">
                                        <p:cTn id="99" dur="500" fill="hold"/>
                                        <p:tgtEl>
                                          <p:spTgt spid="77"/>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500"/>
                                  </p:stCondLst>
                                  <p:childTnLst>
                                    <p:set>
                                      <p:cBhvr>
                                        <p:cTn id="101" dur="1" fill="hold">
                                          <p:stCondLst>
                                            <p:cond delay="0"/>
                                          </p:stCondLst>
                                        </p:cTn>
                                        <p:tgtEl>
                                          <p:spTgt spid="78"/>
                                        </p:tgtEl>
                                        <p:attrNameLst>
                                          <p:attrName>style.visibility</p:attrName>
                                        </p:attrNameLst>
                                      </p:cBhvr>
                                      <p:to>
                                        <p:strVal val="visible"/>
                                      </p:to>
                                    </p:set>
                                    <p:anim calcmode="lin" valueType="num">
                                      <p:cBhvr additive="base">
                                        <p:cTn id="102" dur="500" fill="hold"/>
                                        <p:tgtEl>
                                          <p:spTgt spid="78"/>
                                        </p:tgtEl>
                                        <p:attrNameLst>
                                          <p:attrName>ppt_x</p:attrName>
                                        </p:attrNameLst>
                                      </p:cBhvr>
                                      <p:tavLst>
                                        <p:tav tm="0">
                                          <p:val>
                                            <p:strVal val="1+#ppt_w/2"/>
                                          </p:val>
                                        </p:tav>
                                        <p:tav tm="100000">
                                          <p:val>
                                            <p:strVal val="#ppt_x"/>
                                          </p:val>
                                        </p:tav>
                                      </p:tavLst>
                                    </p:anim>
                                    <p:anim calcmode="lin" valueType="num">
                                      <p:cBhvr additive="base">
                                        <p:cTn id="103" dur="500" fill="hold"/>
                                        <p:tgtEl>
                                          <p:spTgt spid="78"/>
                                        </p:tgtEl>
                                        <p:attrNameLst>
                                          <p:attrName>ppt_y</p:attrName>
                                        </p:attrNameLst>
                                      </p:cBhvr>
                                      <p:tavLst>
                                        <p:tav tm="0">
                                          <p:val>
                                            <p:strVal val="#ppt_y"/>
                                          </p:val>
                                        </p:tav>
                                        <p:tav tm="100000">
                                          <p:val>
                                            <p:strVal val="#ppt_y"/>
                                          </p:val>
                                        </p:tav>
                                      </p:tavLst>
                                    </p:anim>
                                  </p:childTnLst>
                                </p:cTn>
                              </p:par>
                              <p:par>
                                <p:cTn id="104" presetID="2" presetClass="entr" presetSubtype="2" fill="hold" nodeType="withEffect">
                                  <p:stCondLst>
                                    <p:cond delay="50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1+#ppt_w/2"/>
                                          </p:val>
                                        </p:tav>
                                        <p:tav tm="100000">
                                          <p:val>
                                            <p:strVal val="#ppt_x"/>
                                          </p:val>
                                        </p:tav>
                                      </p:tavLst>
                                    </p:anim>
                                    <p:anim calcmode="lin" valueType="num">
                                      <p:cBhvr additive="base">
                                        <p:cTn id="107"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ldLvl="0" animBg="1"/>
      <p:bldP spid="11" grpId="0"/>
      <p:bldP spid="59" grpId="0"/>
      <p:bldP spid="60" grpId="0"/>
      <p:bldP spid="61" grpId="0"/>
      <p:bldP spid="62" grpId="0"/>
      <p:bldP spid="72" grpId="0"/>
      <p:bldP spid="73" grpId="0"/>
      <p:bldP spid="77" grpId="0"/>
      <p:bldP spid="78" grpId="0"/>
      <p:bldP spid="85" grpId="0"/>
      <p:bldP spid="86" grpId="0"/>
      <p:bldP spid="87" grpId="0" bldLvl="0" animBg="1"/>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5" name="组合 44"/>
          <p:cNvGrpSpPr/>
          <p:nvPr/>
        </p:nvGrpSpPr>
        <p:grpSpPr>
          <a:xfrm>
            <a:off x="7896800" y="341149"/>
            <a:ext cx="604358" cy="216024"/>
            <a:chOff x="264939" y="188640"/>
            <a:chExt cx="604358" cy="216024"/>
          </a:xfrm>
        </p:grpSpPr>
        <p:sp>
          <p:nvSpPr>
            <p:cNvPr id="46" name="燕尾形 4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燕尾形 4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9" name="组合 48"/>
          <p:cNvGrpSpPr/>
          <p:nvPr/>
        </p:nvGrpSpPr>
        <p:grpSpPr>
          <a:xfrm rot="10800000">
            <a:off x="3720336" y="341149"/>
            <a:ext cx="604358" cy="216024"/>
            <a:chOff x="264939" y="188640"/>
            <a:chExt cx="604358" cy="216024"/>
          </a:xfrm>
        </p:grpSpPr>
        <p:sp>
          <p:nvSpPr>
            <p:cNvPr id="50" name="燕尾形 4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燕尾形 5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燕尾形 5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Group 54"/>
          <p:cNvGrpSpPr/>
          <p:nvPr/>
        </p:nvGrpSpPr>
        <p:grpSpPr>
          <a:xfrm rot="16200000">
            <a:off x="8216487" y="5151641"/>
            <a:ext cx="709250" cy="742011"/>
            <a:chOff x="1652259" y="4256917"/>
            <a:chExt cx="1206254" cy="360191"/>
          </a:xfrm>
          <a:effectLst>
            <a:innerShdw blurRad="114300">
              <a:prstClr val="black"/>
            </a:innerShdw>
          </a:effectLst>
        </p:grpSpPr>
        <p:cxnSp>
          <p:nvCxnSpPr>
            <p:cNvPr id="13" name="Straight Connector 55"/>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56"/>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 name="Freeform 5"/>
          <p:cNvSpPr/>
          <p:nvPr/>
        </p:nvSpPr>
        <p:spPr bwMode="auto">
          <a:xfrm flipH="1">
            <a:off x="4879030" y="2333320"/>
            <a:ext cx="1851983" cy="213761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ffectLst>
                <a:outerShdw blurRad="38100" dist="38100" dir="2700000" algn="tl">
                  <a:srgbClr val="000000">
                    <a:alpha val="43137"/>
                  </a:srgbClr>
                </a:outerShdw>
              </a:effectLst>
              <a:latin typeface="DIN-BoldItalic" pitchFamily="50" charset="0"/>
            </a:endParaRPr>
          </a:p>
        </p:txBody>
      </p:sp>
      <p:sp>
        <p:nvSpPr>
          <p:cNvPr id="16" name="Freeform 5"/>
          <p:cNvSpPr/>
          <p:nvPr/>
        </p:nvSpPr>
        <p:spPr bwMode="auto">
          <a:xfrm flipH="1">
            <a:off x="4276968" y="4032812"/>
            <a:ext cx="1180064" cy="1362064"/>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5"/>
          <p:cNvSpPr/>
          <p:nvPr/>
        </p:nvSpPr>
        <p:spPr bwMode="auto">
          <a:xfrm flipH="1">
            <a:off x="6827257" y="2577585"/>
            <a:ext cx="1039916" cy="120030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5"/>
          <p:cNvSpPr/>
          <p:nvPr/>
        </p:nvSpPr>
        <p:spPr bwMode="auto">
          <a:xfrm flipH="1">
            <a:off x="7380351" y="3389249"/>
            <a:ext cx="1633406" cy="1885325"/>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latin typeface="DIN-BoldItalic" pitchFamily="50" charset="0"/>
            </a:endParaRPr>
          </a:p>
        </p:txBody>
      </p:sp>
      <p:sp>
        <p:nvSpPr>
          <p:cNvPr id="19" name="Freeform 5"/>
          <p:cNvSpPr/>
          <p:nvPr/>
        </p:nvSpPr>
        <p:spPr bwMode="auto">
          <a:xfrm flipH="1">
            <a:off x="9119923" y="3604775"/>
            <a:ext cx="879836" cy="1015533"/>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5"/>
          <p:cNvSpPr/>
          <p:nvPr/>
        </p:nvSpPr>
        <p:spPr bwMode="auto">
          <a:xfrm flipH="1">
            <a:off x="3315027" y="3572995"/>
            <a:ext cx="879836" cy="1015533"/>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latin typeface="DIN-BoldItalic" pitchFamily="50" charset="0"/>
            </a:endParaRPr>
          </a:p>
        </p:txBody>
      </p:sp>
      <p:grpSp>
        <p:nvGrpSpPr>
          <p:cNvPr id="21" name="Group 42"/>
          <p:cNvGrpSpPr/>
          <p:nvPr/>
        </p:nvGrpSpPr>
        <p:grpSpPr>
          <a:xfrm>
            <a:off x="2182804" y="4108767"/>
            <a:ext cx="1026057" cy="360191"/>
            <a:chOff x="1652259" y="4256917"/>
            <a:chExt cx="1206254" cy="360191"/>
          </a:xfrm>
          <a:effectLst>
            <a:innerShdw blurRad="114300">
              <a:prstClr val="black"/>
            </a:innerShdw>
          </a:effectLst>
        </p:grpSpPr>
        <p:cxnSp>
          <p:nvCxnSpPr>
            <p:cNvPr id="22" name="Straight Connector 43"/>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44"/>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4" name="Group 45"/>
          <p:cNvGrpSpPr/>
          <p:nvPr/>
        </p:nvGrpSpPr>
        <p:grpSpPr>
          <a:xfrm rot="10800000" flipH="1">
            <a:off x="3125942" y="2740923"/>
            <a:ext cx="1613980" cy="360191"/>
            <a:chOff x="1652259" y="4256917"/>
            <a:chExt cx="1206254" cy="360191"/>
          </a:xfrm>
          <a:effectLst>
            <a:innerShdw blurRad="114300">
              <a:prstClr val="black"/>
            </a:innerShdw>
          </a:effectLst>
        </p:grpSpPr>
        <p:cxnSp>
          <p:nvCxnSpPr>
            <p:cNvPr id="25" name="Straight Connector 46"/>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47"/>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7" name="Group 48"/>
          <p:cNvGrpSpPr/>
          <p:nvPr/>
        </p:nvGrpSpPr>
        <p:grpSpPr>
          <a:xfrm rot="16200000" flipH="1">
            <a:off x="7875763" y="1937963"/>
            <a:ext cx="382678" cy="896566"/>
            <a:chOff x="1652259" y="4256917"/>
            <a:chExt cx="1206254" cy="360191"/>
          </a:xfrm>
          <a:effectLst>
            <a:innerShdw blurRad="114300">
              <a:prstClr val="black"/>
            </a:innerShdw>
          </a:effectLst>
        </p:grpSpPr>
        <p:cxnSp>
          <p:nvCxnSpPr>
            <p:cNvPr id="28" name="Straight Connector 49"/>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50"/>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Freeform 474"/>
          <p:cNvSpPr>
            <a:spLocks noEditPoints="1"/>
          </p:cNvSpPr>
          <p:nvPr/>
        </p:nvSpPr>
        <p:spPr bwMode="auto">
          <a:xfrm>
            <a:off x="7896428" y="4057248"/>
            <a:ext cx="601251" cy="601251"/>
          </a:xfrm>
          <a:custGeom>
            <a:avLst/>
            <a:gdLst>
              <a:gd name="T0" fmla="*/ 290 w 291"/>
              <a:gd name="T1" fmla="*/ 145 h 291"/>
              <a:gd name="T2" fmla="*/ 270 w 291"/>
              <a:gd name="T3" fmla="*/ 116 h 291"/>
              <a:gd name="T4" fmla="*/ 290 w 291"/>
              <a:gd name="T5" fmla="*/ 87 h 291"/>
              <a:gd name="T6" fmla="*/ 270 w 291"/>
              <a:gd name="T7" fmla="*/ 58 h 291"/>
              <a:gd name="T8" fmla="*/ 285 w 291"/>
              <a:gd name="T9" fmla="*/ 37 h 291"/>
              <a:gd name="T10" fmla="*/ 278 w 291"/>
              <a:gd name="T11" fmla="*/ 6 h 291"/>
              <a:gd name="T12" fmla="*/ 249 w 291"/>
              <a:gd name="T13" fmla="*/ 11 h 291"/>
              <a:gd name="T14" fmla="*/ 216 w 291"/>
              <a:gd name="T15" fmla="*/ 8 h 291"/>
              <a:gd name="T16" fmla="*/ 193 w 291"/>
              <a:gd name="T17" fmla="*/ 8 h 291"/>
              <a:gd name="T18" fmla="*/ 158 w 291"/>
              <a:gd name="T19" fmla="*/ 8 h 291"/>
              <a:gd name="T20" fmla="*/ 135 w 291"/>
              <a:gd name="T21" fmla="*/ 8 h 291"/>
              <a:gd name="T22" fmla="*/ 100 w 291"/>
              <a:gd name="T23" fmla="*/ 8 h 291"/>
              <a:gd name="T24" fmla="*/ 77 w 291"/>
              <a:gd name="T25" fmla="*/ 8 h 291"/>
              <a:gd name="T26" fmla="*/ 45 w 291"/>
              <a:gd name="T27" fmla="*/ 14 h 291"/>
              <a:gd name="T28" fmla="*/ 13 w 291"/>
              <a:gd name="T29" fmla="*/ 6 h 291"/>
              <a:gd name="T30" fmla="*/ 7 w 291"/>
              <a:gd name="T31" fmla="*/ 37 h 291"/>
              <a:gd name="T32" fmla="*/ 23 w 291"/>
              <a:gd name="T33" fmla="*/ 58 h 291"/>
              <a:gd name="T34" fmla="*/ 2 w 291"/>
              <a:gd name="T35" fmla="*/ 87 h 291"/>
              <a:gd name="T36" fmla="*/ 23 w 291"/>
              <a:gd name="T37" fmla="*/ 116 h 291"/>
              <a:gd name="T38" fmla="*/ 2 w 291"/>
              <a:gd name="T39" fmla="*/ 145 h 291"/>
              <a:gd name="T40" fmla="*/ 23 w 291"/>
              <a:gd name="T41" fmla="*/ 174 h 291"/>
              <a:gd name="T42" fmla="*/ 2 w 291"/>
              <a:gd name="T43" fmla="*/ 203 h 291"/>
              <a:gd name="T44" fmla="*/ 23 w 291"/>
              <a:gd name="T45" fmla="*/ 232 h 291"/>
              <a:gd name="T46" fmla="*/ 7 w 291"/>
              <a:gd name="T47" fmla="*/ 254 h 291"/>
              <a:gd name="T48" fmla="*/ 13 w 291"/>
              <a:gd name="T49" fmla="*/ 284 h 291"/>
              <a:gd name="T50" fmla="*/ 44 w 291"/>
              <a:gd name="T51" fmla="*/ 277 h 291"/>
              <a:gd name="T52" fmla="*/ 76 w 291"/>
              <a:gd name="T53" fmla="*/ 282 h 291"/>
              <a:gd name="T54" fmla="*/ 100 w 291"/>
              <a:gd name="T55" fmla="*/ 282 h 291"/>
              <a:gd name="T56" fmla="*/ 134 w 291"/>
              <a:gd name="T57" fmla="*/ 282 h 291"/>
              <a:gd name="T58" fmla="*/ 158 w 291"/>
              <a:gd name="T59" fmla="*/ 282 h 291"/>
              <a:gd name="T60" fmla="*/ 192 w 291"/>
              <a:gd name="T61" fmla="*/ 282 h 291"/>
              <a:gd name="T62" fmla="*/ 216 w 291"/>
              <a:gd name="T63" fmla="*/ 282 h 291"/>
              <a:gd name="T64" fmla="*/ 250 w 291"/>
              <a:gd name="T65" fmla="*/ 280 h 291"/>
              <a:gd name="T66" fmla="*/ 278 w 291"/>
              <a:gd name="T67" fmla="*/ 284 h 291"/>
              <a:gd name="T68" fmla="*/ 285 w 291"/>
              <a:gd name="T69" fmla="*/ 254 h 291"/>
              <a:gd name="T70" fmla="*/ 270 w 291"/>
              <a:gd name="T71" fmla="*/ 232 h 291"/>
              <a:gd name="T72" fmla="*/ 290 w 291"/>
              <a:gd name="T73" fmla="*/ 203 h 291"/>
              <a:gd name="T74" fmla="*/ 270 w 291"/>
              <a:gd name="T75" fmla="*/ 174 h 291"/>
              <a:gd name="T76" fmla="*/ 154 w 291"/>
              <a:gd name="T77" fmla="*/ 200 h 291"/>
              <a:gd name="T78" fmla="*/ 81 w 291"/>
              <a:gd name="T79" fmla="*/ 217 h 291"/>
              <a:gd name="T80" fmla="*/ 65 w 291"/>
              <a:gd name="T81" fmla="*/ 144 h 291"/>
              <a:gd name="T82" fmla="*/ 228 w 291"/>
              <a:gd name="T83" fmla="*/ 12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154" y="200"/>
                </a:moveTo>
                <a:cubicBezTo>
                  <a:pt x="146" y="201"/>
                  <a:pt x="138" y="201"/>
                  <a:pt x="130" y="200"/>
                </a:cubicBezTo>
                <a:cubicBezTo>
                  <a:pt x="104" y="227"/>
                  <a:pt x="75" y="222"/>
                  <a:pt x="81" y="217"/>
                </a:cubicBezTo>
                <a:cubicBezTo>
                  <a:pt x="95" y="207"/>
                  <a:pt x="98" y="197"/>
                  <a:pt x="97" y="189"/>
                </a:cubicBezTo>
                <a:cubicBezTo>
                  <a:pt x="79" y="179"/>
                  <a:pt x="67" y="163"/>
                  <a:pt x="65" y="144"/>
                </a:cubicBezTo>
                <a:cubicBezTo>
                  <a:pt x="60" y="108"/>
                  <a:pt x="94" y="75"/>
                  <a:pt x="139" y="70"/>
                </a:cubicBezTo>
                <a:cubicBezTo>
                  <a:pt x="184" y="65"/>
                  <a:pt x="223" y="90"/>
                  <a:pt x="228" y="126"/>
                </a:cubicBezTo>
                <a:cubicBezTo>
                  <a:pt x="232" y="162"/>
                  <a:pt x="199" y="195"/>
                  <a:pt x="154" y="20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4" name="组合 33"/>
          <p:cNvGrpSpPr/>
          <p:nvPr/>
        </p:nvGrpSpPr>
        <p:grpSpPr>
          <a:xfrm>
            <a:off x="3612040" y="3912655"/>
            <a:ext cx="280988" cy="331788"/>
            <a:chOff x="7627938" y="1927226"/>
            <a:chExt cx="280988" cy="331788"/>
          </a:xfrm>
          <a:solidFill>
            <a:schemeClr val="bg1"/>
          </a:solidFill>
        </p:grpSpPr>
        <p:sp>
          <p:nvSpPr>
            <p:cNvPr id="35" name="Freeform 550"/>
            <p:cNvSpPr>
              <a:spLocks noEditPoints="1"/>
            </p:cNvSpPr>
            <p:nvPr/>
          </p:nvSpPr>
          <p:spPr bwMode="auto">
            <a:xfrm>
              <a:off x="7627938" y="1927226"/>
              <a:ext cx="280988" cy="331788"/>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51"/>
            <p:cNvSpPr/>
            <p:nvPr/>
          </p:nvSpPr>
          <p:spPr bwMode="auto">
            <a:xfrm>
              <a:off x="7754938" y="2043114"/>
              <a:ext cx="85725" cy="131763"/>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5356889" y="2978123"/>
            <a:ext cx="870312" cy="870312"/>
            <a:chOff x="2254251" y="2593976"/>
            <a:chExt cx="333375" cy="333375"/>
          </a:xfrm>
          <a:solidFill>
            <a:schemeClr val="bg1"/>
          </a:solidFill>
        </p:grpSpPr>
        <p:sp>
          <p:nvSpPr>
            <p:cNvPr id="38" name="Freeform 599"/>
            <p:cNvSpPr/>
            <p:nvPr/>
          </p:nvSpPr>
          <p:spPr bwMode="auto">
            <a:xfrm>
              <a:off x="2351088" y="2690814"/>
              <a:ext cx="139700" cy="139700"/>
            </a:xfrm>
            <a:custGeom>
              <a:avLst/>
              <a:gdLst>
                <a:gd name="T0" fmla="*/ 120 w 120"/>
                <a:gd name="T1" fmla="*/ 0 h 120"/>
                <a:gd name="T2" fmla="*/ 119 w 120"/>
                <a:gd name="T3" fmla="*/ 0 h 120"/>
                <a:gd name="T4" fmla="*/ 115 w 120"/>
                <a:gd name="T5" fmla="*/ 0 h 120"/>
                <a:gd name="T6" fmla="*/ 5 w 120"/>
                <a:gd name="T7" fmla="*/ 0 h 120"/>
                <a:gd name="T8" fmla="*/ 1 w 120"/>
                <a:gd name="T9" fmla="*/ 0 h 120"/>
                <a:gd name="T10" fmla="*/ 0 w 120"/>
                <a:gd name="T11" fmla="*/ 0 h 120"/>
                <a:gd name="T12" fmla="*/ 0 w 120"/>
                <a:gd name="T13" fmla="*/ 1 h 120"/>
                <a:gd name="T14" fmla="*/ 0 w 120"/>
                <a:gd name="T15" fmla="*/ 5 h 120"/>
                <a:gd name="T16" fmla="*/ 0 w 120"/>
                <a:gd name="T17" fmla="*/ 115 h 120"/>
                <a:gd name="T18" fmla="*/ 0 w 120"/>
                <a:gd name="T19" fmla="*/ 119 h 120"/>
                <a:gd name="T20" fmla="*/ 0 w 120"/>
                <a:gd name="T21" fmla="*/ 120 h 120"/>
                <a:gd name="T22" fmla="*/ 1 w 120"/>
                <a:gd name="T23" fmla="*/ 120 h 120"/>
                <a:gd name="T24" fmla="*/ 5 w 120"/>
                <a:gd name="T25" fmla="*/ 120 h 120"/>
                <a:gd name="T26" fmla="*/ 115 w 120"/>
                <a:gd name="T27" fmla="*/ 120 h 120"/>
                <a:gd name="T28" fmla="*/ 119 w 120"/>
                <a:gd name="T29" fmla="*/ 120 h 120"/>
                <a:gd name="T30" fmla="*/ 120 w 120"/>
                <a:gd name="T31" fmla="*/ 120 h 120"/>
                <a:gd name="T32" fmla="*/ 120 w 120"/>
                <a:gd name="T33" fmla="*/ 119 h 120"/>
                <a:gd name="T34" fmla="*/ 120 w 120"/>
                <a:gd name="T35" fmla="*/ 115 h 120"/>
                <a:gd name="T36" fmla="*/ 120 w 120"/>
                <a:gd name="T37" fmla="*/ 5 h 120"/>
                <a:gd name="T38" fmla="*/ 120 w 120"/>
                <a:gd name="T39" fmla="*/ 1 h 120"/>
                <a:gd name="T40" fmla="*/ 120 w 120"/>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20">
                  <a:moveTo>
                    <a:pt x="120" y="0"/>
                  </a:moveTo>
                  <a:cubicBezTo>
                    <a:pt x="120" y="0"/>
                    <a:pt x="120" y="0"/>
                    <a:pt x="119" y="0"/>
                  </a:cubicBezTo>
                  <a:cubicBezTo>
                    <a:pt x="119" y="0"/>
                    <a:pt x="117" y="0"/>
                    <a:pt x="115" y="0"/>
                  </a:cubicBezTo>
                  <a:cubicBezTo>
                    <a:pt x="5" y="0"/>
                    <a:pt x="5" y="0"/>
                    <a:pt x="5" y="0"/>
                  </a:cubicBezTo>
                  <a:cubicBezTo>
                    <a:pt x="3" y="0"/>
                    <a:pt x="2" y="0"/>
                    <a:pt x="1" y="0"/>
                  </a:cubicBezTo>
                  <a:cubicBezTo>
                    <a:pt x="1" y="0"/>
                    <a:pt x="1" y="0"/>
                    <a:pt x="0" y="0"/>
                  </a:cubicBezTo>
                  <a:cubicBezTo>
                    <a:pt x="0" y="0"/>
                    <a:pt x="0" y="1"/>
                    <a:pt x="0" y="1"/>
                  </a:cubicBezTo>
                  <a:cubicBezTo>
                    <a:pt x="0" y="1"/>
                    <a:pt x="0" y="3"/>
                    <a:pt x="0" y="5"/>
                  </a:cubicBezTo>
                  <a:cubicBezTo>
                    <a:pt x="0" y="115"/>
                    <a:pt x="0" y="115"/>
                    <a:pt x="0" y="115"/>
                  </a:cubicBezTo>
                  <a:cubicBezTo>
                    <a:pt x="0" y="117"/>
                    <a:pt x="0" y="118"/>
                    <a:pt x="0" y="119"/>
                  </a:cubicBezTo>
                  <a:cubicBezTo>
                    <a:pt x="0" y="119"/>
                    <a:pt x="0" y="120"/>
                    <a:pt x="0" y="120"/>
                  </a:cubicBezTo>
                  <a:cubicBezTo>
                    <a:pt x="1" y="120"/>
                    <a:pt x="1" y="120"/>
                    <a:pt x="1" y="120"/>
                  </a:cubicBezTo>
                  <a:cubicBezTo>
                    <a:pt x="1" y="120"/>
                    <a:pt x="3" y="120"/>
                    <a:pt x="5" y="120"/>
                  </a:cubicBezTo>
                  <a:cubicBezTo>
                    <a:pt x="115" y="120"/>
                    <a:pt x="115" y="120"/>
                    <a:pt x="115" y="120"/>
                  </a:cubicBezTo>
                  <a:cubicBezTo>
                    <a:pt x="117" y="120"/>
                    <a:pt x="118" y="120"/>
                    <a:pt x="119" y="120"/>
                  </a:cubicBezTo>
                  <a:cubicBezTo>
                    <a:pt x="119" y="120"/>
                    <a:pt x="120" y="120"/>
                    <a:pt x="120" y="120"/>
                  </a:cubicBezTo>
                  <a:cubicBezTo>
                    <a:pt x="120" y="120"/>
                    <a:pt x="120" y="120"/>
                    <a:pt x="120" y="119"/>
                  </a:cubicBezTo>
                  <a:cubicBezTo>
                    <a:pt x="120" y="119"/>
                    <a:pt x="120" y="117"/>
                    <a:pt x="120" y="115"/>
                  </a:cubicBezTo>
                  <a:cubicBezTo>
                    <a:pt x="120" y="5"/>
                    <a:pt x="120" y="5"/>
                    <a:pt x="120" y="5"/>
                  </a:cubicBezTo>
                  <a:cubicBezTo>
                    <a:pt x="120" y="3"/>
                    <a:pt x="120" y="2"/>
                    <a:pt x="120" y="1"/>
                  </a:cubicBezTo>
                  <a:cubicBezTo>
                    <a:pt x="120" y="1"/>
                    <a:pt x="120" y="0"/>
                    <a:pt x="1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00"/>
            <p:cNvSpPr>
              <a:spLocks noEditPoints="1"/>
            </p:cNvSpPr>
            <p:nvPr/>
          </p:nvSpPr>
          <p:spPr bwMode="auto">
            <a:xfrm>
              <a:off x="2254251" y="2593976"/>
              <a:ext cx="333375" cy="333375"/>
            </a:xfrm>
            <a:custGeom>
              <a:avLst/>
              <a:gdLst>
                <a:gd name="T0" fmla="*/ 248 w 288"/>
                <a:gd name="T1" fmla="*/ 0 h 288"/>
                <a:gd name="T2" fmla="*/ 40 w 288"/>
                <a:gd name="T3" fmla="*/ 0 h 288"/>
                <a:gd name="T4" fmla="*/ 0 w 288"/>
                <a:gd name="T5" fmla="*/ 40 h 288"/>
                <a:gd name="T6" fmla="*/ 0 w 288"/>
                <a:gd name="T7" fmla="*/ 248 h 288"/>
                <a:gd name="T8" fmla="*/ 40 w 288"/>
                <a:gd name="T9" fmla="*/ 288 h 288"/>
                <a:gd name="T10" fmla="*/ 248 w 288"/>
                <a:gd name="T11" fmla="*/ 288 h 288"/>
                <a:gd name="T12" fmla="*/ 288 w 288"/>
                <a:gd name="T13" fmla="*/ 248 h 288"/>
                <a:gd name="T14" fmla="*/ 288 w 288"/>
                <a:gd name="T15" fmla="*/ 40 h 288"/>
                <a:gd name="T16" fmla="*/ 248 w 288"/>
                <a:gd name="T17" fmla="*/ 0 h 288"/>
                <a:gd name="T18" fmla="*/ 24 w 288"/>
                <a:gd name="T19" fmla="*/ 159 h 288"/>
                <a:gd name="T20" fmla="*/ 9 w 288"/>
                <a:gd name="T21" fmla="*/ 144 h 288"/>
                <a:gd name="T22" fmla="*/ 24 w 288"/>
                <a:gd name="T23" fmla="*/ 129 h 288"/>
                <a:gd name="T24" fmla="*/ 39 w 288"/>
                <a:gd name="T25" fmla="*/ 144 h 288"/>
                <a:gd name="T26" fmla="*/ 24 w 288"/>
                <a:gd name="T27" fmla="*/ 159 h 288"/>
                <a:gd name="T28" fmla="*/ 64 w 288"/>
                <a:gd name="T29" fmla="*/ 13 h 288"/>
                <a:gd name="T30" fmla="*/ 79 w 288"/>
                <a:gd name="T31" fmla="*/ 28 h 288"/>
                <a:gd name="T32" fmla="*/ 64 w 288"/>
                <a:gd name="T33" fmla="*/ 43 h 288"/>
                <a:gd name="T34" fmla="*/ 49 w 288"/>
                <a:gd name="T35" fmla="*/ 28 h 288"/>
                <a:gd name="T36" fmla="*/ 64 w 288"/>
                <a:gd name="T37" fmla="*/ 13 h 288"/>
                <a:gd name="T38" fmla="*/ 64 w 288"/>
                <a:gd name="T39" fmla="*/ 275 h 288"/>
                <a:gd name="T40" fmla="*/ 49 w 288"/>
                <a:gd name="T41" fmla="*/ 260 h 288"/>
                <a:gd name="T42" fmla="*/ 64 w 288"/>
                <a:gd name="T43" fmla="*/ 245 h 288"/>
                <a:gd name="T44" fmla="*/ 79 w 288"/>
                <a:gd name="T45" fmla="*/ 260 h 288"/>
                <a:gd name="T46" fmla="*/ 64 w 288"/>
                <a:gd name="T47" fmla="*/ 275 h 288"/>
                <a:gd name="T48" fmla="*/ 199 w 288"/>
                <a:gd name="T49" fmla="*/ 236 h 288"/>
                <a:gd name="T50" fmla="*/ 89 w 288"/>
                <a:gd name="T51" fmla="*/ 236 h 288"/>
                <a:gd name="T52" fmla="*/ 62 w 288"/>
                <a:gd name="T53" fmla="*/ 226 h 288"/>
                <a:gd name="T54" fmla="*/ 52 w 288"/>
                <a:gd name="T55" fmla="*/ 199 h 288"/>
                <a:gd name="T56" fmla="*/ 52 w 288"/>
                <a:gd name="T57" fmla="*/ 89 h 288"/>
                <a:gd name="T58" fmla="*/ 62 w 288"/>
                <a:gd name="T59" fmla="*/ 62 h 288"/>
                <a:gd name="T60" fmla="*/ 89 w 288"/>
                <a:gd name="T61" fmla="*/ 52 h 288"/>
                <a:gd name="T62" fmla="*/ 199 w 288"/>
                <a:gd name="T63" fmla="*/ 52 h 288"/>
                <a:gd name="T64" fmla="*/ 226 w 288"/>
                <a:gd name="T65" fmla="*/ 62 h 288"/>
                <a:gd name="T66" fmla="*/ 236 w 288"/>
                <a:gd name="T67" fmla="*/ 89 h 288"/>
                <a:gd name="T68" fmla="*/ 236 w 288"/>
                <a:gd name="T69" fmla="*/ 199 h 288"/>
                <a:gd name="T70" fmla="*/ 226 w 288"/>
                <a:gd name="T71" fmla="*/ 226 h 288"/>
                <a:gd name="T72" fmla="*/ 200 w 288"/>
                <a:gd name="T73" fmla="*/ 236 h 288"/>
                <a:gd name="T74" fmla="*/ 199 w 288"/>
                <a:gd name="T75" fmla="*/ 236 h 288"/>
                <a:gd name="T76" fmla="*/ 223 w 288"/>
                <a:gd name="T77" fmla="*/ 275 h 288"/>
                <a:gd name="T78" fmla="*/ 208 w 288"/>
                <a:gd name="T79" fmla="*/ 260 h 288"/>
                <a:gd name="T80" fmla="*/ 223 w 288"/>
                <a:gd name="T81" fmla="*/ 245 h 288"/>
                <a:gd name="T82" fmla="*/ 238 w 288"/>
                <a:gd name="T83" fmla="*/ 260 h 288"/>
                <a:gd name="T84" fmla="*/ 223 w 288"/>
                <a:gd name="T85" fmla="*/ 275 h 288"/>
                <a:gd name="T86" fmla="*/ 223 w 288"/>
                <a:gd name="T87" fmla="*/ 43 h 288"/>
                <a:gd name="T88" fmla="*/ 208 w 288"/>
                <a:gd name="T89" fmla="*/ 28 h 288"/>
                <a:gd name="T90" fmla="*/ 223 w 288"/>
                <a:gd name="T91" fmla="*/ 13 h 288"/>
                <a:gd name="T92" fmla="*/ 238 w 288"/>
                <a:gd name="T93" fmla="*/ 28 h 288"/>
                <a:gd name="T94" fmla="*/ 223 w 288"/>
                <a:gd name="T95" fmla="*/ 43 h 288"/>
                <a:gd name="T96" fmla="*/ 264 w 288"/>
                <a:gd name="T97" fmla="*/ 159 h 288"/>
                <a:gd name="T98" fmla="*/ 249 w 288"/>
                <a:gd name="T99" fmla="*/ 144 h 288"/>
                <a:gd name="T100" fmla="*/ 264 w 288"/>
                <a:gd name="T101" fmla="*/ 129 h 288"/>
                <a:gd name="T102" fmla="*/ 279 w 288"/>
                <a:gd name="T103" fmla="*/ 144 h 288"/>
                <a:gd name="T104" fmla="*/ 264 w 288"/>
                <a:gd name="T105" fmla="*/ 15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88">
                  <a:moveTo>
                    <a:pt x="248" y="0"/>
                  </a:moveTo>
                  <a:cubicBezTo>
                    <a:pt x="40" y="0"/>
                    <a:pt x="40" y="0"/>
                    <a:pt x="40" y="0"/>
                  </a:cubicBezTo>
                  <a:cubicBezTo>
                    <a:pt x="13" y="0"/>
                    <a:pt x="0" y="13"/>
                    <a:pt x="0" y="40"/>
                  </a:cubicBezTo>
                  <a:cubicBezTo>
                    <a:pt x="0" y="248"/>
                    <a:pt x="0" y="248"/>
                    <a:pt x="0" y="248"/>
                  </a:cubicBezTo>
                  <a:cubicBezTo>
                    <a:pt x="0" y="275"/>
                    <a:pt x="13" y="288"/>
                    <a:pt x="40" y="288"/>
                  </a:cubicBezTo>
                  <a:cubicBezTo>
                    <a:pt x="248" y="288"/>
                    <a:pt x="248" y="288"/>
                    <a:pt x="248" y="288"/>
                  </a:cubicBezTo>
                  <a:cubicBezTo>
                    <a:pt x="275" y="288"/>
                    <a:pt x="288" y="275"/>
                    <a:pt x="288" y="248"/>
                  </a:cubicBezTo>
                  <a:cubicBezTo>
                    <a:pt x="288" y="40"/>
                    <a:pt x="288" y="40"/>
                    <a:pt x="288" y="40"/>
                  </a:cubicBezTo>
                  <a:cubicBezTo>
                    <a:pt x="288" y="13"/>
                    <a:pt x="275" y="0"/>
                    <a:pt x="248" y="0"/>
                  </a:cubicBezTo>
                  <a:close/>
                  <a:moveTo>
                    <a:pt x="24" y="159"/>
                  </a:moveTo>
                  <a:cubicBezTo>
                    <a:pt x="16" y="159"/>
                    <a:pt x="9" y="153"/>
                    <a:pt x="9" y="144"/>
                  </a:cubicBezTo>
                  <a:cubicBezTo>
                    <a:pt x="9" y="136"/>
                    <a:pt x="16" y="129"/>
                    <a:pt x="24" y="129"/>
                  </a:cubicBezTo>
                  <a:cubicBezTo>
                    <a:pt x="32" y="129"/>
                    <a:pt x="39" y="136"/>
                    <a:pt x="39" y="144"/>
                  </a:cubicBezTo>
                  <a:cubicBezTo>
                    <a:pt x="39" y="153"/>
                    <a:pt x="32" y="159"/>
                    <a:pt x="24" y="159"/>
                  </a:cubicBezTo>
                  <a:close/>
                  <a:moveTo>
                    <a:pt x="64" y="13"/>
                  </a:moveTo>
                  <a:cubicBezTo>
                    <a:pt x="73" y="13"/>
                    <a:pt x="79" y="20"/>
                    <a:pt x="79" y="28"/>
                  </a:cubicBezTo>
                  <a:cubicBezTo>
                    <a:pt x="79" y="36"/>
                    <a:pt x="73" y="43"/>
                    <a:pt x="64" y="43"/>
                  </a:cubicBezTo>
                  <a:cubicBezTo>
                    <a:pt x="56" y="43"/>
                    <a:pt x="50" y="36"/>
                    <a:pt x="49" y="28"/>
                  </a:cubicBezTo>
                  <a:cubicBezTo>
                    <a:pt x="50" y="20"/>
                    <a:pt x="56" y="13"/>
                    <a:pt x="64" y="13"/>
                  </a:cubicBezTo>
                  <a:close/>
                  <a:moveTo>
                    <a:pt x="64" y="275"/>
                  </a:moveTo>
                  <a:cubicBezTo>
                    <a:pt x="56" y="275"/>
                    <a:pt x="50" y="268"/>
                    <a:pt x="49" y="260"/>
                  </a:cubicBezTo>
                  <a:cubicBezTo>
                    <a:pt x="50" y="252"/>
                    <a:pt x="56" y="245"/>
                    <a:pt x="64" y="245"/>
                  </a:cubicBezTo>
                  <a:cubicBezTo>
                    <a:pt x="73" y="245"/>
                    <a:pt x="79" y="252"/>
                    <a:pt x="79" y="260"/>
                  </a:cubicBezTo>
                  <a:cubicBezTo>
                    <a:pt x="79" y="268"/>
                    <a:pt x="73" y="275"/>
                    <a:pt x="64" y="275"/>
                  </a:cubicBezTo>
                  <a:close/>
                  <a:moveTo>
                    <a:pt x="199" y="236"/>
                  </a:moveTo>
                  <a:cubicBezTo>
                    <a:pt x="89" y="236"/>
                    <a:pt x="89" y="236"/>
                    <a:pt x="89" y="236"/>
                  </a:cubicBezTo>
                  <a:cubicBezTo>
                    <a:pt x="79" y="236"/>
                    <a:pt x="69" y="234"/>
                    <a:pt x="62" y="226"/>
                  </a:cubicBezTo>
                  <a:cubicBezTo>
                    <a:pt x="54" y="219"/>
                    <a:pt x="52" y="209"/>
                    <a:pt x="52" y="199"/>
                  </a:cubicBezTo>
                  <a:cubicBezTo>
                    <a:pt x="52" y="89"/>
                    <a:pt x="52" y="89"/>
                    <a:pt x="52" y="89"/>
                  </a:cubicBezTo>
                  <a:cubicBezTo>
                    <a:pt x="52" y="79"/>
                    <a:pt x="54" y="69"/>
                    <a:pt x="62" y="62"/>
                  </a:cubicBezTo>
                  <a:cubicBezTo>
                    <a:pt x="69" y="54"/>
                    <a:pt x="79" y="52"/>
                    <a:pt x="89" y="52"/>
                  </a:cubicBezTo>
                  <a:cubicBezTo>
                    <a:pt x="199" y="52"/>
                    <a:pt x="199" y="52"/>
                    <a:pt x="199" y="52"/>
                  </a:cubicBezTo>
                  <a:cubicBezTo>
                    <a:pt x="209" y="52"/>
                    <a:pt x="219" y="54"/>
                    <a:pt x="226" y="62"/>
                  </a:cubicBezTo>
                  <a:cubicBezTo>
                    <a:pt x="234" y="69"/>
                    <a:pt x="237" y="79"/>
                    <a:pt x="236" y="89"/>
                  </a:cubicBezTo>
                  <a:cubicBezTo>
                    <a:pt x="236" y="199"/>
                    <a:pt x="236" y="199"/>
                    <a:pt x="236" y="199"/>
                  </a:cubicBezTo>
                  <a:cubicBezTo>
                    <a:pt x="237" y="209"/>
                    <a:pt x="234" y="219"/>
                    <a:pt x="226" y="226"/>
                  </a:cubicBezTo>
                  <a:cubicBezTo>
                    <a:pt x="219" y="234"/>
                    <a:pt x="209" y="236"/>
                    <a:pt x="200" y="236"/>
                  </a:cubicBezTo>
                  <a:cubicBezTo>
                    <a:pt x="199" y="236"/>
                    <a:pt x="199" y="236"/>
                    <a:pt x="199" y="236"/>
                  </a:cubicBezTo>
                  <a:close/>
                  <a:moveTo>
                    <a:pt x="223" y="275"/>
                  </a:moveTo>
                  <a:cubicBezTo>
                    <a:pt x="215" y="275"/>
                    <a:pt x="208" y="268"/>
                    <a:pt x="208" y="260"/>
                  </a:cubicBezTo>
                  <a:cubicBezTo>
                    <a:pt x="208" y="252"/>
                    <a:pt x="215" y="245"/>
                    <a:pt x="223" y="245"/>
                  </a:cubicBezTo>
                  <a:cubicBezTo>
                    <a:pt x="231" y="245"/>
                    <a:pt x="238" y="252"/>
                    <a:pt x="238" y="260"/>
                  </a:cubicBezTo>
                  <a:cubicBezTo>
                    <a:pt x="238" y="268"/>
                    <a:pt x="231" y="275"/>
                    <a:pt x="223" y="275"/>
                  </a:cubicBezTo>
                  <a:close/>
                  <a:moveTo>
                    <a:pt x="223" y="43"/>
                  </a:moveTo>
                  <a:cubicBezTo>
                    <a:pt x="215" y="43"/>
                    <a:pt x="208" y="36"/>
                    <a:pt x="208" y="28"/>
                  </a:cubicBezTo>
                  <a:cubicBezTo>
                    <a:pt x="208" y="20"/>
                    <a:pt x="215" y="13"/>
                    <a:pt x="223" y="13"/>
                  </a:cubicBezTo>
                  <a:cubicBezTo>
                    <a:pt x="231" y="13"/>
                    <a:pt x="238" y="20"/>
                    <a:pt x="238" y="28"/>
                  </a:cubicBezTo>
                  <a:cubicBezTo>
                    <a:pt x="238" y="36"/>
                    <a:pt x="231" y="43"/>
                    <a:pt x="223" y="43"/>
                  </a:cubicBezTo>
                  <a:close/>
                  <a:moveTo>
                    <a:pt x="264" y="159"/>
                  </a:moveTo>
                  <a:cubicBezTo>
                    <a:pt x="256" y="159"/>
                    <a:pt x="249" y="153"/>
                    <a:pt x="249" y="144"/>
                  </a:cubicBezTo>
                  <a:cubicBezTo>
                    <a:pt x="249" y="136"/>
                    <a:pt x="256" y="129"/>
                    <a:pt x="264" y="129"/>
                  </a:cubicBezTo>
                  <a:cubicBezTo>
                    <a:pt x="273" y="129"/>
                    <a:pt x="279" y="136"/>
                    <a:pt x="279" y="144"/>
                  </a:cubicBezTo>
                  <a:cubicBezTo>
                    <a:pt x="279" y="153"/>
                    <a:pt x="273" y="159"/>
                    <a:pt x="26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矩形 39"/>
          <p:cNvSpPr/>
          <p:nvPr/>
        </p:nvSpPr>
        <p:spPr>
          <a:xfrm>
            <a:off x="2120334" y="1791290"/>
            <a:ext cx="2011680" cy="8750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单击此处添加标题</a:t>
            </a:r>
          </a:p>
          <a:p>
            <a:pPr algn="ctr">
              <a:spcBef>
                <a:spcPct val="0"/>
              </a:spcBef>
              <a:buFont typeface="Arial" panose="020B0604020202020204" pitchFamily="34" charset="0"/>
              <a:buNone/>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1" name="矩形 40"/>
          <p:cNvSpPr/>
          <p:nvPr/>
        </p:nvSpPr>
        <p:spPr>
          <a:xfrm>
            <a:off x="1184230" y="4671610"/>
            <a:ext cx="2011680" cy="8750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FF6D67"/>
                </a:solidFill>
                <a:latin typeface="微软雅黑" panose="020B0503020204020204" pitchFamily="34" charset="-122"/>
                <a:ea typeface="微软雅黑" panose="020B0503020204020204" pitchFamily="34" charset="-122"/>
                <a:cs typeface="Arial" panose="020B0604020202020204" pitchFamily="34" charset="0"/>
              </a:rPr>
              <a:t>单击此处添加标题</a:t>
            </a:r>
          </a:p>
          <a:p>
            <a:pPr algn="ctr">
              <a:spcBef>
                <a:spcPct val="0"/>
              </a:spcBef>
              <a:buFont typeface="Arial" panose="020B0604020202020204" pitchFamily="34" charset="0"/>
              <a:buNone/>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3" name="矩形 42"/>
          <p:cNvSpPr/>
          <p:nvPr/>
        </p:nvSpPr>
        <p:spPr>
          <a:xfrm>
            <a:off x="8925281" y="4807981"/>
            <a:ext cx="2011680" cy="8750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AF92"/>
                </a:solidFill>
                <a:latin typeface="微软雅黑" panose="020B0503020204020204" pitchFamily="34" charset="-122"/>
                <a:ea typeface="微软雅黑" panose="020B0503020204020204" pitchFamily="34" charset="-122"/>
                <a:cs typeface="Arial" panose="020B0604020202020204" pitchFamily="34" charset="0"/>
              </a:rPr>
              <a:t>单击此处添加标题</a:t>
            </a:r>
          </a:p>
          <a:p>
            <a:pPr algn="ctr">
              <a:spcBef>
                <a:spcPct val="0"/>
              </a:spcBef>
              <a:buFont typeface="Arial" panose="020B0604020202020204" pitchFamily="34" charset="0"/>
              <a:buNone/>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4" name="矩形 43"/>
          <p:cNvSpPr/>
          <p:nvPr/>
        </p:nvSpPr>
        <p:spPr>
          <a:xfrm>
            <a:off x="8601054" y="1783645"/>
            <a:ext cx="2011680" cy="8750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单击此处添加标题</a:t>
            </a:r>
          </a:p>
          <a:p>
            <a:pPr algn="ctr">
              <a:spcBef>
                <a:spcPct val="0"/>
              </a:spcBef>
              <a:buFont typeface="Arial" panose="020B0604020202020204" pitchFamily="34" charset="0"/>
              <a:buNone/>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par>
                                <p:cTn id="41" presetID="31" presetClass="entr" presetSubtype="0"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par>
                                <p:cTn id="47" presetID="31" presetClass="entr" presetSubtype="0" fill="hold" grpId="0" nodeType="withEffect">
                                  <p:stCondLst>
                                    <p:cond delay="25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90"/>
                                          </p:val>
                                        </p:tav>
                                        <p:tav tm="100000">
                                          <p:val>
                                            <p:fltVal val="0"/>
                                          </p:val>
                                        </p:tav>
                                      </p:tavLst>
                                    </p:anim>
                                    <p:animEffect transition="in" filter="fade">
                                      <p:cBhvr>
                                        <p:cTn id="52" dur="1000"/>
                                        <p:tgtEl>
                                          <p:spTgt spid="18"/>
                                        </p:tgtEl>
                                      </p:cBhvr>
                                    </p:animEffect>
                                  </p:childTnLst>
                                </p:cTn>
                              </p:par>
                              <p:par>
                                <p:cTn id="53" presetID="31" presetClass="entr" presetSubtype="0" fill="hold" grpId="0" nodeType="withEffect">
                                  <p:stCondLst>
                                    <p:cond delay="25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fltVal val="0"/>
                                          </p:val>
                                        </p:tav>
                                        <p:tav tm="100000">
                                          <p:val>
                                            <p:strVal val="#ppt_w"/>
                                          </p:val>
                                        </p:tav>
                                      </p:tavLst>
                                    </p:anim>
                                    <p:anim calcmode="lin" valueType="num">
                                      <p:cBhvr>
                                        <p:cTn id="56" dur="1000" fill="hold"/>
                                        <p:tgtEl>
                                          <p:spTgt spid="19"/>
                                        </p:tgtEl>
                                        <p:attrNameLst>
                                          <p:attrName>ppt_h</p:attrName>
                                        </p:attrNameLst>
                                      </p:cBhvr>
                                      <p:tavLst>
                                        <p:tav tm="0">
                                          <p:val>
                                            <p:fltVal val="0"/>
                                          </p:val>
                                        </p:tav>
                                        <p:tav tm="100000">
                                          <p:val>
                                            <p:strVal val="#ppt_h"/>
                                          </p:val>
                                        </p:tav>
                                      </p:tavLst>
                                    </p:anim>
                                    <p:anim calcmode="lin" valueType="num">
                                      <p:cBhvr>
                                        <p:cTn id="57" dur="1000" fill="hold"/>
                                        <p:tgtEl>
                                          <p:spTgt spid="19"/>
                                        </p:tgtEl>
                                        <p:attrNameLst>
                                          <p:attrName>style.rotation</p:attrName>
                                        </p:attrNameLst>
                                      </p:cBhvr>
                                      <p:tavLst>
                                        <p:tav tm="0">
                                          <p:val>
                                            <p:fltVal val="90"/>
                                          </p:val>
                                        </p:tav>
                                        <p:tav tm="100000">
                                          <p:val>
                                            <p:fltVal val="0"/>
                                          </p:val>
                                        </p:tav>
                                      </p:tavLst>
                                    </p:anim>
                                    <p:animEffect transition="in" filter="fade">
                                      <p:cBhvr>
                                        <p:cTn id="58" dur="1000"/>
                                        <p:tgtEl>
                                          <p:spTgt spid="19"/>
                                        </p:tgtEl>
                                      </p:cBhvr>
                                    </p:animEffect>
                                  </p:childTnLst>
                                </p:cTn>
                              </p:par>
                              <p:par>
                                <p:cTn id="59" presetID="53" presetClass="entr" presetSubtype="16" fill="hold" nodeType="withEffect">
                                  <p:stCondLst>
                                    <p:cond delay="100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par>
                                <p:cTn id="64" presetID="53" presetClass="entr" presetSubtype="16" fill="hold" nodeType="withEffect">
                                  <p:stCondLst>
                                    <p:cond delay="100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par>
                                <p:cTn id="69" presetID="53" presetClass="entr" presetSubtype="16" fill="hold" grpId="0" nodeType="withEffect">
                                  <p:stCondLst>
                                    <p:cond delay="100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Effect transition="in" filter="fade">
                                      <p:cBhvr>
                                        <p:cTn id="73" dur="500"/>
                                        <p:tgtEl>
                                          <p:spTgt spid="33"/>
                                        </p:tgtEl>
                                      </p:cBhvr>
                                    </p:animEffect>
                                  </p:childTnLst>
                                </p:cTn>
                              </p:par>
                            </p:childTnLst>
                          </p:cTn>
                        </p:par>
                        <p:par>
                          <p:cTn id="74" fill="hold">
                            <p:stCondLst>
                              <p:cond delay="1000"/>
                            </p:stCondLst>
                            <p:childTnLst>
                              <p:par>
                                <p:cTn id="75" presetID="22" presetClass="entr" presetSubtype="4"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par>
                          <p:cTn id="78" fill="hold">
                            <p:stCondLst>
                              <p:cond delay="1500"/>
                            </p:stCondLst>
                            <p:childTnLst>
                              <p:par>
                                <p:cTn id="79" presetID="2" presetClass="entr" presetSubtype="8"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0-#ppt_w/2"/>
                                          </p:val>
                                        </p:tav>
                                        <p:tav tm="100000">
                                          <p:val>
                                            <p:strVal val="#ppt_x"/>
                                          </p:val>
                                        </p:tav>
                                      </p:tavLst>
                                    </p:anim>
                                    <p:anim calcmode="lin" valueType="num">
                                      <p:cBhvr additive="base">
                                        <p:cTn id="82" dur="500" fill="hold"/>
                                        <p:tgtEl>
                                          <p:spTgt spid="40"/>
                                        </p:tgtEl>
                                        <p:attrNameLst>
                                          <p:attrName>ppt_y</p:attrName>
                                        </p:attrNameLst>
                                      </p:cBhvr>
                                      <p:tavLst>
                                        <p:tav tm="0">
                                          <p:val>
                                            <p:strVal val="#ppt_y"/>
                                          </p:val>
                                        </p:tav>
                                        <p:tav tm="100000">
                                          <p:val>
                                            <p:strVal val="#ppt_y"/>
                                          </p:val>
                                        </p:tav>
                                      </p:tavLst>
                                    </p:anim>
                                  </p:childTnLst>
                                </p:cTn>
                              </p:par>
                            </p:childTnLst>
                          </p:cTn>
                        </p:par>
                        <p:par>
                          <p:cTn id="83" fill="hold">
                            <p:stCondLst>
                              <p:cond delay="2000"/>
                            </p:stCondLst>
                            <p:childTnLst>
                              <p:par>
                                <p:cTn id="84" presetID="22" presetClass="entr" presetSubtype="4"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down)">
                                      <p:cBhvr>
                                        <p:cTn id="86" dur="500"/>
                                        <p:tgtEl>
                                          <p:spTgt spid="21"/>
                                        </p:tgtEl>
                                      </p:cBhvr>
                                    </p:animEffect>
                                  </p:childTnLst>
                                </p:cTn>
                              </p:par>
                            </p:childTnLst>
                          </p:cTn>
                        </p:par>
                        <p:par>
                          <p:cTn id="87" fill="hold">
                            <p:stCondLst>
                              <p:cond delay="2500"/>
                            </p:stCondLst>
                            <p:childTnLst>
                              <p:par>
                                <p:cTn id="88" presetID="2" presetClass="entr" presetSubtype="8" fill="hold" grpId="0" nodeType="after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0-#ppt_w/2"/>
                                          </p:val>
                                        </p:tav>
                                        <p:tav tm="100000">
                                          <p:val>
                                            <p:strVal val="#ppt_x"/>
                                          </p:val>
                                        </p:tav>
                                      </p:tavLst>
                                    </p:anim>
                                    <p:anim calcmode="lin" valueType="num">
                                      <p:cBhvr additive="base">
                                        <p:cTn id="91" dur="500" fill="hold"/>
                                        <p:tgtEl>
                                          <p:spTgt spid="41"/>
                                        </p:tgtEl>
                                        <p:attrNameLst>
                                          <p:attrName>ppt_y</p:attrName>
                                        </p:attrNameLst>
                                      </p:cBhvr>
                                      <p:tavLst>
                                        <p:tav tm="0">
                                          <p:val>
                                            <p:strVal val="#ppt_y"/>
                                          </p:val>
                                        </p:tav>
                                        <p:tav tm="100000">
                                          <p:val>
                                            <p:strVal val="#ppt_y"/>
                                          </p:val>
                                        </p:tav>
                                      </p:tavLst>
                                    </p:anim>
                                  </p:childTnLst>
                                </p:cTn>
                              </p:par>
                            </p:childTnLst>
                          </p:cTn>
                        </p:par>
                        <p:par>
                          <p:cTn id="92" fill="hold">
                            <p:stCondLst>
                              <p:cond delay="3000"/>
                            </p:stCondLst>
                            <p:childTnLst>
                              <p:par>
                                <p:cTn id="93" presetID="22" presetClass="entr" presetSubtype="4"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down)">
                                      <p:cBhvr>
                                        <p:cTn id="95" dur="500"/>
                                        <p:tgtEl>
                                          <p:spTgt spid="12"/>
                                        </p:tgtEl>
                                      </p:cBhvr>
                                    </p:animEffect>
                                  </p:childTnLst>
                                </p:cTn>
                              </p:par>
                            </p:childTnLst>
                          </p:cTn>
                        </p:par>
                        <p:par>
                          <p:cTn id="96" fill="hold">
                            <p:stCondLst>
                              <p:cond delay="3500"/>
                            </p:stCondLst>
                            <p:childTnLst>
                              <p:par>
                                <p:cTn id="97" presetID="2" presetClass="entr" presetSubtype="2"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1+#ppt_w/2"/>
                                          </p:val>
                                        </p:tav>
                                        <p:tav tm="100000">
                                          <p:val>
                                            <p:strVal val="#ppt_x"/>
                                          </p:val>
                                        </p:tav>
                                      </p:tavLst>
                                    </p:anim>
                                    <p:anim calcmode="lin" valueType="num">
                                      <p:cBhvr additive="base">
                                        <p:cTn id="100" dur="500" fill="hold"/>
                                        <p:tgtEl>
                                          <p:spTgt spid="43"/>
                                        </p:tgtEl>
                                        <p:attrNameLst>
                                          <p:attrName>ppt_y</p:attrName>
                                        </p:attrNameLst>
                                      </p:cBhvr>
                                      <p:tavLst>
                                        <p:tav tm="0">
                                          <p:val>
                                            <p:strVal val="#ppt_y"/>
                                          </p:val>
                                        </p:tav>
                                        <p:tav tm="100000">
                                          <p:val>
                                            <p:strVal val="#ppt_y"/>
                                          </p:val>
                                        </p:tav>
                                      </p:tavLst>
                                    </p:anim>
                                  </p:childTnLst>
                                </p:cTn>
                              </p:par>
                            </p:childTnLst>
                          </p:cTn>
                        </p:par>
                        <p:par>
                          <p:cTn id="101" fill="hold">
                            <p:stCondLst>
                              <p:cond delay="4000"/>
                            </p:stCondLst>
                            <p:childTnLst>
                              <p:par>
                                <p:cTn id="102" presetID="22" presetClass="entr" presetSubtype="4"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down)">
                                      <p:cBhvr>
                                        <p:cTn id="104" dur="500"/>
                                        <p:tgtEl>
                                          <p:spTgt spid="27"/>
                                        </p:tgtEl>
                                      </p:cBhvr>
                                    </p:animEffect>
                                  </p:childTnLst>
                                </p:cTn>
                              </p:par>
                            </p:childTnLst>
                          </p:cTn>
                        </p:par>
                        <p:par>
                          <p:cTn id="105" fill="hold">
                            <p:stCondLst>
                              <p:cond delay="4500"/>
                            </p:stCondLst>
                            <p:childTnLst>
                              <p:par>
                                <p:cTn id="106" presetID="2" presetClass="entr" presetSubtype="2"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1+#ppt_w/2"/>
                                          </p:val>
                                        </p:tav>
                                        <p:tav tm="100000">
                                          <p:val>
                                            <p:strVal val="#ppt_x"/>
                                          </p:val>
                                        </p:tav>
                                      </p:tavLst>
                                    </p:anim>
                                    <p:anim calcmode="lin" valueType="num">
                                      <p:cBhvr additive="base">
                                        <p:cTn id="109"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11" grpId="0"/>
      <p:bldP spid="15" grpId="0" bldLvl="0" animBg="1"/>
      <p:bldP spid="16" grpId="0" bldLvl="0" animBg="1"/>
      <p:bldP spid="17" grpId="0" bldLvl="0" animBg="1"/>
      <p:bldP spid="18" grpId="0" bldLvl="0" animBg="1"/>
      <p:bldP spid="19" grpId="0" bldLvl="0" animBg="1"/>
      <p:bldP spid="20" grpId="0" bldLvl="0" animBg="1"/>
      <p:bldP spid="33" grpId="0" bldLvl="0" animBg="1"/>
      <p:bldP spid="40" grpId="0"/>
      <p:bldP spid="41"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圆角矩形 63"/>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65" name="组合 64"/>
          <p:cNvGrpSpPr/>
          <p:nvPr/>
        </p:nvGrpSpPr>
        <p:grpSpPr>
          <a:xfrm>
            <a:off x="7896800" y="341149"/>
            <a:ext cx="604358" cy="216024"/>
            <a:chOff x="264939" y="188640"/>
            <a:chExt cx="604358" cy="216024"/>
          </a:xfrm>
        </p:grpSpPr>
        <p:sp>
          <p:nvSpPr>
            <p:cNvPr id="66" name="燕尾形 6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燕尾形 6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燕尾形 6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9" name="组合 68"/>
          <p:cNvGrpSpPr/>
          <p:nvPr/>
        </p:nvGrpSpPr>
        <p:grpSpPr>
          <a:xfrm rot="10800000">
            <a:off x="3720336" y="341149"/>
            <a:ext cx="604358" cy="216024"/>
            <a:chOff x="264939" y="188640"/>
            <a:chExt cx="604358" cy="216024"/>
          </a:xfrm>
        </p:grpSpPr>
        <p:sp>
          <p:nvSpPr>
            <p:cNvPr id="70" name="燕尾形 6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燕尾形 7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燕尾形 7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73" name="组合 72"/>
          <p:cNvGrpSpPr/>
          <p:nvPr/>
        </p:nvGrpSpPr>
        <p:grpSpPr>
          <a:xfrm>
            <a:off x="5789419" y="1340768"/>
            <a:ext cx="887355" cy="1291435"/>
            <a:chOff x="8516938" y="5619750"/>
            <a:chExt cx="693738" cy="1009650"/>
          </a:xfrm>
          <a:solidFill>
            <a:srgbClr val="FA783A"/>
          </a:solidFill>
        </p:grpSpPr>
        <p:sp>
          <p:nvSpPr>
            <p:cNvPr id="74" name="Freeform 190"/>
            <p:cNvSpPr/>
            <p:nvPr/>
          </p:nvSpPr>
          <p:spPr bwMode="auto">
            <a:xfrm>
              <a:off x="8543926" y="6273800"/>
              <a:ext cx="53975" cy="52388"/>
            </a:xfrm>
            <a:custGeom>
              <a:avLst/>
              <a:gdLst>
                <a:gd name="T0" fmla="*/ 24 w 31"/>
                <a:gd name="T1" fmla="*/ 5 h 30"/>
                <a:gd name="T2" fmla="*/ 0 w 31"/>
                <a:gd name="T3" fmla="*/ 0 h 30"/>
                <a:gd name="T4" fmla="*/ 13 w 31"/>
                <a:gd name="T5" fmla="*/ 26 h 30"/>
                <a:gd name="T6" fmla="*/ 21 w 31"/>
                <a:gd name="T7" fmla="*/ 18 h 30"/>
                <a:gd name="T8" fmla="*/ 24 w 31"/>
                <a:gd name="T9" fmla="*/ 17 h 30"/>
                <a:gd name="T10" fmla="*/ 30 w 31"/>
                <a:gd name="T11" fmla="*/ 23 h 30"/>
                <a:gd name="T12" fmla="*/ 24 w 31"/>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5" name="Freeform 191"/>
            <p:cNvSpPr/>
            <p:nvPr/>
          </p:nvSpPr>
          <p:spPr bwMode="auto">
            <a:xfrm>
              <a:off x="8516938" y="5888037"/>
              <a:ext cx="560388" cy="692150"/>
            </a:xfrm>
            <a:custGeom>
              <a:avLst/>
              <a:gdLst>
                <a:gd name="T0" fmla="*/ 273 w 321"/>
                <a:gd name="T1" fmla="*/ 82 h 397"/>
                <a:gd name="T2" fmla="*/ 251 w 321"/>
                <a:gd name="T3" fmla="*/ 41 h 397"/>
                <a:gd name="T4" fmla="*/ 167 w 321"/>
                <a:gd name="T5" fmla="*/ 5 h 397"/>
                <a:gd name="T6" fmla="*/ 162 w 321"/>
                <a:gd name="T7" fmla="*/ 8 h 397"/>
                <a:gd name="T8" fmla="*/ 143 w 321"/>
                <a:gd name="T9" fmla="*/ 91 h 397"/>
                <a:gd name="T10" fmla="*/ 136 w 321"/>
                <a:gd name="T11" fmla="*/ 29 h 397"/>
                <a:gd name="T12" fmla="*/ 138 w 321"/>
                <a:gd name="T13" fmla="*/ 22 h 397"/>
                <a:gd name="T14" fmla="*/ 134 w 321"/>
                <a:gd name="T15" fmla="*/ 15 h 397"/>
                <a:gd name="T16" fmla="*/ 124 w 321"/>
                <a:gd name="T17" fmla="*/ 15 h 397"/>
                <a:gd name="T18" fmla="*/ 119 w 321"/>
                <a:gd name="T19" fmla="*/ 22 h 397"/>
                <a:gd name="T20" fmla="*/ 121 w 321"/>
                <a:gd name="T21" fmla="*/ 28 h 397"/>
                <a:gd name="T22" fmla="*/ 113 w 321"/>
                <a:gd name="T23" fmla="*/ 87 h 397"/>
                <a:gd name="T24" fmla="*/ 113 w 321"/>
                <a:gd name="T25" fmla="*/ 90 h 397"/>
                <a:gd name="T26" fmla="*/ 90 w 321"/>
                <a:gd name="T27" fmla="*/ 5 h 397"/>
                <a:gd name="T28" fmla="*/ 87 w 321"/>
                <a:gd name="T29" fmla="*/ 5 h 397"/>
                <a:gd name="T30" fmla="*/ 2 w 321"/>
                <a:gd name="T31" fmla="*/ 49 h 397"/>
                <a:gd name="T32" fmla="*/ 13 w 321"/>
                <a:gd name="T33" fmla="*/ 211 h 397"/>
                <a:gd name="T34" fmla="*/ 43 w 321"/>
                <a:gd name="T35" fmla="*/ 217 h 397"/>
                <a:gd name="T36" fmla="*/ 38 w 321"/>
                <a:gd name="T37" fmla="*/ 73 h 397"/>
                <a:gd name="T38" fmla="*/ 42 w 321"/>
                <a:gd name="T39" fmla="*/ 76 h 397"/>
                <a:gd name="T40" fmla="*/ 42 w 321"/>
                <a:gd name="T41" fmla="*/ 76 h 397"/>
                <a:gd name="T42" fmla="*/ 47 w 321"/>
                <a:gd name="T43" fmla="*/ 148 h 397"/>
                <a:gd name="T44" fmla="*/ 53 w 321"/>
                <a:gd name="T45" fmla="*/ 222 h 397"/>
                <a:gd name="T46" fmla="*/ 54 w 321"/>
                <a:gd name="T47" fmla="*/ 223 h 397"/>
                <a:gd name="T48" fmla="*/ 61 w 321"/>
                <a:gd name="T49" fmla="*/ 238 h 397"/>
                <a:gd name="T50" fmla="*/ 73 w 321"/>
                <a:gd name="T51" fmla="*/ 397 h 397"/>
                <a:gd name="T52" fmla="*/ 106 w 321"/>
                <a:gd name="T53" fmla="*/ 397 h 397"/>
                <a:gd name="T54" fmla="*/ 121 w 321"/>
                <a:gd name="T55" fmla="*/ 272 h 397"/>
                <a:gd name="T56" fmla="*/ 124 w 321"/>
                <a:gd name="T57" fmla="*/ 273 h 397"/>
                <a:gd name="T58" fmla="*/ 128 w 321"/>
                <a:gd name="T59" fmla="*/ 272 h 397"/>
                <a:gd name="T60" fmla="*/ 144 w 321"/>
                <a:gd name="T61" fmla="*/ 397 h 397"/>
                <a:gd name="T62" fmla="*/ 176 w 321"/>
                <a:gd name="T63" fmla="*/ 397 h 397"/>
                <a:gd name="T64" fmla="*/ 187 w 321"/>
                <a:gd name="T65" fmla="*/ 240 h 397"/>
                <a:gd name="T66" fmla="*/ 196 w 321"/>
                <a:gd name="T67" fmla="*/ 223 h 397"/>
                <a:gd name="T68" fmla="*/ 196 w 321"/>
                <a:gd name="T69" fmla="*/ 222 h 397"/>
                <a:gd name="T70" fmla="*/ 200 w 321"/>
                <a:gd name="T71" fmla="*/ 173 h 397"/>
                <a:gd name="T72" fmla="*/ 207 w 321"/>
                <a:gd name="T73" fmla="*/ 79 h 397"/>
                <a:gd name="T74" fmla="*/ 207 w 321"/>
                <a:gd name="T75" fmla="*/ 78 h 397"/>
                <a:gd name="T76" fmla="*/ 211 w 321"/>
                <a:gd name="T77" fmla="*/ 73 h 397"/>
                <a:gd name="T78" fmla="*/ 274 w 321"/>
                <a:gd name="T79" fmla="*/ 134 h 397"/>
                <a:gd name="T80" fmla="*/ 301 w 321"/>
                <a:gd name="T81" fmla="*/ 141 h 397"/>
                <a:gd name="T82" fmla="*/ 321 w 321"/>
                <a:gd name="T83" fmla="*/ 103 h 397"/>
                <a:gd name="T84" fmla="*/ 273 w 321"/>
                <a:gd name="T85" fmla="*/ 8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 h="397">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6" name="Freeform 192"/>
            <p:cNvSpPr/>
            <p:nvPr/>
          </p:nvSpPr>
          <p:spPr bwMode="auto">
            <a:xfrm>
              <a:off x="8640763" y="5619750"/>
              <a:ext cx="195263" cy="279400"/>
            </a:xfrm>
            <a:custGeom>
              <a:avLst/>
              <a:gdLst>
                <a:gd name="T0" fmla="*/ 5 w 112"/>
                <a:gd name="T1" fmla="*/ 75 h 160"/>
                <a:gd name="T2" fmla="*/ 0 w 112"/>
                <a:gd name="T3" fmla="*/ 93 h 160"/>
                <a:gd name="T4" fmla="*/ 5 w 112"/>
                <a:gd name="T5" fmla="*/ 111 h 160"/>
                <a:gd name="T6" fmla="*/ 8 w 112"/>
                <a:gd name="T7" fmla="*/ 107 h 160"/>
                <a:gd name="T8" fmla="*/ 57 w 112"/>
                <a:gd name="T9" fmla="*/ 160 h 160"/>
                <a:gd name="T10" fmla="*/ 104 w 112"/>
                <a:gd name="T11" fmla="*/ 105 h 160"/>
                <a:gd name="T12" fmla="*/ 108 w 112"/>
                <a:gd name="T13" fmla="*/ 111 h 160"/>
                <a:gd name="T14" fmla="*/ 112 w 112"/>
                <a:gd name="T15" fmla="*/ 93 h 160"/>
                <a:gd name="T16" fmla="*/ 108 w 112"/>
                <a:gd name="T17" fmla="*/ 74 h 160"/>
                <a:gd name="T18" fmla="*/ 106 w 112"/>
                <a:gd name="T19" fmla="*/ 75 h 160"/>
                <a:gd name="T20" fmla="*/ 106 w 112"/>
                <a:gd name="T21" fmla="*/ 60 h 160"/>
                <a:gd name="T22" fmla="*/ 65 w 112"/>
                <a:gd name="T23" fmla="*/ 50 h 160"/>
                <a:gd name="T24" fmla="*/ 71 w 112"/>
                <a:gd name="T25" fmla="*/ 52 h 160"/>
                <a:gd name="T26" fmla="*/ 110 w 112"/>
                <a:gd name="T27" fmla="*/ 39 h 160"/>
                <a:gd name="T28" fmla="*/ 20 w 112"/>
                <a:gd name="T29" fmla="*/ 29 h 160"/>
                <a:gd name="T30" fmla="*/ 2 w 112"/>
                <a:gd name="T31" fmla="*/ 41 h 160"/>
                <a:gd name="T32" fmla="*/ 14 w 112"/>
                <a:gd name="T33" fmla="*/ 41 h 160"/>
                <a:gd name="T34" fmla="*/ 6 w 112"/>
                <a:gd name="T35" fmla="*/ 67 h 160"/>
                <a:gd name="T36" fmla="*/ 5 w 112"/>
                <a:gd name="T37" fmla="*/ 75 h 160"/>
                <a:gd name="T38" fmla="*/ 5 w 112"/>
                <a:gd name="T39"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60">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7" name="Freeform 193"/>
            <p:cNvSpPr/>
            <p:nvPr/>
          </p:nvSpPr>
          <p:spPr bwMode="auto">
            <a:xfrm>
              <a:off x="8591551" y="6591300"/>
              <a:ext cx="104775" cy="38100"/>
            </a:xfrm>
            <a:custGeom>
              <a:avLst/>
              <a:gdLst>
                <a:gd name="T0" fmla="*/ 31 w 60"/>
                <a:gd name="T1" fmla="*/ 0 h 22"/>
                <a:gd name="T2" fmla="*/ 21 w 60"/>
                <a:gd name="T3" fmla="*/ 21 h 22"/>
                <a:gd name="T4" fmla="*/ 48 w 60"/>
                <a:gd name="T5" fmla="*/ 12 h 22"/>
                <a:gd name="T6" fmla="*/ 52 w 60"/>
                <a:gd name="T7" fmla="*/ 12 h 22"/>
                <a:gd name="T8" fmla="*/ 59 w 60"/>
                <a:gd name="T9" fmla="*/ 11 h 22"/>
                <a:gd name="T10" fmla="*/ 59 w 60"/>
                <a:gd name="T11" fmla="*/ 1 h 22"/>
                <a:gd name="T12" fmla="*/ 60 w 60"/>
                <a:gd name="T13" fmla="*/ 0 h 22"/>
                <a:gd name="T14" fmla="*/ 31 w 6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8" name="Freeform 194"/>
            <p:cNvSpPr/>
            <p:nvPr/>
          </p:nvSpPr>
          <p:spPr bwMode="auto">
            <a:xfrm>
              <a:off x="8772526" y="6591300"/>
              <a:ext cx="106363" cy="38100"/>
            </a:xfrm>
            <a:custGeom>
              <a:avLst/>
              <a:gdLst>
                <a:gd name="T0" fmla="*/ 2 w 61"/>
                <a:gd name="T1" fmla="*/ 11 h 22"/>
                <a:gd name="T2" fmla="*/ 8 w 61"/>
                <a:gd name="T3" fmla="*/ 12 h 22"/>
                <a:gd name="T4" fmla="*/ 12 w 61"/>
                <a:gd name="T5" fmla="*/ 12 h 22"/>
                <a:gd name="T6" fmla="*/ 40 w 61"/>
                <a:gd name="T7" fmla="*/ 21 h 22"/>
                <a:gd name="T8" fmla="*/ 29 w 61"/>
                <a:gd name="T9" fmla="*/ 0 h 22"/>
                <a:gd name="T10" fmla="*/ 1 w 61"/>
                <a:gd name="T11" fmla="*/ 0 h 22"/>
                <a:gd name="T12" fmla="*/ 1 w 61"/>
                <a:gd name="T13" fmla="*/ 1 h 22"/>
                <a:gd name="T14" fmla="*/ 2 w 61"/>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2">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9" name="Freeform 195"/>
            <p:cNvSpPr/>
            <p:nvPr/>
          </p:nvSpPr>
          <p:spPr bwMode="auto">
            <a:xfrm>
              <a:off x="8951913" y="6127750"/>
              <a:ext cx="258763" cy="488950"/>
            </a:xfrm>
            <a:custGeom>
              <a:avLst/>
              <a:gdLst>
                <a:gd name="T0" fmla="*/ 82 w 149"/>
                <a:gd name="T1" fmla="*/ 69 h 281"/>
                <a:gd name="T2" fmla="*/ 130 w 149"/>
                <a:gd name="T3" fmla="*/ 81 h 281"/>
                <a:gd name="T4" fmla="*/ 139 w 149"/>
                <a:gd name="T5" fmla="*/ 42 h 281"/>
                <a:gd name="T6" fmla="*/ 91 w 149"/>
                <a:gd name="T7" fmla="*/ 30 h 281"/>
                <a:gd name="T8" fmla="*/ 91 w 149"/>
                <a:gd name="T9" fmla="*/ 0 h 281"/>
                <a:gd name="T10" fmla="*/ 59 w 149"/>
                <a:gd name="T11" fmla="*/ 0 h 281"/>
                <a:gd name="T12" fmla="*/ 59 w 149"/>
                <a:gd name="T13" fmla="*/ 33 h 281"/>
                <a:gd name="T14" fmla="*/ 2 w 149"/>
                <a:gd name="T15" fmla="*/ 94 h 281"/>
                <a:gd name="T16" fmla="*/ 62 w 149"/>
                <a:gd name="T17" fmla="*/ 157 h 281"/>
                <a:gd name="T18" fmla="*/ 98 w 149"/>
                <a:gd name="T19" fmla="*/ 187 h 281"/>
                <a:gd name="T20" fmla="*/ 66 w 149"/>
                <a:gd name="T21" fmla="*/ 208 h 281"/>
                <a:gd name="T22" fmla="*/ 10 w 149"/>
                <a:gd name="T23" fmla="*/ 193 h 281"/>
                <a:gd name="T24" fmla="*/ 0 w 149"/>
                <a:gd name="T25" fmla="*/ 233 h 281"/>
                <a:gd name="T26" fmla="*/ 57 w 149"/>
                <a:gd name="T27" fmla="*/ 248 h 281"/>
                <a:gd name="T28" fmla="*/ 57 w 149"/>
                <a:gd name="T29" fmla="*/ 281 h 281"/>
                <a:gd name="T30" fmla="*/ 90 w 149"/>
                <a:gd name="T31" fmla="*/ 281 h 281"/>
                <a:gd name="T32" fmla="*/ 90 w 149"/>
                <a:gd name="T33" fmla="*/ 246 h 281"/>
                <a:gd name="T34" fmla="*/ 149 w 149"/>
                <a:gd name="T35" fmla="*/ 182 h 281"/>
                <a:gd name="T36" fmla="*/ 93 w 149"/>
                <a:gd name="T37" fmla="*/ 118 h 281"/>
                <a:gd name="T38" fmla="*/ 53 w 149"/>
                <a:gd name="T39" fmla="*/ 88 h 281"/>
                <a:gd name="T40" fmla="*/ 82 w 149"/>
                <a:gd name="T41" fmla="*/ 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81">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80" name="Freeform 196"/>
            <p:cNvSpPr/>
            <p:nvPr/>
          </p:nvSpPr>
          <p:spPr bwMode="auto">
            <a:xfrm>
              <a:off x="9061451" y="6076950"/>
              <a:ext cx="90488" cy="90488"/>
            </a:xfrm>
            <a:custGeom>
              <a:avLst/>
              <a:gdLst>
                <a:gd name="T0" fmla="*/ 10 w 52"/>
                <a:gd name="T1" fmla="*/ 0 h 52"/>
                <a:gd name="T2" fmla="*/ 0 w 52"/>
                <a:gd name="T3" fmla="*/ 18 h 52"/>
                <a:gd name="T4" fmla="*/ 35 w 52"/>
                <a:gd name="T5" fmla="*/ 17 h 52"/>
                <a:gd name="T6" fmla="*/ 34 w 52"/>
                <a:gd name="T7" fmla="*/ 40 h 52"/>
                <a:gd name="T8" fmla="*/ 40 w 52"/>
                <a:gd name="T9" fmla="*/ 45 h 52"/>
                <a:gd name="T10" fmla="*/ 47 w 52"/>
                <a:gd name="T11" fmla="*/ 38 h 52"/>
                <a:gd name="T12" fmla="*/ 10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81" name="直角三角形 80"/>
          <p:cNvSpPr/>
          <p:nvPr/>
        </p:nvSpPr>
        <p:spPr>
          <a:xfrm rot="13500000">
            <a:off x="6510938" y="3814155"/>
            <a:ext cx="331788" cy="331788"/>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Impact MT Std" pitchFamily="34" charset="0"/>
            </a:endParaRPr>
          </a:p>
        </p:txBody>
      </p:sp>
      <p:sp>
        <p:nvSpPr>
          <p:cNvPr id="82" name="直角三角形 81"/>
          <p:cNvSpPr/>
          <p:nvPr/>
        </p:nvSpPr>
        <p:spPr>
          <a:xfrm rot="2719133">
            <a:off x="5310789" y="3007706"/>
            <a:ext cx="301625" cy="301625"/>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Impact MT Std" pitchFamily="34" charset="0"/>
            </a:endParaRPr>
          </a:p>
        </p:txBody>
      </p:sp>
      <p:sp>
        <p:nvSpPr>
          <p:cNvPr id="83" name="直角三角形 82"/>
          <p:cNvSpPr/>
          <p:nvPr/>
        </p:nvSpPr>
        <p:spPr>
          <a:xfrm rot="2719133">
            <a:off x="5311583" y="4649975"/>
            <a:ext cx="300037" cy="301625"/>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Impact MT Std" pitchFamily="34" charset="0"/>
            </a:endParaRPr>
          </a:p>
        </p:txBody>
      </p:sp>
      <p:sp>
        <p:nvSpPr>
          <p:cNvPr id="84" name="直角三角形 83"/>
          <p:cNvSpPr/>
          <p:nvPr/>
        </p:nvSpPr>
        <p:spPr>
          <a:xfrm rot="13500000">
            <a:off x="6510145" y="5456424"/>
            <a:ext cx="333375" cy="331788"/>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Impact MT Std" pitchFamily="34" charset="0"/>
            </a:endParaRPr>
          </a:p>
        </p:txBody>
      </p:sp>
      <p:sp>
        <p:nvSpPr>
          <p:cNvPr id="85" name="椭圆 84"/>
          <p:cNvSpPr/>
          <p:nvPr/>
        </p:nvSpPr>
        <p:spPr>
          <a:xfrm>
            <a:off x="5789419" y="3672869"/>
            <a:ext cx="611188" cy="612775"/>
          </a:xfrm>
          <a:prstGeom prst="ellipse">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Impact MT Std" pitchFamily="34" charset="0"/>
              </a:rPr>
              <a:t>3</a:t>
            </a:r>
            <a:endParaRPr lang="zh-CN" altLang="en-US" sz="2800" dirty="0">
              <a:solidFill>
                <a:schemeClr val="bg1"/>
              </a:solidFill>
              <a:latin typeface="Impact MT Std" pitchFamily="34" charset="0"/>
            </a:endParaRPr>
          </a:p>
        </p:txBody>
      </p:sp>
      <p:sp>
        <p:nvSpPr>
          <p:cNvPr id="86" name="椭圆 85"/>
          <p:cNvSpPr/>
          <p:nvPr/>
        </p:nvSpPr>
        <p:spPr>
          <a:xfrm>
            <a:off x="5789419" y="2852131"/>
            <a:ext cx="611188" cy="612775"/>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MT Std" pitchFamily="34" charset="0"/>
              </a:rPr>
              <a:t>4</a:t>
            </a:r>
            <a:endParaRPr lang="zh-CN" altLang="en-US" sz="2400" dirty="0">
              <a:solidFill>
                <a:schemeClr val="bg1"/>
              </a:solidFill>
              <a:latin typeface="Impact MT Std" pitchFamily="34" charset="0"/>
            </a:endParaRPr>
          </a:p>
        </p:txBody>
      </p:sp>
      <p:sp>
        <p:nvSpPr>
          <p:cNvPr id="87" name="椭圆 86"/>
          <p:cNvSpPr/>
          <p:nvPr/>
        </p:nvSpPr>
        <p:spPr>
          <a:xfrm>
            <a:off x="5789419" y="4495194"/>
            <a:ext cx="611188" cy="611187"/>
          </a:xfrm>
          <a:prstGeom prst="ellipse">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Impact MT Std" pitchFamily="34" charset="0"/>
              </a:rPr>
              <a:t>2</a:t>
            </a:r>
            <a:endParaRPr lang="zh-CN" altLang="en-US" sz="2800" dirty="0">
              <a:solidFill>
                <a:schemeClr val="bg1"/>
              </a:solidFill>
              <a:latin typeface="Impact MT Std" pitchFamily="34" charset="0"/>
            </a:endParaRPr>
          </a:p>
        </p:txBody>
      </p:sp>
      <p:sp>
        <p:nvSpPr>
          <p:cNvPr id="88" name="椭圆 87"/>
          <p:cNvSpPr/>
          <p:nvPr/>
        </p:nvSpPr>
        <p:spPr>
          <a:xfrm>
            <a:off x="5789419" y="5315931"/>
            <a:ext cx="611188" cy="612775"/>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Impact MT Std" pitchFamily="34" charset="0"/>
              </a:rPr>
              <a:t>1</a:t>
            </a:r>
            <a:endParaRPr lang="zh-CN" altLang="en-US" sz="2800" dirty="0">
              <a:solidFill>
                <a:schemeClr val="bg1"/>
              </a:solidFill>
              <a:latin typeface="Impact MT Std" pitchFamily="34" charset="0"/>
            </a:endParaRPr>
          </a:p>
        </p:txBody>
      </p:sp>
      <p:sp>
        <p:nvSpPr>
          <p:cNvPr id="89" name="矩形 88"/>
          <p:cNvSpPr/>
          <p:nvPr/>
        </p:nvSpPr>
        <p:spPr>
          <a:xfrm>
            <a:off x="6981564" y="5310589"/>
            <a:ext cx="1554480" cy="384810"/>
          </a:xfrm>
          <a:prstGeom prst="rect">
            <a:avLst/>
          </a:prstGeom>
        </p:spPr>
        <p:txBody>
          <a:bodyPr wrap="none">
            <a:spAutoFit/>
          </a:bodyPr>
          <a:lstStyle/>
          <a:p>
            <a:pPr lvl="0" algn="r"/>
            <a:r>
              <a:rPr lang="zh-CN" altLang="en-US" b="1" dirty="0">
                <a:solidFill>
                  <a:srgbClr val="FF6D67"/>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90" name="矩形 89"/>
          <p:cNvSpPr/>
          <p:nvPr/>
        </p:nvSpPr>
        <p:spPr>
          <a:xfrm>
            <a:off x="6960696" y="5586315"/>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1" name="矩形 90"/>
          <p:cNvSpPr/>
          <p:nvPr/>
        </p:nvSpPr>
        <p:spPr>
          <a:xfrm>
            <a:off x="2949116" y="4518501"/>
            <a:ext cx="1554480" cy="384810"/>
          </a:xfrm>
          <a:prstGeom prst="rect">
            <a:avLst/>
          </a:prstGeom>
        </p:spPr>
        <p:txBody>
          <a:bodyPr wrap="none">
            <a:spAutoFit/>
          </a:bodyPr>
          <a:lstStyle/>
          <a:p>
            <a:pPr lvl="0" algn="r"/>
            <a:r>
              <a:rPr lang="zh-CN" altLang="en-US" b="1" dirty="0">
                <a:solidFill>
                  <a:srgbClr val="00B0F0"/>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92" name="矩形 91"/>
          <p:cNvSpPr/>
          <p:nvPr/>
        </p:nvSpPr>
        <p:spPr>
          <a:xfrm>
            <a:off x="2928248" y="4794227"/>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3" name="矩形 92"/>
          <p:cNvSpPr/>
          <p:nvPr/>
        </p:nvSpPr>
        <p:spPr>
          <a:xfrm>
            <a:off x="6981564" y="3579691"/>
            <a:ext cx="1554480" cy="384810"/>
          </a:xfrm>
          <a:prstGeom prst="rect">
            <a:avLst/>
          </a:prstGeom>
        </p:spPr>
        <p:txBody>
          <a:bodyPr wrap="none">
            <a:spAutoFit/>
          </a:bodyPr>
          <a:lstStyle/>
          <a:p>
            <a:pPr lvl="0" algn="r"/>
            <a:r>
              <a:rPr lang="zh-CN" altLang="en-US" b="1" dirty="0">
                <a:solidFill>
                  <a:srgbClr val="00B050"/>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94" name="矩形 93"/>
          <p:cNvSpPr/>
          <p:nvPr/>
        </p:nvSpPr>
        <p:spPr>
          <a:xfrm>
            <a:off x="6960696" y="3855417"/>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5" name="矩形 94"/>
          <p:cNvSpPr/>
          <p:nvPr/>
        </p:nvSpPr>
        <p:spPr>
          <a:xfrm>
            <a:off x="2949116" y="2787603"/>
            <a:ext cx="1554480" cy="384810"/>
          </a:xfrm>
          <a:prstGeom prst="rect">
            <a:avLst/>
          </a:prstGeom>
        </p:spPr>
        <p:txBody>
          <a:bodyPr wrap="none">
            <a:spAutoFit/>
          </a:bodyPr>
          <a:lstStyle/>
          <a:p>
            <a:pPr lvl="0" algn="r"/>
            <a:r>
              <a:rPr lang="zh-CN" altLang="en-US" b="1" dirty="0">
                <a:solidFill>
                  <a:srgbClr val="00AF92"/>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96" name="矩形 95"/>
          <p:cNvSpPr/>
          <p:nvPr/>
        </p:nvSpPr>
        <p:spPr>
          <a:xfrm>
            <a:off x="2928248" y="3063329"/>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1+#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0-#ppt_w/2"/>
                                          </p:val>
                                        </p:tav>
                                        <p:tav tm="100000">
                                          <p:val>
                                            <p:strVal val="#ppt_x"/>
                                          </p:val>
                                        </p:tav>
                                      </p:tavLst>
                                    </p:anim>
                                    <p:anim calcmode="lin" valueType="num">
                                      <p:cBhvr additive="base">
                                        <p:cTn id="16" dur="50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000"/>
                                        <p:tgtEl>
                                          <p:spTgt spid="88"/>
                                        </p:tgtEl>
                                      </p:cBhvr>
                                    </p:animEffect>
                                    <p:anim calcmode="lin" valueType="num">
                                      <p:cBhvr>
                                        <p:cTn id="27" dur="1000" fill="hold"/>
                                        <p:tgtEl>
                                          <p:spTgt spid="88"/>
                                        </p:tgtEl>
                                        <p:attrNameLst>
                                          <p:attrName>ppt_x</p:attrName>
                                        </p:attrNameLst>
                                      </p:cBhvr>
                                      <p:tavLst>
                                        <p:tav tm="0">
                                          <p:val>
                                            <p:strVal val="#ppt_x"/>
                                          </p:val>
                                        </p:tav>
                                        <p:tav tm="100000">
                                          <p:val>
                                            <p:strVal val="#ppt_x"/>
                                          </p:val>
                                        </p:tav>
                                      </p:tavLst>
                                    </p:anim>
                                    <p:anim calcmode="lin" valueType="num">
                                      <p:cBhvr>
                                        <p:cTn id="28" dur="100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fade">
                                      <p:cBhvr>
                                        <p:cTn id="44" dur="1000"/>
                                        <p:tgtEl>
                                          <p:spTgt spid="87"/>
                                        </p:tgtEl>
                                      </p:cBhvr>
                                    </p:animEffect>
                                    <p:anim calcmode="lin" valueType="num">
                                      <p:cBhvr>
                                        <p:cTn id="45" dur="1000" fill="hold"/>
                                        <p:tgtEl>
                                          <p:spTgt spid="87"/>
                                        </p:tgtEl>
                                        <p:attrNameLst>
                                          <p:attrName>ppt_x</p:attrName>
                                        </p:attrNameLst>
                                      </p:cBhvr>
                                      <p:tavLst>
                                        <p:tav tm="0">
                                          <p:val>
                                            <p:strVal val="#ppt_x"/>
                                          </p:val>
                                        </p:tav>
                                        <p:tav tm="100000">
                                          <p:val>
                                            <p:strVal val="#ppt_x"/>
                                          </p:val>
                                        </p:tav>
                                      </p:tavLst>
                                    </p:anim>
                                    <p:anim calcmode="lin" valueType="num">
                                      <p:cBhvr>
                                        <p:cTn id="46" dur="1000" fill="hold"/>
                                        <p:tgtEl>
                                          <p:spTgt spid="87"/>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fade">
                                      <p:cBhvr>
                                        <p:cTn id="58" dur="500"/>
                                        <p:tgtEl>
                                          <p:spTgt spid="92"/>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1000"/>
                                        <p:tgtEl>
                                          <p:spTgt spid="85"/>
                                        </p:tgtEl>
                                      </p:cBhvr>
                                    </p:animEffect>
                                    <p:anim calcmode="lin" valueType="num">
                                      <p:cBhvr>
                                        <p:cTn id="63" dur="1000" fill="hold"/>
                                        <p:tgtEl>
                                          <p:spTgt spid="85"/>
                                        </p:tgtEl>
                                        <p:attrNameLst>
                                          <p:attrName>ppt_x</p:attrName>
                                        </p:attrNameLst>
                                      </p:cBhvr>
                                      <p:tavLst>
                                        <p:tav tm="0">
                                          <p:val>
                                            <p:strVal val="#ppt_x"/>
                                          </p:val>
                                        </p:tav>
                                        <p:tav tm="100000">
                                          <p:val>
                                            <p:strVal val="#ppt_x"/>
                                          </p:val>
                                        </p:tav>
                                      </p:tavLst>
                                    </p:anim>
                                    <p:anim calcmode="lin" valueType="num">
                                      <p:cBhvr>
                                        <p:cTn id="64" dur="1000" fill="hold"/>
                                        <p:tgtEl>
                                          <p:spTgt spid="85"/>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fade">
                                      <p:cBhvr>
                                        <p:cTn id="68" dur="500"/>
                                        <p:tgtEl>
                                          <p:spTgt spid="81"/>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93"/>
                                        </p:tgtEl>
                                        <p:attrNameLst>
                                          <p:attrName>style.visibility</p:attrName>
                                        </p:attrNameLst>
                                      </p:cBhvr>
                                      <p:to>
                                        <p:strVal val="visible"/>
                                      </p:to>
                                    </p:set>
                                    <p:animEffect transition="in" filter="fade">
                                      <p:cBhvr>
                                        <p:cTn id="72" dur="500"/>
                                        <p:tgtEl>
                                          <p:spTgt spid="93"/>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fade">
                                      <p:cBhvr>
                                        <p:cTn id="76" dur="500"/>
                                        <p:tgtEl>
                                          <p:spTgt spid="94"/>
                                        </p:tgtEl>
                                      </p:cBhvr>
                                    </p:animEffect>
                                  </p:childTnLst>
                                </p:cTn>
                              </p:par>
                            </p:childTnLst>
                          </p:cTn>
                        </p:par>
                        <p:par>
                          <p:cTn id="77" fill="hold">
                            <p:stCondLst>
                              <p:cond delay="8500"/>
                            </p:stCondLst>
                            <p:childTnLst>
                              <p:par>
                                <p:cTn id="78" presetID="42" presetClass="entr" presetSubtype="0"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0"/>
                                        <p:tgtEl>
                                          <p:spTgt spid="86"/>
                                        </p:tgtEl>
                                      </p:cBhvr>
                                    </p:animEffect>
                                    <p:anim calcmode="lin" valueType="num">
                                      <p:cBhvr>
                                        <p:cTn id="81" dur="1000" fill="hold"/>
                                        <p:tgtEl>
                                          <p:spTgt spid="86"/>
                                        </p:tgtEl>
                                        <p:attrNameLst>
                                          <p:attrName>ppt_x</p:attrName>
                                        </p:attrNameLst>
                                      </p:cBhvr>
                                      <p:tavLst>
                                        <p:tav tm="0">
                                          <p:val>
                                            <p:strVal val="#ppt_x"/>
                                          </p:val>
                                        </p:tav>
                                        <p:tav tm="100000">
                                          <p:val>
                                            <p:strVal val="#ppt_x"/>
                                          </p:val>
                                        </p:tav>
                                      </p:tavLst>
                                    </p:anim>
                                    <p:anim calcmode="lin" valueType="num">
                                      <p:cBhvr>
                                        <p:cTn id="82" dur="1000" fill="hold"/>
                                        <p:tgtEl>
                                          <p:spTgt spid="86"/>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10" presetClass="entr" presetSubtype="0"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500"/>
                                        <p:tgtEl>
                                          <p:spTgt spid="82"/>
                                        </p:tgtEl>
                                      </p:cBhvr>
                                    </p:animEffect>
                                  </p:childTnLst>
                                </p:cTn>
                              </p:par>
                            </p:childTnLst>
                          </p:cTn>
                        </p:par>
                        <p:par>
                          <p:cTn id="87" fill="hold">
                            <p:stCondLst>
                              <p:cond delay="10000"/>
                            </p:stCondLst>
                            <p:childTnLst>
                              <p:par>
                                <p:cTn id="88" presetID="10" presetClass="entr" presetSubtype="0" fill="hold" grpId="0" nodeType="after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fade">
                                      <p:cBhvr>
                                        <p:cTn id="90" dur="500"/>
                                        <p:tgtEl>
                                          <p:spTgt spid="95"/>
                                        </p:tgtEl>
                                      </p:cBhvr>
                                    </p:animEffect>
                                  </p:childTnLst>
                                </p:cTn>
                              </p:par>
                            </p:childTnLst>
                          </p:cTn>
                        </p:par>
                        <p:par>
                          <p:cTn id="91" fill="hold">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96"/>
                                        </p:tgtEl>
                                        <p:attrNameLst>
                                          <p:attrName>style.visibility</p:attrName>
                                        </p:attrNameLst>
                                      </p:cBhvr>
                                      <p:to>
                                        <p:strVal val="visible"/>
                                      </p:to>
                                    </p:set>
                                    <p:animEffect transition="in" filter="fade">
                                      <p:cBhvr>
                                        <p:cTn id="94" dur="500"/>
                                        <p:tgtEl>
                                          <p:spTgt spid="96"/>
                                        </p:tgtEl>
                                      </p:cBhvr>
                                    </p:animEffect>
                                  </p:childTnLst>
                                </p:cTn>
                              </p:par>
                            </p:childTnLst>
                          </p:cTn>
                        </p:par>
                        <p:par>
                          <p:cTn id="95" fill="hold">
                            <p:stCondLst>
                              <p:cond delay="11000"/>
                            </p:stCondLst>
                            <p:childTnLst>
                              <p:par>
                                <p:cTn id="96" presetID="2" presetClass="entr" presetSubtype="4" fill="hold" nodeType="afterEffect">
                                  <p:stCondLst>
                                    <p:cond delay="0"/>
                                  </p:stCondLst>
                                  <p:childTnLst>
                                    <p:set>
                                      <p:cBhvr>
                                        <p:cTn id="97" dur="1" fill="hold">
                                          <p:stCondLst>
                                            <p:cond delay="0"/>
                                          </p:stCondLst>
                                        </p:cTn>
                                        <p:tgtEl>
                                          <p:spTgt spid="73"/>
                                        </p:tgtEl>
                                        <p:attrNameLst>
                                          <p:attrName>style.visibility</p:attrName>
                                        </p:attrNameLst>
                                      </p:cBhvr>
                                      <p:to>
                                        <p:strVal val="visible"/>
                                      </p:to>
                                    </p:set>
                                    <p:anim calcmode="lin" valueType="num">
                                      <p:cBhvr additive="base">
                                        <p:cTn id="98" dur="500" fill="hold"/>
                                        <p:tgtEl>
                                          <p:spTgt spid="73"/>
                                        </p:tgtEl>
                                        <p:attrNameLst>
                                          <p:attrName>ppt_x</p:attrName>
                                        </p:attrNameLst>
                                      </p:cBhvr>
                                      <p:tavLst>
                                        <p:tav tm="0">
                                          <p:val>
                                            <p:strVal val="#ppt_x"/>
                                          </p:val>
                                        </p:tav>
                                        <p:tav tm="100000">
                                          <p:val>
                                            <p:strVal val="#ppt_x"/>
                                          </p:val>
                                        </p:tav>
                                      </p:tavLst>
                                    </p:anim>
                                    <p:anim calcmode="lin" valueType="num">
                                      <p:cBhvr additive="base">
                                        <p:cTn id="99"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ldLvl="0" animBg="1"/>
      <p:bldP spid="11" grpId="0"/>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5" name="组合 44"/>
          <p:cNvGrpSpPr/>
          <p:nvPr/>
        </p:nvGrpSpPr>
        <p:grpSpPr>
          <a:xfrm>
            <a:off x="7896800" y="341149"/>
            <a:ext cx="604358" cy="216024"/>
            <a:chOff x="264939" y="188640"/>
            <a:chExt cx="604358" cy="216024"/>
          </a:xfrm>
        </p:grpSpPr>
        <p:sp>
          <p:nvSpPr>
            <p:cNvPr id="46" name="燕尾形 4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燕尾形 4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9" name="组合 48"/>
          <p:cNvGrpSpPr/>
          <p:nvPr/>
        </p:nvGrpSpPr>
        <p:grpSpPr>
          <a:xfrm rot="10800000">
            <a:off x="3720336" y="341149"/>
            <a:ext cx="604358" cy="216024"/>
            <a:chOff x="264939" y="188640"/>
            <a:chExt cx="604358" cy="216024"/>
          </a:xfrm>
        </p:grpSpPr>
        <p:sp>
          <p:nvSpPr>
            <p:cNvPr id="50" name="燕尾形 4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燕尾形 5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燕尾形 5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96" name="组合 95"/>
          <p:cNvGrpSpPr/>
          <p:nvPr/>
        </p:nvGrpSpPr>
        <p:grpSpPr>
          <a:xfrm>
            <a:off x="1534910" y="1773937"/>
            <a:ext cx="2647163" cy="2087111"/>
            <a:chOff x="120923" y="358911"/>
            <a:chExt cx="2706615" cy="2133985"/>
          </a:xfrm>
        </p:grpSpPr>
        <p:grpSp>
          <p:nvGrpSpPr>
            <p:cNvPr id="97" name="组合 96"/>
            <p:cNvGrpSpPr/>
            <p:nvPr/>
          </p:nvGrpSpPr>
          <p:grpSpPr>
            <a:xfrm>
              <a:off x="120923" y="358911"/>
              <a:ext cx="2706615" cy="2133985"/>
              <a:chOff x="3430102" y="3226788"/>
              <a:chExt cx="3316286" cy="2614670"/>
            </a:xfrm>
          </p:grpSpPr>
          <p:graphicFrame>
            <p:nvGraphicFramePr>
              <p:cNvPr id="99" name="图表 98"/>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3"/>
              </a:graphicData>
            </a:graphic>
          </p:graphicFrame>
          <p:sp>
            <p:nvSpPr>
              <p:cNvPr id="100" name="椭圆 99"/>
              <p:cNvSpPr/>
              <p:nvPr/>
            </p:nvSpPr>
            <p:spPr>
              <a:xfrm>
                <a:off x="4197058" y="3642936"/>
                <a:ext cx="1782375" cy="1782373"/>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6D67"/>
                  </a:solidFill>
                  <a:latin typeface="Impact MT Std" pitchFamily="34" charset="0"/>
                </a:endParaRPr>
              </a:p>
            </p:txBody>
          </p:sp>
        </p:grpSp>
        <p:sp>
          <p:nvSpPr>
            <p:cNvPr id="98" name="文本框 29"/>
            <p:cNvSpPr txBox="1"/>
            <p:nvPr/>
          </p:nvSpPr>
          <p:spPr>
            <a:xfrm>
              <a:off x="1116356" y="1085110"/>
              <a:ext cx="948783" cy="596671"/>
            </a:xfrm>
            <a:prstGeom prst="rect">
              <a:avLst/>
            </a:prstGeom>
            <a:noFill/>
          </p:spPr>
          <p:txBody>
            <a:bodyPr wrap="square" rtlCol="0">
              <a:spAutoFit/>
            </a:bodyPr>
            <a:lstStyle/>
            <a:p>
              <a:r>
                <a:rPr lang="en-US" altLang="zh-CN" sz="3200" dirty="0">
                  <a:solidFill>
                    <a:srgbClr val="FF6D67"/>
                  </a:solidFill>
                  <a:latin typeface="Impact MT Std" pitchFamily="34" charset="0"/>
                </a:rPr>
                <a:t>25%</a:t>
              </a:r>
              <a:endParaRPr lang="zh-CN" altLang="en-US" sz="3200" dirty="0">
                <a:solidFill>
                  <a:srgbClr val="FF6D67"/>
                </a:solidFill>
                <a:latin typeface="Impact MT Std" pitchFamily="34" charset="0"/>
              </a:endParaRPr>
            </a:p>
          </p:txBody>
        </p:sp>
      </p:grpSp>
      <p:cxnSp>
        <p:nvCxnSpPr>
          <p:cNvPr id="101" name="直接连接符 100"/>
          <p:cNvCxnSpPr/>
          <p:nvPr/>
        </p:nvCxnSpPr>
        <p:spPr>
          <a:xfrm>
            <a:off x="1835498"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1979515" y="3838756"/>
            <a:ext cx="1656184"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FF6D67"/>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103" name="矩形 47"/>
          <p:cNvSpPr>
            <a:spLocks noChangeArrowheads="1"/>
          </p:cNvSpPr>
          <p:nvPr/>
        </p:nvSpPr>
        <p:spPr bwMode="auto">
          <a:xfrm>
            <a:off x="1835498"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在此录入上述图表的综合说明，在此录入上述图表的综合描述说明数据。</a:t>
            </a:r>
          </a:p>
        </p:txBody>
      </p:sp>
      <p:grpSp>
        <p:nvGrpSpPr>
          <p:cNvPr id="104" name="组合 103"/>
          <p:cNvGrpSpPr/>
          <p:nvPr/>
        </p:nvGrpSpPr>
        <p:grpSpPr>
          <a:xfrm>
            <a:off x="3767158" y="1773937"/>
            <a:ext cx="2647163" cy="2087111"/>
            <a:chOff x="8617867" y="296237"/>
            <a:chExt cx="2830704" cy="2231821"/>
          </a:xfrm>
        </p:grpSpPr>
        <p:grpSp>
          <p:nvGrpSpPr>
            <p:cNvPr id="105" name="组合 104"/>
            <p:cNvGrpSpPr/>
            <p:nvPr/>
          </p:nvGrpSpPr>
          <p:grpSpPr>
            <a:xfrm>
              <a:off x="8617867" y="296237"/>
              <a:ext cx="2830704" cy="2231821"/>
              <a:chOff x="3430102" y="3226788"/>
              <a:chExt cx="3316286" cy="2614670"/>
            </a:xfrm>
          </p:grpSpPr>
          <p:graphicFrame>
            <p:nvGraphicFramePr>
              <p:cNvPr id="107" name="图表 106"/>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4"/>
              </a:graphicData>
            </a:graphic>
          </p:graphicFrame>
          <p:sp>
            <p:nvSpPr>
              <p:cNvPr id="108" name="椭圆 107"/>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F0"/>
                  </a:solidFill>
                  <a:latin typeface="Impact MT Std" pitchFamily="34" charset="0"/>
                </a:endParaRPr>
              </a:p>
            </p:txBody>
          </p:sp>
        </p:grpSp>
        <p:sp>
          <p:nvSpPr>
            <p:cNvPr id="106" name="文本框 54"/>
            <p:cNvSpPr txBox="1"/>
            <p:nvPr/>
          </p:nvSpPr>
          <p:spPr>
            <a:xfrm>
              <a:off x="9694761" y="1055730"/>
              <a:ext cx="1008700" cy="624027"/>
            </a:xfrm>
            <a:prstGeom prst="rect">
              <a:avLst/>
            </a:prstGeom>
            <a:noFill/>
          </p:spPr>
          <p:txBody>
            <a:bodyPr wrap="square" rtlCol="0">
              <a:spAutoFit/>
            </a:bodyPr>
            <a:lstStyle/>
            <a:p>
              <a:r>
                <a:rPr lang="en-US" altLang="zh-CN" sz="3200" dirty="0">
                  <a:solidFill>
                    <a:srgbClr val="00B0F0"/>
                  </a:solidFill>
                  <a:latin typeface="Impact MT Std" pitchFamily="34" charset="0"/>
                </a:rPr>
                <a:t>50%</a:t>
              </a:r>
              <a:endParaRPr lang="zh-CN" altLang="en-US" sz="3200" dirty="0">
                <a:solidFill>
                  <a:srgbClr val="00B0F0"/>
                </a:solidFill>
                <a:latin typeface="Impact MT Std" pitchFamily="34" charset="0"/>
              </a:endParaRPr>
            </a:p>
          </p:txBody>
        </p:sp>
      </p:grpSp>
      <p:cxnSp>
        <p:nvCxnSpPr>
          <p:cNvPr id="109" name="直接连接符 108"/>
          <p:cNvCxnSpPr/>
          <p:nvPr/>
        </p:nvCxnSpPr>
        <p:spPr>
          <a:xfrm>
            <a:off x="4087950"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4231967" y="3838756"/>
            <a:ext cx="1656184"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111" name="矩形 47"/>
          <p:cNvSpPr>
            <a:spLocks noChangeArrowheads="1"/>
          </p:cNvSpPr>
          <p:nvPr/>
        </p:nvSpPr>
        <p:spPr bwMode="auto">
          <a:xfrm>
            <a:off x="4087950"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在此录入上述图表的综合说明，在此录入上述图表的综合描述说明数据。</a:t>
            </a:r>
          </a:p>
        </p:txBody>
      </p:sp>
      <p:grpSp>
        <p:nvGrpSpPr>
          <p:cNvPr id="112" name="组合 111"/>
          <p:cNvGrpSpPr/>
          <p:nvPr/>
        </p:nvGrpSpPr>
        <p:grpSpPr>
          <a:xfrm>
            <a:off x="5939342" y="1773937"/>
            <a:ext cx="2647163" cy="2087111"/>
            <a:chOff x="120923" y="2132856"/>
            <a:chExt cx="2748248" cy="2166810"/>
          </a:xfrm>
        </p:grpSpPr>
        <p:grpSp>
          <p:nvGrpSpPr>
            <p:cNvPr id="113" name="组合 112"/>
            <p:cNvGrpSpPr/>
            <p:nvPr/>
          </p:nvGrpSpPr>
          <p:grpSpPr>
            <a:xfrm>
              <a:off x="120923" y="2132856"/>
              <a:ext cx="2748248" cy="2166810"/>
              <a:chOff x="3430102" y="3226788"/>
              <a:chExt cx="3316286" cy="2614670"/>
            </a:xfrm>
          </p:grpSpPr>
          <p:graphicFrame>
            <p:nvGraphicFramePr>
              <p:cNvPr id="115" name="图表 114"/>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5"/>
              </a:graphicData>
            </a:graphic>
          </p:graphicFrame>
          <p:sp>
            <p:nvSpPr>
              <p:cNvPr id="116" name="椭圆 115"/>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50"/>
                  </a:solidFill>
                  <a:latin typeface="Impact MT Std" pitchFamily="34" charset="0"/>
                </a:endParaRPr>
              </a:p>
            </p:txBody>
          </p:sp>
        </p:grpSp>
        <p:sp>
          <p:nvSpPr>
            <p:cNvPr id="114" name="文本框 53"/>
            <p:cNvSpPr txBox="1"/>
            <p:nvPr/>
          </p:nvSpPr>
          <p:spPr>
            <a:xfrm>
              <a:off x="1153570" y="2879269"/>
              <a:ext cx="911569" cy="605849"/>
            </a:xfrm>
            <a:prstGeom prst="rect">
              <a:avLst/>
            </a:prstGeom>
            <a:noFill/>
          </p:spPr>
          <p:txBody>
            <a:bodyPr wrap="square" rtlCol="0">
              <a:spAutoFit/>
            </a:bodyPr>
            <a:lstStyle/>
            <a:p>
              <a:r>
                <a:rPr lang="en-US" altLang="zh-CN" sz="3200" dirty="0">
                  <a:solidFill>
                    <a:srgbClr val="00B050"/>
                  </a:solidFill>
                  <a:latin typeface="Impact MT Std" pitchFamily="34" charset="0"/>
                </a:rPr>
                <a:t>75%</a:t>
              </a:r>
              <a:endParaRPr lang="zh-CN" altLang="en-US" sz="3200" dirty="0">
                <a:solidFill>
                  <a:srgbClr val="00B050"/>
                </a:solidFill>
                <a:latin typeface="Impact MT Std" pitchFamily="34" charset="0"/>
              </a:endParaRPr>
            </a:p>
          </p:txBody>
        </p:sp>
      </p:grpSp>
      <p:cxnSp>
        <p:nvCxnSpPr>
          <p:cNvPr id="117" name="直接连接符 116"/>
          <p:cNvCxnSpPr/>
          <p:nvPr/>
        </p:nvCxnSpPr>
        <p:spPr>
          <a:xfrm>
            <a:off x="6270305"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8" name="矩形 117"/>
          <p:cNvSpPr/>
          <p:nvPr/>
        </p:nvSpPr>
        <p:spPr>
          <a:xfrm>
            <a:off x="6414322" y="3838756"/>
            <a:ext cx="1656184"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119" name="矩形 47"/>
          <p:cNvSpPr>
            <a:spLocks noChangeArrowheads="1"/>
          </p:cNvSpPr>
          <p:nvPr/>
        </p:nvSpPr>
        <p:spPr bwMode="auto">
          <a:xfrm>
            <a:off x="6270305"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在此录入上述图表的综合说明，在此录入上述图表的综合描述说明数据。</a:t>
            </a:r>
          </a:p>
        </p:txBody>
      </p:sp>
      <p:grpSp>
        <p:nvGrpSpPr>
          <p:cNvPr id="120" name="组合 119"/>
          <p:cNvGrpSpPr/>
          <p:nvPr/>
        </p:nvGrpSpPr>
        <p:grpSpPr>
          <a:xfrm>
            <a:off x="8129957" y="1773937"/>
            <a:ext cx="2647163" cy="2087111"/>
            <a:chOff x="120923" y="358911"/>
            <a:chExt cx="2706615" cy="2133985"/>
          </a:xfrm>
        </p:grpSpPr>
        <p:grpSp>
          <p:nvGrpSpPr>
            <p:cNvPr id="121" name="组合 120"/>
            <p:cNvGrpSpPr/>
            <p:nvPr/>
          </p:nvGrpSpPr>
          <p:grpSpPr>
            <a:xfrm>
              <a:off x="120923" y="358911"/>
              <a:ext cx="2706615" cy="2133985"/>
              <a:chOff x="3430102" y="3226788"/>
              <a:chExt cx="3316286" cy="2614670"/>
            </a:xfrm>
          </p:grpSpPr>
          <p:graphicFrame>
            <p:nvGraphicFramePr>
              <p:cNvPr id="123" name="图表 122"/>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6"/>
              </a:graphicData>
            </a:graphic>
          </p:graphicFrame>
          <p:sp>
            <p:nvSpPr>
              <p:cNvPr id="124" name="椭圆 123"/>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AF92"/>
                  </a:solidFill>
                  <a:latin typeface="Impact MT Std" pitchFamily="34" charset="0"/>
                </a:endParaRPr>
              </a:p>
            </p:txBody>
          </p:sp>
        </p:grpSp>
        <p:sp>
          <p:nvSpPr>
            <p:cNvPr id="122" name="文本框 29"/>
            <p:cNvSpPr txBox="1"/>
            <p:nvPr/>
          </p:nvSpPr>
          <p:spPr>
            <a:xfrm>
              <a:off x="1116356" y="1085110"/>
              <a:ext cx="948783" cy="596671"/>
            </a:xfrm>
            <a:prstGeom prst="rect">
              <a:avLst/>
            </a:prstGeom>
            <a:noFill/>
          </p:spPr>
          <p:txBody>
            <a:bodyPr wrap="square" rtlCol="0">
              <a:spAutoFit/>
            </a:bodyPr>
            <a:lstStyle/>
            <a:p>
              <a:r>
                <a:rPr lang="en-US" altLang="zh-CN" sz="3200" dirty="0">
                  <a:solidFill>
                    <a:srgbClr val="00AF92"/>
                  </a:solidFill>
                  <a:latin typeface="Impact MT Std" pitchFamily="34" charset="0"/>
                </a:rPr>
                <a:t>25%</a:t>
              </a:r>
              <a:endParaRPr lang="zh-CN" altLang="en-US" sz="3200" dirty="0">
                <a:solidFill>
                  <a:srgbClr val="00AF92"/>
                </a:solidFill>
                <a:latin typeface="Impact MT Std" pitchFamily="34" charset="0"/>
              </a:endParaRPr>
            </a:p>
          </p:txBody>
        </p:sp>
      </p:grpSp>
      <p:cxnSp>
        <p:nvCxnSpPr>
          <p:cNvPr id="125" name="直接连接符 124"/>
          <p:cNvCxnSpPr/>
          <p:nvPr/>
        </p:nvCxnSpPr>
        <p:spPr>
          <a:xfrm>
            <a:off x="8480438"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8624455" y="3838756"/>
            <a:ext cx="1656184"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00AF92"/>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127" name="矩形 47"/>
          <p:cNvSpPr>
            <a:spLocks noChangeArrowheads="1"/>
          </p:cNvSpPr>
          <p:nvPr/>
        </p:nvSpPr>
        <p:spPr bwMode="auto">
          <a:xfrm>
            <a:off x="8480438"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在此录入上述图表的综合说明，在此录入上述图表的综合描述说明数据。</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1000"/>
                                        <p:tgtEl>
                                          <p:spTgt spid="96"/>
                                        </p:tgtEl>
                                      </p:cBhvr>
                                    </p:animEffect>
                                    <p:anim calcmode="lin" valueType="num">
                                      <p:cBhvr>
                                        <p:cTn id="27" dur="1000" fill="hold"/>
                                        <p:tgtEl>
                                          <p:spTgt spid="96"/>
                                        </p:tgtEl>
                                        <p:attrNameLst>
                                          <p:attrName>ppt_x</p:attrName>
                                        </p:attrNameLst>
                                      </p:cBhvr>
                                      <p:tavLst>
                                        <p:tav tm="0">
                                          <p:val>
                                            <p:strVal val="#ppt_x"/>
                                          </p:val>
                                        </p:tav>
                                        <p:tav tm="100000">
                                          <p:val>
                                            <p:strVal val="#ppt_x"/>
                                          </p:val>
                                        </p:tav>
                                      </p:tavLst>
                                    </p:anim>
                                    <p:anim calcmode="lin" valueType="num">
                                      <p:cBhvr>
                                        <p:cTn id="28" dur="1000" fill="hold"/>
                                        <p:tgtEl>
                                          <p:spTgt spid="9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wipe(left)">
                                      <p:cBhvr>
                                        <p:cTn id="32" dur="500"/>
                                        <p:tgtEl>
                                          <p:spTgt spid="101"/>
                                        </p:tgtEl>
                                      </p:cBhvr>
                                    </p:animEffect>
                                  </p:childTnLst>
                                </p:cTn>
                              </p:par>
                              <p:par>
                                <p:cTn id="33" presetID="2" presetClass="entr" presetSubtype="2" fill="hold" grpId="0" nodeType="withEffect">
                                  <p:stCondLst>
                                    <p:cond delay="500"/>
                                  </p:stCondLst>
                                  <p:childTnLst>
                                    <p:set>
                                      <p:cBhvr>
                                        <p:cTn id="34" dur="1" fill="hold">
                                          <p:stCondLst>
                                            <p:cond delay="0"/>
                                          </p:stCondLst>
                                        </p:cTn>
                                        <p:tgtEl>
                                          <p:spTgt spid="102"/>
                                        </p:tgtEl>
                                        <p:attrNameLst>
                                          <p:attrName>style.visibility</p:attrName>
                                        </p:attrNameLst>
                                      </p:cBhvr>
                                      <p:to>
                                        <p:strVal val="visible"/>
                                      </p:to>
                                    </p:set>
                                    <p:anim calcmode="lin" valueType="num">
                                      <p:cBhvr additive="base">
                                        <p:cTn id="35" dur="500" fill="hold"/>
                                        <p:tgtEl>
                                          <p:spTgt spid="102"/>
                                        </p:tgtEl>
                                        <p:attrNameLst>
                                          <p:attrName>ppt_x</p:attrName>
                                        </p:attrNameLst>
                                      </p:cBhvr>
                                      <p:tavLst>
                                        <p:tav tm="0">
                                          <p:val>
                                            <p:strVal val="1+#ppt_w/2"/>
                                          </p:val>
                                        </p:tav>
                                        <p:tav tm="100000">
                                          <p:val>
                                            <p:strVal val="#ppt_x"/>
                                          </p:val>
                                        </p:tav>
                                      </p:tavLst>
                                    </p:anim>
                                    <p:anim calcmode="lin" valueType="num">
                                      <p:cBhvr additive="base">
                                        <p:cTn id="36" dur="500" fill="hold"/>
                                        <p:tgtEl>
                                          <p:spTgt spid="10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103"/>
                                        </p:tgtEl>
                                        <p:attrNameLst>
                                          <p:attrName>style.visibility</p:attrName>
                                        </p:attrNameLst>
                                      </p:cBhvr>
                                      <p:to>
                                        <p:strVal val="visible"/>
                                      </p:to>
                                    </p:set>
                                    <p:anim calcmode="lin" valueType="num">
                                      <p:cBhvr additive="base">
                                        <p:cTn id="39" dur="500" fill="hold"/>
                                        <p:tgtEl>
                                          <p:spTgt spid="103"/>
                                        </p:tgtEl>
                                        <p:attrNameLst>
                                          <p:attrName>ppt_x</p:attrName>
                                        </p:attrNameLst>
                                      </p:cBhvr>
                                      <p:tavLst>
                                        <p:tav tm="0">
                                          <p:val>
                                            <p:strVal val="1+#ppt_w/2"/>
                                          </p:val>
                                        </p:tav>
                                        <p:tav tm="100000">
                                          <p:val>
                                            <p:strVal val="#ppt_x"/>
                                          </p:val>
                                        </p:tav>
                                      </p:tavLst>
                                    </p:anim>
                                    <p:anim calcmode="lin" valueType="num">
                                      <p:cBhvr additive="base">
                                        <p:cTn id="40" dur="500" fill="hold"/>
                                        <p:tgtEl>
                                          <p:spTgt spid="103"/>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1000"/>
                                        <p:tgtEl>
                                          <p:spTgt spid="104"/>
                                        </p:tgtEl>
                                      </p:cBhvr>
                                    </p:animEffect>
                                    <p:anim calcmode="lin" valueType="num">
                                      <p:cBhvr>
                                        <p:cTn id="45" dur="1000" fill="hold"/>
                                        <p:tgtEl>
                                          <p:spTgt spid="104"/>
                                        </p:tgtEl>
                                        <p:attrNameLst>
                                          <p:attrName>ppt_x</p:attrName>
                                        </p:attrNameLst>
                                      </p:cBhvr>
                                      <p:tavLst>
                                        <p:tav tm="0">
                                          <p:val>
                                            <p:strVal val="#ppt_x"/>
                                          </p:val>
                                        </p:tav>
                                        <p:tav tm="100000">
                                          <p:val>
                                            <p:strVal val="#ppt_x"/>
                                          </p:val>
                                        </p:tav>
                                      </p:tavLst>
                                    </p:anim>
                                    <p:anim calcmode="lin" valueType="num">
                                      <p:cBhvr>
                                        <p:cTn id="46" dur="1000" fill="hold"/>
                                        <p:tgtEl>
                                          <p:spTgt spid="104"/>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wipe(left)">
                                      <p:cBhvr>
                                        <p:cTn id="50" dur="500"/>
                                        <p:tgtEl>
                                          <p:spTgt spid="109"/>
                                        </p:tgtEl>
                                      </p:cBhvr>
                                    </p:animEffect>
                                  </p:childTnLst>
                                </p:cTn>
                              </p:par>
                              <p:par>
                                <p:cTn id="51" presetID="2" presetClass="entr" presetSubtype="2" fill="hold" grpId="0" nodeType="withEffect">
                                  <p:stCondLst>
                                    <p:cond delay="500"/>
                                  </p:stCondLst>
                                  <p:childTnLst>
                                    <p:set>
                                      <p:cBhvr>
                                        <p:cTn id="52" dur="1" fill="hold">
                                          <p:stCondLst>
                                            <p:cond delay="0"/>
                                          </p:stCondLst>
                                        </p:cTn>
                                        <p:tgtEl>
                                          <p:spTgt spid="110"/>
                                        </p:tgtEl>
                                        <p:attrNameLst>
                                          <p:attrName>style.visibility</p:attrName>
                                        </p:attrNameLst>
                                      </p:cBhvr>
                                      <p:to>
                                        <p:strVal val="visible"/>
                                      </p:to>
                                    </p:set>
                                    <p:anim calcmode="lin" valueType="num">
                                      <p:cBhvr additive="base">
                                        <p:cTn id="53" dur="500" fill="hold"/>
                                        <p:tgtEl>
                                          <p:spTgt spid="110"/>
                                        </p:tgtEl>
                                        <p:attrNameLst>
                                          <p:attrName>ppt_x</p:attrName>
                                        </p:attrNameLst>
                                      </p:cBhvr>
                                      <p:tavLst>
                                        <p:tav tm="0">
                                          <p:val>
                                            <p:strVal val="1+#ppt_w/2"/>
                                          </p:val>
                                        </p:tav>
                                        <p:tav tm="100000">
                                          <p:val>
                                            <p:strVal val="#ppt_x"/>
                                          </p:val>
                                        </p:tav>
                                      </p:tavLst>
                                    </p:anim>
                                    <p:anim calcmode="lin" valueType="num">
                                      <p:cBhvr additive="base">
                                        <p:cTn id="54" dur="500" fill="hold"/>
                                        <p:tgtEl>
                                          <p:spTgt spid="11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500"/>
                                  </p:stCondLst>
                                  <p:childTnLst>
                                    <p:set>
                                      <p:cBhvr>
                                        <p:cTn id="56" dur="1" fill="hold">
                                          <p:stCondLst>
                                            <p:cond delay="0"/>
                                          </p:stCondLst>
                                        </p:cTn>
                                        <p:tgtEl>
                                          <p:spTgt spid="111"/>
                                        </p:tgtEl>
                                        <p:attrNameLst>
                                          <p:attrName>style.visibility</p:attrName>
                                        </p:attrNameLst>
                                      </p:cBhvr>
                                      <p:to>
                                        <p:strVal val="visible"/>
                                      </p:to>
                                    </p:set>
                                    <p:anim calcmode="lin" valueType="num">
                                      <p:cBhvr additive="base">
                                        <p:cTn id="57" dur="500" fill="hold"/>
                                        <p:tgtEl>
                                          <p:spTgt spid="111"/>
                                        </p:tgtEl>
                                        <p:attrNameLst>
                                          <p:attrName>ppt_x</p:attrName>
                                        </p:attrNameLst>
                                      </p:cBhvr>
                                      <p:tavLst>
                                        <p:tav tm="0">
                                          <p:val>
                                            <p:strVal val="1+#ppt_w/2"/>
                                          </p:val>
                                        </p:tav>
                                        <p:tav tm="100000">
                                          <p:val>
                                            <p:strVal val="#ppt_x"/>
                                          </p:val>
                                        </p:tav>
                                      </p:tavLst>
                                    </p:anim>
                                    <p:anim calcmode="lin" valueType="num">
                                      <p:cBhvr additive="base">
                                        <p:cTn id="58" dur="500" fill="hold"/>
                                        <p:tgtEl>
                                          <p:spTgt spid="111"/>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42"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1000" fill="hold"/>
                                        <p:tgtEl>
                                          <p:spTgt spid="112"/>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22" presetClass="entr" presetSubtype="8"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wipe(left)">
                                      <p:cBhvr>
                                        <p:cTn id="68" dur="500"/>
                                        <p:tgtEl>
                                          <p:spTgt spid="117"/>
                                        </p:tgtEl>
                                      </p:cBhvr>
                                    </p:animEffect>
                                  </p:childTnLst>
                                </p:cTn>
                              </p:par>
                              <p:par>
                                <p:cTn id="69" presetID="2" presetClass="entr" presetSubtype="2" fill="hold" grpId="0" nodeType="withEffect">
                                  <p:stCondLst>
                                    <p:cond delay="500"/>
                                  </p:stCondLst>
                                  <p:childTnLst>
                                    <p:set>
                                      <p:cBhvr>
                                        <p:cTn id="70" dur="1" fill="hold">
                                          <p:stCondLst>
                                            <p:cond delay="0"/>
                                          </p:stCondLst>
                                        </p:cTn>
                                        <p:tgtEl>
                                          <p:spTgt spid="118"/>
                                        </p:tgtEl>
                                        <p:attrNameLst>
                                          <p:attrName>style.visibility</p:attrName>
                                        </p:attrNameLst>
                                      </p:cBhvr>
                                      <p:to>
                                        <p:strVal val="visible"/>
                                      </p:to>
                                    </p:set>
                                    <p:anim calcmode="lin" valueType="num">
                                      <p:cBhvr additive="base">
                                        <p:cTn id="71" dur="500" fill="hold"/>
                                        <p:tgtEl>
                                          <p:spTgt spid="118"/>
                                        </p:tgtEl>
                                        <p:attrNameLst>
                                          <p:attrName>ppt_x</p:attrName>
                                        </p:attrNameLst>
                                      </p:cBhvr>
                                      <p:tavLst>
                                        <p:tav tm="0">
                                          <p:val>
                                            <p:strVal val="1+#ppt_w/2"/>
                                          </p:val>
                                        </p:tav>
                                        <p:tav tm="100000">
                                          <p:val>
                                            <p:strVal val="#ppt_x"/>
                                          </p:val>
                                        </p:tav>
                                      </p:tavLst>
                                    </p:anim>
                                    <p:anim calcmode="lin" valueType="num">
                                      <p:cBhvr additive="base">
                                        <p:cTn id="72" dur="500" fill="hold"/>
                                        <p:tgtEl>
                                          <p:spTgt spid="118"/>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500"/>
                                  </p:stCondLst>
                                  <p:childTnLst>
                                    <p:set>
                                      <p:cBhvr>
                                        <p:cTn id="74" dur="1" fill="hold">
                                          <p:stCondLst>
                                            <p:cond delay="0"/>
                                          </p:stCondLst>
                                        </p:cTn>
                                        <p:tgtEl>
                                          <p:spTgt spid="119"/>
                                        </p:tgtEl>
                                        <p:attrNameLst>
                                          <p:attrName>style.visibility</p:attrName>
                                        </p:attrNameLst>
                                      </p:cBhvr>
                                      <p:to>
                                        <p:strVal val="visible"/>
                                      </p:to>
                                    </p:set>
                                    <p:anim calcmode="lin" valueType="num">
                                      <p:cBhvr additive="base">
                                        <p:cTn id="75" dur="500" fill="hold"/>
                                        <p:tgtEl>
                                          <p:spTgt spid="119"/>
                                        </p:tgtEl>
                                        <p:attrNameLst>
                                          <p:attrName>ppt_x</p:attrName>
                                        </p:attrNameLst>
                                      </p:cBhvr>
                                      <p:tavLst>
                                        <p:tav tm="0">
                                          <p:val>
                                            <p:strVal val="1+#ppt_w/2"/>
                                          </p:val>
                                        </p:tav>
                                        <p:tav tm="100000">
                                          <p:val>
                                            <p:strVal val="#ppt_x"/>
                                          </p:val>
                                        </p:tav>
                                      </p:tavLst>
                                    </p:anim>
                                    <p:anim calcmode="lin" valueType="num">
                                      <p:cBhvr additive="base">
                                        <p:cTn id="76" dur="500" fill="hold"/>
                                        <p:tgtEl>
                                          <p:spTgt spid="119"/>
                                        </p:tgtEl>
                                        <p:attrNameLst>
                                          <p:attrName>ppt_y</p:attrName>
                                        </p:attrNameLst>
                                      </p:cBhvr>
                                      <p:tavLst>
                                        <p:tav tm="0">
                                          <p:val>
                                            <p:strVal val="#ppt_y"/>
                                          </p:val>
                                        </p:tav>
                                        <p:tav tm="100000">
                                          <p:val>
                                            <p:strVal val="#ppt_y"/>
                                          </p:val>
                                        </p:tav>
                                      </p:tavLst>
                                    </p:anim>
                                  </p:childTnLst>
                                </p:cTn>
                              </p:par>
                            </p:childTnLst>
                          </p:cTn>
                        </p:par>
                        <p:par>
                          <p:cTn id="77" fill="hold">
                            <p:stCondLst>
                              <p:cond delay="5500"/>
                            </p:stCondLst>
                            <p:childTnLst>
                              <p:par>
                                <p:cTn id="78" presetID="42" presetClass="entr" presetSubtype="0" fill="hold" nodeType="after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8" fill="hold" nodeType="afterEffect">
                                  <p:stCondLst>
                                    <p:cond delay="0"/>
                                  </p:stCondLst>
                                  <p:childTnLst>
                                    <p:set>
                                      <p:cBhvr>
                                        <p:cTn id="85" dur="1" fill="hold">
                                          <p:stCondLst>
                                            <p:cond delay="0"/>
                                          </p:stCondLst>
                                        </p:cTn>
                                        <p:tgtEl>
                                          <p:spTgt spid="125"/>
                                        </p:tgtEl>
                                        <p:attrNameLst>
                                          <p:attrName>style.visibility</p:attrName>
                                        </p:attrNameLst>
                                      </p:cBhvr>
                                      <p:to>
                                        <p:strVal val="visible"/>
                                      </p:to>
                                    </p:set>
                                    <p:animEffect transition="in" filter="wipe(left)">
                                      <p:cBhvr>
                                        <p:cTn id="86" dur="500"/>
                                        <p:tgtEl>
                                          <p:spTgt spid="125"/>
                                        </p:tgtEl>
                                      </p:cBhvr>
                                    </p:animEffect>
                                  </p:childTnLst>
                                </p:cTn>
                              </p:par>
                              <p:par>
                                <p:cTn id="87" presetID="2" presetClass="entr" presetSubtype="2" fill="hold" grpId="0" nodeType="withEffect">
                                  <p:stCondLst>
                                    <p:cond delay="500"/>
                                  </p:stCondLst>
                                  <p:childTnLst>
                                    <p:set>
                                      <p:cBhvr>
                                        <p:cTn id="88" dur="1" fill="hold">
                                          <p:stCondLst>
                                            <p:cond delay="0"/>
                                          </p:stCondLst>
                                        </p:cTn>
                                        <p:tgtEl>
                                          <p:spTgt spid="126"/>
                                        </p:tgtEl>
                                        <p:attrNameLst>
                                          <p:attrName>style.visibility</p:attrName>
                                        </p:attrNameLst>
                                      </p:cBhvr>
                                      <p:to>
                                        <p:strVal val="visible"/>
                                      </p:to>
                                    </p:set>
                                    <p:anim calcmode="lin" valueType="num">
                                      <p:cBhvr additive="base">
                                        <p:cTn id="89" dur="500" fill="hold"/>
                                        <p:tgtEl>
                                          <p:spTgt spid="126"/>
                                        </p:tgtEl>
                                        <p:attrNameLst>
                                          <p:attrName>ppt_x</p:attrName>
                                        </p:attrNameLst>
                                      </p:cBhvr>
                                      <p:tavLst>
                                        <p:tav tm="0">
                                          <p:val>
                                            <p:strVal val="1+#ppt_w/2"/>
                                          </p:val>
                                        </p:tav>
                                        <p:tav tm="100000">
                                          <p:val>
                                            <p:strVal val="#ppt_x"/>
                                          </p:val>
                                        </p:tav>
                                      </p:tavLst>
                                    </p:anim>
                                    <p:anim calcmode="lin" valueType="num">
                                      <p:cBhvr additive="base">
                                        <p:cTn id="90" dur="500" fill="hold"/>
                                        <p:tgtEl>
                                          <p:spTgt spid="126"/>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500"/>
                                  </p:stCondLst>
                                  <p:childTnLst>
                                    <p:set>
                                      <p:cBhvr>
                                        <p:cTn id="92" dur="1" fill="hold">
                                          <p:stCondLst>
                                            <p:cond delay="0"/>
                                          </p:stCondLst>
                                        </p:cTn>
                                        <p:tgtEl>
                                          <p:spTgt spid="127"/>
                                        </p:tgtEl>
                                        <p:attrNameLst>
                                          <p:attrName>style.visibility</p:attrName>
                                        </p:attrNameLst>
                                      </p:cBhvr>
                                      <p:to>
                                        <p:strVal val="visible"/>
                                      </p:to>
                                    </p:set>
                                    <p:anim calcmode="lin" valueType="num">
                                      <p:cBhvr additive="base">
                                        <p:cTn id="93" dur="500" fill="hold"/>
                                        <p:tgtEl>
                                          <p:spTgt spid="127"/>
                                        </p:tgtEl>
                                        <p:attrNameLst>
                                          <p:attrName>ppt_x</p:attrName>
                                        </p:attrNameLst>
                                      </p:cBhvr>
                                      <p:tavLst>
                                        <p:tav tm="0">
                                          <p:val>
                                            <p:strVal val="1+#ppt_w/2"/>
                                          </p:val>
                                        </p:tav>
                                        <p:tav tm="100000">
                                          <p:val>
                                            <p:strVal val="#ppt_x"/>
                                          </p:val>
                                        </p:tav>
                                      </p:tavLst>
                                    </p:anim>
                                    <p:anim calcmode="lin" valueType="num">
                                      <p:cBhvr additive="base">
                                        <p:cTn id="94" dur="5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11" grpId="0"/>
      <p:bldP spid="102" grpId="0"/>
      <p:bldP spid="103" grpId="0"/>
      <p:bldP spid="110" grpId="0"/>
      <p:bldP spid="111" grpId="0"/>
      <p:bldP spid="118" grpId="0"/>
      <p:bldP spid="119" grpId="0"/>
      <p:bldP spid="126" grpId="0"/>
      <p:bldP spid="1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等腰三角形 48"/>
          <p:cNvSpPr/>
          <p:nvPr/>
        </p:nvSpPr>
        <p:spPr>
          <a:xfrm rot="5400000">
            <a:off x="73167" y="-74151"/>
            <a:ext cx="2060848" cy="2209154"/>
          </a:xfrm>
          <a:prstGeom prst="triangle">
            <a:avLst>
              <a:gd name="adj" fmla="val 0"/>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6200000">
            <a:off x="10059185" y="4722999"/>
            <a:ext cx="2060849" cy="2209154"/>
          </a:xfrm>
          <a:prstGeom prst="triangle">
            <a:avLst>
              <a:gd name="adj" fmla="val 0"/>
            </a:avLst>
          </a:prstGeom>
          <a:solidFill>
            <a:srgbClr val="00B05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6193894" y="3157478"/>
            <a:ext cx="324036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49"/>
          <p:cNvSpPr/>
          <p:nvPr/>
        </p:nvSpPr>
        <p:spPr>
          <a:xfrm>
            <a:off x="6769958" y="2572703"/>
            <a:ext cx="2336775" cy="613410"/>
          </a:xfrm>
          <a:prstGeom prst="rect">
            <a:avLst/>
          </a:prstGeom>
          <a:effectLst/>
        </p:spPr>
        <p:txBody>
          <a:bodyPr wrap="square">
            <a:spAutoFit/>
          </a:bodyPr>
          <a:lstStyle/>
          <a:p>
            <a:pPr marL="0" lvl="1"/>
            <a:r>
              <a:rPr lang="zh-CN" altLang="en-US" sz="3200" b="1" dirty="0">
                <a:solidFill>
                  <a:srgbClr val="00B050"/>
                </a:solidFill>
                <a:latin typeface="微软雅黑" panose="020B0503020204020204" pitchFamily="34" charset="-122"/>
                <a:ea typeface="微软雅黑" panose="020B0503020204020204" pitchFamily="34" charset="-122"/>
              </a:rPr>
              <a:t>公司与团队</a:t>
            </a:r>
          </a:p>
        </p:txBody>
      </p:sp>
      <p:grpSp>
        <p:nvGrpSpPr>
          <p:cNvPr id="34" name="组合 33"/>
          <p:cNvGrpSpPr/>
          <p:nvPr/>
        </p:nvGrpSpPr>
        <p:grpSpPr>
          <a:xfrm>
            <a:off x="6917459" y="3301494"/>
            <a:ext cx="1436675" cy="227965"/>
            <a:chOff x="4369395" y="3284984"/>
            <a:chExt cx="1436675" cy="227965"/>
          </a:xfrm>
        </p:grpSpPr>
        <p:sp>
          <p:nvSpPr>
            <p:cNvPr id="35" name="文本框 34"/>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公司介绍</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1" name="组合 50"/>
          <p:cNvGrpSpPr/>
          <p:nvPr/>
        </p:nvGrpSpPr>
        <p:grpSpPr>
          <a:xfrm>
            <a:off x="8282126" y="3301494"/>
            <a:ext cx="1436675" cy="227965"/>
            <a:chOff x="4369395" y="3284984"/>
            <a:chExt cx="1436675" cy="227965"/>
          </a:xfrm>
        </p:grpSpPr>
        <p:sp>
          <p:nvSpPr>
            <p:cNvPr id="52"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团队介绍</a:t>
              </a:r>
            </a:p>
          </p:txBody>
        </p:sp>
        <p:grpSp>
          <p:nvGrpSpPr>
            <p:cNvPr id="53" name="组合 52"/>
            <p:cNvGrpSpPr/>
            <p:nvPr/>
          </p:nvGrpSpPr>
          <p:grpSpPr>
            <a:xfrm>
              <a:off x="4369395" y="3316401"/>
              <a:ext cx="168551" cy="168551"/>
              <a:chOff x="5005199" y="3717032"/>
              <a:chExt cx="168551" cy="168551"/>
            </a:xfrm>
          </p:grpSpPr>
          <p:sp>
            <p:nvSpPr>
              <p:cNvPr id="54" name="椭圆 53"/>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5" name="等腰三角形 5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6" name="组合 55"/>
          <p:cNvGrpSpPr/>
          <p:nvPr/>
        </p:nvGrpSpPr>
        <p:grpSpPr>
          <a:xfrm>
            <a:off x="6913974" y="3590106"/>
            <a:ext cx="1436675" cy="227965"/>
            <a:chOff x="4369395" y="3284984"/>
            <a:chExt cx="1436675" cy="227965"/>
          </a:xfrm>
        </p:grpSpPr>
        <p:sp>
          <p:nvSpPr>
            <p:cNvPr id="57"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项目成员</a:t>
              </a:r>
            </a:p>
          </p:txBody>
        </p:sp>
        <p:grpSp>
          <p:nvGrpSpPr>
            <p:cNvPr id="58" name="组合 57"/>
            <p:cNvGrpSpPr/>
            <p:nvPr/>
          </p:nvGrpSpPr>
          <p:grpSpPr>
            <a:xfrm>
              <a:off x="4369395" y="3316401"/>
              <a:ext cx="168551" cy="168551"/>
              <a:chOff x="5005199" y="3717032"/>
              <a:chExt cx="168551" cy="168551"/>
            </a:xfrm>
          </p:grpSpPr>
          <p:sp>
            <p:nvSpPr>
              <p:cNvPr id="59" name="椭圆 58"/>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0" name="等腰三角形 5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2" name="组合 61"/>
          <p:cNvGrpSpPr/>
          <p:nvPr/>
        </p:nvGrpSpPr>
        <p:grpSpPr>
          <a:xfrm>
            <a:off x="8282126" y="3589526"/>
            <a:ext cx="1436675" cy="227965"/>
            <a:chOff x="4369395" y="3284984"/>
            <a:chExt cx="1436675" cy="227965"/>
          </a:xfrm>
        </p:grpSpPr>
        <p:sp>
          <p:nvSpPr>
            <p:cNvPr id="6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核心成员</a:t>
              </a:r>
            </a:p>
          </p:txBody>
        </p:sp>
        <p:grpSp>
          <p:nvGrpSpPr>
            <p:cNvPr id="64" name="组合 63"/>
            <p:cNvGrpSpPr/>
            <p:nvPr/>
          </p:nvGrpSpPr>
          <p:grpSpPr>
            <a:xfrm>
              <a:off x="4369395" y="3316401"/>
              <a:ext cx="168551" cy="168551"/>
              <a:chOff x="5005199" y="3717032"/>
              <a:chExt cx="168551" cy="168551"/>
            </a:xfrm>
          </p:grpSpPr>
          <p:sp>
            <p:nvSpPr>
              <p:cNvPr id="65" name="椭圆 6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6" name="等腰三角形 6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7" name="组合 66"/>
          <p:cNvGrpSpPr/>
          <p:nvPr/>
        </p:nvGrpSpPr>
        <p:grpSpPr>
          <a:xfrm>
            <a:off x="6913974" y="3878138"/>
            <a:ext cx="1436675" cy="227965"/>
            <a:chOff x="4369395" y="3284984"/>
            <a:chExt cx="1436675" cy="227965"/>
          </a:xfrm>
        </p:grpSpPr>
        <p:sp>
          <p:nvSpPr>
            <p:cNvPr id="6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公司结构</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2" name="组合 71"/>
          <p:cNvGrpSpPr/>
          <p:nvPr/>
        </p:nvGrpSpPr>
        <p:grpSpPr>
          <a:xfrm>
            <a:off x="8282126" y="3877558"/>
            <a:ext cx="1436675" cy="227965"/>
            <a:chOff x="4369395" y="3284984"/>
            <a:chExt cx="1436675" cy="227965"/>
          </a:xfrm>
        </p:grpSpPr>
        <p:sp>
          <p:nvSpPr>
            <p:cNvPr id="7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公司大事记</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pic>
        <p:nvPicPr>
          <p:cNvPr id="77" name="图片 76" descr="29c4f1de4e3a6cb8e96a74486d8f93f5"/>
          <p:cNvPicPr>
            <a:picLocks noChangeAspect="1"/>
          </p:cNvPicPr>
          <p:nvPr/>
        </p:nvPicPr>
        <p:blipFill>
          <a:blip r:embed="rId3"/>
          <a:stretch>
            <a:fillRect/>
          </a:stretch>
        </p:blipFill>
        <p:spPr>
          <a:xfrm>
            <a:off x="1750060" y="1615440"/>
            <a:ext cx="5207635" cy="308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ppt_x"/>
                                          </p:val>
                                        </p:tav>
                                        <p:tav tm="100000">
                                          <p:val>
                                            <p:strVal val="#ppt_x"/>
                                          </p:val>
                                        </p:tav>
                                      </p:tavLst>
                                    </p:anim>
                                    <p:anim calcmode="lin" valueType="num">
                                      <p:cBhvr additive="base">
                                        <p:cTn id="27" dur="50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ppt_x"/>
                                          </p:val>
                                        </p:tav>
                                        <p:tav tm="100000">
                                          <p:val>
                                            <p:strVal val="#ppt_x"/>
                                          </p:val>
                                        </p:tav>
                                      </p:tavLst>
                                    </p:anim>
                                    <p:anim calcmode="lin" valueType="num">
                                      <p:cBhvr additive="base">
                                        <p:cTn id="37" dur="500" fill="hold"/>
                                        <p:tgtEl>
                                          <p:spTgt spid="67"/>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additive="base">
                                        <p:cTn id="41" dur="500" fill="hold"/>
                                        <p:tgtEl>
                                          <p:spTgt spid="72"/>
                                        </p:tgtEl>
                                        <p:attrNameLst>
                                          <p:attrName>ppt_x</p:attrName>
                                        </p:attrNameLst>
                                      </p:cBhvr>
                                      <p:tavLst>
                                        <p:tav tm="0">
                                          <p:val>
                                            <p:strVal val="#ppt_x"/>
                                          </p:val>
                                        </p:tav>
                                        <p:tav tm="100000">
                                          <p:val>
                                            <p:strVal val="#ppt_x"/>
                                          </p:val>
                                        </p:tav>
                                      </p:tavLst>
                                    </p:anim>
                                    <p:anim calcmode="lin" valueType="num">
                                      <p:cBhvr additive="base">
                                        <p:cTn id="4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2" name="组合 41"/>
          <p:cNvGrpSpPr/>
          <p:nvPr/>
        </p:nvGrpSpPr>
        <p:grpSpPr>
          <a:xfrm>
            <a:off x="7896800" y="341149"/>
            <a:ext cx="604358" cy="216024"/>
            <a:chOff x="264939" y="188640"/>
            <a:chExt cx="604358" cy="216024"/>
          </a:xfrm>
        </p:grpSpPr>
        <p:sp>
          <p:nvSpPr>
            <p:cNvPr id="43" name="燕尾形 4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燕尾形 4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燕尾形 4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6" name="组合 45"/>
          <p:cNvGrpSpPr/>
          <p:nvPr/>
        </p:nvGrpSpPr>
        <p:grpSpPr>
          <a:xfrm rot="10800000">
            <a:off x="3720336" y="341149"/>
            <a:ext cx="604358" cy="216024"/>
            <a:chOff x="264939" y="188640"/>
            <a:chExt cx="604358" cy="216024"/>
          </a:xfrm>
        </p:grpSpPr>
        <p:sp>
          <p:nvSpPr>
            <p:cNvPr id="47" name="燕尾形 4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燕尾形 4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2" name="任意多边形 11"/>
          <p:cNvSpPr/>
          <p:nvPr/>
        </p:nvSpPr>
        <p:spPr>
          <a:xfrm flipH="1">
            <a:off x="6219318" y="3140968"/>
            <a:ext cx="5061858" cy="1130346"/>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椭圆 12"/>
          <p:cNvSpPr>
            <a:spLocks noChangeAspect="1"/>
          </p:cNvSpPr>
          <p:nvPr/>
        </p:nvSpPr>
        <p:spPr>
          <a:xfrm>
            <a:off x="10236149" y="3161252"/>
            <a:ext cx="885534" cy="885534"/>
          </a:xfrm>
          <a:prstGeom prst="ellipse">
            <a:avLst/>
          </a:prstGeom>
          <a:solidFill>
            <a:srgbClr val="00B0F0"/>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DIN-BoldItalic" pitchFamily="50" charset="0"/>
            </a:endParaRPr>
          </a:p>
        </p:txBody>
      </p:sp>
      <p:sp>
        <p:nvSpPr>
          <p:cNvPr id="14" name="文本框 114"/>
          <p:cNvSpPr txBox="1"/>
          <p:nvPr/>
        </p:nvSpPr>
        <p:spPr>
          <a:xfrm>
            <a:off x="10385359" y="3333318"/>
            <a:ext cx="553085" cy="521970"/>
          </a:xfrm>
          <a:prstGeom prst="rect">
            <a:avLst/>
          </a:prstGeom>
          <a:noFill/>
        </p:spPr>
        <p:txBody>
          <a:bodyPr wrap="none" rtlCol="0">
            <a:spAutoFit/>
          </a:bodyPr>
          <a:lstStyle/>
          <a:p>
            <a:r>
              <a:rPr lang="en-US" altLang="zh-CN" sz="2800" b="1" dirty="0">
                <a:solidFill>
                  <a:schemeClr val="bg1"/>
                </a:solidFill>
                <a:latin typeface="Impact MT Std" pitchFamily="34" charset="0"/>
                <a:ea typeface="方正兰亭黑简体" panose="02000000000000000000" pitchFamily="2" charset="-122"/>
                <a:cs typeface="Arial Unicode MS" panose="020B0604020202020204" pitchFamily="34" charset="-122"/>
              </a:rPr>
              <a:t>02</a:t>
            </a:r>
            <a:endParaRPr lang="zh-CN" altLang="en-US" sz="2800" b="1" dirty="0">
              <a:solidFill>
                <a:schemeClr val="bg1"/>
              </a:solidFill>
              <a:latin typeface="Impact MT Std" pitchFamily="34" charset="0"/>
              <a:ea typeface="方正兰亭黑简体" panose="02000000000000000000" pitchFamily="2" charset="-122"/>
              <a:cs typeface="Arial Unicode MS" panose="020B0604020202020204" pitchFamily="34" charset="-122"/>
            </a:endParaRPr>
          </a:p>
        </p:txBody>
      </p:sp>
      <p:sp>
        <p:nvSpPr>
          <p:cNvPr id="15" name="矩形 14"/>
          <p:cNvSpPr/>
          <p:nvPr/>
        </p:nvSpPr>
        <p:spPr>
          <a:xfrm rot="17113113" flipV="1">
            <a:off x="5968372" y="1377892"/>
            <a:ext cx="1145461" cy="3024641"/>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任意多边形 15"/>
          <p:cNvSpPr/>
          <p:nvPr/>
        </p:nvSpPr>
        <p:spPr>
          <a:xfrm flipH="1">
            <a:off x="4931477" y="1911246"/>
            <a:ext cx="5061858" cy="1130346"/>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椭圆 16"/>
          <p:cNvSpPr>
            <a:spLocks noChangeAspect="1"/>
          </p:cNvSpPr>
          <p:nvPr/>
        </p:nvSpPr>
        <p:spPr>
          <a:xfrm>
            <a:off x="8948308" y="2033652"/>
            <a:ext cx="885534" cy="885534"/>
          </a:xfrm>
          <a:prstGeom prst="ellipse">
            <a:avLst/>
          </a:prstGeom>
          <a:solidFill>
            <a:srgbClr val="FF6D67"/>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DIN-BoldItalic" pitchFamily="50" charset="0"/>
            </a:endParaRPr>
          </a:p>
        </p:txBody>
      </p:sp>
      <p:sp>
        <p:nvSpPr>
          <p:cNvPr id="18" name="文本框 118"/>
          <p:cNvSpPr txBox="1"/>
          <p:nvPr/>
        </p:nvSpPr>
        <p:spPr>
          <a:xfrm>
            <a:off x="9097518" y="2205718"/>
            <a:ext cx="509905" cy="521970"/>
          </a:xfrm>
          <a:prstGeom prst="rect">
            <a:avLst/>
          </a:prstGeom>
          <a:noFill/>
        </p:spPr>
        <p:txBody>
          <a:bodyPr wrap="none" rtlCol="0">
            <a:spAutoFit/>
          </a:bodyPr>
          <a:lstStyle/>
          <a:p>
            <a:r>
              <a:rPr lang="en-US" altLang="zh-CN" sz="2800" b="1" dirty="0">
                <a:solidFill>
                  <a:schemeClr val="bg1"/>
                </a:solidFill>
                <a:latin typeface="Impact MT Std" pitchFamily="34" charset="0"/>
                <a:ea typeface="方正兰亭黑简体" panose="02000000000000000000" pitchFamily="2" charset="-122"/>
                <a:cs typeface="Arial Unicode MS" panose="020B0604020202020204" pitchFamily="34" charset="-122"/>
              </a:rPr>
              <a:t>01</a:t>
            </a:r>
            <a:endParaRPr lang="zh-CN" altLang="en-US" sz="2800" b="1" dirty="0">
              <a:solidFill>
                <a:schemeClr val="bg1"/>
              </a:solidFill>
              <a:latin typeface="Impact MT Std" pitchFamily="34" charset="0"/>
              <a:ea typeface="方正兰亭黑简体" panose="02000000000000000000" pitchFamily="2" charset="-122"/>
              <a:cs typeface="Arial Unicode MS" panose="020B0604020202020204" pitchFamily="34" charset="-122"/>
            </a:endParaRPr>
          </a:p>
        </p:txBody>
      </p:sp>
      <p:sp>
        <p:nvSpPr>
          <p:cNvPr id="19" name="矩形 18"/>
          <p:cNvSpPr/>
          <p:nvPr/>
        </p:nvSpPr>
        <p:spPr>
          <a:xfrm rot="17113113" flipV="1">
            <a:off x="5968372" y="3831750"/>
            <a:ext cx="1145461" cy="3024641"/>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19"/>
          <p:cNvSpPr/>
          <p:nvPr/>
        </p:nvSpPr>
        <p:spPr>
          <a:xfrm flipH="1">
            <a:off x="4931477" y="4365104"/>
            <a:ext cx="5061858" cy="1130346"/>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椭圆 20"/>
          <p:cNvSpPr>
            <a:spLocks noChangeAspect="1"/>
          </p:cNvSpPr>
          <p:nvPr/>
        </p:nvSpPr>
        <p:spPr>
          <a:xfrm>
            <a:off x="8948308" y="4487510"/>
            <a:ext cx="885534" cy="885534"/>
          </a:xfrm>
          <a:prstGeom prst="ellipse">
            <a:avLst/>
          </a:prstGeom>
          <a:solidFill>
            <a:srgbClr val="00AF92"/>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DIN-BoldItalic" pitchFamily="50" charset="0"/>
            </a:endParaRPr>
          </a:p>
        </p:txBody>
      </p:sp>
      <p:sp>
        <p:nvSpPr>
          <p:cNvPr id="22" name="文本框 122"/>
          <p:cNvSpPr txBox="1"/>
          <p:nvPr/>
        </p:nvSpPr>
        <p:spPr>
          <a:xfrm>
            <a:off x="9097518" y="4659576"/>
            <a:ext cx="563245" cy="521970"/>
          </a:xfrm>
          <a:prstGeom prst="rect">
            <a:avLst/>
          </a:prstGeom>
          <a:noFill/>
        </p:spPr>
        <p:txBody>
          <a:bodyPr wrap="none" rtlCol="0">
            <a:spAutoFit/>
          </a:bodyPr>
          <a:lstStyle/>
          <a:p>
            <a:r>
              <a:rPr lang="en-US" altLang="zh-CN" sz="2800" b="1" dirty="0">
                <a:solidFill>
                  <a:schemeClr val="bg1"/>
                </a:solidFill>
                <a:latin typeface="Impact MT Std" pitchFamily="34" charset="0"/>
                <a:ea typeface="方正兰亭黑简体" panose="02000000000000000000" pitchFamily="2" charset="-122"/>
                <a:cs typeface="Arial Unicode MS" panose="020B0604020202020204" pitchFamily="34" charset="-122"/>
              </a:rPr>
              <a:t>03</a:t>
            </a:r>
            <a:endParaRPr lang="zh-CN" altLang="en-US" sz="2800" b="1" dirty="0">
              <a:solidFill>
                <a:schemeClr val="bg1"/>
              </a:solidFill>
              <a:latin typeface="Impact MT Std" pitchFamily="34" charset="0"/>
              <a:ea typeface="方正兰亭黑简体" panose="02000000000000000000" pitchFamily="2" charset="-122"/>
              <a:cs typeface="Arial Unicode MS" panose="020B0604020202020204" pitchFamily="34" charset="-122"/>
            </a:endParaRPr>
          </a:p>
        </p:txBody>
      </p:sp>
      <p:grpSp>
        <p:nvGrpSpPr>
          <p:cNvPr id="23" name="组合 22"/>
          <p:cNvGrpSpPr/>
          <p:nvPr/>
        </p:nvGrpSpPr>
        <p:grpSpPr>
          <a:xfrm>
            <a:off x="9527949" y="3645024"/>
            <a:ext cx="385075" cy="317752"/>
            <a:chOff x="2778125" y="844550"/>
            <a:chExt cx="971550" cy="801688"/>
          </a:xfrm>
          <a:solidFill>
            <a:srgbClr val="00B0F0"/>
          </a:solidFill>
        </p:grpSpPr>
        <p:sp>
          <p:nvSpPr>
            <p:cNvPr id="24" name="Freeform 32"/>
            <p:cNvSpPr/>
            <p:nvPr/>
          </p:nvSpPr>
          <p:spPr bwMode="auto">
            <a:xfrm>
              <a:off x="3081338" y="1498600"/>
              <a:ext cx="365125" cy="147638"/>
            </a:xfrm>
            <a:custGeom>
              <a:avLst/>
              <a:gdLst>
                <a:gd name="T0" fmla="*/ 88 w 96"/>
                <a:gd name="T1" fmla="*/ 23 h 39"/>
                <a:gd name="T2" fmla="*/ 56 w 96"/>
                <a:gd name="T3" fmla="*/ 23 h 39"/>
                <a:gd name="T4" fmla="*/ 56 w 96"/>
                <a:gd name="T5" fmla="*/ 8 h 39"/>
                <a:gd name="T6" fmla="*/ 48 w 96"/>
                <a:gd name="T7" fmla="*/ 0 h 39"/>
                <a:gd name="T8" fmla="*/ 40 w 96"/>
                <a:gd name="T9" fmla="*/ 8 h 39"/>
                <a:gd name="T10" fmla="*/ 40 w 96"/>
                <a:gd name="T11" fmla="*/ 23 h 39"/>
                <a:gd name="T12" fmla="*/ 8 w 96"/>
                <a:gd name="T13" fmla="*/ 23 h 39"/>
                <a:gd name="T14" fmla="*/ 0 w 96"/>
                <a:gd name="T15" fmla="*/ 31 h 39"/>
                <a:gd name="T16" fmla="*/ 8 w 96"/>
                <a:gd name="T17" fmla="*/ 39 h 39"/>
                <a:gd name="T18" fmla="*/ 88 w 96"/>
                <a:gd name="T19" fmla="*/ 39 h 39"/>
                <a:gd name="T20" fmla="*/ 96 w 96"/>
                <a:gd name="T21" fmla="*/ 31 h 39"/>
                <a:gd name="T22" fmla="*/ 88 w 96"/>
                <a:gd name="T23"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9">
                  <a:moveTo>
                    <a:pt x="88" y="23"/>
                  </a:moveTo>
                  <a:cubicBezTo>
                    <a:pt x="56" y="23"/>
                    <a:pt x="56" y="23"/>
                    <a:pt x="56" y="23"/>
                  </a:cubicBezTo>
                  <a:cubicBezTo>
                    <a:pt x="56" y="8"/>
                    <a:pt x="56" y="8"/>
                    <a:pt x="56" y="8"/>
                  </a:cubicBezTo>
                  <a:cubicBezTo>
                    <a:pt x="56" y="4"/>
                    <a:pt x="53" y="0"/>
                    <a:pt x="48" y="0"/>
                  </a:cubicBezTo>
                  <a:cubicBezTo>
                    <a:pt x="44" y="0"/>
                    <a:pt x="40" y="4"/>
                    <a:pt x="40" y="8"/>
                  </a:cubicBezTo>
                  <a:cubicBezTo>
                    <a:pt x="40" y="23"/>
                    <a:pt x="40" y="23"/>
                    <a:pt x="40" y="23"/>
                  </a:cubicBezTo>
                  <a:cubicBezTo>
                    <a:pt x="8" y="23"/>
                    <a:pt x="8" y="23"/>
                    <a:pt x="8" y="23"/>
                  </a:cubicBezTo>
                  <a:cubicBezTo>
                    <a:pt x="3" y="23"/>
                    <a:pt x="0" y="26"/>
                    <a:pt x="0" y="31"/>
                  </a:cubicBezTo>
                  <a:cubicBezTo>
                    <a:pt x="0" y="35"/>
                    <a:pt x="3" y="39"/>
                    <a:pt x="8" y="39"/>
                  </a:cubicBezTo>
                  <a:cubicBezTo>
                    <a:pt x="88" y="39"/>
                    <a:pt x="88" y="39"/>
                    <a:pt x="88" y="39"/>
                  </a:cubicBezTo>
                  <a:cubicBezTo>
                    <a:pt x="93" y="39"/>
                    <a:pt x="96" y="35"/>
                    <a:pt x="96" y="31"/>
                  </a:cubicBezTo>
                  <a:cubicBezTo>
                    <a:pt x="96" y="26"/>
                    <a:pt x="93" y="23"/>
                    <a:pt x="88" y="23"/>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33"/>
            <p:cNvSpPr>
              <a:spLocks noEditPoints="1"/>
            </p:cNvSpPr>
            <p:nvPr/>
          </p:nvSpPr>
          <p:spPr bwMode="auto">
            <a:xfrm>
              <a:off x="2778125" y="844550"/>
              <a:ext cx="971550" cy="615950"/>
            </a:xfrm>
            <a:custGeom>
              <a:avLst/>
              <a:gdLst>
                <a:gd name="T0" fmla="*/ 240 w 256"/>
                <a:gd name="T1" fmla="*/ 0 h 162"/>
                <a:gd name="T2" fmla="*/ 16 w 256"/>
                <a:gd name="T3" fmla="*/ 0 h 162"/>
                <a:gd name="T4" fmla="*/ 0 w 256"/>
                <a:gd name="T5" fmla="*/ 16 h 162"/>
                <a:gd name="T6" fmla="*/ 0 w 256"/>
                <a:gd name="T7" fmla="*/ 146 h 162"/>
                <a:gd name="T8" fmla="*/ 16 w 256"/>
                <a:gd name="T9" fmla="*/ 162 h 162"/>
                <a:gd name="T10" fmla="*/ 240 w 256"/>
                <a:gd name="T11" fmla="*/ 162 h 162"/>
                <a:gd name="T12" fmla="*/ 256 w 256"/>
                <a:gd name="T13" fmla="*/ 146 h 162"/>
                <a:gd name="T14" fmla="*/ 256 w 256"/>
                <a:gd name="T15" fmla="*/ 16 h 162"/>
                <a:gd name="T16" fmla="*/ 240 w 256"/>
                <a:gd name="T17" fmla="*/ 0 h 162"/>
                <a:gd name="T18" fmla="*/ 16 w 256"/>
                <a:gd name="T19" fmla="*/ 146 h 162"/>
                <a:gd name="T20" fmla="*/ 16 w 256"/>
                <a:gd name="T21" fmla="*/ 134 h 162"/>
                <a:gd name="T22" fmla="*/ 169 w 256"/>
                <a:gd name="T23" fmla="*/ 134 h 162"/>
                <a:gd name="T24" fmla="*/ 175 w 256"/>
                <a:gd name="T25" fmla="*/ 129 h 162"/>
                <a:gd name="T26" fmla="*/ 169 w 256"/>
                <a:gd name="T27" fmla="*/ 123 h 162"/>
                <a:gd name="T28" fmla="*/ 16 w 256"/>
                <a:gd name="T29" fmla="*/ 123 h 162"/>
                <a:gd name="T30" fmla="*/ 16 w 256"/>
                <a:gd name="T31" fmla="*/ 16 h 162"/>
                <a:gd name="T32" fmla="*/ 240 w 256"/>
                <a:gd name="T33" fmla="*/ 16 h 162"/>
                <a:gd name="T34" fmla="*/ 240 w 256"/>
                <a:gd name="T35" fmla="*/ 123 h 162"/>
                <a:gd name="T36" fmla="*/ 202 w 256"/>
                <a:gd name="T37" fmla="*/ 123 h 162"/>
                <a:gd name="T38" fmla="*/ 197 w 256"/>
                <a:gd name="T39" fmla="*/ 129 h 162"/>
                <a:gd name="T40" fmla="*/ 202 w 256"/>
                <a:gd name="T41" fmla="*/ 134 h 162"/>
                <a:gd name="T42" fmla="*/ 240 w 256"/>
                <a:gd name="T43" fmla="*/ 134 h 162"/>
                <a:gd name="T44" fmla="*/ 240 w 256"/>
                <a:gd name="T45" fmla="*/ 146 h 162"/>
                <a:gd name="T46" fmla="*/ 16 w 256"/>
                <a:gd name="T47"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162">
                  <a:moveTo>
                    <a:pt x="240" y="0"/>
                  </a:moveTo>
                  <a:cubicBezTo>
                    <a:pt x="16" y="0"/>
                    <a:pt x="16" y="0"/>
                    <a:pt x="16" y="0"/>
                  </a:cubicBezTo>
                  <a:cubicBezTo>
                    <a:pt x="7" y="0"/>
                    <a:pt x="0" y="7"/>
                    <a:pt x="0" y="16"/>
                  </a:cubicBezTo>
                  <a:cubicBezTo>
                    <a:pt x="0" y="146"/>
                    <a:pt x="0" y="146"/>
                    <a:pt x="0" y="146"/>
                  </a:cubicBezTo>
                  <a:cubicBezTo>
                    <a:pt x="0" y="154"/>
                    <a:pt x="7" y="162"/>
                    <a:pt x="16" y="162"/>
                  </a:cubicBezTo>
                  <a:cubicBezTo>
                    <a:pt x="240" y="162"/>
                    <a:pt x="240" y="162"/>
                    <a:pt x="240" y="162"/>
                  </a:cubicBezTo>
                  <a:cubicBezTo>
                    <a:pt x="249" y="162"/>
                    <a:pt x="256" y="154"/>
                    <a:pt x="256" y="146"/>
                  </a:cubicBezTo>
                  <a:cubicBezTo>
                    <a:pt x="256" y="16"/>
                    <a:pt x="256" y="16"/>
                    <a:pt x="256" y="16"/>
                  </a:cubicBezTo>
                  <a:cubicBezTo>
                    <a:pt x="256" y="7"/>
                    <a:pt x="249" y="0"/>
                    <a:pt x="240" y="0"/>
                  </a:cubicBezTo>
                  <a:close/>
                  <a:moveTo>
                    <a:pt x="16" y="146"/>
                  </a:moveTo>
                  <a:cubicBezTo>
                    <a:pt x="16" y="134"/>
                    <a:pt x="16" y="134"/>
                    <a:pt x="16" y="134"/>
                  </a:cubicBezTo>
                  <a:cubicBezTo>
                    <a:pt x="169" y="134"/>
                    <a:pt x="169" y="134"/>
                    <a:pt x="169" y="134"/>
                  </a:cubicBezTo>
                  <a:cubicBezTo>
                    <a:pt x="172" y="134"/>
                    <a:pt x="175" y="132"/>
                    <a:pt x="175" y="129"/>
                  </a:cubicBezTo>
                  <a:cubicBezTo>
                    <a:pt x="175" y="126"/>
                    <a:pt x="172" y="123"/>
                    <a:pt x="169" y="123"/>
                  </a:cubicBezTo>
                  <a:cubicBezTo>
                    <a:pt x="16" y="123"/>
                    <a:pt x="16" y="123"/>
                    <a:pt x="16" y="123"/>
                  </a:cubicBezTo>
                  <a:cubicBezTo>
                    <a:pt x="16" y="16"/>
                    <a:pt x="16" y="16"/>
                    <a:pt x="16" y="16"/>
                  </a:cubicBezTo>
                  <a:cubicBezTo>
                    <a:pt x="240" y="16"/>
                    <a:pt x="240" y="16"/>
                    <a:pt x="240" y="16"/>
                  </a:cubicBezTo>
                  <a:cubicBezTo>
                    <a:pt x="240" y="123"/>
                    <a:pt x="240" y="123"/>
                    <a:pt x="240" y="123"/>
                  </a:cubicBezTo>
                  <a:cubicBezTo>
                    <a:pt x="202" y="123"/>
                    <a:pt x="202" y="123"/>
                    <a:pt x="202" y="123"/>
                  </a:cubicBezTo>
                  <a:cubicBezTo>
                    <a:pt x="199" y="123"/>
                    <a:pt x="197" y="126"/>
                    <a:pt x="197" y="129"/>
                  </a:cubicBezTo>
                  <a:cubicBezTo>
                    <a:pt x="197" y="132"/>
                    <a:pt x="199" y="134"/>
                    <a:pt x="202" y="134"/>
                  </a:cubicBezTo>
                  <a:cubicBezTo>
                    <a:pt x="240" y="134"/>
                    <a:pt x="240" y="134"/>
                    <a:pt x="240" y="134"/>
                  </a:cubicBezTo>
                  <a:cubicBezTo>
                    <a:pt x="240" y="146"/>
                    <a:pt x="240" y="146"/>
                    <a:pt x="240" y="146"/>
                  </a:cubicBezTo>
                  <a:lnTo>
                    <a:pt x="16" y="146"/>
                  </a:lnTo>
                  <a:close/>
                </a:path>
              </a:pathLst>
            </a:custGeom>
            <a:grpFill/>
            <a:ln>
              <a:noFill/>
            </a:ln>
          </p:spPr>
          <p:txBody>
            <a:bodyPr vert="horz" wrap="square" lIns="91440" tIns="45720" rIns="91440" bIns="45720" numCol="1" anchor="t" anchorCtr="0" compatLnSpc="1"/>
            <a:lstStyle/>
            <a:p>
              <a:endParaRPr lang="zh-CN" altLang="en-US"/>
            </a:p>
          </p:txBody>
        </p:sp>
      </p:grpSp>
      <p:sp>
        <p:nvSpPr>
          <p:cNvPr id="26" name="Freeform 86"/>
          <p:cNvSpPr>
            <a:spLocks noEditPoints="1"/>
          </p:cNvSpPr>
          <p:nvPr/>
        </p:nvSpPr>
        <p:spPr bwMode="auto">
          <a:xfrm>
            <a:off x="5208463" y="2255545"/>
            <a:ext cx="393385" cy="441748"/>
          </a:xfrm>
          <a:custGeom>
            <a:avLst/>
            <a:gdLst>
              <a:gd name="T0" fmla="*/ 119 w 228"/>
              <a:gd name="T1" fmla="*/ 14 h 256"/>
              <a:gd name="T2" fmla="*/ 114 w 228"/>
              <a:gd name="T3" fmla="*/ 0 h 256"/>
              <a:gd name="T4" fmla="*/ 109 w 228"/>
              <a:gd name="T5" fmla="*/ 14 h 256"/>
              <a:gd name="T6" fmla="*/ 109 w 228"/>
              <a:gd name="T7" fmla="*/ 242 h 256"/>
              <a:gd name="T8" fmla="*/ 114 w 228"/>
              <a:gd name="T9" fmla="*/ 256 h 256"/>
              <a:gd name="T10" fmla="*/ 119 w 228"/>
              <a:gd name="T11" fmla="*/ 242 h 256"/>
              <a:gd name="T12" fmla="*/ 206 w 228"/>
              <a:gd name="T13" fmla="*/ 163 h 256"/>
              <a:gd name="T14" fmla="*/ 183 w 228"/>
              <a:gd name="T15" fmla="*/ 128 h 256"/>
              <a:gd name="T16" fmla="*/ 206 w 228"/>
              <a:gd name="T17" fmla="*/ 93 h 256"/>
              <a:gd name="T18" fmla="*/ 206 w 228"/>
              <a:gd name="T19" fmla="*/ 163 h 256"/>
              <a:gd name="T20" fmla="*/ 119 w 228"/>
              <a:gd name="T21" fmla="*/ 226 h 256"/>
              <a:gd name="T22" fmla="*/ 167 w 228"/>
              <a:gd name="T23" fmla="*/ 167 h 256"/>
              <a:gd name="T24" fmla="*/ 61 w 228"/>
              <a:gd name="T25" fmla="*/ 167 h 256"/>
              <a:gd name="T26" fmla="*/ 109 w 228"/>
              <a:gd name="T27" fmla="*/ 226 h 256"/>
              <a:gd name="T28" fmla="*/ 61 w 228"/>
              <a:gd name="T29" fmla="*/ 167 h 256"/>
              <a:gd name="T30" fmla="*/ 58 w 228"/>
              <a:gd name="T31" fmla="*/ 100 h 256"/>
              <a:gd name="T32" fmla="*/ 109 w 228"/>
              <a:gd name="T33" fmla="*/ 154 h 256"/>
              <a:gd name="T34" fmla="*/ 56 w 228"/>
              <a:gd name="T35" fmla="*/ 128 h 256"/>
              <a:gd name="T36" fmla="*/ 119 w 228"/>
              <a:gd name="T37" fmla="*/ 102 h 256"/>
              <a:gd name="T38" fmla="*/ 172 w 228"/>
              <a:gd name="T39" fmla="*/ 128 h 256"/>
              <a:gd name="T40" fmla="*/ 119 w 228"/>
              <a:gd name="T41" fmla="*/ 154 h 256"/>
              <a:gd name="T42" fmla="*/ 69 w 228"/>
              <a:gd name="T43" fmla="*/ 43 h 256"/>
              <a:gd name="T44" fmla="*/ 78 w 228"/>
              <a:gd name="T45" fmla="*/ 50 h 256"/>
              <a:gd name="T46" fmla="*/ 109 w 228"/>
              <a:gd name="T47" fmla="*/ 30 h 256"/>
              <a:gd name="T48" fmla="*/ 114 w 228"/>
              <a:gd name="T49" fmla="*/ 55 h 256"/>
              <a:gd name="T50" fmla="*/ 119 w 228"/>
              <a:gd name="T51" fmla="*/ 30 h 256"/>
              <a:gd name="T52" fmla="*/ 150 w 228"/>
              <a:gd name="T53" fmla="*/ 50 h 256"/>
              <a:gd name="T54" fmla="*/ 158 w 228"/>
              <a:gd name="T55" fmla="*/ 51 h 256"/>
              <a:gd name="T56" fmla="*/ 156 w 228"/>
              <a:gd name="T57" fmla="*/ 39 h 256"/>
              <a:gd name="T58" fmla="*/ 178 w 228"/>
              <a:gd name="T59" fmla="*/ 88 h 256"/>
              <a:gd name="T60" fmla="*/ 164 w 228"/>
              <a:gd name="T61" fmla="*/ 64 h 256"/>
              <a:gd name="T62" fmla="*/ 167 w 228"/>
              <a:gd name="T63" fmla="*/ 89 h 256"/>
              <a:gd name="T64" fmla="*/ 119 w 228"/>
              <a:gd name="T65" fmla="*/ 74 h 256"/>
              <a:gd name="T66" fmla="*/ 109 w 228"/>
              <a:gd name="T67" fmla="*/ 74 h 256"/>
              <a:gd name="T68" fmla="*/ 61 w 228"/>
              <a:gd name="T69" fmla="*/ 89 h 256"/>
              <a:gd name="T70" fmla="*/ 63 w 228"/>
              <a:gd name="T71" fmla="*/ 64 h 256"/>
              <a:gd name="T72" fmla="*/ 50 w 228"/>
              <a:gd name="T73" fmla="*/ 88 h 256"/>
              <a:gd name="T74" fmla="*/ 72 w 228"/>
              <a:gd name="T75" fmla="*/ 39 h 256"/>
              <a:gd name="T76" fmla="*/ 48 w 228"/>
              <a:gd name="T77" fmla="*/ 98 h 256"/>
              <a:gd name="T78" fmla="*/ 48 w 228"/>
              <a:gd name="T79" fmla="*/ 157 h 256"/>
              <a:gd name="T80" fmla="*/ 16 w 228"/>
              <a:gd name="T81" fmla="*/ 128 h 256"/>
              <a:gd name="T82" fmla="*/ 27 w 228"/>
              <a:gd name="T83" fmla="*/ 173 h 256"/>
              <a:gd name="T84" fmla="*/ 73 w 228"/>
              <a:gd name="T85" fmla="*/ 217 h 256"/>
              <a:gd name="T86" fmla="*/ 155 w 228"/>
              <a:gd name="T87" fmla="*/ 217 h 256"/>
              <a:gd name="T88" fmla="*/ 201 w 228"/>
              <a:gd name="T89" fmla="*/ 17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8" h="256">
                <a:moveTo>
                  <a:pt x="228" y="128"/>
                </a:moveTo>
                <a:cubicBezTo>
                  <a:pt x="228" y="67"/>
                  <a:pt x="180" y="17"/>
                  <a:pt x="119" y="14"/>
                </a:cubicBezTo>
                <a:cubicBezTo>
                  <a:pt x="119" y="6"/>
                  <a:pt x="119" y="6"/>
                  <a:pt x="119" y="6"/>
                </a:cubicBezTo>
                <a:cubicBezTo>
                  <a:pt x="119" y="3"/>
                  <a:pt x="117" y="0"/>
                  <a:pt x="114" y="0"/>
                </a:cubicBezTo>
                <a:cubicBezTo>
                  <a:pt x="111" y="0"/>
                  <a:pt x="109" y="3"/>
                  <a:pt x="109" y="6"/>
                </a:cubicBezTo>
                <a:cubicBezTo>
                  <a:pt x="109" y="14"/>
                  <a:pt x="109" y="14"/>
                  <a:pt x="109" y="14"/>
                </a:cubicBezTo>
                <a:cubicBezTo>
                  <a:pt x="48" y="17"/>
                  <a:pt x="0" y="67"/>
                  <a:pt x="0" y="128"/>
                </a:cubicBezTo>
                <a:cubicBezTo>
                  <a:pt x="0" y="189"/>
                  <a:pt x="48" y="239"/>
                  <a:pt x="109" y="242"/>
                </a:cubicBezTo>
                <a:cubicBezTo>
                  <a:pt x="109" y="251"/>
                  <a:pt x="109" y="251"/>
                  <a:pt x="109" y="251"/>
                </a:cubicBezTo>
                <a:cubicBezTo>
                  <a:pt x="109" y="254"/>
                  <a:pt x="111" y="256"/>
                  <a:pt x="114" y="256"/>
                </a:cubicBezTo>
                <a:cubicBezTo>
                  <a:pt x="117" y="256"/>
                  <a:pt x="119" y="254"/>
                  <a:pt x="119" y="251"/>
                </a:cubicBezTo>
                <a:cubicBezTo>
                  <a:pt x="119" y="242"/>
                  <a:pt x="119" y="242"/>
                  <a:pt x="119" y="242"/>
                </a:cubicBezTo>
                <a:cubicBezTo>
                  <a:pt x="180" y="239"/>
                  <a:pt x="228" y="189"/>
                  <a:pt x="228" y="128"/>
                </a:cubicBezTo>
                <a:close/>
                <a:moveTo>
                  <a:pt x="206" y="163"/>
                </a:moveTo>
                <a:cubicBezTo>
                  <a:pt x="201" y="161"/>
                  <a:pt x="193" y="159"/>
                  <a:pt x="180" y="157"/>
                </a:cubicBezTo>
                <a:cubicBezTo>
                  <a:pt x="182" y="148"/>
                  <a:pt x="183" y="138"/>
                  <a:pt x="183" y="128"/>
                </a:cubicBezTo>
                <a:cubicBezTo>
                  <a:pt x="183" y="118"/>
                  <a:pt x="182" y="108"/>
                  <a:pt x="180" y="98"/>
                </a:cubicBezTo>
                <a:cubicBezTo>
                  <a:pt x="193" y="97"/>
                  <a:pt x="201" y="95"/>
                  <a:pt x="206" y="93"/>
                </a:cubicBezTo>
                <a:cubicBezTo>
                  <a:pt x="210" y="104"/>
                  <a:pt x="212" y="116"/>
                  <a:pt x="212" y="128"/>
                </a:cubicBezTo>
                <a:cubicBezTo>
                  <a:pt x="212" y="140"/>
                  <a:pt x="210" y="152"/>
                  <a:pt x="206" y="163"/>
                </a:cubicBezTo>
                <a:close/>
                <a:moveTo>
                  <a:pt x="130" y="225"/>
                </a:moveTo>
                <a:cubicBezTo>
                  <a:pt x="127" y="225"/>
                  <a:pt x="123" y="226"/>
                  <a:pt x="119" y="226"/>
                </a:cubicBezTo>
                <a:cubicBezTo>
                  <a:pt x="119" y="165"/>
                  <a:pt x="119" y="165"/>
                  <a:pt x="119" y="165"/>
                </a:cubicBezTo>
                <a:cubicBezTo>
                  <a:pt x="138" y="165"/>
                  <a:pt x="154" y="166"/>
                  <a:pt x="167" y="167"/>
                </a:cubicBezTo>
                <a:cubicBezTo>
                  <a:pt x="161" y="195"/>
                  <a:pt x="147" y="216"/>
                  <a:pt x="130" y="225"/>
                </a:cubicBezTo>
                <a:close/>
                <a:moveTo>
                  <a:pt x="61" y="167"/>
                </a:moveTo>
                <a:cubicBezTo>
                  <a:pt x="74" y="166"/>
                  <a:pt x="90" y="165"/>
                  <a:pt x="109" y="165"/>
                </a:cubicBezTo>
                <a:cubicBezTo>
                  <a:pt x="109" y="226"/>
                  <a:pt x="109" y="226"/>
                  <a:pt x="109" y="226"/>
                </a:cubicBezTo>
                <a:cubicBezTo>
                  <a:pt x="105" y="226"/>
                  <a:pt x="101" y="225"/>
                  <a:pt x="98" y="225"/>
                </a:cubicBezTo>
                <a:cubicBezTo>
                  <a:pt x="81" y="216"/>
                  <a:pt x="67" y="195"/>
                  <a:pt x="61" y="167"/>
                </a:cubicBezTo>
                <a:close/>
                <a:moveTo>
                  <a:pt x="56" y="128"/>
                </a:moveTo>
                <a:cubicBezTo>
                  <a:pt x="56" y="118"/>
                  <a:pt x="57" y="109"/>
                  <a:pt x="58" y="100"/>
                </a:cubicBezTo>
                <a:cubicBezTo>
                  <a:pt x="73" y="101"/>
                  <a:pt x="90" y="102"/>
                  <a:pt x="109" y="102"/>
                </a:cubicBezTo>
                <a:cubicBezTo>
                  <a:pt x="109" y="154"/>
                  <a:pt x="109" y="154"/>
                  <a:pt x="109" y="154"/>
                </a:cubicBezTo>
                <a:cubicBezTo>
                  <a:pt x="90" y="154"/>
                  <a:pt x="73" y="155"/>
                  <a:pt x="58" y="156"/>
                </a:cubicBezTo>
                <a:cubicBezTo>
                  <a:pt x="57" y="147"/>
                  <a:pt x="56" y="138"/>
                  <a:pt x="56" y="128"/>
                </a:cubicBezTo>
                <a:close/>
                <a:moveTo>
                  <a:pt x="119" y="154"/>
                </a:moveTo>
                <a:cubicBezTo>
                  <a:pt x="119" y="102"/>
                  <a:pt x="119" y="102"/>
                  <a:pt x="119" y="102"/>
                </a:cubicBezTo>
                <a:cubicBezTo>
                  <a:pt x="138" y="102"/>
                  <a:pt x="155" y="101"/>
                  <a:pt x="169" y="100"/>
                </a:cubicBezTo>
                <a:cubicBezTo>
                  <a:pt x="171" y="109"/>
                  <a:pt x="172" y="118"/>
                  <a:pt x="172" y="128"/>
                </a:cubicBezTo>
                <a:cubicBezTo>
                  <a:pt x="172" y="138"/>
                  <a:pt x="171" y="147"/>
                  <a:pt x="170" y="156"/>
                </a:cubicBezTo>
                <a:cubicBezTo>
                  <a:pt x="155" y="155"/>
                  <a:pt x="138" y="154"/>
                  <a:pt x="119" y="154"/>
                </a:cubicBezTo>
                <a:close/>
                <a:moveTo>
                  <a:pt x="72" y="39"/>
                </a:moveTo>
                <a:cubicBezTo>
                  <a:pt x="71" y="40"/>
                  <a:pt x="70" y="42"/>
                  <a:pt x="69" y="43"/>
                </a:cubicBezTo>
                <a:cubicBezTo>
                  <a:pt x="67" y="46"/>
                  <a:pt x="68" y="49"/>
                  <a:pt x="70" y="51"/>
                </a:cubicBezTo>
                <a:cubicBezTo>
                  <a:pt x="73" y="52"/>
                  <a:pt x="76" y="52"/>
                  <a:pt x="78" y="50"/>
                </a:cubicBezTo>
                <a:cubicBezTo>
                  <a:pt x="84" y="41"/>
                  <a:pt x="91" y="35"/>
                  <a:pt x="98" y="31"/>
                </a:cubicBezTo>
                <a:cubicBezTo>
                  <a:pt x="102" y="30"/>
                  <a:pt x="105" y="30"/>
                  <a:pt x="109" y="30"/>
                </a:cubicBezTo>
                <a:cubicBezTo>
                  <a:pt x="109" y="50"/>
                  <a:pt x="109" y="50"/>
                  <a:pt x="109" y="50"/>
                </a:cubicBezTo>
                <a:cubicBezTo>
                  <a:pt x="109" y="53"/>
                  <a:pt x="111" y="55"/>
                  <a:pt x="114" y="55"/>
                </a:cubicBezTo>
                <a:cubicBezTo>
                  <a:pt x="117" y="55"/>
                  <a:pt x="119" y="53"/>
                  <a:pt x="119" y="50"/>
                </a:cubicBezTo>
                <a:cubicBezTo>
                  <a:pt x="119" y="30"/>
                  <a:pt x="119" y="30"/>
                  <a:pt x="119" y="30"/>
                </a:cubicBezTo>
                <a:cubicBezTo>
                  <a:pt x="123" y="30"/>
                  <a:pt x="126" y="30"/>
                  <a:pt x="130" y="31"/>
                </a:cubicBezTo>
                <a:cubicBezTo>
                  <a:pt x="137" y="35"/>
                  <a:pt x="144" y="41"/>
                  <a:pt x="150" y="50"/>
                </a:cubicBezTo>
                <a:cubicBezTo>
                  <a:pt x="151" y="51"/>
                  <a:pt x="153" y="52"/>
                  <a:pt x="155" y="52"/>
                </a:cubicBezTo>
                <a:cubicBezTo>
                  <a:pt x="156" y="52"/>
                  <a:pt x="157" y="51"/>
                  <a:pt x="158" y="51"/>
                </a:cubicBezTo>
                <a:cubicBezTo>
                  <a:pt x="160" y="49"/>
                  <a:pt x="161" y="46"/>
                  <a:pt x="159" y="43"/>
                </a:cubicBezTo>
                <a:cubicBezTo>
                  <a:pt x="158" y="42"/>
                  <a:pt x="157" y="40"/>
                  <a:pt x="156" y="39"/>
                </a:cubicBezTo>
                <a:cubicBezTo>
                  <a:pt x="175" y="48"/>
                  <a:pt x="191" y="64"/>
                  <a:pt x="201" y="83"/>
                </a:cubicBezTo>
                <a:cubicBezTo>
                  <a:pt x="199" y="85"/>
                  <a:pt x="190" y="86"/>
                  <a:pt x="178" y="88"/>
                </a:cubicBezTo>
                <a:cubicBezTo>
                  <a:pt x="176" y="81"/>
                  <a:pt x="174" y="73"/>
                  <a:pt x="171" y="67"/>
                </a:cubicBezTo>
                <a:cubicBezTo>
                  <a:pt x="170" y="64"/>
                  <a:pt x="167" y="63"/>
                  <a:pt x="164" y="64"/>
                </a:cubicBezTo>
                <a:cubicBezTo>
                  <a:pt x="162" y="65"/>
                  <a:pt x="160" y="68"/>
                  <a:pt x="162" y="71"/>
                </a:cubicBezTo>
                <a:cubicBezTo>
                  <a:pt x="164" y="76"/>
                  <a:pt x="166" y="83"/>
                  <a:pt x="167" y="89"/>
                </a:cubicBezTo>
                <a:cubicBezTo>
                  <a:pt x="154" y="90"/>
                  <a:pt x="138" y="91"/>
                  <a:pt x="119" y="91"/>
                </a:cubicBezTo>
                <a:cubicBezTo>
                  <a:pt x="119" y="74"/>
                  <a:pt x="119" y="74"/>
                  <a:pt x="119" y="74"/>
                </a:cubicBezTo>
                <a:cubicBezTo>
                  <a:pt x="119" y="71"/>
                  <a:pt x="117" y="68"/>
                  <a:pt x="114" y="68"/>
                </a:cubicBezTo>
                <a:cubicBezTo>
                  <a:pt x="111" y="68"/>
                  <a:pt x="109" y="71"/>
                  <a:pt x="109" y="74"/>
                </a:cubicBezTo>
                <a:cubicBezTo>
                  <a:pt x="109" y="91"/>
                  <a:pt x="109" y="91"/>
                  <a:pt x="109" y="91"/>
                </a:cubicBezTo>
                <a:cubicBezTo>
                  <a:pt x="90" y="91"/>
                  <a:pt x="74" y="90"/>
                  <a:pt x="61" y="89"/>
                </a:cubicBezTo>
                <a:cubicBezTo>
                  <a:pt x="62" y="83"/>
                  <a:pt x="64" y="76"/>
                  <a:pt x="66" y="71"/>
                </a:cubicBezTo>
                <a:cubicBezTo>
                  <a:pt x="68" y="68"/>
                  <a:pt x="66" y="65"/>
                  <a:pt x="63" y="64"/>
                </a:cubicBezTo>
                <a:cubicBezTo>
                  <a:pt x="61" y="63"/>
                  <a:pt x="58" y="64"/>
                  <a:pt x="57" y="67"/>
                </a:cubicBezTo>
                <a:cubicBezTo>
                  <a:pt x="54" y="73"/>
                  <a:pt x="52" y="81"/>
                  <a:pt x="50" y="88"/>
                </a:cubicBezTo>
                <a:cubicBezTo>
                  <a:pt x="37" y="86"/>
                  <a:pt x="29" y="85"/>
                  <a:pt x="27" y="83"/>
                </a:cubicBezTo>
                <a:cubicBezTo>
                  <a:pt x="36" y="64"/>
                  <a:pt x="53" y="48"/>
                  <a:pt x="72" y="39"/>
                </a:cubicBezTo>
                <a:close/>
                <a:moveTo>
                  <a:pt x="22" y="93"/>
                </a:moveTo>
                <a:cubicBezTo>
                  <a:pt x="27" y="95"/>
                  <a:pt x="35" y="97"/>
                  <a:pt x="48" y="98"/>
                </a:cubicBezTo>
                <a:cubicBezTo>
                  <a:pt x="46" y="108"/>
                  <a:pt x="45" y="118"/>
                  <a:pt x="45" y="128"/>
                </a:cubicBezTo>
                <a:cubicBezTo>
                  <a:pt x="45" y="138"/>
                  <a:pt x="46" y="148"/>
                  <a:pt x="48" y="157"/>
                </a:cubicBezTo>
                <a:cubicBezTo>
                  <a:pt x="35" y="159"/>
                  <a:pt x="27" y="161"/>
                  <a:pt x="22" y="163"/>
                </a:cubicBezTo>
                <a:cubicBezTo>
                  <a:pt x="18" y="152"/>
                  <a:pt x="16" y="140"/>
                  <a:pt x="16" y="128"/>
                </a:cubicBezTo>
                <a:cubicBezTo>
                  <a:pt x="16" y="116"/>
                  <a:pt x="18" y="104"/>
                  <a:pt x="22" y="93"/>
                </a:cubicBezTo>
                <a:close/>
                <a:moveTo>
                  <a:pt x="27" y="173"/>
                </a:moveTo>
                <a:cubicBezTo>
                  <a:pt x="29" y="171"/>
                  <a:pt x="37" y="169"/>
                  <a:pt x="50" y="168"/>
                </a:cubicBezTo>
                <a:cubicBezTo>
                  <a:pt x="55" y="188"/>
                  <a:pt x="63" y="205"/>
                  <a:pt x="73" y="217"/>
                </a:cubicBezTo>
                <a:cubicBezTo>
                  <a:pt x="53" y="208"/>
                  <a:pt x="37" y="192"/>
                  <a:pt x="27" y="173"/>
                </a:cubicBezTo>
                <a:close/>
                <a:moveTo>
                  <a:pt x="155" y="217"/>
                </a:moveTo>
                <a:cubicBezTo>
                  <a:pt x="165" y="205"/>
                  <a:pt x="173" y="188"/>
                  <a:pt x="178" y="168"/>
                </a:cubicBezTo>
                <a:cubicBezTo>
                  <a:pt x="190" y="169"/>
                  <a:pt x="199" y="171"/>
                  <a:pt x="201" y="173"/>
                </a:cubicBezTo>
                <a:cubicBezTo>
                  <a:pt x="191" y="192"/>
                  <a:pt x="175" y="208"/>
                  <a:pt x="155" y="217"/>
                </a:cubicBezTo>
                <a:close/>
              </a:path>
            </a:pathLst>
          </a:custGeom>
          <a:solidFill>
            <a:srgbClr val="FF6D67"/>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5230117" y="4709404"/>
            <a:ext cx="371731" cy="441746"/>
            <a:chOff x="3386138" y="1465263"/>
            <a:chExt cx="817563" cy="971551"/>
          </a:xfrm>
          <a:solidFill>
            <a:srgbClr val="00AF92"/>
          </a:solidFill>
        </p:grpSpPr>
        <p:sp>
          <p:nvSpPr>
            <p:cNvPr id="28" name="Freeform 94"/>
            <p:cNvSpPr>
              <a:spLocks noEditPoints="1"/>
            </p:cNvSpPr>
            <p:nvPr/>
          </p:nvSpPr>
          <p:spPr bwMode="auto">
            <a:xfrm>
              <a:off x="3560763" y="1465263"/>
              <a:ext cx="468313" cy="466725"/>
            </a:xfrm>
            <a:custGeom>
              <a:avLst/>
              <a:gdLst>
                <a:gd name="T0" fmla="*/ 62 w 123"/>
                <a:gd name="T1" fmla="*/ 123 h 123"/>
                <a:gd name="T2" fmla="*/ 123 w 123"/>
                <a:gd name="T3" fmla="*/ 62 h 123"/>
                <a:gd name="T4" fmla="*/ 62 w 123"/>
                <a:gd name="T5" fmla="*/ 0 h 123"/>
                <a:gd name="T6" fmla="*/ 0 w 123"/>
                <a:gd name="T7" fmla="*/ 62 h 123"/>
                <a:gd name="T8" fmla="*/ 62 w 123"/>
                <a:gd name="T9" fmla="*/ 123 h 123"/>
                <a:gd name="T10" fmla="*/ 62 w 123"/>
                <a:gd name="T11" fmla="*/ 16 h 123"/>
                <a:gd name="T12" fmla="*/ 107 w 123"/>
                <a:gd name="T13" fmla="*/ 62 h 123"/>
                <a:gd name="T14" fmla="*/ 62 w 123"/>
                <a:gd name="T15" fmla="*/ 107 h 123"/>
                <a:gd name="T16" fmla="*/ 16 w 123"/>
                <a:gd name="T17" fmla="*/ 62 h 123"/>
                <a:gd name="T18" fmla="*/ 62 w 123"/>
                <a:gd name="T19"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123"/>
                  </a:moveTo>
                  <a:cubicBezTo>
                    <a:pt x="96" y="123"/>
                    <a:pt x="123" y="96"/>
                    <a:pt x="123" y="62"/>
                  </a:cubicBezTo>
                  <a:cubicBezTo>
                    <a:pt x="123" y="28"/>
                    <a:pt x="96" y="0"/>
                    <a:pt x="62" y="0"/>
                  </a:cubicBezTo>
                  <a:cubicBezTo>
                    <a:pt x="28" y="0"/>
                    <a:pt x="0" y="28"/>
                    <a:pt x="0" y="62"/>
                  </a:cubicBezTo>
                  <a:cubicBezTo>
                    <a:pt x="0" y="96"/>
                    <a:pt x="28" y="123"/>
                    <a:pt x="62" y="123"/>
                  </a:cubicBezTo>
                  <a:close/>
                  <a:moveTo>
                    <a:pt x="62" y="16"/>
                  </a:moveTo>
                  <a:cubicBezTo>
                    <a:pt x="87" y="16"/>
                    <a:pt x="107" y="37"/>
                    <a:pt x="107" y="62"/>
                  </a:cubicBezTo>
                  <a:cubicBezTo>
                    <a:pt x="107" y="87"/>
                    <a:pt x="87" y="107"/>
                    <a:pt x="62" y="107"/>
                  </a:cubicBezTo>
                  <a:cubicBezTo>
                    <a:pt x="37" y="107"/>
                    <a:pt x="16" y="87"/>
                    <a:pt x="16" y="62"/>
                  </a:cubicBezTo>
                  <a:cubicBezTo>
                    <a:pt x="16" y="37"/>
                    <a:pt x="37" y="16"/>
                    <a:pt x="62" y="16"/>
                  </a:cubicBez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95"/>
            <p:cNvSpPr>
              <a:spLocks noEditPoints="1"/>
            </p:cNvSpPr>
            <p:nvPr/>
          </p:nvSpPr>
          <p:spPr bwMode="auto">
            <a:xfrm>
              <a:off x="3386138" y="1958976"/>
              <a:ext cx="817563" cy="477838"/>
            </a:xfrm>
            <a:custGeom>
              <a:avLst/>
              <a:gdLst>
                <a:gd name="T0" fmla="*/ 214 w 215"/>
                <a:gd name="T1" fmla="*/ 57 h 126"/>
                <a:gd name="T2" fmla="*/ 144 w 215"/>
                <a:gd name="T3" fmla="*/ 1 h 126"/>
                <a:gd name="T4" fmla="*/ 135 w 215"/>
                <a:gd name="T5" fmla="*/ 6 h 126"/>
                <a:gd name="T6" fmla="*/ 108 w 215"/>
                <a:gd name="T7" fmla="*/ 37 h 126"/>
                <a:gd name="T8" fmla="*/ 81 w 215"/>
                <a:gd name="T9" fmla="*/ 6 h 126"/>
                <a:gd name="T10" fmla="*/ 71 w 215"/>
                <a:gd name="T11" fmla="*/ 1 h 126"/>
                <a:gd name="T12" fmla="*/ 2 w 215"/>
                <a:gd name="T13" fmla="*/ 57 h 126"/>
                <a:gd name="T14" fmla="*/ 2 w 215"/>
                <a:gd name="T15" fmla="*/ 65 h 126"/>
                <a:gd name="T16" fmla="*/ 108 w 215"/>
                <a:gd name="T17" fmla="*/ 126 h 126"/>
                <a:gd name="T18" fmla="*/ 214 w 215"/>
                <a:gd name="T19" fmla="*/ 65 h 126"/>
                <a:gd name="T20" fmla="*/ 214 w 215"/>
                <a:gd name="T21" fmla="*/ 57 h 126"/>
                <a:gd name="T22" fmla="*/ 146 w 215"/>
                <a:gd name="T23" fmla="*/ 19 h 126"/>
                <a:gd name="T24" fmla="*/ 159 w 215"/>
                <a:gd name="T25" fmla="*/ 25 h 126"/>
                <a:gd name="T26" fmla="*/ 131 w 215"/>
                <a:gd name="T27" fmla="*/ 60 h 126"/>
                <a:gd name="T28" fmla="*/ 127 w 215"/>
                <a:gd name="T29" fmla="*/ 56 h 126"/>
                <a:gd name="T30" fmla="*/ 118 w 215"/>
                <a:gd name="T31" fmla="*/ 49 h 126"/>
                <a:gd name="T32" fmla="*/ 146 w 215"/>
                <a:gd name="T33" fmla="*/ 19 h 126"/>
                <a:gd name="T34" fmla="*/ 97 w 215"/>
                <a:gd name="T35" fmla="*/ 49 h 126"/>
                <a:gd name="T36" fmla="*/ 88 w 215"/>
                <a:gd name="T37" fmla="*/ 56 h 126"/>
                <a:gd name="T38" fmla="*/ 84 w 215"/>
                <a:gd name="T39" fmla="*/ 60 h 126"/>
                <a:gd name="T40" fmla="*/ 57 w 215"/>
                <a:gd name="T41" fmla="*/ 25 h 126"/>
                <a:gd name="T42" fmla="*/ 70 w 215"/>
                <a:gd name="T43" fmla="*/ 19 h 126"/>
                <a:gd name="T44" fmla="*/ 97 w 215"/>
                <a:gd name="T45" fmla="*/ 49 h 126"/>
                <a:gd name="T46" fmla="*/ 113 w 215"/>
                <a:gd name="T47" fmla="*/ 110 h 126"/>
                <a:gd name="T48" fmla="*/ 113 w 215"/>
                <a:gd name="T49" fmla="*/ 74 h 126"/>
                <a:gd name="T50" fmla="*/ 108 w 215"/>
                <a:gd name="T51" fmla="*/ 69 h 126"/>
                <a:gd name="T52" fmla="*/ 102 w 215"/>
                <a:gd name="T53" fmla="*/ 74 h 126"/>
                <a:gd name="T54" fmla="*/ 102 w 215"/>
                <a:gd name="T55" fmla="*/ 110 h 126"/>
                <a:gd name="T56" fmla="*/ 18 w 215"/>
                <a:gd name="T57" fmla="*/ 61 h 126"/>
                <a:gd name="T58" fmla="*/ 48 w 215"/>
                <a:gd name="T59" fmla="*/ 30 h 126"/>
                <a:gd name="T60" fmla="*/ 81 w 215"/>
                <a:gd name="T61" fmla="*/ 71 h 126"/>
                <a:gd name="T62" fmla="*/ 87 w 215"/>
                <a:gd name="T63" fmla="*/ 71 h 126"/>
                <a:gd name="T64" fmla="*/ 95 w 215"/>
                <a:gd name="T65" fmla="*/ 64 h 126"/>
                <a:gd name="T66" fmla="*/ 108 w 215"/>
                <a:gd name="T67" fmla="*/ 54 h 126"/>
                <a:gd name="T68" fmla="*/ 120 w 215"/>
                <a:gd name="T69" fmla="*/ 64 h 126"/>
                <a:gd name="T70" fmla="*/ 128 w 215"/>
                <a:gd name="T71" fmla="*/ 71 h 126"/>
                <a:gd name="T72" fmla="*/ 131 w 215"/>
                <a:gd name="T73" fmla="*/ 72 h 126"/>
                <a:gd name="T74" fmla="*/ 135 w 215"/>
                <a:gd name="T75" fmla="*/ 71 h 126"/>
                <a:gd name="T76" fmla="*/ 168 w 215"/>
                <a:gd name="T77" fmla="*/ 30 h 126"/>
                <a:gd name="T78" fmla="*/ 197 w 215"/>
                <a:gd name="T79" fmla="*/ 61 h 126"/>
                <a:gd name="T80" fmla="*/ 113 w 215"/>
                <a:gd name="T81" fmla="*/ 11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 h="126">
                  <a:moveTo>
                    <a:pt x="214" y="57"/>
                  </a:moveTo>
                  <a:cubicBezTo>
                    <a:pt x="198" y="30"/>
                    <a:pt x="174" y="11"/>
                    <a:pt x="144" y="1"/>
                  </a:cubicBezTo>
                  <a:cubicBezTo>
                    <a:pt x="141" y="0"/>
                    <a:pt x="137" y="2"/>
                    <a:pt x="135" y="6"/>
                  </a:cubicBezTo>
                  <a:cubicBezTo>
                    <a:pt x="129" y="18"/>
                    <a:pt x="119" y="29"/>
                    <a:pt x="108" y="37"/>
                  </a:cubicBezTo>
                  <a:cubicBezTo>
                    <a:pt x="96" y="29"/>
                    <a:pt x="87" y="18"/>
                    <a:pt x="81" y="6"/>
                  </a:cubicBezTo>
                  <a:cubicBezTo>
                    <a:pt x="79" y="2"/>
                    <a:pt x="75" y="0"/>
                    <a:pt x="71" y="1"/>
                  </a:cubicBezTo>
                  <a:cubicBezTo>
                    <a:pt x="42" y="11"/>
                    <a:pt x="17" y="30"/>
                    <a:pt x="2" y="57"/>
                  </a:cubicBezTo>
                  <a:cubicBezTo>
                    <a:pt x="0" y="59"/>
                    <a:pt x="0" y="62"/>
                    <a:pt x="2" y="65"/>
                  </a:cubicBezTo>
                  <a:cubicBezTo>
                    <a:pt x="24" y="103"/>
                    <a:pt x="64" y="126"/>
                    <a:pt x="108" y="126"/>
                  </a:cubicBezTo>
                  <a:cubicBezTo>
                    <a:pt x="151" y="126"/>
                    <a:pt x="192" y="103"/>
                    <a:pt x="214" y="65"/>
                  </a:cubicBezTo>
                  <a:cubicBezTo>
                    <a:pt x="215" y="62"/>
                    <a:pt x="215" y="59"/>
                    <a:pt x="214" y="57"/>
                  </a:cubicBezTo>
                  <a:close/>
                  <a:moveTo>
                    <a:pt x="146" y="19"/>
                  </a:moveTo>
                  <a:cubicBezTo>
                    <a:pt x="150" y="21"/>
                    <a:pt x="155" y="23"/>
                    <a:pt x="159" y="25"/>
                  </a:cubicBezTo>
                  <a:cubicBezTo>
                    <a:pt x="152" y="36"/>
                    <a:pt x="143" y="50"/>
                    <a:pt x="131" y="60"/>
                  </a:cubicBezTo>
                  <a:cubicBezTo>
                    <a:pt x="130" y="59"/>
                    <a:pt x="129" y="58"/>
                    <a:pt x="127" y="56"/>
                  </a:cubicBezTo>
                  <a:cubicBezTo>
                    <a:pt x="124" y="54"/>
                    <a:pt x="121" y="51"/>
                    <a:pt x="118" y="49"/>
                  </a:cubicBezTo>
                  <a:cubicBezTo>
                    <a:pt x="130" y="41"/>
                    <a:pt x="139" y="31"/>
                    <a:pt x="146" y="19"/>
                  </a:cubicBezTo>
                  <a:close/>
                  <a:moveTo>
                    <a:pt x="97" y="49"/>
                  </a:moveTo>
                  <a:cubicBezTo>
                    <a:pt x="94" y="51"/>
                    <a:pt x="91" y="54"/>
                    <a:pt x="88" y="56"/>
                  </a:cubicBezTo>
                  <a:cubicBezTo>
                    <a:pt x="87" y="58"/>
                    <a:pt x="85" y="59"/>
                    <a:pt x="84" y="60"/>
                  </a:cubicBezTo>
                  <a:cubicBezTo>
                    <a:pt x="72" y="50"/>
                    <a:pt x="63" y="36"/>
                    <a:pt x="57" y="25"/>
                  </a:cubicBezTo>
                  <a:cubicBezTo>
                    <a:pt x="61" y="23"/>
                    <a:pt x="65" y="21"/>
                    <a:pt x="70" y="19"/>
                  </a:cubicBezTo>
                  <a:cubicBezTo>
                    <a:pt x="76" y="31"/>
                    <a:pt x="86" y="41"/>
                    <a:pt x="97" y="49"/>
                  </a:cubicBezTo>
                  <a:close/>
                  <a:moveTo>
                    <a:pt x="113" y="110"/>
                  </a:moveTo>
                  <a:cubicBezTo>
                    <a:pt x="113" y="74"/>
                    <a:pt x="113" y="74"/>
                    <a:pt x="113" y="74"/>
                  </a:cubicBezTo>
                  <a:cubicBezTo>
                    <a:pt x="113" y="72"/>
                    <a:pt x="111" y="69"/>
                    <a:pt x="108" y="69"/>
                  </a:cubicBezTo>
                  <a:cubicBezTo>
                    <a:pt x="105" y="69"/>
                    <a:pt x="102" y="72"/>
                    <a:pt x="102" y="74"/>
                  </a:cubicBezTo>
                  <a:cubicBezTo>
                    <a:pt x="102" y="110"/>
                    <a:pt x="102" y="110"/>
                    <a:pt x="102" y="110"/>
                  </a:cubicBezTo>
                  <a:cubicBezTo>
                    <a:pt x="68" y="108"/>
                    <a:pt x="37" y="90"/>
                    <a:pt x="18" y="61"/>
                  </a:cubicBezTo>
                  <a:cubicBezTo>
                    <a:pt x="26" y="49"/>
                    <a:pt x="36" y="38"/>
                    <a:pt x="48" y="30"/>
                  </a:cubicBezTo>
                  <a:cubicBezTo>
                    <a:pt x="55" y="44"/>
                    <a:pt x="66" y="59"/>
                    <a:pt x="81" y="71"/>
                  </a:cubicBezTo>
                  <a:cubicBezTo>
                    <a:pt x="83" y="73"/>
                    <a:pt x="85" y="73"/>
                    <a:pt x="87" y="71"/>
                  </a:cubicBezTo>
                  <a:cubicBezTo>
                    <a:pt x="90" y="69"/>
                    <a:pt x="93" y="67"/>
                    <a:pt x="95" y="64"/>
                  </a:cubicBezTo>
                  <a:cubicBezTo>
                    <a:pt x="99" y="61"/>
                    <a:pt x="104" y="57"/>
                    <a:pt x="108" y="54"/>
                  </a:cubicBezTo>
                  <a:cubicBezTo>
                    <a:pt x="112" y="57"/>
                    <a:pt x="116" y="61"/>
                    <a:pt x="120" y="64"/>
                  </a:cubicBezTo>
                  <a:cubicBezTo>
                    <a:pt x="123" y="67"/>
                    <a:pt x="125" y="69"/>
                    <a:pt x="128" y="71"/>
                  </a:cubicBezTo>
                  <a:cubicBezTo>
                    <a:pt x="129" y="72"/>
                    <a:pt x="130" y="72"/>
                    <a:pt x="131" y="72"/>
                  </a:cubicBezTo>
                  <a:cubicBezTo>
                    <a:pt x="133" y="72"/>
                    <a:pt x="134" y="72"/>
                    <a:pt x="135" y="71"/>
                  </a:cubicBezTo>
                  <a:cubicBezTo>
                    <a:pt x="149" y="59"/>
                    <a:pt x="160" y="44"/>
                    <a:pt x="168" y="30"/>
                  </a:cubicBezTo>
                  <a:cubicBezTo>
                    <a:pt x="180" y="38"/>
                    <a:pt x="190" y="49"/>
                    <a:pt x="197" y="61"/>
                  </a:cubicBezTo>
                  <a:cubicBezTo>
                    <a:pt x="179" y="90"/>
                    <a:pt x="147" y="108"/>
                    <a:pt x="113" y="11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30" name="矩形 29"/>
          <p:cNvSpPr/>
          <p:nvPr/>
        </p:nvSpPr>
        <p:spPr>
          <a:xfrm>
            <a:off x="5699571" y="2369956"/>
            <a:ext cx="2631190" cy="645160"/>
          </a:xfrm>
          <a:prstGeom prst="rect">
            <a:avLst/>
          </a:prstGeom>
          <a:noFill/>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31" name="矩形 30"/>
          <p:cNvSpPr/>
          <p:nvPr/>
        </p:nvSpPr>
        <p:spPr>
          <a:xfrm>
            <a:off x="5699571" y="2090255"/>
            <a:ext cx="2614792" cy="384810"/>
          </a:xfrm>
          <a:prstGeom prst="rect">
            <a:avLst/>
          </a:prstGeom>
          <a:noFill/>
        </p:spPr>
        <p:txBody>
          <a:bodyPr wrap="square">
            <a:spAutoFit/>
          </a:bodyPr>
          <a:lstStyle/>
          <a:p>
            <a:r>
              <a:rPr lang="zh-CN" altLang="en-US" b="1" dirty="0">
                <a:solidFill>
                  <a:srgbClr val="FF6D67"/>
                </a:solidFill>
                <a:latin typeface="微软雅黑" panose="020B0503020204020204" pitchFamily="34" charset="-122"/>
                <a:ea typeface="微软雅黑" panose="020B0503020204020204" pitchFamily="34" charset="-122"/>
              </a:rPr>
              <a:t>在此添加标题</a:t>
            </a:r>
          </a:p>
        </p:txBody>
      </p:sp>
      <p:sp>
        <p:nvSpPr>
          <p:cNvPr id="32" name="矩形 31"/>
          <p:cNvSpPr/>
          <p:nvPr/>
        </p:nvSpPr>
        <p:spPr>
          <a:xfrm>
            <a:off x="6399426" y="3629296"/>
            <a:ext cx="2698092" cy="645160"/>
          </a:xfrm>
          <a:prstGeom prst="rect">
            <a:avLst/>
          </a:prstGeom>
          <a:noFill/>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33" name="矩形 32"/>
          <p:cNvSpPr/>
          <p:nvPr/>
        </p:nvSpPr>
        <p:spPr>
          <a:xfrm>
            <a:off x="6399425" y="3349595"/>
            <a:ext cx="2614792" cy="384810"/>
          </a:xfrm>
          <a:prstGeom prst="rect">
            <a:avLst/>
          </a:prstGeom>
          <a:noFill/>
        </p:spPr>
        <p:txBody>
          <a:bodyPr wrap="square">
            <a:spAutoFit/>
          </a:bodyPr>
          <a:lstStyle/>
          <a:p>
            <a:r>
              <a:rPr lang="zh-CN" altLang="en-US" b="1" dirty="0">
                <a:solidFill>
                  <a:srgbClr val="00B0F0"/>
                </a:solidFill>
                <a:latin typeface="微软雅黑" panose="020B0503020204020204" pitchFamily="34" charset="-122"/>
                <a:ea typeface="微软雅黑" panose="020B0503020204020204" pitchFamily="34" charset="-122"/>
              </a:rPr>
              <a:t>在此添加标题</a:t>
            </a:r>
          </a:p>
        </p:txBody>
      </p:sp>
      <p:sp>
        <p:nvSpPr>
          <p:cNvPr id="34" name="矩形 33"/>
          <p:cNvSpPr/>
          <p:nvPr/>
        </p:nvSpPr>
        <p:spPr>
          <a:xfrm>
            <a:off x="5660670" y="4865823"/>
            <a:ext cx="2698092" cy="645160"/>
          </a:xfrm>
          <a:prstGeom prst="rect">
            <a:avLst/>
          </a:prstGeom>
          <a:noFill/>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35" name="矩形 34"/>
          <p:cNvSpPr/>
          <p:nvPr/>
        </p:nvSpPr>
        <p:spPr>
          <a:xfrm>
            <a:off x="5660669" y="4586122"/>
            <a:ext cx="2614792" cy="384810"/>
          </a:xfrm>
          <a:prstGeom prst="rect">
            <a:avLst/>
          </a:prstGeom>
          <a:noFill/>
        </p:spPr>
        <p:txBody>
          <a:bodyPr wrap="square">
            <a:spAutoFit/>
          </a:bodyPr>
          <a:lstStyle/>
          <a:p>
            <a:r>
              <a:rPr lang="zh-CN" altLang="en-US" b="1" dirty="0">
                <a:solidFill>
                  <a:srgbClr val="00AF92"/>
                </a:solidFill>
                <a:latin typeface="微软雅黑" panose="020B0503020204020204" pitchFamily="34" charset="-122"/>
                <a:ea typeface="微软雅黑" panose="020B0503020204020204" pitchFamily="34" charset="-122"/>
              </a:rPr>
              <a:t>在此添加标题</a:t>
            </a:r>
          </a:p>
        </p:txBody>
      </p:sp>
      <p:grpSp>
        <p:nvGrpSpPr>
          <p:cNvPr id="36" name="组合 35"/>
          <p:cNvGrpSpPr/>
          <p:nvPr/>
        </p:nvGrpSpPr>
        <p:grpSpPr>
          <a:xfrm>
            <a:off x="239515" y="1560104"/>
            <a:ext cx="5497045" cy="4624796"/>
            <a:chOff x="254728" y="2282797"/>
            <a:chExt cx="3973859" cy="3343304"/>
          </a:xfrm>
        </p:grpSpPr>
        <p:grpSp>
          <p:nvGrpSpPr>
            <p:cNvPr id="37" name="组合 36"/>
            <p:cNvGrpSpPr/>
            <p:nvPr/>
          </p:nvGrpSpPr>
          <p:grpSpPr>
            <a:xfrm>
              <a:off x="254728" y="2282797"/>
              <a:ext cx="3973859" cy="3343304"/>
              <a:chOff x="254728" y="2282797"/>
              <a:chExt cx="3973859" cy="3343304"/>
            </a:xfrm>
          </p:grpSpPr>
          <p:pic>
            <p:nvPicPr>
              <p:cNvPr id="39" name="Picture 5" descr="ipad.png"/>
              <p:cNvPicPr>
                <a:picLocks noChangeAspect="1"/>
              </p:cNvPicPr>
              <p:nvPr/>
            </p:nvPicPr>
            <p:blipFill rotWithShape="1">
              <a:blip r:embed="rId3"/>
              <a:srcRect b="12250"/>
              <a:stretch>
                <a:fillRect/>
              </a:stretch>
            </p:blipFill>
            <p:spPr>
              <a:xfrm>
                <a:off x="254728" y="2282797"/>
                <a:ext cx="3973859" cy="3343304"/>
              </a:xfrm>
              <a:prstGeom prst="rect">
                <a:avLst/>
              </a:prstGeom>
            </p:spPr>
          </p:pic>
          <p:pic>
            <p:nvPicPr>
              <p:cNvPr id="40" name="Picture 7" descr="ipad-light.png"/>
              <p:cNvPicPr>
                <a:picLocks noChangeAspect="1"/>
              </p:cNvPicPr>
              <p:nvPr/>
            </p:nvPicPr>
            <p:blipFill>
              <a:blip r:embed="rId4"/>
              <a:stretch>
                <a:fillRect/>
              </a:stretch>
            </p:blipFill>
            <p:spPr>
              <a:xfrm flipH="1">
                <a:off x="2106494" y="2366788"/>
                <a:ext cx="1220616" cy="2762237"/>
              </a:xfrm>
              <a:prstGeom prst="rect">
                <a:avLst/>
              </a:prstGeom>
            </p:spPr>
          </p:pic>
        </p:grpSp>
        <p:pic>
          <p:nvPicPr>
            <p:cNvPr id="38" name="图片 37" descr="C:\Users\Administrator\Desktop\QQ截图20170213200308.jpgQQ截图20170213200308"/>
            <p:cNvPicPr>
              <a:picLocks noChangeAspect="1"/>
            </p:cNvPicPr>
            <p:nvPr/>
          </p:nvPicPr>
          <p:blipFill rotWithShape="1">
            <a:blip r:embed="rId5"/>
            <a:srcRect/>
            <a:stretch>
              <a:fillRect/>
            </a:stretch>
          </p:blipFill>
          <p:spPr>
            <a:xfrm>
              <a:off x="1180166" y="2589899"/>
              <a:ext cx="2028068" cy="2484362"/>
            </a:xfrm>
            <a:prstGeom prst="rect">
              <a:avLst/>
            </a:prstGeom>
            <a:blipFill>
              <a:blip r:embed="rId6"/>
              <a:stretch>
                <a:fillRect/>
              </a:stretch>
            </a:blipFill>
          </p:spPr>
        </p:pic>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1+#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5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0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00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00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00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50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50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150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150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150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ppt_x"/>
                                          </p:val>
                                        </p:tav>
                                        <p:tav tm="100000">
                                          <p:val>
                                            <p:strVal val="#ppt_x"/>
                                          </p:val>
                                        </p:tav>
                                      </p:tavLst>
                                    </p:anim>
                                    <p:anim calcmode="lin" valueType="num">
                                      <p:cBhvr additive="base">
                                        <p:cTn id="104" dur="5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150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ppt_x"/>
                                          </p:val>
                                        </p:tav>
                                        <p:tav tm="100000">
                                          <p:val>
                                            <p:strVal val="#ppt_x"/>
                                          </p:val>
                                        </p:tav>
                                      </p:tavLst>
                                    </p:anim>
                                    <p:anim calcmode="lin" valueType="num">
                                      <p:cBhvr additive="base">
                                        <p:cTn id="10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11" grpId="0"/>
      <p:bldP spid="12" grpId="0" bldLvl="0" animBg="1"/>
      <p:bldP spid="13" grpId="0" bldLvl="0" animBg="1"/>
      <p:bldP spid="14" grpId="0"/>
      <p:bldP spid="15" grpId="0" bldLvl="0" animBg="1"/>
      <p:bldP spid="16" grpId="0" bldLvl="0" animBg="1"/>
      <p:bldP spid="17" grpId="0" bldLvl="0" animBg="1"/>
      <p:bldP spid="18" grpId="0"/>
      <p:bldP spid="19" grpId="0" bldLvl="0" animBg="1"/>
      <p:bldP spid="20" grpId="0" bldLvl="0" animBg="1"/>
      <p:bldP spid="21" grpId="0" bldLvl="0" animBg="1"/>
      <p:bldP spid="22" grpId="0"/>
      <p:bldP spid="26" grpId="0" bldLvl="0" animBg="1"/>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56" name="组合 55"/>
          <p:cNvGrpSpPr/>
          <p:nvPr/>
        </p:nvGrpSpPr>
        <p:grpSpPr>
          <a:xfrm>
            <a:off x="7896800" y="341149"/>
            <a:ext cx="604358" cy="216024"/>
            <a:chOff x="264939" y="188640"/>
            <a:chExt cx="604358" cy="216024"/>
          </a:xfrm>
        </p:grpSpPr>
        <p:sp>
          <p:nvSpPr>
            <p:cNvPr id="57" name="燕尾形 5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燕尾形 5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燕尾形 5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0" name="组合 59"/>
          <p:cNvGrpSpPr/>
          <p:nvPr/>
        </p:nvGrpSpPr>
        <p:grpSpPr>
          <a:xfrm rot="10800000">
            <a:off x="3720336" y="341149"/>
            <a:ext cx="604358" cy="216024"/>
            <a:chOff x="264939" y="188640"/>
            <a:chExt cx="604358" cy="216024"/>
          </a:xfrm>
        </p:grpSpPr>
        <p:sp>
          <p:nvSpPr>
            <p:cNvPr id="61" name="燕尾形 6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燕尾形 6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燕尾形 6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2" name="矩形 11"/>
          <p:cNvSpPr/>
          <p:nvPr/>
        </p:nvSpPr>
        <p:spPr>
          <a:xfrm rot="9205952">
            <a:off x="4931000" y="3784232"/>
            <a:ext cx="2247068" cy="249819"/>
          </a:xfrm>
          <a:prstGeom prst="rect">
            <a:avLst/>
          </a:prstGeom>
          <a:solidFill>
            <a:srgbClr val="00B0F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CEB2"/>
              </a:solidFill>
            </a:endParaRPr>
          </a:p>
        </p:txBody>
      </p:sp>
      <p:sp>
        <p:nvSpPr>
          <p:cNvPr id="13" name="矩形 12"/>
          <p:cNvSpPr/>
          <p:nvPr/>
        </p:nvSpPr>
        <p:spPr>
          <a:xfrm rot="2256138">
            <a:off x="4654040" y="4977129"/>
            <a:ext cx="2539871" cy="233992"/>
          </a:xfrm>
          <a:prstGeom prst="rect">
            <a:avLst/>
          </a:prstGeom>
          <a:solidFill>
            <a:srgbClr val="00AF92"/>
          </a:solidFill>
          <a:ln>
            <a:noFill/>
          </a:ln>
          <a:effectLst>
            <a:innerShdw blurRad="508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CEB2"/>
              </a:solidFill>
            </a:endParaRPr>
          </a:p>
        </p:txBody>
      </p:sp>
      <p:sp>
        <p:nvSpPr>
          <p:cNvPr id="14" name="矩形 13"/>
          <p:cNvSpPr/>
          <p:nvPr/>
        </p:nvSpPr>
        <p:spPr>
          <a:xfrm rot="2256138">
            <a:off x="4654040" y="2445546"/>
            <a:ext cx="2539871" cy="233992"/>
          </a:xfrm>
          <a:prstGeom prst="rect">
            <a:avLst/>
          </a:prstGeom>
          <a:solidFill>
            <a:srgbClr val="FF6D67"/>
          </a:solidFill>
          <a:ln>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CEB2"/>
              </a:solidFill>
            </a:endParaRPr>
          </a:p>
        </p:txBody>
      </p:sp>
      <p:grpSp>
        <p:nvGrpSpPr>
          <p:cNvPr id="15" name="组合 14"/>
          <p:cNvGrpSpPr/>
          <p:nvPr/>
        </p:nvGrpSpPr>
        <p:grpSpPr>
          <a:xfrm>
            <a:off x="4608726" y="1442257"/>
            <a:ext cx="769410" cy="769410"/>
            <a:chOff x="4609713" y="938201"/>
            <a:chExt cx="769410" cy="769410"/>
          </a:xfrm>
        </p:grpSpPr>
        <p:grpSp>
          <p:nvGrpSpPr>
            <p:cNvPr id="16" name="组合 15"/>
            <p:cNvGrpSpPr/>
            <p:nvPr/>
          </p:nvGrpSpPr>
          <p:grpSpPr>
            <a:xfrm>
              <a:off x="4609713" y="938201"/>
              <a:ext cx="769410" cy="769410"/>
              <a:chOff x="1273629" y="1224643"/>
              <a:chExt cx="2171700" cy="2171700"/>
            </a:xfrm>
          </p:grpSpPr>
          <p:sp>
            <p:nvSpPr>
              <p:cNvPr id="18" name="圆角矩形 17"/>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endParaRPr>
              </a:p>
            </p:txBody>
          </p:sp>
          <p:sp>
            <p:nvSpPr>
              <p:cNvPr id="19" name="圆角矩形 18"/>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endParaRPr>
              </a:p>
            </p:txBody>
          </p:sp>
        </p:grpSp>
        <p:sp>
          <p:nvSpPr>
            <p:cNvPr id="17" name="文本框 23"/>
            <p:cNvSpPr txBox="1"/>
            <p:nvPr/>
          </p:nvSpPr>
          <p:spPr>
            <a:xfrm>
              <a:off x="4708490" y="1058526"/>
              <a:ext cx="578742" cy="583565"/>
            </a:xfrm>
            <a:prstGeom prst="rect">
              <a:avLst/>
            </a:prstGeom>
            <a:noFill/>
          </p:spPr>
          <p:txBody>
            <a:bodyPr wrap="square" rtlCol="0">
              <a:spAutoFit/>
            </a:bodyPr>
            <a:lstStyle/>
            <a:p>
              <a:r>
                <a:rPr lang="en-US" altLang="zh-CN" sz="3200" dirty="0">
                  <a:solidFill>
                    <a:srgbClr val="FF6D67"/>
                  </a:solidFill>
                  <a:latin typeface="Impact MT Std" pitchFamily="34" charset="0"/>
                  <a:cs typeface="Aharoni" panose="02010803020104030203" pitchFamily="2" charset="-79"/>
                </a:rPr>
                <a:t>01</a:t>
              </a:r>
              <a:endParaRPr lang="zh-CN" altLang="en-US" sz="3200" dirty="0">
                <a:solidFill>
                  <a:srgbClr val="FF6D67"/>
                </a:solidFill>
                <a:latin typeface="Impact MT Std" pitchFamily="34" charset="0"/>
                <a:cs typeface="Aharoni" panose="02010803020104030203" pitchFamily="2" charset="-79"/>
              </a:endParaRPr>
            </a:p>
          </p:txBody>
        </p:sp>
      </p:grpSp>
      <p:grpSp>
        <p:nvGrpSpPr>
          <p:cNvPr id="20" name="组合 19"/>
          <p:cNvGrpSpPr/>
          <p:nvPr/>
        </p:nvGrpSpPr>
        <p:grpSpPr>
          <a:xfrm>
            <a:off x="6618083" y="2869498"/>
            <a:ext cx="769410" cy="769410"/>
            <a:chOff x="6619070" y="2365442"/>
            <a:chExt cx="769410" cy="769410"/>
          </a:xfrm>
        </p:grpSpPr>
        <p:grpSp>
          <p:nvGrpSpPr>
            <p:cNvPr id="21" name="组合 20"/>
            <p:cNvGrpSpPr/>
            <p:nvPr/>
          </p:nvGrpSpPr>
          <p:grpSpPr>
            <a:xfrm>
              <a:off x="6619070" y="2365442"/>
              <a:ext cx="769410" cy="769410"/>
              <a:chOff x="1273629" y="1224643"/>
              <a:chExt cx="2171700" cy="2171700"/>
            </a:xfrm>
          </p:grpSpPr>
          <p:sp>
            <p:nvSpPr>
              <p:cNvPr id="23" name="圆角矩形 22"/>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4" name="圆角矩形 23"/>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grpSp>
        <p:sp>
          <p:nvSpPr>
            <p:cNvPr id="22" name="文本框 24"/>
            <p:cNvSpPr txBox="1"/>
            <p:nvPr/>
          </p:nvSpPr>
          <p:spPr>
            <a:xfrm>
              <a:off x="6700219" y="2496463"/>
              <a:ext cx="686188" cy="583565"/>
            </a:xfrm>
            <a:prstGeom prst="rect">
              <a:avLst/>
            </a:prstGeom>
            <a:noFill/>
          </p:spPr>
          <p:txBody>
            <a:bodyPr wrap="square" rtlCol="0">
              <a:spAutoFit/>
            </a:bodyPr>
            <a:lstStyle/>
            <a:p>
              <a:r>
                <a:rPr lang="en-US" altLang="zh-CN" sz="3200" dirty="0">
                  <a:solidFill>
                    <a:srgbClr val="00B0F0"/>
                  </a:solidFill>
                  <a:latin typeface="Impact MT Std" pitchFamily="34" charset="0"/>
                  <a:cs typeface="Aharoni" panose="02010803020104030203" pitchFamily="2" charset="-79"/>
                </a:rPr>
                <a:t>02</a:t>
              </a:r>
              <a:endParaRPr lang="zh-CN" altLang="en-US" sz="3200" dirty="0">
                <a:solidFill>
                  <a:srgbClr val="00B0F0"/>
                </a:solidFill>
                <a:latin typeface="Impact MT Std" pitchFamily="34" charset="0"/>
                <a:cs typeface="Aharoni" panose="02010803020104030203" pitchFamily="2" charset="-79"/>
              </a:endParaRPr>
            </a:p>
          </p:txBody>
        </p:sp>
      </p:grpSp>
      <p:grpSp>
        <p:nvGrpSpPr>
          <p:cNvPr id="25" name="组合 24"/>
          <p:cNvGrpSpPr/>
          <p:nvPr/>
        </p:nvGrpSpPr>
        <p:grpSpPr>
          <a:xfrm>
            <a:off x="4608726" y="4134657"/>
            <a:ext cx="769410" cy="769410"/>
            <a:chOff x="4609713" y="3630601"/>
            <a:chExt cx="769410" cy="769410"/>
          </a:xfrm>
        </p:grpSpPr>
        <p:grpSp>
          <p:nvGrpSpPr>
            <p:cNvPr id="26" name="组合 25"/>
            <p:cNvGrpSpPr/>
            <p:nvPr/>
          </p:nvGrpSpPr>
          <p:grpSpPr>
            <a:xfrm>
              <a:off x="4609713" y="3630601"/>
              <a:ext cx="769410" cy="769410"/>
              <a:chOff x="1273629" y="1224643"/>
              <a:chExt cx="2171700" cy="2171700"/>
            </a:xfrm>
          </p:grpSpPr>
          <p:sp>
            <p:nvSpPr>
              <p:cNvPr id="28" name="圆角矩形 27"/>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29" name="圆角矩形 28"/>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grpSp>
        <p:sp>
          <p:nvSpPr>
            <p:cNvPr id="27" name="文本框 25"/>
            <p:cNvSpPr txBox="1"/>
            <p:nvPr/>
          </p:nvSpPr>
          <p:spPr>
            <a:xfrm>
              <a:off x="4688057" y="3734475"/>
              <a:ext cx="691066" cy="583565"/>
            </a:xfrm>
            <a:prstGeom prst="rect">
              <a:avLst/>
            </a:prstGeom>
            <a:noFill/>
          </p:spPr>
          <p:txBody>
            <a:bodyPr wrap="square" rtlCol="0">
              <a:spAutoFit/>
            </a:bodyPr>
            <a:lstStyle/>
            <a:p>
              <a:r>
                <a:rPr lang="en-US" altLang="zh-CN" sz="3200" dirty="0">
                  <a:solidFill>
                    <a:srgbClr val="00B050"/>
                  </a:solidFill>
                  <a:latin typeface="Impact MT Std" pitchFamily="34" charset="0"/>
                  <a:cs typeface="Aharoni" panose="02010803020104030203" pitchFamily="2" charset="-79"/>
                </a:rPr>
                <a:t>03</a:t>
              </a:r>
              <a:endParaRPr lang="zh-CN" altLang="en-US" sz="3200" dirty="0">
                <a:solidFill>
                  <a:srgbClr val="00B050"/>
                </a:solidFill>
                <a:latin typeface="Impact MT Std" pitchFamily="34" charset="0"/>
                <a:cs typeface="Aharoni" panose="02010803020104030203" pitchFamily="2" charset="-79"/>
              </a:endParaRPr>
            </a:p>
          </p:txBody>
        </p:sp>
      </p:grpSp>
      <p:grpSp>
        <p:nvGrpSpPr>
          <p:cNvPr id="30" name="组合 29"/>
          <p:cNvGrpSpPr/>
          <p:nvPr/>
        </p:nvGrpSpPr>
        <p:grpSpPr>
          <a:xfrm>
            <a:off x="6616010" y="5391957"/>
            <a:ext cx="769410" cy="769410"/>
            <a:chOff x="6616997" y="4887901"/>
            <a:chExt cx="769410" cy="769410"/>
          </a:xfrm>
        </p:grpSpPr>
        <p:grpSp>
          <p:nvGrpSpPr>
            <p:cNvPr id="31" name="组合 30"/>
            <p:cNvGrpSpPr/>
            <p:nvPr/>
          </p:nvGrpSpPr>
          <p:grpSpPr>
            <a:xfrm>
              <a:off x="6616997" y="4887901"/>
              <a:ext cx="769410" cy="769410"/>
              <a:chOff x="1273629" y="1224643"/>
              <a:chExt cx="2171700" cy="2171700"/>
            </a:xfrm>
          </p:grpSpPr>
          <p:sp>
            <p:nvSpPr>
              <p:cNvPr id="33" name="圆角矩形 32"/>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endParaRPr>
              </a:p>
            </p:txBody>
          </p:sp>
          <p:sp>
            <p:nvSpPr>
              <p:cNvPr id="34" name="圆角矩形 33"/>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endParaRPr>
              </a:p>
            </p:txBody>
          </p:sp>
        </p:grpSp>
        <p:sp>
          <p:nvSpPr>
            <p:cNvPr id="32" name="文本框 26"/>
            <p:cNvSpPr txBox="1"/>
            <p:nvPr/>
          </p:nvSpPr>
          <p:spPr>
            <a:xfrm>
              <a:off x="6694267" y="5004465"/>
              <a:ext cx="692140" cy="583565"/>
            </a:xfrm>
            <a:prstGeom prst="rect">
              <a:avLst/>
            </a:prstGeom>
            <a:noFill/>
          </p:spPr>
          <p:txBody>
            <a:bodyPr wrap="square" rtlCol="0">
              <a:spAutoFit/>
            </a:bodyPr>
            <a:lstStyle/>
            <a:p>
              <a:r>
                <a:rPr lang="en-US" altLang="zh-CN" sz="3200" dirty="0">
                  <a:solidFill>
                    <a:srgbClr val="00AF92"/>
                  </a:solidFill>
                  <a:latin typeface="Impact MT Std" pitchFamily="34" charset="0"/>
                  <a:cs typeface="Aharoni" panose="02010803020104030203" pitchFamily="2" charset="-79"/>
                </a:rPr>
                <a:t>04</a:t>
              </a:r>
              <a:endParaRPr lang="zh-CN" altLang="en-US" sz="3200" dirty="0">
                <a:solidFill>
                  <a:srgbClr val="00AF92"/>
                </a:solidFill>
                <a:latin typeface="Impact MT Std" pitchFamily="34" charset="0"/>
                <a:cs typeface="Aharoni" panose="02010803020104030203" pitchFamily="2" charset="-79"/>
              </a:endParaRPr>
            </a:p>
          </p:txBody>
        </p:sp>
      </p:grpSp>
      <p:grpSp>
        <p:nvGrpSpPr>
          <p:cNvPr id="35" name="组合 34"/>
          <p:cNvGrpSpPr/>
          <p:nvPr/>
        </p:nvGrpSpPr>
        <p:grpSpPr>
          <a:xfrm>
            <a:off x="1851458" y="2430334"/>
            <a:ext cx="3985755" cy="1227635"/>
            <a:chOff x="1852445" y="1926278"/>
            <a:chExt cx="3985755" cy="1227635"/>
          </a:xfrm>
        </p:grpSpPr>
        <p:sp>
          <p:nvSpPr>
            <p:cNvPr id="36" name="任意多边形 35"/>
            <p:cNvSpPr/>
            <p:nvPr/>
          </p:nvSpPr>
          <p:spPr>
            <a:xfrm>
              <a:off x="1852445" y="1926278"/>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702241" y="3017954"/>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1851458" y="4953038"/>
            <a:ext cx="3985755" cy="1227635"/>
            <a:chOff x="1852445" y="4448982"/>
            <a:chExt cx="3985755" cy="1227635"/>
          </a:xfrm>
        </p:grpSpPr>
        <p:sp>
          <p:nvSpPr>
            <p:cNvPr id="39" name="任意多边形 38"/>
            <p:cNvSpPr/>
            <p:nvPr/>
          </p:nvSpPr>
          <p:spPr>
            <a:xfrm>
              <a:off x="1852445" y="4448982"/>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702241" y="5540658"/>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6242933" y="4176462"/>
            <a:ext cx="4246280" cy="1269047"/>
            <a:chOff x="6243920" y="3672406"/>
            <a:chExt cx="4246280" cy="1269047"/>
          </a:xfrm>
        </p:grpSpPr>
        <p:sp>
          <p:nvSpPr>
            <p:cNvPr id="42" name="任意多边形 41"/>
            <p:cNvSpPr/>
            <p:nvPr/>
          </p:nvSpPr>
          <p:spPr>
            <a:xfrm flipV="1">
              <a:off x="6286500" y="3734953"/>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243920" y="3672406"/>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6242933" y="1609883"/>
            <a:ext cx="4246280" cy="1269047"/>
            <a:chOff x="6243920" y="1105827"/>
            <a:chExt cx="4246280" cy="1269047"/>
          </a:xfrm>
        </p:grpSpPr>
        <p:sp>
          <p:nvSpPr>
            <p:cNvPr id="45" name="任意多边形 44"/>
            <p:cNvSpPr/>
            <p:nvPr/>
          </p:nvSpPr>
          <p:spPr>
            <a:xfrm flipV="1">
              <a:off x="6286500" y="1168374"/>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243920" y="1105827"/>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框 44"/>
          <p:cNvSpPr txBox="1"/>
          <p:nvPr/>
        </p:nvSpPr>
        <p:spPr>
          <a:xfrm>
            <a:off x="8328848" y="2483604"/>
            <a:ext cx="2011680" cy="384810"/>
          </a:xfrm>
          <a:prstGeom prst="rect">
            <a:avLst/>
          </a:prstGeom>
          <a:noFill/>
        </p:spPr>
        <p:txBody>
          <a:bodyPr wrap="none" rtlCol="0">
            <a:spAutoFit/>
          </a:bodyPr>
          <a:lstStyle/>
          <a:p>
            <a:pPr algn="l"/>
            <a:r>
              <a:rPr lang="zh-CN" altLang="en-US" b="1" dirty="0">
                <a:solidFill>
                  <a:srgbClr val="FF6D67"/>
                </a:solidFill>
                <a:latin typeface="微软雅黑" panose="020B0503020204020204" pitchFamily="34" charset="-122"/>
                <a:ea typeface="微软雅黑" panose="020B0503020204020204" pitchFamily="34" charset="-122"/>
              </a:rPr>
              <a:t>单击此处添加标题</a:t>
            </a:r>
          </a:p>
        </p:txBody>
      </p:sp>
      <p:sp>
        <p:nvSpPr>
          <p:cNvPr id="48" name="矩形 47"/>
          <p:cNvSpPr/>
          <p:nvPr/>
        </p:nvSpPr>
        <p:spPr>
          <a:xfrm>
            <a:off x="8351948" y="2878930"/>
            <a:ext cx="2016988" cy="92202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49" name="文本框 44"/>
          <p:cNvSpPr txBox="1"/>
          <p:nvPr/>
        </p:nvSpPr>
        <p:spPr>
          <a:xfrm>
            <a:off x="8356724" y="5053439"/>
            <a:ext cx="2011680" cy="384810"/>
          </a:xfrm>
          <a:prstGeom prst="rect">
            <a:avLst/>
          </a:prstGeom>
          <a:noFill/>
        </p:spPr>
        <p:txBody>
          <a:bodyPr wrap="none" rtlCol="0">
            <a:spAutoFit/>
          </a:bodyPr>
          <a:lstStyle/>
          <a:p>
            <a:pPr algn="l"/>
            <a:r>
              <a:rPr lang="zh-CN" altLang="en-US" b="1" dirty="0">
                <a:solidFill>
                  <a:srgbClr val="00AF92"/>
                </a:solidFill>
                <a:latin typeface="微软雅黑" panose="020B0503020204020204" pitchFamily="34" charset="-122"/>
                <a:ea typeface="微软雅黑" panose="020B0503020204020204" pitchFamily="34" charset="-122"/>
              </a:rPr>
              <a:t>单击此处添加标题</a:t>
            </a:r>
          </a:p>
        </p:txBody>
      </p:sp>
      <p:sp>
        <p:nvSpPr>
          <p:cNvPr id="50" name="矩形 49"/>
          <p:cNvSpPr/>
          <p:nvPr/>
        </p:nvSpPr>
        <p:spPr>
          <a:xfrm>
            <a:off x="8379824" y="5448765"/>
            <a:ext cx="2016988" cy="92202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51" name="文本框 44"/>
          <p:cNvSpPr txBox="1"/>
          <p:nvPr/>
        </p:nvSpPr>
        <p:spPr>
          <a:xfrm>
            <a:off x="2112296" y="4581128"/>
            <a:ext cx="2011680" cy="384810"/>
          </a:xfrm>
          <a:prstGeom prst="rect">
            <a:avLst/>
          </a:prstGeom>
          <a:noFill/>
        </p:spPr>
        <p:txBody>
          <a:bodyPr wrap="none" rtlCol="0">
            <a:spAutoFit/>
          </a:bodyPr>
          <a:lstStyle/>
          <a:p>
            <a:pPr algn="l"/>
            <a:r>
              <a:rPr lang="zh-CN" altLang="en-US" b="1" dirty="0">
                <a:solidFill>
                  <a:srgbClr val="00B050"/>
                </a:solidFill>
                <a:latin typeface="微软雅黑" panose="020B0503020204020204" pitchFamily="34" charset="-122"/>
                <a:ea typeface="微软雅黑" panose="020B0503020204020204" pitchFamily="34" charset="-122"/>
              </a:rPr>
              <a:t>单击此处添加标题</a:t>
            </a:r>
          </a:p>
        </p:txBody>
      </p:sp>
      <p:sp>
        <p:nvSpPr>
          <p:cNvPr id="52" name="矩形 51"/>
          <p:cNvSpPr/>
          <p:nvPr/>
        </p:nvSpPr>
        <p:spPr>
          <a:xfrm>
            <a:off x="2135396" y="4976454"/>
            <a:ext cx="2016988" cy="92202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53" name="文本框 44"/>
          <p:cNvSpPr txBox="1"/>
          <p:nvPr/>
        </p:nvSpPr>
        <p:spPr>
          <a:xfrm>
            <a:off x="2112296" y="2060848"/>
            <a:ext cx="2011680" cy="384810"/>
          </a:xfrm>
          <a:prstGeom prst="rect">
            <a:avLst/>
          </a:prstGeom>
          <a:noFill/>
        </p:spPr>
        <p:txBody>
          <a:bodyPr wrap="none" rtlCol="0">
            <a:spAutoFit/>
          </a:bodyPr>
          <a:lstStyle/>
          <a:p>
            <a:pPr algn="l"/>
            <a:r>
              <a:rPr lang="zh-CN" altLang="en-US" b="1" dirty="0">
                <a:solidFill>
                  <a:srgbClr val="00B0F0"/>
                </a:solidFill>
                <a:latin typeface="微软雅黑" panose="020B0503020204020204" pitchFamily="34" charset="-122"/>
                <a:ea typeface="微软雅黑" panose="020B0503020204020204" pitchFamily="34" charset="-122"/>
              </a:rPr>
              <a:t>单击此处添加标题</a:t>
            </a:r>
          </a:p>
        </p:txBody>
      </p:sp>
      <p:sp>
        <p:nvSpPr>
          <p:cNvPr id="54" name="矩形 53"/>
          <p:cNvSpPr/>
          <p:nvPr/>
        </p:nvSpPr>
        <p:spPr>
          <a:xfrm>
            <a:off x="2135396" y="2456174"/>
            <a:ext cx="2016988" cy="92202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0-#ppt_w/2"/>
                                          </p:val>
                                        </p:tav>
                                        <p:tav tm="100000">
                                          <p:val>
                                            <p:strVal val="#ppt_x"/>
                                          </p:val>
                                        </p:tav>
                                      </p:tavLst>
                                    </p:anim>
                                    <p:anim calcmode="lin" valueType="num">
                                      <p:cBhvr additive="base">
                                        <p:cTn id="16" dur="5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ppt_x"/>
                                          </p:val>
                                        </p:tav>
                                        <p:tav tm="100000">
                                          <p:val>
                                            <p:strVal val="#ppt_x"/>
                                          </p:val>
                                        </p:tav>
                                      </p:tavLst>
                                    </p:anim>
                                    <p:anim calcmode="lin" valueType="num">
                                      <p:cBhvr additive="base">
                                        <p:cTn id="42" dur="500" fill="hold"/>
                                        <p:tgtEl>
                                          <p:spTgt spid="47"/>
                                        </p:tgtEl>
                                        <p:attrNameLst>
                                          <p:attrName>ppt_y</p:attrName>
                                        </p:attrNameLst>
                                      </p:cBhvr>
                                      <p:tavLst>
                                        <p:tav tm="0">
                                          <p:val>
                                            <p:strVal val="0-#ppt_h/2"/>
                                          </p:val>
                                        </p:tav>
                                        <p:tav tm="100000">
                                          <p:val>
                                            <p:strVal val="#ppt_y"/>
                                          </p:val>
                                        </p:tav>
                                      </p:tavLst>
                                    </p:anim>
                                  </p:childTnLst>
                                </p:cTn>
                              </p:par>
                            </p:childTnLst>
                          </p:cTn>
                        </p:par>
                        <p:par>
                          <p:cTn id="43" fill="hold">
                            <p:stCondLst>
                              <p:cond delay="3500"/>
                            </p:stCondLst>
                            <p:childTnLst>
                              <p:par>
                                <p:cTn id="44" presetID="2"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ppt_x"/>
                                          </p:val>
                                        </p:tav>
                                        <p:tav tm="100000">
                                          <p:val>
                                            <p:strVal val="#ppt_x"/>
                                          </p:val>
                                        </p:tav>
                                      </p:tavLst>
                                    </p:anim>
                                    <p:anim calcmode="lin" valueType="num">
                                      <p:cBhvr additive="base">
                                        <p:cTn id="47" dur="500" fill="hold"/>
                                        <p:tgtEl>
                                          <p:spTgt spid="48"/>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2" presetClass="entr" presetSubtype="2"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42"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500" fill="hold"/>
                                        <p:tgtEl>
                                          <p:spTgt spid="53"/>
                                        </p:tgtEl>
                                        <p:attrNameLst>
                                          <p:attrName>ppt_x</p:attrName>
                                        </p:attrNameLst>
                                      </p:cBhvr>
                                      <p:tavLst>
                                        <p:tav tm="0">
                                          <p:val>
                                            <p:strVal val="0-#ppt_w/2"/>
                                          </p:val>
                                        </p:tav>
                                        <p:tav tm="100000">
                                          <p:val>
                                            <p:strVal val="#ppt_x"/>
                                          </p:val>
                                        </p:tav>
                                      </p:tavLst>
                                    </p:anim>
                                    <p:anim calcmode="lin" valueType="num">
                                      <p:cBhvr additive="base">
                                        <p:cTn id="63" dur="500" fill="hold"/>
                                        <p:tgtEl>
                                          <p:spTgt spid="5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0-#ppt_w/2"/>
                                          </p:val>
                                        </p:tav>
                                        <p:tav tm="100000">
                                          <p:val>
                                            <p:strVal val="#ppt_x"/>
                                          </p:val>
                                        </p:tav>
                                      </p:tavLst>
                                    </p:anim>
                                    <p:anim calcmode="lin" valueType="num">
                                      <p:cBhvr additive="base">
                                        <p:cTn id="68" dur="500" fill="hold"/>
                                        <p:tgtEl>
                                          <p:spTgt spid="54"/>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1"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up)">
                                      <p:cBhvr>
                                        <p:cTn id="72" dur="500"/>
                                        <p:tgtEl>
                                          <p:spTgt spid="12"/>
                                        </p:tgtEl>
                                      </p:cBhvr>
                                    </p:animEffect>
                                  </p:childTnLst>
                                </p:cTn>
                              </p:par>
                            </p:childTnLst>
                          </p:cTn>
                        </p:par>
                        <p:par>
                          <p:cTn id="73" fill="hold">
                            <p:stCondLst>
                              <p:cond delay="7000"/>
                            </p:stCondLst>
                            <p:childTnLst>
                              <p:par>
                                <p:cTn id="74" presetID="2" presetClass="entr" presetSubtype="4"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42"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 presetClass="entr" presetSubtype="4"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childTnLst>
                          </p:cTn>
                        </p:par>
                        <p:par>
                          <p:cTn id="89" fill="hold">
                            <p:stCondLst>
                              <p:cond delay="9000"/>
                            </p:stCondLst>
                            <p:childTnLst>
                              <p:par>
                                <p:cTn id="90" presetID="2" presetClass="entr" presetSubtype="4"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ppt_x"/>
                                          </p:val>
                                        </p:tav>
                                        <p:tav tm="100000">
                                          <p:val>
                                            <p:strVal val="#ppt_x"/>
                                          </p:val>
                                        </p:tav>
                                      </p:tavLst>
                                    </p:anim>
                                    <p:anim calcmode="lin" valueType="num">
                                      <p:cBhvr additive="base">
                                        <p:cTn id="93" dur="500" fill="hold"/>
                                        <p:tgtEl>
                                          <p:spTgt spid="52"/>
                                        </p:tgtEl>
                                        <p:attrNameLst>
                                          <p:attrName>ppt_y</p:attrName>
                                        </p:attrNameLst>
                                      </p:cBhvr>
                                      <p:tavLst>
                                        <p:tav tm="0">
                                          <p:val>
                                            <p:strVal val="1+#ppt_h/2"/>
                                          </p:val>
                                        </p:tav>
                                        <p:tav tm="100000">
                                          <p:val>
                                            <p:strVal val="#ppt_y"/>
                                          </p:val>
                                        </p:tav>
                                      </p:tavLst>
                                    </p:anim>
                                  </p:childTnLst>
                                </p:cTn>
                              </p:par>
                            </p:childTnLst>
                          </p:cTn>
                        </p:par>
                        <p:par>
                          <p:cTn id="94" fill="hold">
                            <p:stCondLst>
                              <p:cond delay="9500"/>
                            </p:stCondLst>
                            <p:childTnLst>
                              <p:par>
                                <p:cTn id="95" presetID="22" presetClass="entr" presetSubtype="1"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up)">
                                      <p:cBhvr>
                                        <p:cTn id="97" dur="500"/>
                                        <p:tgtEl>
                                          <p:spTgt spid="13"/>
                                        </p:tgtEl>
                                      </p:cBhvr>
                                    </p:animEffect>
                                  </p:childTnLst>
                                </p:cTn>
                              </p:par>
                            </p:childTnLst>
                          </p:cTn>
                        </p:par>
                        <p:par>
                          <p:cTn id="98" fill="hold">
                            <p:stCondLst>
                              <p:cond delay="10000"/>
                            </p:stCondLst>
                            <p:childTnLst>
                              <p:par>
                                <p:cTn id="99" presetID="2" presetClass="entr" presetSubtype="4"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42" presetClass="entr" presetSubtype="0" fill="hold"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11500"/>
                            </p:stCondLst>
                            <p:childTnLst>
                              <p:par>
                                <p:cTn id="110" presetID="2" presetClass="entr" presetSubtype="4"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 calcmode="lin" valueType="num">
                                      <p:cBhvr additive="base">
                                        <p:cTn id="112" dur="500" fill="hold"/>
                                        <p:tgtEl>
                                          <p:spTgt spid="49"/>
                                        </p:tgtEl>
                                        <p:attrNameLst>
                                          <p:attrName>ppt_x</p:attrName>
                                        </p:attrNameLst>
                                      </p:cBhvr>
                                      <p:tavLst>
                                        <p:tav tm="0">
                                          <p:val>
                                            <p:strVal val="#ppt_x"/>
                                          </p:val>
                                        </p:tav>
                                        <p:tav tm="100000">
                                          <p:val>
                                            <p:strVal val="#ppt_x"/>
                                          </p:val>
                                        </p:tav>
                                      </p:tavLst>
                                    </p:anim>
                                    <p:anim calcmode="lin" valueType="num">
                                      <p:cBhvr additive="base">
                                        <p:cTn id="113" dur="500" fill="hold"/>
                                        <p:tgtEl>
                                          <p:spTgt spid="49"/>
                                        </p:tgtEl>
                                        <p:attrNameLst>
                                          <p:attrName>ppt_y</p:attrName>
                                        </p:attrNameLst>
                                      </p:cBhvr>
                                      <p:tavLst>
                                        <p:tav tm="0">
                                          <p:val>
                                            <p:strVal val="1+#ppt_h/2"/>
                                          </p:val>
                                        </p:tav>
                                        <p:tav tm="100000">
                                          <p:val>
                                            <p:strVal val="#ppt_y"/>
                                          </p:val>
                                        </p:tav>
                                      </p:tavLst>
                                    </p:anim>
                                  </p:childTnLst>
                                </p:cTn>
                              </p:par>
                            </p:childTnLst>
                          </p:cTn>
                        </p:par>
                        <p:par>
                          <p:cTn id="114" fill="hold">
                            <p:stCondLst>
                              <p:cond delay="12000"/>
                            </p:stCondLst>
                            <p:childTnLst>
                              <p:par>
                                <p:cTn id="115" presetID="2" presetClass="entr" presetSubtype="4"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additive="base">
                                        <p:cTn id="117" dur="500" fill="hold"/>
                                        <p:tgtEl>
                                          <p:spTgt spid="50"/>
                                        </p:tgtEl>
                                        <p:attrNameLst>
                                          <p:attrName>ppt_x</p:attrName>
                                        </p:attrNameLst>
                                      </p:cBhvr>
                                      <p:tavLst>
                                        <p:tav tm="0">
                                          <p:val>
                                            <p:strVal val="#ppt_x"/>
                                          </p:val>
                                        </p:tav>
                                        <p:tav tm="100000">
                                          <p:val>
                                            <p:strVal val="#ppt_x"/>
                                          </p:val>
                                        </p:tav>
                                      </p:tavLst>
                                    </p:anim>
                                    <p:anim calcmode="lin" valueType="num">
                                      <p:cBhvr additive="base">
                                        <p:cTn id="1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1" grpId="0"/>
      <p:bldP spid="12" grpId="0" bldLvl="0" animBg="1"/>
      <p:bldP spid="13" grpId="0" bldLvl="0" animBg="1"/>
      <p:bldP spid="14" grpId="0" bldLvl="0" animBg="1"/>
      <p:bldP spid="47" grpId="0"/>
      <p:bldP spid="48" grpId="0"/>
      <p:bldP spid="49" grpId="0"/>
      <p:bldP spid="50" grpId="0"/>
      <p:bldP spid="51" grpId="0"/>
      <p:bldP spid="52" grpId="0"/>
      <p:bldP spid="53"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52" name="组合 51"/>
          <p:cNvGrpSpPr/>
          <p:nvPr/>
        </p:nvGrpSpPr>
        <p:grpSpPr>
          <a:xfrm>
            <a:off x="7896800" y="341149"/>
            <a:ext cx="604358" cy="216024"/>
            <a:chOff x="264939" y="188640"/>
            <a:chExt cx="604358" cy="216024"/>
          </a:xfrm>
        </p:grpSpPr>
        <p:sp>
          <p:nvSpPr>
            <p:cNvPr id="53" name="燕尾形 5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燕尾形 5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燕尾形 5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6" name="组合 55"/>
          <p:cNvGrpSpPr/>
          <p:nvPr/>
        </p:nvGrpSpPr>
        <p:grpSpPr>
          <a:xfrm rot="10800000">
            <a:off x="3720336" y="341149"/>
            <a:ext cx="604358" cy="216024"/>
            <a:chOff x="264939" y="188640"/>
            <a:chExt cx="604358" cy="216024"/>
          </a:xfrm>
        </p:grpSpPr>
        <p:sp>
          <p:nvSpPr>
            <p:cNvPr id="57" name="燕尾形 5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燕尾形 5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燕尾形 5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60" name="任意多边形 59"/>
          <p:cNvSpPr/>
          <p:nvPr/>
        </p:nvSpPr>
        <p:spPr>
          <a:xfrm>
            <a:off x="3595860" y="2296746"/>
            <a:ext cx="4998306" cy="2553070"/>
          </a:xfrm>
          <a:custGeom>
            <a:avLst/>
            <a:gdLst>
              <a:gd name="connsiteX0" fmla="*/ 2499153 w 4998306"/>
              <a:gd name="connsiteY0" fmla="*/ 0 h 2553070"/>
              <a:gd name="connsiteX1" fmla="*/ 4998306 w 4998306"/>
              <a:gd name="connsiteY1" fmla="*/ 2499153 h 2553070"/>
              <a:gd name="connsiteX2" fmla="*/ 4995583 w 4998306"/>
              <a:gd name="connsiteY2" fmla="*/ 2553070 h 2553070"/>
              <a:gd name="connsiteX3" fmla="*/ 4831507 w 4998306"/>
              <a:gd name="connsiteY3" fmla="*/ 2553070 h 2553070"/>
              <a:gd name="connsiteX4" fmla="*/ 4834230 w 4998306"/>
              <a:gd name="connsiteY4" fmla="*/ 2499152 h 2553070"/>
              <a:gd name="connsiteX5" fmla="*/ 2495117 w 4998306"/>
              <a:gd name="connsiteY5" fmla="*/ 160039 h 2553070"/>
              <a:gd name="connsiteX6" fmla="*/ 156004 w 4998306"/>
              <a:gd name="connsiteY6" fmla="*/ 2499152 h 2553070"/>
              <a:gd name="connsiteX7" fmla="*/ 158727 w 4998306"/>
              <a:gd name="connsiteY7" fmla="*/ 2553070 h 2553070"/>
              <a:gd name="connsiteX8" fmla="*/ 2723 w 4998306"/>
              <a:gd name="connsiteY8" fmla="*/ 2553070 h 2553070"/>
              <a:gd name="connsiteX9" fmla="*/ 0 w 4998306"/>
              <a:gd name="connsiteY9" fmla="*/ 2499153 h 2553070"/>
              <a:gd name="connsiteX10" fmla="*/ 2499153 w 4998306"/>
              <a:gd name="connsiteY10" fmla="*/ 0 h 255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306" h="2553070">
                <a:moveTo>
                  <a:pt x="2499153" y="0"/>
                </a:moveTo>
                <a:cubicBezTo>
                  <a:pt x="3879397" y="0"/>
                  <a:pt x="4998306" y="1118909"/>
                  <a:pt x="4998306" y="2499153"/>
                </a:cubicBezTo>
                <a:lnTo>
                  <a:pt x="4995583" y="2553070"/>
                </a:lnTo>
                <a:lnTo>
                  <a:pt x="4831507" y="2553070"/>
                </a:lnTo>
                <a:lnTo>
                  <a:pt x="4834230" y="2499152"/>
                </a:lnTo>
                <a:cubicBezTo>
                  <a:pt x="4834230" y="1207296"/>
                  <a:pt x="3786973" y="160039"/>
                  <a:pt x="2495117" y="160039"/>
                </a:cubicBezTo>
                <a:cubicBezTo>
                  <a:pt x="1203261" y="160039"/>
                  <a:pt x="156004" y="1207296"/>
                  <a:pt x="156004" y="2499152"/>
                </a:cubicBezTo>
                <a:lnTo>
                  <a:pt x="158727" y="2553070"/>
                </a:lnTo>
                <a:lnTo>
                  <a:pt x="2723" y="2553070"/>
                </a:lnTo>
                <a:lnTo>
                  <a:pt x="0" y="2499153"/>
                </a:lnTo>
                <a:cubicBezTo>
                  <a:pt x="0" y="1118909"/>
                  <a:pt x="1118909" y="0"/>
                  <a:pt x="2499153" y="0"/>
                </a:cubicBezTo>
                <a:close/>
              </a:path>
            </a:pathLst>
          </a:custGeom>
          <a:gradFill>
            <a:gsLst>
              <a:gs pos="92000">
                <a:srgbClr val="00B050"/>
              </a:gs>
              <a:gs pos="78000">
                <a:srgbClr val="FFD597"/>
              </a:gs>
              <a:gs pos="69000">
                <a:srgbClr val="FFD597"/>
              </a:gs>
              <a:gs pos="21000">
                <a:srgbClr val="E87071"/>
              </a:gs>
              <a:gs pos="19000">
                <a:srgbClr val="01ACBE"/>
              </a:gs>
            </a:gsLst>
            <a:lin ang="0" scaled="0"/>
          </a:gra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4343201" y="3169827"/>
            <a:ext cx="3503625" cy="3643549"/>
            <a:chOff x="4344188" y="3169827"/>
            <a:chExt cx="3503625" cy="3643549"/>
          </a:xfrm>
        </p:grpSpPr>
        <p:grpSp>
          <p:nvGrpSpPr>
            <p:cNvPr id="62" name="组合 61"/>
            <p:cNvGrpSpPr/>
            <p:nvPr/>
          </p:nvGrpSpPr>
          <p:grpSpPr>
            <a:xfrm>
              <a:off x="4344188" y="3169827"/>
              <a:ext cx="3503625" cy="3643549"/>
              <a:chOff x="4344188" y="3169827"/>
              <a:chExt cx="3503625" cy="3643549"/>
            </a:xfrm>
          </p:grpSpPr>
          <p:grpSp>
            <p:nvGrpSpPr>
              <p:cNvPr id="75" name="组合 74"/>
              <p:cNvGrpSpPr/>
              <p:nvPr/>
            </p:nvGrpSpPr>
            <p:grpSpPr>
              <a:xfrm>
                <a:off x="5089121" y="3169827"/>
                <a:ext cx="2013758" cy="3215014"/>
                <a:chOff x="2628900" y="0"/>
                <a:chExt cx="3924300" cy="6265240"/>
              </a:xfrm>
            </p:grpSpPr>
            <p:sp>
              <p:nvSpPr>
                <p:cNvPr id="77" name="圆角矩形 76"/>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77"/>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78"/>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圆角矩形 79"/>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圆角矩形 80"/>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圆角矩形 81"/>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圆角矩形 82"/>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83"/>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2000">
                      <a:schemeClr val="bg1"/>
                    </a:gs>
                    <a:gs pos="0">
                      <a:schemeClr val="bg1">
                        <a:lumMod val="9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圆角矩形 84"/>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圆角矩形 85"/>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圆角矩形 86"/>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圆角矩形 87"/>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圆角矩形 88"/>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圆角矩形 90"/>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圆角矩形 91"/>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椭圆 75"/>
              <p:cNvSpPr/>
              <p:nvPr/>
            </p:nvSpPr>
            <p:spPr>
              <a:xfrm>
                <a:off x="4344188" y="6440043"/>
                <a:ext cx="3503625" cy="373333"/>
              </a:xfrm>
              <a:prstGeom prst="ellipse">
                <a:avLst/>
              </a:prstGeom>
              <a:gradFill flip="none" rotWithShape="1">
                <a:gsLst>
                  <a:gs pos="0">
                    <a:schemeClr val="tx1">
                      <a:alpha val="25000"/>
                    </a:schemeClr>
                  </a:gs>
                  <a:gs pos="100000">
                    <a:srgbClr val="EFEFEF">
                      <a:alpha val="0"/>
                    </a:srgbClr>
                  </a:gs>
                </a:gsLst>
                <a:path path="shape">
                  <a:fillToRect l="50000" t="50000" r="50000" b="50000"/>
                </a:path>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5249800" y="3330605"/>
              <a:ext cx="1692399" cy="1675643"/>
              <a:chOff x="5245265" y="2863322"/>
              <a:chExt cx="1538545" cy="1523312"/>
            </a:xfrm>
          </p:grpSpPr>
          <p:grpSp>
            <p:nvGrpSpPr>
              <p:cNvPr id="64" name="Group 35"/>
              <p:cNvGrpSpPr>
                <a:grpSpLocks noChangeAspect="1"/>
              </p:cNvGrpSpPr>
              <p:nvPr/>
            </p:nvGrpSpPr>
            <p:grpSpPr bwMode="auto">
              <a:xfrm>
                <a:off x="5329506" y="2866005"/>
                <a:ext cx="1431612" cy="1388230"/>
                <a:chOff x="3477" y="1809"/>
                <a:chExt cx="726" cy="704"/>
              </a:xfrm>
              <a:solidFill>
                <a:schemeClr val="bg1">
                  <a:lumMod val="85000"/>
                  <a:alpha val="76000"/>
                </a:schemeClr>
              </a:solidFill>
            </p:grpSpPr>
            <p:sp>
              <p:nvSpPr>
                <p:cNvPr id="66"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椭圆 64"/>
              <p:cNvSpPr/>
              <p:nvPr/>
            </p:nvSpPr>
            <p:spPr>
              <a:xfrm>
                <a:off x="5245265" y="2863322"/>
                <a:ext cx="1538545" cy="1523312"/>
              </a:xfrm>
              <a:prstGeom prst="ellipse">
                <a:avLst/>
              </a:prstGeom>
              <a:gradFill flip="none" rotWithShape="1">
                <a:gsLst>
                  <a:gs pos="66000">
                    <a:schemeClr val="tx1">
                      <a:alpha val="4000"/>
                    </a:schemeClr>
                  </a:gs>
                  <a:gs pos="26000">
                    <a:schemeClr val="bg1">
                      <a:alpha val="0"/>
                    </a:schemeClr>
                  </a:gs>
                  <a:gs pos="100000">
                    <a:schemeClr val="tx1">
                      <a:alpha val="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3" name="组合 92"/>
          <p:cNvGrpSpPr/>
          <p:nvPr/>
        </p:nvGrpSpPr>
        <p:grpSpPr>
          <a:xfrm>
            <a:off x="3216280" y="4149080"/>
            <a:ext cx="936104" cy="936104"/>
            <a:chOff x="1677608" y="2996952"/>
            <a:chExt cx="1395643" cy="1395643"/>
          </a:xfrm>
        </p:grpSpPr>
        <p:sp>
          <p:nvSpPr>
            <p:cNvPr id="9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95"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96" name="KSO_Shape"/>
          <p:cNvSpPr/>
          <p:nvPr/>
        </p:nvSpPr>
        <p:spPr bwMode="auto">
          <a:xfrm>
            <a:off x="3458122" y="4486491"/>
            <a:ext cx="452420" cy="31066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97" name="文本框 9"/>
          <p:cNvSpPr txBox="1"/>
          <p:nvPr/>
        </p:nvSpPr>
        <p:spPr>
          <a:xfrm>
            <a:off x="1920136" y="4293096"/>
            <a:ext cx="1224136" cy="636270"/>
          </a:xfrm>
          <a:prstGeom prst="rect">
            <a:avLst/>
          </a:prstGeom>
          <a:noFill/>
        </p:spPr>
        <p:txBody>
          <a:bodyPr wrap="square" lIns="68580" tIns="34290" rIns="68580" bIns="34290" rtlCol="0">
            <a:spAutoFit/>
          </a:bodyPr>
          <a:lstStyle/>
          <a:p>
            <a:pPr marL="0" lvl="1" algn="ctr"/>
            <a:r>
              <a:rPr lang="zh-CN" altLang="en-US" b="1" dirty="0">
                <a:solidFill>
                  <a:srgbClr val="00B0F0"/>
                </a:solidFill>
                <a:latin typeface="微软雅黑" panose="020B0503020204020204" pitchFamily="34" charset="-122"/>
                <a:ea typeface="微软雅黑" panose="020B0503020204020204" pitchFamily="34" charset="-122"/>
              </a:rPr>
              <a:t>单击此处添加标题</a:t>
            </a:r>
          </a:p>
        </p:txBody>
      </p:sp>
      <p:grpSp>
        <p:nvGrpSpPr>
          <p:cNvPr id="98" name="组合 97"/>
          <p:cNvGrpSpPr/>
          <p:nvPr/>
        </p:nvGrpSpPr>
        <p:grpSpPr>
          <a:xfrm>
            <a:off x="4008368" y="2420888"/>
            <a:ext cx="936104" cy="936104"/>
            <a:chOff x="1677608" y="2996952"/>
            <a:chExt cx="1395643" cy="1395643"/>
          </a:xfrm>
        </p:grpSpPr>
        <p:sp>
          <p:nvSpPr>
            <p:cNvPr id="9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100" name="Oval 29"/>
            <p:cNvSpPr>
              <a:spLocks noChangeAspect="1"/>
            </p:cNvSpPr>
            <p:nvPr/>
          </p:nvSpPr>
          <p:spPr>
            <a:xfrm>
              <a:off x="1850114" y="3169458"/>
              <a:ext cx="1050630" cy="105063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101" name="KSO_Shape"/>
          <p:cNvSpPr/>
          <p:nvPr/>
        </p:nvSpPr>
        <p:spPr bwMode="auto">
          <a:xfrm>
            <a:off x="4303804" y="2753944"/>
            <a:ext cx="400966" cy="31501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02" name="文本框 9"/>
          <p:cNvSpPr txBox="1"/>
          <p:nvPr/>
        </p:nvSpPr>
        <p:spPr>
          <a:xfrm>
            <a:off x="2280176" y="2589728"/>
            <a:ext cx="1728192" cy="636270"/>
          </a:xfrm>
          <a:prstGeom prst="rect">
            <a:avLst/>
          </a:prstGeom>
          <a:noFill/>
        </p:spPr>
        <p:txBody>
          <a:bodyPr wrap="square" lIns="68580" tIns="34290" rIns="68580" bIns="34290" rtlCol="0">
            <a:spAutoFit/>
          </a:bodyPr>
          <a:lstStyle/>
          <a:p>
            <a:pPr marL="0" lvl="1" algn="ctr"/>
            <a:r>
              <a:rPr lang="zh-CN" altLang="en-US" b="1" dirty="0">
                <a:solidFill>
                  <a:srgbClr val="FF6D67"/>
                </a:solidFill>
                <a:latin typeface="微软雅黑" panose="020B0503020204020204" pitchFamily="34" charset="-122"/>
                <a:ea typeface="微软雅黑" panose="020B0503020204020204" pitchFamily="34" charset="-122"/>
              </a:rPr>
              <a:t>单击此处添加标题</a:t>
            </a:r>
          </a:p>
        </p:txBody>
      </p:sp>
      <p:grpSp>
        <p:nvGrpSpPr>
          <p:cNvPr id="103" name="组合 102"/>
          <p:cNvGrpSpPr/>
          <p:nvPr/>
        </p:nvGrpSpPr>
        <p:grpSpPr>
          <a:xfrm>
            <a:off x="5664552" y="1844824"/>
            <a:ext cx="936104" cy="936104"/>
            <a:chOff x="1677608" y="2996952"/>
            <a:chExt cx="1395643" cy="1395643"/>
          </a:xfrm>
        </p:grpSpPr>
        <p:sp>
          <p:nvSpPr>
            <p:cNvPr id="10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105" name="Oval 29"/>
            <p:cNvSpPr>
              <a:spLocks noChangeAspect="1"/>
            </p:cNvSpPr>
            <p:nvPr/>
          </p:nvSpPr>
          <p:spPr>
            <a:xfrm>
              <a:off x="1850114" y="3169458"/>
              <a:ext cx="1050630" cy="1050630"/>
            </a:xfrm>
            <a:prstGeom prst="ellipse">
              <a:avLst/>
            </a:prstGeom>
            <a:solidFill>
              <a:srgbClr val="FA783A"/>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106" name="KSO_Shape"/>
          <p:cNvSpPr/>
          <p:nvPr/>
        </p:nvSpPr>
        <p:spPr bwMode="auto">
          <a:xfrm>
            <a:off x="5920994" y="2140522"/>
            <a:ext cx="400058" cy="39605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07" name="文本框 9"/>
          <p:cNvSpPr txBox="1"/>
          <p:nvPr/>
        </p:nvSpPr>
        <p:spPr>
          <a:xfrm>
            <a:off x="5232504" y="1196752"/>
            <a:ext cx="1728192" cy="636270"/>
          </a:xfrm>
          <a:prstGeom prst="rect">
            <a:avLst/>
          </a:prstGeom>
          <a:noFill/>
        </p:spPr>
        <p:txBody>
          <a:bodyPr wrap="square" lIns="68580" tIns="34290" rIns="68580" bIns="34290" rtlCol="0">
            <a:spAutoFit/>
          </a:bodyPr>
          <a:lstStyle/>
          <a:p>
            <a:pPr marL="0" lvl="1" algn="ctr"/>
            <a:r>
              <a:rPr lang="zh-CN" altLang="en-US" b="1" dirty="0">
                <a:solidFill>
                  <a:srgbClr val="FA783A"/>
                </a:solidFill>
                <a:latin typeface="微软雅黑" panose="020B0503020204020204" pitchFamily="34" charset="-122"/>
                <a:ea typeface="微软雅黑" panose="020B0503020204020204" pitchFamily="34" charset="-122"/>
              </a:rPr>
              <a:t>单击此处添加标题</a:t>
            </a:r>
          </a:p>
        </p:txBody>
      </p:sp>
      <p:grpSp>
        <p:nvGrpSpPr>
          <p:cNvPr id="108" name="组合 107"/>
          <p:cNvGrpSpPr/>
          <p:nvPr/>
        </p:nvGrpSpPr>
        <p:grpSpPr>
          <a:xfrm>
            <a:off x="7320736" y="2420888"/>
            <a:ext cx="936104" cy="936104"/>
            <a:chOff x="1677608" y="2996952"/>
            <a:chExt cx="1395643" cy="1395643"/>
          </a:xfrm>
        </p:grpSpPr>
        <p:sp>
          <p:nvSpPr>
            <p:cNvPr id="10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110" name="Oval 29"/>
            <p:cNvSpPr>
              <a:spLocks noChangeAspect="1"/>
            </p:cNvSpPr>
            <p:nvPr/>
          </p:nvSpPr>
          <p:spPr>
            <a:xfrm>
              <a:off x="1850114" y="3169458"/>
              <a:ext cx="1050630" cy="1050630"/>
            </a:xfrm>
            <a:prstGeom prst="ellipse">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111" name="KSO_Shape"/>
          <p:cNvSpPr/>
          <p:nvPr/>
        </p:nvSpPr>
        <p:spPr bwMode="auto">
          <a:xfrm>
            <a:off x="7616172" y="2725581"/>
            <a:ext cx="403977" cy="34337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1C666E"/>
              </a:solidFill>
              <a:ea typeface="宋体" panose="02010600030101010101" pitchFamily="2" charset="-122"/>
            </a:endParaRPr>
          </a:p>
        </p:txBody>
      </p:sp>
      <p:sp>
        <p:nvSpPr>
          <p:cNvPr id="112" name="文本框 9"/>
          <p:cNvSpPr txBox="1"/>
          <p:nvPr/>
        </p:nvSpPr>
        <p:spPr>
          <a:xfrm>
            <a:off x="8112824" y="2636912"/>
            <a:ext cx="1728192" cy="636270"/>
          </a:xfrm>
          <a:prstGeom prst="rect">
            <a:avLst/>
          </a:prstGeom>
          <a:noFill/>
        </p:spPr>
        <p:txBody>
          <a:bodyPr wrap="square" lIns="68580" tIns="34290" rIns="68580" bIns="34290" rtlCol="0">
            <a:spAutoFit/>
          </a:bodyPr>
          <a:lstStyle/>
          <a:p>
            <a:pPr marL="0" lvl="1" algn="ctr"/>
            <a:r>
              <a:rPr lang="zh-CN" altLang="en-US" b="1" dirty="0">
                <a:solidFill>
                  <a:srgbClr val="00B050"/>
                </a:solidFill>
                <a:latin typeface="微软雅黑" panose="020B0503020204020204" pitchFamily="34" charset="-122"/>
                <a:ea typeface="微软雅黑" panose="020B0503020204020204" pitchFamily="34" charset="-122"/>
              </a:rPr>
              <a:t>单击此处添加标题</a:t>
            </a:r>
          </a:p>
        </p:txBody>
      </p:sp>
      <p:grpSp>
        <p:nvGrpSpPr>
          <p:cNvPr id="113" name="组合 112"/>
          <p:cNvGrpSpPr/>
          <p:nvPr/>
        </p:nvGrpSpPr>
        <p:grpSpPr>
          <a:xfrm>
            <a:off x="8040816" y="4149080"/>
            <a:ext cx="936104" cy="936104"/>
            <a:chOff x="1677608" y="2996952"/>
            <a:chExt cx="1395643" cy="1395643"/>
          </a:xfrm>
        </p:grpSpPr>
        <p:sp>
          <p:nvSpPr>
            <p:cNvPr id="11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115" name="Oval 29"/>
            <p:cNvSpPr>
              <a:spLocks noChangeAspect="1"/>
            </p:cNvSpPr>
            <p:nvPr/>
          </p:nvSpPr>
          <p:spPr>
            <a:xfrm>
              <a:off x="1850114" y="3169458"/>
              <a:ext cx="1050630" cy="1050630"/>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116" name="KSO_Shape"/>
          <p:cNvSpPr/>
          <p:nvPr/>
        </p:nvSpPr>
        <p:spPr bwMode="auto">
          <a:xfrm>
            <a:off x="8339252" y="4430716"/>
            <a:ext cx="353552" cy="33941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17" name="文本框 9"/>
          <p:cNvSpPr txBox="1"/>
          <p:nvPr/>
        </p:nvSpPr>
        <p:spPr>
          <a:xfrm>
            <a:off x="8904912" y="4293096"/>
            <a:ext cx="1512168" cy="636270"/>
          </a:xfrm>
          <a:prstGeom prst="rect">
            <a:avLst/>
          </a:prstGeom>
          <a:noFill/>
        </p:spPr>
        <p:txBody>
          <a:bodyPr wrap="square" lIns="68580" tIns="34290" rIns="68580" bIns="34290" rtlCol="0">
            <a:spAutoFit/>
          </a:bodyPr>
          <a:lstStyle/>
          <a:p>
            <a:pPr marL="0" lvl="1" algn="ctr"/>
            <a:r>
              <a:rPr lang="zh-CN" altLang="en-US" b="1" dirty="0">
                <a:solidFill>
                  <a:srgbClr val="00AF92"/>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1+#ppt_w/2"/>
                                          </p:val>
                                        </p:tav>
                                        <p:tav tm="100000">
                                          <p:val>
                                            <p:strVal val="#ppt_x"/>
                                          </p:val>
                                        </p:tav>
                                      </p:tavLst>
                                    </p:anim>
                                    <p:anim calcmode="lin" valueType="num">
                                      <p:cBhvr additive="base">
                                        <p:cTn id="12" dur="50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500"/>
                                        <p:tgtEl>
                                          <p:spTgt spid="60"/>
                                        </p:tgtEl>
                                      </p:cBhvr>
                                    </p:animEffect>
                                  </p:childTnLst>
                                </p:cTn>
                              </p:par>
                              <p:par>
                                <p:cTn id="33" presetID="53" presetClass="entr" presetSubtype="16" fill="hold" nodeType="withEffect">
                                  <p:stCondLst>
                                    <p:cond delay="500"/>
                                  </p:stCondLst>
                                  <p:childTnLst>
                                    <p:set>
                                      <p:cBhvr>
                                        <p:cTn id="34" dur="1" fill="hold">
                                          <p:stCondLst>
                                            <p:cond delay="0"/>
                                          </p:stCondLst>
                                        </p:cTn>
                                        <p:tgtEl>
                                          <p:spTgt spid="93"/>
                                        </p:tgtEl>
                                        <p:attrNameLst>
                                          <p:attrName>style.visibility</p:attrName>
                                        </p:attrNameLst>
                                      </p:cBhvr>
                                      <p:to>
                                        <p:strVal val="visible"/>
                                      </p:to>
                                    </p:set>
                                    <p:anim calcmode="lin" valueType="num">
                                      <p:cBhvr>
                                        <p:cTn id="35" dur="500" fill="hold"/>
                                        <p:tgtEl>
                                          <p:spTgt spid="93"/>
                                        </p:tgtEl>
                                        <p:attrNameLst>
                                          <p:attrName>ppt_w</p:attrName>
                                        </p:attrNameLst>
                                      </p:cBhvr>
                                      <p:tavLst>
                                        <p:tav tm="0">
                                          <p:val>
                                            <p:fltVal val="0"/>
                                          </p:val>
                                        </p:tav>
                                        <p:tav tm="100000">
                                          <p:val>
                                            <p:strVal val="#ppt_w"/>
                                          </p:val>
                                        </p:tav>
                                      </p:tavLst>
                                    </p:anim>
                                    <p:anim calcmode="lin" valueType="num">
                                      <p:cBhvr>
                                        <p:cTn id="36" dur="500" fill="hold"/>
                                        <p:tgtEl>
                                          <p:spTgt spid="93"/>
                                        </p:tgtEl>
                                        <p:attrNameLst>
                                          <p:attrName>ppt_h</p:attrName>
                                        </p:attrNameLst>
                                      </p:cBhvr>
                                      <p:tavLst>
                                        <p:tav tm="0">
                                          <p:val>
                                            <p:fltVal val="0"/>
                                          </p:val>
                                        </p:tav>
                                        <p:tav tm="100000">
                                          <p:val>
                                            <p:strVal val="#ppt_h"/>
                                          </p:val>
                                        </p:tav>
                                      </p:tavLst>
                                    </p:anim>
                                    <p:animEffect transition="in" filter="fade">
                                      <p:cBhvr>
                                        <p:cTn id="37" dur="500"/>
                                        <p:tgtEl>
                                          <p:spTgt spid="93"/>
                                        </p:tgtEl>
                                      </p:cBhvr>
                                    </p:animEffect>
                                  </p:childTnLst>
                                </p:cTn>
                              </p:par>
                              <p:par>
                                <p:cTn id="38" presetID="45" presetClass="entr" presetSubtype="0" fill="hold" grpId="0" nodeType="withEffect">
                                  <p:stCondLst>
                                    <p:cond delay="1000"/>
                                  </p:stCondLst>
                                  <p:childTnLst>
                                    <p:set>
                                      <p:cBhvr>
                                        <p:cTn id="39" dur="1" fill="hold">
                                          <p:stCondLst>
                                            <p:cond delay="0"/>
                                          </p:stCondLst>
                                        </p:cTn>
                                        <p:tgtEl>
                                          <p:spTgt spid="96"/>
                                        </p:tgtEl>
                                        <p:attrNameLst>
                                          <p:attrName>style.visibility</p:attrName>
                                        </p:attrNameLst>
                                      </p:cBhvr>
                                      <p:to>
                                        <p:strVal val="visible"/>
                                      </p:to>
                                    </p:set>
                                    <p:animEffect transition="in" filter="fade">
                                      <p:cBhvr>
                                        <p:cTn id="40" dur="2000"/>
                                        <p:tgtEl>
                                          <p:spTgt spid="96"/>
                                        </p:tgtEl>
                                      </p:cBhvr>
                                    </p:animEffect>
                                    <p:anim calcmode="lin" valueType="num">
                                      <p:cBhvr>
                                        <p:cTn id="41" dur="2000" fill="hold"/>
                                        <p:tgtEl>
                                          <p:spTgt spid="96"/>
                                        </p:tgtEl>
                                        <p:attrNameLst>
                                          <p:attrName>ppt_w</p:attrName>
                                        </p:attrNameLst>
                                      </p:cBhvr>
                                      <p:tavLst>
                                        <p:tav tm="0" fmla="#ppt_w*sin(2.5*pi*$)">
                                          <p:val>
                                            <p:fltVal val="0"/>
                                          </p:val>
                                        </p:tav>
                                        <p:tav tm="100000">
                                          <p:val>
                                            <p:fltVal val="1"/>
                                          </p:val>
                                        </p:tav>
                                      </p:tavLst>
                                    </p:anim>
                                    <p:anim calcmode="lin" valueType="num">
                                      <p:cBhvr>
                                        <p:cTn id="42" dur="2000" fill="hold"/>
                                        <p:tgtEl>
                                          <p:spTgt spid="96"/>
                                        </p:tgtEl>
                                        <p:attrNameLst>
                                          <p:attrName>ppt_h</p:attrName>
                                        </p:attrNameLst>
                                      </p:cBhvr>
                                      <p:tavLst>
                                        <p:tav tm="0">
                                          <p:val>
                                            <p:strVal val="#ppt_h"/>
                                          </p:val>
                                        </p:tav>
                                        <p:tav tm="100000">
                                          <p:val>
                                            <p:strVal val="#ppt_h"/>
                                          </p:val>
                                        </p:tav>
                                      </p:tavLst>
                                    </p:anim>
                                  </p:childTnLst>
                                </p:cTn>
                              </p:par>
                              <p:par>
                                <p:cTn id="43" presetID="53" presetClass="entr" presetSubtype="16" fill="hold" grpId="0" nodeType="withEffect">
                                  <p:stCondLst>
                                    <p:cond delay="225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ppt_w</p:attrName>
                                        </p:attrNameLst>
                                      </p:cBhvr>
                                      <p:tavLst>
                                        <p:tav tm="0">
                                          <p:val>
                                            <p:fltVal val="0"/>
                                          </p:val>
                                        </p:tav>
                                        <p:tav tm="100000">
                                          <p:val>
                                            <p:strVal val="#ppt_w"/>
                                          </p:val>
                                        </p:tav>
                                      </p:tavLst>
                                    </p:anim>
                                    <p:anim calcmode="lin" valueType="num">
                                      <p:cBhvr>
                                        <p:cTn id="46" dur="500" fill="hold"/>
                                        <p:tgtEl>
                                          <p:spTgt spid="97"/>
                                        </p:tgtEl>
                                        <p:attrNameLst>
                                          <p:attrName>ppt_h</p:attrName>
                                        </p:attrNameLst>
                                      </p:cBhvr>
                                      <p:tavLst>
                                        <p:tav tm="0">
                                          <p:val>
                                            <p:fltVal val="0"/>
                                          </p:val>
                                        </p:tav>
                                        <p:tav tm="100000">
                                          <p:val>
                                            <p:strVal val="#ppt_h"/>
                                          </p:val>
                                        </p:tav>
                                      </p:tavLst>
                                    </p:anim>
                                    <p:animEffect transition="in" filter="fade">
                                      <p:cBhvr>
                                        <p:cTn id="47" dur="500"/>
                                        <p:tgtEl>
                                          <p:spTgt spid="97"/>
                                        </p:tgtEl>
                                      </p:cBhvr>
                                    </p:animEffect>
                                  </p:childTnLst>
                                </p:cTn>
                              </p:par>
                              <p:par>
                                <p:cTn id="48" presetID="53" presetClass="entr" presetSubtype="16" fill="hold" nodeType="withEffect">
                                  <p:stCondLst>
                                    <p:cond delay="500"/>
                                  </p:stCondLst>
                                  <p:childTnLst>
                                    <p:set>
                                      <p:cBhvr>
                                        <p:cTn id="49" dur="1" fill="hold">
                                          <p:stCondLst>
                                            <p:cond delay="0"/>
                                          </p:stCondLst>
                                        </p:cTn>
                                        <p:tgtEl>
                                          <p:spTgt spid="98"/>
                                        </p:tgtEl>
                                        <p:attrNameLst>
                                          <p:attrName>style.visibility</p:attrName>
                                        </p:attrNameLst>
                                      </p:cBhvr>
                                      <p:to>
                                        <p:strVal val="visible"/>
                                      </p:to>
                                    </p:set>
                                    <p:anim calcmode="lin" valueType="num">
                                      <p:cBhvr>
                                        <p:cTn id="50" dur="500" fill="hold"/>
                                        <p:tgtEl>
                                          <p:spTgt spid="98"/>
                                        </p:tgtEl>
                                        <p:attrNameLst>
                                          <p:attrName>ppt_w</p:attrName>
                                        </p:attrNameLst>
                                      </p:cBhvr>
                                      <p:tavLst>
                                        <p:tav tm="0">
                                          <p:val>
                                            <p:fltVal val="0"/>
                                          </p:val>
                                        </p:tav>
                                        <p:tav tm="100000">
                                          <p:val>
                                            <p:strVal val="#ppt_w"/>
                                          </p:val>
                                        </p:tav>
                                      </p:tavLst>
                                    </p:anim>
                                    <p:anim calcmode="lin" valueType="num">
                                      <p:cBhvr>
                                        <p:cTn id="51" dur="500" fill="hold"/>
                                        <p:tgtEl>
                                          <p:spTgt spid="98"/>
                                        </p:tgtEl>
                                        <p:attrNameLst>
                                          <p:attrName>ppt_h</p:attrName>
                                        </p:attrNameLst>
                                      </p:cBhvr>
                                      <p:tavLst>
                                        <p:tav tm="0">
                                          <p:val>
                                            <p:fltVal val="0"/>
                                          </p:val>
                                        </p:tav>
                                        <p:tav tm="100000">
                                          <p:val>
                                            <p:strVal val="#ppt_h"/>
                                          </p:val>
                                        </p:tav>
                                      </p:tavLst>
                                    </p:anim>
                                    <p:animEffect transition="in" filter="fade">
                                      <p:cBhvr>
                                        <p:cTn id="52" dur="500"/>
                                        <p:tgtEl>
                                          <p:spTgt spid="98"/>
                                        </p:tgtEl>
                                      </p:cBhvr>
                                    </p:animEffect>
                                  </p:childTnLst>
                                </p:cTn>
                              </p:par>
                              <p:par>
                                <p:cTn id="53" presetID="45" presetClass="entr" presetSubtype="0" fill="hold" grpId="0" nodeType="withEffect">
                                  <p:stCondLst>
                                    <p:cond delay="100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2000"/>
                                        <p:tgtEl>
                                          <p:spTgt spid="101"/>
                                        </p:tgtEl>
                                      </p:cBhvr>
                                    </p:animEffect>
                                    <p:anim calcmode="lin" valueType="num">
                                      <p:cBhvr>
                                        <p:cTn id="56" dur="2000" fill="hold"/>
                                        <p:tgtEl>
                                          <p:spTgt spid="101"/>
                                        </p:tgtEl>
                                        <p:attrNameLst>
                                          <p:attrName>ppt_w</p:attrName>
                                        </p:attrNameLst>
                                      </p:cBhvr>
                                      <p:tavLst>
                                        <p:tav tm="0" fmla="#ppt_w*sin(2.5*pi*$)">
                                          <p:val>
                                            <p:fltVal val="0"/>
                                          </p:val>
                                        </p:tav>
                                        <p:tav tm="100000">
                                          <p:val>
                                            <p:fltVal val="1"/>
                                          </p:val>
                                        </p:tav>
                                      </p:tavLst>
                                    </p:anim>
                                    <p:anim calcmode="lin" valueType="num">
                                      <p:cBhvr>
                                        <p:cTn id="57" dur="2000" fill="hold"/>
                                        <p:tgtEl>
                                          <p:spTgt spid="101"/>
                                        </p:tgtEl>
                                        <p:attrNameLst>
                                          <p:attrName>ppt_h</p:attrName>
                                        </p:attrNameLst>
                                      </p:cBhvr>
                                      <p:tavLst>
                                        <p:tav tm="0">
                                          <p:val>
                                            <p:strVal val="#ppt_h"/>
                                          </p:val>
                                        </p:tav>
                                        <p:tav tm="100000">
                                          <p:val>
                                            <p:strVal val="#ppt_h"/>
                                          </p:val>
                                        </p:tav>
                                      </p:tavLst>
                                    </p:anim>
                                  </p:childTnLst>
                                </p:cTn>
                              </p:par>
                              <p:par>
                                <p:cTn id="58" presetID="53" presetClass="entr" presetSubtype="16" fill="hold" grpId="0" nodeType="withEffect">
                                  <p:stCondLst>
                                    <p:cond delay="225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par>
                                <p:cTn id="63" presetID="53" presetClass="entr" presetSubtype="16" fill="hold" nodeType="withEffect">
                                  <p:stCondLst>
                                    <p:cond delay="500"/>
                                  </p:stCondLst>
                                  <p:childTnLst>
                                    <p:set>
                                      <p:cBhvr>
                                        <p:cTn id="64" dur="1" fill="hold">
                                          <p:stCondLst>
                                            <p:cond delay="0"/>
                                          </p:stCondLst>
                                        </p:cTn>
                                        <p:tgtEl>
                                          <p:spTgt spid="103"/>
                                        </p:tgtEl>
                                        <p:attrNameLst>
                                          <p:attrName>style.visibility</p:attrName>
                                        </p:attrNameLst>
                                      </p:cBhvr>
                                      <p:to>
                                        <p:strVal val="visible"/>
                                      </p:to>
                                    </p:set>
                                    <p:anim calcmode="lin" valueType="num">
                                      <p:cBhvr>
                                        <p:cTn id="65" dur="500" fill="hold"/>
                                        <p:tgtEl>
                                          <p:spTgt spid="103"/>
                                        </p:tgtEl>
                                        <p:attrNameLst>
                                          <p:attrName>ppt_w</p:attrName>
                                        </p:attrNameLst>
                                      </p:cBhvr>
                                      <p:tavLst>
                                        <p:tav tm="0">
                                          <p:val>
                                            <p:fltVal val="0"/>
                                          </p:val>
                                        </p:tav>
                                        <p:tav tm="100000">
                                          <p:val>
                                            <p:strVal val="#ppt_w"/>
                                          </p:val>
                                        </p:tav>
                                      </p:tavLst>
                                    </p:anim>
                                    <p:anim calcmode="lin" valueType="num">
                                      <p:cBhvr>
                                        <p:cTn id="66" dur="500" fill="hold"/>
                                        <p:tgtEl>
                                          <p:spTgt spid="103"/>
                                        </p:tgtEl>
                                        <p:attrNameLst>
                                          <p:attrName>ppt_h</p:attrName>
                                        </p:attrNameLst>
                                      </p:cBhvr>
                                      <p:tavLst>
                                        <p:tav tm="0">
                                          <p:val>
                                            <p:fltVal val="0"/>
                                          </p:val>
                                        </p:tav>
                                        <p:tav tm="100000">
                                          <p:val>
                                            <p:strVal val="#ppt_h"/>
                                          </p:val>
                                        </p:tav>
                                      </p:tavLst>
                                    </p:anim>
                                    <p:animEffect transition="in" filter="fade">
                                      <p:cBhvr>
                                        <p:cTn id="67" dur="500"/>
                                        <p:tgtEl>
                                          <p:spTgt spid="103"/>
                                        </p:tgtEl>
                                      </p:cBhvr>
                                    </p:animEffect>
                                  </p:childTnLst>
                                </p:cTn>
                              </p:par>
                              <p:par>
                                <p:cTn id="68" presetID="45" presetClass="entr" presetSubtype="0" fill="hold" grpId="0" nodeType="withEffect">
                                  <p:stCondLst>
                                    <p:cond delay="1000"/>
                                  </p:stCondLst>
                                  <p:childTnLst>
                                    <p:set>
                                      <p:cBhvr>
                                        <p:cTn id="69" dur="1" fill="hold">
                                          <p:stCondLst>
                                            <p:cond delay="0"/>
                                          </p:stCondLst>
                                        </p:cTn>
                                        <p:tgtEl>
                                          <p:spTgt spid="106"/>
                                        </p:tgtEl>
                                        <p:attrNameLst>
                                          <p:attrName>style.visibility</p:attrName>
                                        </p:attrNameLst>
                                      </p:cBhvr>
                                      <p:to>
                                        <p:strVal val="visible"/>
                                      </p:to>
                                    </p:set>
                                    <p:animEffect transition="in" filter="fade">
                                      <p:cBhvr>
                                        <p:cTn id="70" dur="2000"/>
                                        <p:tgtEl>
                                          <p:spTgt spid="106"/>
                                        </p:tgtEl>
                                      </p:cBhvr>
                                    </p:animEffect>
                                    <p:anim calcmode="lin" valueType="num">
                                      <p:cBhvr>
                                        <p:cTn id="71" dur="2000" fill="hold"/>
                                        <p:tgtEl>
                                          <p:spTgt spid="106"/>
                                        </p:tgtEl>
                                        <p:attrNameLst>
                                          <p:attrName>ppt_w</p:attrName>
                                        </p:attrNameLst>
                                      </p:cBhvr>
                                      <p:tavLst>
                                        <p:tav tm="0" fmla="#ppt_w*sin(2.5*pi*$)">
                                          <p:val>
                                            <p:fltVal val="0"/>
                                          </p:val>
                                        </p:tav>
                                        <p:tav tm="100000">
                                          <p:val>
                                            <p:fltVal val="1"/>
                                          </p:val>
                                        </p:tav>
                                      </p:tavLst>
                                    </p:anim>
                                    <p:anim calcmode="lin" valueType="num">
                                      <p:cBhvr>
                                        <p:cTn id="72" dur="2000" fill="hold"/>
                                        <p:tgtEl>
                                          <p:spTgt spid="106"/>
                                        </p:tgtEl>
                                        <p:attrNameLst>
                                          <p:attrName>ppt_h</p:attrName>
                                        </p:attrNameLst>
                                      </p:cBhvr>
                                      <p:tavLst>
                                        <p:tav tm="0">
                                          <p:val>
                                            <p:strVal val="#ppt_h"/>
                                          </p:val>
                                        </p:tav>
                                        <p:tav tm="100000">
                                          <p:val>
                                            <p:strVal val="#ppt_h"/>
                                          </p:val>
                                        </p:tav>
                                      </p:tavLst>
                                    </p:anim>
                                  </p:childTnLst>
                                </p:cTn>
                              </p:par>
                              <p:par>
                                <p:cTn id="73" presetID="53" presetClass="entr" presetSubtype="16" fill="hold" grpId="0" nodeType="withEffect">
                                  <p:stCondLst>
                                    <p:cond delay="2250"/>
                                  </p:stCondLst>
                                  <p:childTnLst>
                                    <p:set>
                                      <p:cBhvr>
                                        <p:cTn id="74" dur="1" fill="hold">
                                          <p:stCondLst>
                                            <p:cond delay="0"/>
                                          </p:stCondLst>
                                        </p:cTn>
                                        <p:tgtEl>
                                          <p:spTgt spid="107"/>
                                        </p:tgtEl>
                                        <p:attrNameLst>
                                          <p:attrName>style.visibility</p:attrName>
                                        </p:attrNameLst>
                                      </p:cBhvr>
                                      <p:to>
                                        <p:strVal val="visible"/>
                                      </p:to>
                                    </p:set>
                                    <p:anim calcmode="lin" valueType="num">
                                      <p:cBhvr>
                                        <p:cTn id="75" dur="500" fill="hold"/>
                                        <p:tgtEl>
                                          <p:spTgt spid="107"/>
                                        </p:tgtEl>
                                        <p:attrNameLst>
                                          <p:attrName>ppt_w</p:attrName>
                                        </p:attrNameLst>
                                      </p:cBhvr>
                                      <p:tavLst>
                                        <p:tav tm="0">
                                          <p:val>
                                            <p:fltVal val="0"/>
                                          </p:val>
                                        </p:tav>
                                        <p:tav tm="100000">
                                          <p:val>
                                            <p:strVal val="#ppt_w"/>
                                          </p:val>
                                        </p:tav>
                                      </p:tavLst>
                                    </p:anim>
                                    <p:anim calcmode="lin" valueType="num">
                                      <p:cBhvr>
                                        <p:cTn id="76" dur="500" fill="hold"/>
                                        <p:tgtEl>
                                          <p:spTgt spid="107"/>
                                        </p:tgtEl>
                                        <p:attrNameLst>
                                          <p:attrName>ppt_h</p:attrName>
                                        </p:attrNameLst>
                                      </p:cBhvr>
                                      <p:tavLst>
                                        <p:tav tm="0">
                                          <p:val>
                                            <p:fltVal val="0"/>
                                          </p:val>
                                        </p:tav>
                                        <p:tav tm="100000">
                                          <p:val>
                                            <p:strVal val="#ppt_h"/>
                                          </p:val>
                                        </p:tav>
                                      </p:tavLst>
                                    </p:anim>
                                    <p:animEffect transition="in" filter="fade">
                                      <p:cBhvr>
                                        <p:cTn id="77" dur="500"/>
                                        <p:tgtEl>
                                          <p:spTgt spid="107"/>
                                        </p:tgtEl>
                                      </p:cBhvr>
                                    </p:animEffect>
                                  </p:childTnLst>
                                </p:cTn>
                              </p:par>
                              <p:par>
                                <p:cTn id="78" presetID="53" presetClass="entr" presetSubtype="16" fill="hold" nodeType="withEffect">
                                  <p:stCondLst>
                                    <p:cond delay="500"/>
                                  </p:stCondLst>
                                  <p:childTnLst>
                                    <p:set>
                                      <p:cBhvr>
                                        <p:cTn id="79" dur="1" fill="hold">
                                          <p:stCondLst>
                                            <p:cond delay="0"/>
                                          </p:stCondLst>
                                        </p:cTn>
                                        <p:tgtEl>
                                          <p:spTgt spid="108"/>
                                        </p:tgtEl>
                                        <p:attrNameLst>
                                          <p:attrName>style.visibility</p:attrName>
                                        </p:attrNameLst>
                                      </p:cBhvr>
                                      <p:to>
                                        <p:strVal val="visible"/>
                                      </p:to>
                                    </p:set>
                                    <p:anim calcmode="lin" valueType="num">
                                      <p:cBhvr>
                                        <p:cTn id="80" dur="500" fill="hold"/>
                                        <p:tgtEl>
                                          <p:spTgt spid="108"/>
                                        </p:tgtEl>
                                        <p:attrNameLst>
                                          <p:attrName>ppt_w</p:attrName>
                                        </p:attrNameLst>
                                      </p:cBhvr>
                                      <p:tavLst>
                                        <p:tav tm="0">
                                          <p:val>
                                            <p:fltVal val="0"/>
                                          </p:val>
                                        </p:tav>
                                        <p:tav tm="100000">
                                          <p:val>
                                            <p:strVal val="#ppt_w"/>
                                          </p:val>
                                        </p:tav>
                                      </p:tavLst>
                                    </p:anim>
                                    <p:anim calcmode="lin" valueType="num">
                                      <p:cBhvr>
                                        <p:cTn id="81" dur="500" fill="hold"/>
                                        <p:tgtEl>
                                          <p:spTgt spid="108"/>
                                        </p:tgtEl>
                                        <p:attrNameLst>
                                          <p:attrName>ppt_h</p:attrName>
                                        </p:attrNameLst>
                                      </p:cBhvr>
                                      <p:tavLst>
                                        <p:tav tm="0">
                                          <p:val>
                                            <p:fltVal val="0"/>
                                          </p:val>
                                        </p:tav>
                                        <p:tav tm="100000">
                                          <p:val>
                                            <p:strVal val="#ppt_h"/>
                                          </p:val>
                                        </p:tav>
                                      </p:tavLst>
                                    </p:anim>
                                    <p:animEffect transition="in" filter="fade">
                                      <p:cBhvr>
                                        <p:cTn id="82" dur="500"/>
                                        <p:tgtEl>
                                          <p:spTgt spid="108"/>
                                        </p:tgtEl>
                                      </p:cBhvr>
                                    </p:animEffect>
                                  </p:childTnLst>
                                </p:cTn>
                              </p:par>
                              <p:par>
                                <p:cTn id="83" presetID="45" presetClass="entr" presetSubtype="0" fill="hold" grpId="0" nodeType="withEffect">
                                  <p:stCondLst>
                                    <p:cond delay="100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2000"/>
                                        <p:tgtEl>
                                          <p:spTgt spid="111"/>
                                        </p:tgtEl>
                                      </p:cBhvr>
                                    </p:animEffect>
                                    <p:anim calcmode="lin" valueType="num">
                                      <p:cBhvr>
                                        <p:cTn id="86" dur="2000" fill="hold"/>
                                        <p:tgtEl>
                                          <p:spTgt spid="111"/>
                                        </p:tgtEl>
                                        <p:attrNameLst>
                                          <p:attrName>ppt_w</p:attrName>
                                        </p:attrNameLst>
                                      </p:cBhvr>
                                      <p:tavLst>
                                        <p:tav tm="0" fmla="#ppt_w*sin(2.5*pi*$)">
                                          <p:val>
                                            <p:fltVal val="0"/>
                                          </p:val>
                                        </p:tav>
                                        <p:tav tm="100000">
                                          <p:val>
                                            <p:fltVal val="1"/>
                                          </p:val>
                                        </p:tav>
                                      </p:tavLst>
                                    </p:anim>
                                    <p:anim calcmode="lin" valueType="num">
                                      <p:cBhvr>
                                        <p:cTn id="87" dur="2000" fill="hold"/>
                                        <p:tgtEl>
                                          <p:spTgt spid="111"/>
                                        </p:tgtEl>
                                        <p:attrNameLst>
                                          <p:attrName>ppt_h</p:attrName>
                                        </p:attrNameLst>
                                      </p:cBhvr>
                                      <p:tavLst>
                                        <p:tav tm="0">
                                          <p:val>
                                            <p:strVal val="#ppt_h"/>
                                          </p:val>
                                        </p:tav>
                                        <p:tav tm="100000">
                                          <p:val>
                                            <p:strVal val="#ppt_h"/>
                                          </p:val>
                                        </p:tav>
                                      </p:tavLst>
                                    </p:anim>
                                  </p:childTnLst>
                                </p:cTn>
                              </p:par>
                              <p:par>
                                <p:cTn id="88" presetID="53" presetClass="entr" presetSubtype="16" fill="hold" grpId="0" nodeType="withEffect">
                                  <p:stCondLst>
                                    <p:cond delay="2250"/>
                                  </p:stCondLst>
                                  <p:childTnLst>
                                    <p:set>
                                      <p:cBhvr>
                                        <p:cTn id="89" dur="1" fill="hold">
                                          <p:stCondLst>
                                            <p:cond delay="0"/>
                                          </p:stCondLst>
                                        </p:cTn>
                                        <p:tgtEl>
                                          <p:spTgt spid="112"/>
                                        </p:tgtEl>
                                        <p:attrNameLst>
                                          <p:attrName>style.visibility</p:attrName>
                                        </p:attrNameLst>
                                      </p:cBhvr>
                                      <p:to>
                                        <p:strVal val="visible"/>
                                      </p:to>
                                    </p:set>
                                    <p:anim calcmode="lin" valueType="num">
                                      <p:cBhvr>
                                        <p:cTn id="90" dur="500" fill="hold"/>
                                        <p:tgtEl>
                                          <p:spTgt spid="112"/>
                                        </p:tgtEl>
                                        <p:attrNameLst>
                                          <p:attrName>ppt_w</p:attrName>
                                        </p:attrNameLst>
                                      </p:cBhvr>
                                      <p:tavLst>
                                        <p:tav tm="0">
                                          <p:val>
                                            <p:fltVal val="0"/>
                                          </p:val>
                                        </p:tav>
                                        <p:tav tm="100000">
                                          <p:val>
                                            <p:strVal val="#ppt_w"/>
                                          </p:val>
                                        </p:tav>
                                      </p:tavLst>
                                    </p:anim>
                                    <p:anim calcmode="lin" valueType="num">
                                      <p:cBhvr>
                                        <p:cTn id="91" dur="500" fill="hold"/>
                                        <p:tgtEl>
                                          <p:spTgt spid="112"/>
                                        </p:tgtEl>
                                        <p:attrNameLst>
                                          <p:attrName>ppt_h</p:attrName>
                                        </p:attrNameLst>
                                      </p:cBhvr>
                                      <p:tavLst>
                                        <p:tav tm="0">
                                          <p:val>
                                            <p:fltVal val="0"/>
                                          </p:val>
                                        </p:tav>
                                        <p:tav tm="100000">
                                          <p:val>
                                            <p:strVal val="#ppt_h"/>
                                          </p:val>
                                        </p:tav>
                                      </p:tavLst>
                                    </p:anim>
                                    <p:animEffect transition="in" filter="fade">
                                      <p:cBhvr>
                                        <p:cTn id="92" dur="500"/>
                                        <p:tgtEl>
                                          <p:spTgt spid="112"/>
                                        </p:tgtEl>
                                      </p:cBhvr>
                                    </p:animEffect>
                                  </p:childTnLst>
                                </p:cTn>
                              </p:par>
                              <p:par>
                                <p:cTn id="93" presetID="53" presetClass="entr" presetSubtype="16" fill="hold" nodeType="withEffect">
                                  <p:stCondLst>
                                    <p:cond delay="500"/>
                                  </p:stCondLst>
                                  <p:childTnLst>
                                    <p:set>
                                      <p:cBhvr>
                                        <p:cTn id="94" dur="1" fill="hold">
                                          <p:stCondLst>
                                            <p:cond delay="0"/>
                                          </p:stCondLst>
                                        </p:cTn>
                                        <p:tgtEl>
                                          <p:spTgt spid="113"/>
                                        </p:tgtEl>
                                        <p:attrNameLst>
                                          <p:attrName>style.visibility</p:attrName>
                                        </p:attrNameLst>
                                      </p:cBhvr>
                                      <p:to>
                                        <p:strVal val="visible"/>
                                      </p:to>
                                    </p:set>
                                    <p:anim calcmode="lin" valueType="num">
                                      <p:cBhvr>
                                        <p:cTn id="95" dur="500" fill="hold"/>
                                        <p:tgtEl>
                                          <p:spTgt spid="113"/>
                                        </p:tgtEl>
                                        <p:attrNameLst>
                                          <p:attrName>ppt_w</p:attrName>
                                        </p:attrNameLst>
                                      </p:cBhvr>
                                      <p:tavLst>
                                        <p:tav tm="0">
                                          <p:val>
                                            <p:fltVal val="0"/>
                                          </p:val>
                                        </p:tav>
                                        <p:tav tm="100000">
                                          <p:val>
                                            <p:strVal val="#ppt_w"/>
                                          </p:val>
                                        </p:tav>
                                      </p:tavLst>
                                    </p:anim>
                                    <p:anim calcmode="lin" valueType="num">
                                      <p:cBhvr>
                                        <p:cTn id="96" dur="500" fill="hold"/>
                                        <p:tgtEl>
                                          <p:spTgt spid="113"/>
                                        </p:tgtEl>
                                        <p:attrNameLst>
                                          <p:attrName>ppt_h</p:attrName>
                                        </p:attrNameLst>
                                      </p:cBhvr>
                                      <p:tavLst>
                                        <p:tav tm="0">
                                          <p:val>
                                            <p:fltVal val="0"/>
                                          </p:val>
                                        </p:tav>
                                        <p:tav tm="100000">
                                          <p:val>
                                            <p:strVal val="#ppt_h"/>
                                          </p:val>
                                        </p:tav>
                                      </p:tavLst>
                                    </p:anim>
                                    <p:animEffect transition="in" filter="fade">
                                      <p:cBhvr>
                                        <p:cTn id="97" dur="500"/>
                                        <p:tgtEl>
                                          <p:spTgt spid="113"/>
                                        </p:tgtEl>
                                      </p:cBhvr>
                                    </p:animEffect>
                                  </p:childTnLst>
                                </p:cTn>
                              </p:par>
                              <p:par>
                                <p:cTn id="98" presetID="45" presetClass="entr" presetSubtype="0" fill="hold" grpId="0" nodeType="withEffect">
                                  <p:stCondLst>
                                    <p:cond delay="1000"/>
                                  </p:stCondLst>
                                  <p:childTnLst>
                                    <p:set>
                                      <p:cBhvr>
                                        <p:cTn id="99" dur="1" fill="hold">
                                          <p:stCondLst>
                                            <p:cond delay="0"/>
                                          </p:stCondLst>
                                        </p:cTn>
                                        <p:tgtEl>
                                          <p:spTgt spid="116"/>
                                        </p:tgtEl>
                                        <p:attrNameLst>
                                          <p:attrName>style.visibility</p:attrName>
                                        </p:attrNameLst>
                                      </p:cBhvr>
                                      <p:to>
                                        <p:strVal val="visible"/>
                                      </p:to>
                                    </p:set>
                                    <p:animEffect transition="in" filter="fade">
                                      <p:cBhvr>
                                        <p:cTn id="100" dur="2000"/>
                                        <p:tgtEl>
                                          <p:spTgt spid="116"/>
                                        </p:tgtEl>
                                      </p:cBhvr>
                                    </p:animEffect>
                                    <p:anim calcmode="lin" valueType="num">
                                      <p:cBhvr>
                                        <p:cTn id="101" dur="2000" fill="hold"/>
                                        <p:tgtEl>
                                          <p:spTgt spid="116"/>
                                        </p:tgtEl>
                                        <p:attrNameLst>
                                          <p:attrName>ppt_w</p:attrName>
                                        </p:attrNameLst>
                                      </p:cBhvr>
                                      <p:tavLst>
                                        <p:tav tm="0" fmla="#ppt_w*sin(2.5*pi*$)">
                                          <p:val>
                                            <p:fltVal val="0"/>
                                          </p:val>
                                        </p:tav>
                                        <p:tav tm="100000">
                                          <p:val>
                                            <p:fltVal val="1"/>
                                          </p:val>
                                        </p:tav>
                                      </p:tavLst>
                                    </p:anim>
                                    <p:anim calcmode="lin" valueType="num">
                                      <p:cBhvr>
                                        <p:cTn id="102" dur="2000" fill="hold"/>
                                        <p:tgtEl>
                                          <p:spTgt spid="116"/>
                                        </p:tgtEl>
                                        <p:attrNameLst>
                                          <p:attrName>ppt_h</p:attrName>
                                        </p:attrNameLst>
                                      </p:cBhvr>
                                      <p:tavLst>
                                        <p:tav tm="0">
                                          <p:val>
                                            <p:strVal val="#ppt_h"/>
                                          </p:val>
                                        </p:tav>
                                        <p:tav tm="100000">
                                          <p:val>
                                            <p:strVal val="#ppt_h"/>
                                          </p:val>
                                        </p:tav>
                                      </p:tavLst>
                                    </p:anim>
                                  </p:childTnLst>
                                </p:cTn>
                              </p:par>
                              <p:par>
                                <p:cTn id="103" presetID="53" presetClass="entr" presetSubtype="16" fill="hold" grpId="0" nodeType="withEffect">
                                  <p:stCondLst>
                                    <p:cond delay="2250"/>
                                  </p:stCondLst>
                                  <p:childTnLst>
                                    <p:set>
                                      <p:cBhvr>
                                        <p:cTn id="104" dur="1" fill="hold">
                                          <p:stCondLst>
                                            <p:cond delay="0"/>
                                          </p:stCondLst>
                                        </p:cTn>
                                        <p:tgtEl>
                                          <p:spTgt spid="117"/>
                                        </p:tgtEl>
                                        <p:attrNameLst>
                                          <p:attrName>style.visibility</p:attrName>
                                        </p:attrNameLst>
                                      </p:cBhvr>
                                      <p:to>
                                        <p:strVal val="visible"/>
                                      </p:to>
                                    </p:set>
                                    <p:anim calcmode="lin" valueType="num">
                                      <p:cBhvr>
                                        <p:cTn id="105" dur="500" fill="hold"/>
                                        <p:tgtEl>
                                          <p:spTgt spid="117"/>
                                        </p:tgtEl>
                                        <p:attrNameLst>
                                          <p:attrName>ppt_w</p:attrName>
                                        </p:attrNameLst>
                                      </p:cBhvr>
                                      <p:tavLst>
                                        <p:tav tm="0">
                                          <p:val>
                                            <p:fltVal val="0"/>
                                          </p:val>
                                        </p:tav>
                                        <p:tav tm="100000">
                                          <p:val>
                                            <p:strVal val="#ppt_w"/>
                                          </p:val>
                                        </p:tav>
                                      </p:tavLst>
                                    </p:anim>
                                    <p:anim calcmode="lin" valueType="num">
                                      <p:cBhvr>
                                        <p:cTn id="106" dur="500" fill="hold"/>
                                        <p:tgtEl>
                                          <p:spTgt spid="117"/>
                                        </p:tgtEl>
                                        <p:attrNameLst>
                                          <p:attrName>ppt_h</p:attrName>
                                        </p:attrNameLst>
                                      </p:cBhvr>
                                      <p:tavLst>
                                        <p:tav tm="0">
                                          <p:val>
                                            <p:fltVal val="0"/>
                                          </p:val>
                                        </p:tav>
                                        <p:tav tm="100000">
                                          <p:val>
                                            <p:strVal val="#ppt_h"/>
                                          </p:val>
                                        </p:tav>
                                      </p:tavLst>
                                    </p:anim>
                                    <p:animEffect transition="in" filter="fade">
                                      <p:cBhvr>
                                        <p:cTn id="10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11" grpId="0"/>
      <p:bldP spid="60" grpId="0" bldLvl="0" animBg="1"/>
      <p:bldP spid="96" grpId="0" bldLvl="0" animBg="1"/>
      <p:bldP spid="97" grpId="0"/>
      <p:bldP spid="101" grpId="0" bldLvl="0" animBg="1"/>
      <p:bldP spid="102" grpId="0"/>
      <p:bldP spid="106" grpId="0" bldLvl="0" animBg="1"/>
      <p:bldP spid="107" grpId="0"/>
      <p:bldP spid="111" grpId="0" bldLvl="0" animBg="1"/>
      <p:bldP spid="112" grpId="0"/>
      <p:bldP spid="116" grpId="0" bldLvl="0" animBg="1"/>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圆角矩形 226"/>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228" name="组合 227"/>
          <p:cNvGrpSpPr/>
          <p:nvPr/>
        </p:nvGrpSpPr>
        <p:grpSpPr>
          <a:xfrm>
            <a:off x="7896800" y="341149"/>
            <a:ext cx="604358" cy="216024"/>
            <a:chOff x="264939" y="188640"/>
            <a:chExt cx="604358" cy="216024"/>
          </a:xfrm>
        </p:grpSpPr>
        <p:sp>
          <p:nvSpPr>
            <p:cNvPr id="229" name="燕尾形 22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0" name="燕尾形 22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1" name="燕尾形 23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32" name="组合 231"/>
          <p:cNvGrpSpPr/>
          <p:nvPr/>
        </p:nvGrpSpPr>
        <p:grpSpPr>
          <a:xfrm rot="10800000">
            <a:off x="3720336" y="341149"/>
            <a:ext cx="604358" cy="216024"/>
            <a:chOff x="264939" y="188640"/>
            <a:chExt cx="604358" cy="216024"/>
          </a:xfrm>
        </p:grpSpPr>
        <p:sp>
          <p:nvSpPr>
            <p:cNvPr id="233" name="燕尾形 23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4" name="燕尾形 23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5" name="燕尾形 23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84"/>
          <p:cNvGrpSpPr/>
          <p:nvPr/>
        </p:nvGrpSpPr>
        <p:grpSpPr bwMode="auto">
          <a:xfrm>
            <a:off x="1992144" y="1333997"/>
            <a:ext cx="4649788" cy="3625969"/>
            <a:chOff x="0" y="0"/>
            <a:chExt cx="5407191" cy="4756567"/>
          </a:xfrm>
          <a:solidFill>
            <a:schemeClr val="bg1">
              <a:lumMod val="85000"/>
            </a:schemeClr>
          </a:solidFill>
          <a:effectLst>
            <a:outerShdw blurRad="50800" dist="38100" dir="8100000" algn="tr" rotWithShape="0">
              <a:prstClr val="black">
                <a:alpha val="40000"/>
              </a:prstClr>
            </a:outerShdw>
          </a:effectLst>
        </p:grpSpPr>
        <p:sp>
          <p:nvSpPr>
            <p:cNvPr id="13"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4"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5"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6"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7"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8"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9"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0"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1"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2"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3"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4"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5"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6"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7"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8"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9"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FF3D33"/>
            </a:solid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0"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1"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2"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3"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4"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5"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6"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7"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8"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9"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0"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1"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2"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3"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4"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grpSp>
      <p:sp>
        <p:nvSpPr>
          <p:cNvPr id="45" name="Freeform 60"/>
          <p:cNvSpPr/>
          <p:nvPr/>
        </p:nvSpPr>
        <p:spPr bwMode="auto">
          <a:xfrm>
            <a:off x="7360391" y="3179329"/>
            <a:ext cx="554943" cy="596101"/>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FA783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 name="文本框 219"/>
          <p:cNvSpPr txBox="1"/>
          <p:nvPr/>
        </p:nvSpPr>
        <p:spPr>
          <a:xfrm>
            <a:off x="7293543" y="3978930"/>
            <a:ext cx="3555585" cy="140716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b="1" dirty="0">
                <a:solidFill>
                  <a:srgbClr val="FF6D67"/>
                </a:solidFill>
                <a:latin typeface="Impact MT Std" pitchFamily="34" charset="0"/>
                <a:ea typeface="微软雅黑" panose="020B0503020204020204" pitchFamily="34" charset="-122"/>
              </a:rPr>
              <a:t>单击此处添加标题</a:t>
            </a:r>
          </a:p>
          <a:p>
            <a:pPr marL="285750" indent="-285750">
              <a:lnSpc>
                <a:spcPct val="120000"/>
              </a:lnSpc>
              <a:buFont typeface="Wingdings" panose="05000000000000000000" pitchFamily="2" charset="2"/>
              <a:buChar char="n"/>
            </a:pPr>
            <a:r>
              <a:rPr lang="zh-CN" altLang="en-US" b="1" dirty="0">
                <a:solidFill>
                  <a:srgbClr val="FF6D67"/>
                </a:solidFill>
                <a:latin typeface="Impact MT Std" pitchFamily="34" charset="0"/>
                <a:ea typeface="微软雅黑" panose="020B0503020204020204" pitchFamily="34" charset="-122"/>
              </a:rPr>
              <a:t>单击此处添加标题</a:t>
            </a:r>
          </a:p>
          <a:p>
            <a:pPr marL="285750" indent="-285750">
              <a:lnSpc>
                <a:spcPct val="120000"/>
              </a:lnSpc>
              <a:buFont typeface="Wingdings" panose="05000000000000000000" pitchFamily="2" charset="2"/>
              <a:buChar char="n"/>
            </a:pPr>
            <a:r>
              <a:rPr lang="zh-CN" altLang="en-US" b="1" dirty="0">
                <a:solidFill>
                  <a:srgbClr val="FF6D67"/>
                </a:solidFill>
                <a:latin typeface="Impact MT Std" pitchFamily="34" charset="0"/>
                <a:ea typeface="微软雅黑" panose="020B0503020204020204" pitchFamily="34" charset="-122"/>
              </a:rPr>
              <a:t>单击此处添加标题</a:t>
            </a:r>
          </a:p>
          <a:p>
            <a:pPr marL="285750" indent="-285750">
              <a:lnSpc>
                <a:spcPct val="120000"/>
              </a:lnSpc>
              <a:buFont typeface="Wingdings" panose="05000000000000000000" pitchFamily="2" charset="2"/>
              <a:buChar char="n"/>
            </a:pPr>
            <a:r>
              <a:rPr lang="zh-CN" altLang="en-US" b="1" dirty="0">
                <a:solidFill>
                  <a:srgbClr val="FF6D67"/>
                </a:solidFill>
                <a:latin typeface="Impact MT Std" pitchFamily="34" charset="0"/>
                <a:ea typeface="微软雅黑" panose="020B0503020204020204" pitchFamily="34" charset="-122"/>
              </a:rPr>
              <a:t>单击此处添加标题</a:t>
            </a:r>
          </a:p>
        </p:txBody>
      </p:sp>
      <p:grpSp>
        <p:nvGrpSpPr>
          <p:cNvPr id="47" name="组合 46"/>
          <p:cNvGrpSpPr/>
          <p:nvPr/>
        </p:nvGrpSpPr>
        <p:grpSpPr>
          <a:xfrm>
            <a:off x="7915335" y="3338614"/>
            <a:ext cx="1314738" cy="436817"/>
            <a:chOff x="7772306" y="2580173"/>
            <a:chExt cx="1314738" cy="436817"/>
          </a:xfrm>
          <a:solidFill>
            <a:srgbClr val="FA783A"/>
          </a:solidFill>
          <a:effectLst>
            <a:outerShdw blurRad="50800" dist="38100" dir="2700000" algn="tl" rotWithShape="0">
              <a:prstClr val="black">
                <a:alpha val="40000"/>
              </a:prstClr>
            </a:outerShdw>
          </a:effectLst>
        </p:grpSpPr>
        <p:sp>
          <p:nvSpPr>
            <p:cNvPr id="48" name="圆角矩形 47"/>
            <p:cNvSpPr/>
            <p:nvPr/>
          </p:nvSpPr>
          <p:spPr>
            <a:xfrm>
              <a:off x="7885054" y="2580173"/>
              <a:ext cx="1201990" cy="436817"/>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添加标题</a:t>
              </a:r>
            </a:p>
          </p:txBody>
        </p:sp>
        <p:sp>
          <p:nvSpPr>
            <p:cNvPr id="49" name="等腰三角形 48"/>
            <p:cNvSpPr/>
            <p:nvPr/>
          </p:nvSpPr>
          <p:spPr>
            <a:xfrm rot="16200000">
              <a:off x="7810422" y="2647717"/>
              <a:ext cx="74631" cy="1508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50" name="组合 49"/>
          <p:cNvGrpSpPr/>
          <p:nvPr/>
        </p:nvGrpSpPr>
        <p:grpSpPr>
          <a:xfrm>
            <a:off x="1992144" y="4173104"/>
            <a:ext cx="1715547" cy="1689729"/>
            <a:chOff x="2074745" y="3972141"/>
            <a:chExt cx="1715547" cy="1689729"/>
          </a:xfrm>
        </p:grpSpPr>
        <p:sp>
          <p:nvSpPr>
            <p:cNvPr id="51" name="Freeform 441"/>
            <p:cNvSpPr>
              <a:spLocks noEditPoints="1"/>
            </p:cNvSpPr>
            <p:nvPr/>
          </p:nvSpPr>
          <p:spPr bwMode="auto">
            <a:xfrm>
              <a:off x="2082131" y="3972141"/>
              <a:ext cx="1689729" cy="1689729"/>
            </a:xfrm>
            <a:custGeom>
              <a:avLst/>
              <a:gdLst>
                <a:gd name="T0" fmla="*/ 579 w 1158"/>
                <a:gd name="T1" fmla="*/ 1157 h 1157"/>
                <a:gd name="T2" fmla="*/ 0 w 1158"/>
                <a:gd name="T3" fmla="*/ 578 h 1157"/>
                <a:gd name="T4" fmla="*/ 579 w 1158"/>
                <a:gd name="T5" fmla="*/ 0 h 1157"/>
                <a:gd name="T6" fmla="*/ 1158 w 1158"/>
                <a:gd name="T7" fmla="*/ 578 h 1157"/>
                <a:gd name="T8" fmla="*/ 579 w 1158"/>
                <a:gd name="T9" fmla="*/ 1157 h 1157"/>
                <a:gd name="T10" fmla="*/ 579 w 1158"/>
                <a:gd name="T11" fmla="*/ 22 h 1157"/>
                <a:gd name="T12" fmla="*/ 23 w 1158"/>
                <a:gd name="T13" fmla="*/ 578 h 1157"/>
                <a:gd name="T14" fmla="*/ 579 w 1158"/>
                <a:gd name="T15" fmla="*/ 1134 h 1157"/>
                <a:gd name="T16" fmla="*/ 1135 w 1158"/>
                <a:gd name="T17" fmla="*/ 578 h 1157"/>
                <a:gd name="T18" fmla="*/ 579 w 1158"/>
                <a:gd name="T19" fmla="*/ 22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8" h="1157">
                  <a:moveTo>
                    <a:pt x="579" y="1157"/>
                  </a:moveTo>
                  <a:cubicBezTo>
                    <a:pt x="260" y="1157"/>
                    <a:pt x="0" y="898"/>
                    <a:pt x="0" y="578"/>
                  </a:cubicBezTo>
                  <a:cubicBezTo>
                    <a:pt x="0" y="259"/>
                    <a:pt x="260" y="0"/>
                    <a:pt x="579" y="0"/>
                  </a:cubicBezTo>
                  <a:cubicBezTo>
                    <a:pt x="898" y="0"/>
                    <a:pt x="1158" y="259"/>
                    <a:pt x="1158" y="578"/>
                  </a:cubicBezTo>
                  <a:cubicBezTo>
                    <a:pt x="1158" y="898"/>
                    <a:pt x="898" y="1157"/>
                    <a:pt x="579" y="1157"/>
                  </a:cubicBezTo>
                  <a:close/>
                  <a:moveTo>
                    <a:pt x="579" y="22"/>
                  </a:moveTo>
                  <a:cubicBezTo>
                    <a:pt x="272" y="22"/>
                    <a:pt x="23" y="272"/>
                    <a:pt x="23" y="578"/>
                  </a:cubicBezTo>
                  <a:cubicBezTo>
                    <a:pt x="23" y="885"/>
                    <a:pt x="272" y="1134"/>
                    <a:pt x="579" y="1134"/>
                  </a:cubicBezTo>
                  <a:cubicBezTo>
                    <a:pt x="885" y="1134"/>
                    <a:pt x="1135" y="885"/>
                    <a:pt x="1135" y="578"/>
                  </a:cubicBezTo>
                  <a:cubicBezTo>
                    <a:pt x="1135" y="272"/>
                    <a:pt x="885" y="22"/>
                    <a:pt x="579" y="22"/>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2" name="组合 51"/>
            <p:cNvGrpSpPr/>
            <p:nvPr/>
          </p:nvGrpSpPr>
          <p:grpSpPr>
            <a:xfrm>
              <a:off x="2074745" y="3972453"/>
              <a:ext cx="1715547" cy="1679094"/>
              <a:chOff x="2074745" y="3972453"/>
              <a:chExt cx="1715547" cy="1679094"/>
            </a:xfrm>
          </p:grpSpPr>
          <p:sp>
            <p:nvSpPr>
              <p:cNvPr id="117" name="Oval 18"/>
              <p:cNvSpPr>
                <a:spLocks noChangeArrowheads="1"/>
              </p:cNvSpPr>
              <p:nvPr/>
            </p:nvSpPr>
            <p:spPr bwMode="auto">
              <a:xfrm>
                <a:off x="2074745" y="3972453"/>
                <a:ext cx="1679094" cy="1679094"/>
              </a:xfrm>
              <a:prstGeom prst="ellipse">
                <a:avLst/>
              </a:pr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8" name="等腰三角形 117"/>
              <p:cNvSpPr/>
              <p:nvPr/>
            </p:nvSpPr>
            <p:spPr>
              <a:xfrm rot="3346611">
                <a:off x="3546022" y="4106098"/>
                <a:ext cx="234007" cy="254533"/>
              </a:xfrm>
              <a:prstGeom prst="triangl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2453949" y="4347725"/>
              <a:ext cx="981182" cy="979130"/>
              <a:chOff x="7316788" y="39688"/>
              <a:chExt cx="758825" cy="757238"/>
            </a:xfrm>
          </p:grpSpPr>
          <p:sp>
            <p:nvSpPr>
              <p:cNvPr id="54" name="Freeform 345"/>
              <p:cNvSpPr/>
              <p:nvPr/>
            </p:nvSpPr>
            <p:spPr bwMode="auto">
              <a:xfrm>
                <a:off x="7323138" y="55563"/>
                <a:ext cx="184150" cy="195263"/>
              </a:xfrm>
              <a:custGeom>
                <a:avLst/>
                <a:gdLst>
                  <a:gd name="T0" fmla="*/ 162 w 162"/>
                  <a:gd name="T1" fmla="*/ 158 h 171"/>
                  <a:gd name="T2" fmla="*/ 149 w 162"/>
                  <a:gd name="T3" fmla="*/ 171 h 171"/>
                  <a:gd name="T4" fmla="*/ 13 w 162"/>
                  <a:gd name="T5" fmla="*/ 171 h 171"/>
                  <a:gd name="T6" fmla="*/ 0 w 162"/>
                  <a:gd name="T7" fmla="*/ 158 h 171"/>
                  <a:gd name="T8" fmla="*/ 0 w 162"/>
                  <a:gd name="T9" fmla="*/ 13 h 171"/>
                  <a:gd name="T10" fmla="*/ 13 w 162"/>
                  <a:gd name="T11" fmla="*/ 0 h 171"/>
                  <a:gd name="T12" fmla="*/ 149 w 162"/>
                  <a:gd name="T13" fmla="*/ 0 h 171"/>
                  <a:gd name="T14" fmla="*/ 162 w 162"/>
                  <a:gd name="T15" fmla="*/ 13 h 171"/>
                  <a:gd name="T16" fmla="*/ 162 w 162"/>
                  <a:gd name="T17" fmla="*/ 15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71">
                    <a:moveTo>
                      <a:pt x="162" y="158"/>
                    </a:moveTo>
                    <a:cubicBezTo>
                      <a:pt x="162" y="165"/>
                      <a:pt x="157" y="171"/>
                      <a:pt x="149" y="171"/>
                    </a:cubicBezTo>
                    <a:cubicBezTo>
                      <a:pt x="13" y="171"/>
                      <a:pt x="13" y="171"/>
                      <a:pt x="13" y="171"/>
                    </a:cubicBezTo>
                    <a:cubicBezTo>
                      <a:pt x="6" y="171"/>
                      <a:pt x="0" y="165"/>
                      <a:pt x="0" y="158"/>
                    </a:cubicBezTo>
                    <a:cubicBezTo>
                      <a:pt x="0" y="13"/>
                      <a:pt x="0" y="13"/>
                      <a:pt x="0" y="13"/>
                    </a:cubicBezTo>
                    <a:cubicBezTo>
                      <a:pt x="0" y="6"/>
                      <a:pt x="6" y="0"/>
                      <a:pt x="13" y="0"/>
                    </a:cubicBezTo>
                    <a:cubicBezTo>
                      <a:pt x="149" y="0"/>
                      <a:pt x="149" y="0"/>
                      <a:pt x="149" y="0"/>
                    </a:cubicBezTo>
                    <a:cubicBezTo>
                      <a:pt x="157" y="0"/>
                      <a:pt x="162" y="6"/>
                      <a:pt x="162" y="13"/>
                    </a:cubicBezTo>
                    <a:lnTo>
                      <a:pt x="162" y="15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46"/>
              <p:cNvSpPr/>
              <p:nvPr/>
            </p:nvSpPr>
            <p:spPr bwMode="auto">
              <a:xfrm>
                <a:off x="7323138" y="55563"/>
                <a:ext cx="184150" cy="73025"/>
              </a:xfrm>
              <a:custGeom>
                <a:avLst/>
                <a:gdLst>
                  <a:gd name="T0" fmla="*/ 149 w 162"/>
                  <a:gd name="T1" fmla="*/ 0 h 64"/>
                  <a:gd name="T2" fmla="*/ 13 w 162"/>
                  <a:gd name="T3" fmla="*/ 0 h 64"/>
                  <a:gd name="T4" fmla="*/ 0 w 162"/>
                  <a:gd name="T5" fmla="*/ 13 h 64"/>
                  <a:gd name="T6" fmla="*/ 0 w 162"/>
                  <a:gd name="T7" fmla="*/ 64 h 64"/>
                  <a:gd name="T8" fmla="*/ 162 w 162"/>
                  <a:gd name="T9" fmla="*/ 64 h 64"/>
                  <a:gd name="T10" fmla="*/ 162 w 162"/>
                  <a:gd name="T11" fmla="*/ 13 h 64"/>
                  <a:gd name="T12" fmla="*/ 149 w 16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62" h="64">
                    <a:moveTo>
                      <a:pt x="149" y="0"/>
                    </a:moveTo>
                    <a:cubicBezTo>
                      <a:pt x="13" y="0"/>
                      <a:pt x="13" y="0"/>
                      <a:pt x="13" y="0"/>
                    </a:cubicBezTo>
                    <a:cubicBezTo>
                      <a:pt x="6" y="0"/>
                      <a:pt x="0" y="6"/>
                      <a:pt x="0" y="13"/>
                    </a:cubicBezTo>
                    <a:cubicBezTo>
                      <a:pt x="0" y="64"/>
                      <a:pt x="0" y="64"/>
                      <a:pt x="0" y="64"/>
                    </a:cubicBezTo>
                    <a:cubicBezTo>
                      <a:pt x="162" y="64"/>
                      <a:pt x="162" y="64"/>
                      <a:pt x="162" y="64"/>
                    </a:cubicBezTo>
                    <a:cubicBezTo>
                      <a:pt x="162" y="13"/>
                      <a:pt x="162" y="13"/>
                      <a:pt x="162" y="13"/>
                    </a:cubicBezTo>
                    <a:cubicBezTo>
                      <a:pt x="162" y="6"/>
                      <a:pt x="157" y="0"/>
                      <a:pt x="149" y="0"/>
                    </a:cubicBezTo>
                    <a:close/>
                  </a:path>
                </a:pathLst>
              </a:custGeom>
              <a:solidFill>
                <a:srgbClr val="FF3D3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6" name="Freeform 347"/>
              <p:cNvSpPr/>
              <p:nvPr/>
            </p:nvSpPr>
            <p:spPr bwMode="auto">
              <a:xfrm>
                <a:off x="7351713" y="39688"/>
                <a:ext cx="12700" cy="31750"/>
              </a:xfrm>
              <a:custGeom>
                <a:avLst/>
                <a:gdLst>
                  <a:gd name="T0" fmla="*/ 11 w 11"/>
                  <a:gd name="T1" fmla="*/ 23 h 28"/>
                  <a:gd name="T2" fmla="*/ 5 w 11"/>
                  <a:gd name="T3" fmla="*/ 28 h 28"/>
                  <a:gd name="T4" fmla="*/ 5 w 11"/>
                  <a:gd name="T5" fmla="*/ 28 h 28"/>
                  <a:gd name="T6" fmla="*/ 0 w 11"/>
                  <a:gd name="T7" fmla="*/ 23 h 28"/>
                  <a:gd name="T8" fmla="*/ 0 w 11"/>
                  <a:gd name="T9" fmla="*/ 5 h 28"/>
                  <a:gd name="T10" fmla="*/ 5 w 11"/>
                  <a:gd name="T11" fmla="*/ 0 h 28"/>
                  <a:gd name="T12" fmla="*/ 5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8" y="28"/>
                      <a:pt x="5" y="28"/>
                    </a:cubicBezTo>
                    <a:cubicBezTo>
                      <a:pt x="5" y="28"/>
                      <a:pt x="5" y="28"/>
                      <a:pt x="5" y="28"/>
                    </a:cubicBezTo>
                    <a:cubicBezTo>
                      <a:pt x="2" y="28"/>
                      <a:pt x="0" y="26"/>
                      <a:pt x="0" y="23"/>
                    </a:cubicBezTo>
                    <a:cubicBezTo>
                      <a:pt x="0" y="5"/>
                      <a:pt x="0" y="5"/>
                      <a:pt x="0" y="5"/>
                    </a:cubicBezTo>
                    <a:cubicBezTo>
                      <a:pt x="0" y="3"/>
                      <a:pt x="2" y="0"/>
                      <a:pt x="5" y="0"/>
                    </a:cubicBezTo>
                    <a:cubicBezTo>
                      <a:pt x="5" y="0"/>
                      <a:pt x="5" y="0"/>
                      <a:pt x="5" y="0"/>
                    </a:cubicBezTo>
                    <a:cubicBezTo>
                      <a:pt x="8"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48"/>
              <p:cNvSpPr/>
              <p:nvPr/>
            </p:nvSpPr>
            <p:spPr bwMode="auto">
              <a:xfrm>
                <a:off x="7389813" y="39688"/>
                <a:ext cx="12700" cy="31750"/>
              </a:xfrm>
              <a:custGeom>
                <a:avLst/>
                <a:gdLst>
                  <a:gd name="T0" fmla="*/ 11 w 11"/>
                  <a:gd name="T1" fmla="*/ 23 h 28"/>
                  <a:gd name="T2" fmla="*/ 6 w 11"/>
                  <a:gd name="T3" fmla="*/ 28 h 28"/>
                  <a:gd name="T4" fmla="*/ 6 w 11"/>
                  <a:gd name="T5" fmla="*/ 28 h 28"/>
                  <a:gd name="T6" fmla="*/ 0 w 11"/>
                  <a:gd name="T7" fmla="*/ 23 h 28"/>
                  <a:gd name="T8" fmla="*/ 0 w 11"/>
                  <a:gd name="T9" fmla="*/ 5 h 28"/>
                  <a:gd name="T10" fmla="*/ 6 w 11"/>
                  <a:gd name="T11" fmla="*/ 0 h 28"/>
                  <a:gd name="T12" fmla="*/ 6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9" y="28"/>
                      <a:pt x="6" y="28"/>
                    </a:cubicBezTo>
                    <a:cubicBezTo>
                      <a:pt x="6" y="28"/>
                      <a:pt x="6" y="28"/>
                      <a:pt x="6" y="28"/>
                    </a:cubicBezTo>
                    <a:cubicBezTo>
                      <a:pt x="3" y="28"/>
                      <a:pt x="0" y="26"/>
                      <a:pt x="0" y="23"/>
                    </a:cubicBezTo>
                    <a:cubicBezTo>
                      <a:pt x="0" y="5"/>
                      <a:pt x="0" y="5"/>
                      <a:pt x="0" y="5"/>
                    </a:cubicBezTo>
                    <a:cubicBezTo>
                      <a:pt x="0" y="3"/>
                      <a:pt x="3" y="0"/>
                      <a:pt x="6" y="0"/>
                    </a:cubicBezTo>
                    <a:cubicBezTo>
                      <a:pt x="6" y="0"/>
                      <a:pt x="6" y="0"/>
                      <a:pt x="6" y="0"/>
                    </a:cubicBezTo>
                    <a:cubicBezTo>
                      <a:pt x="9"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9"/>
              <p:cNvSpPr/>
              <p:nvPr/>
            </p:nvSpPr>
            <p:spPr bwMode="auto">
              <a:xfrm>
                <a:off x="7427913" y="39688"/>
                <a:ext cx="12700" cy="31750"/>
              </a:xfrm>
              <a:custGeom>
                <a:avLst/>
                <a:gdLst>
                  <a:gd name="T0" fmla="*/ 11 w 11"/>
                  <a:gd name="T1" fmla="*/ 23 h 28"/>
                  <a:gd name="T2" fmla="*/ 5 w 11"/>
                  <a:gd name="T3" fmla="*/ 28 h 28"/>
                  <a:gd name="T4" fmla="*/ 5 w 11"/>
                  <a:gd name="T5" fmla="*/ 28 h 28"/>
                  <a:gd name="T6" fmla="*/ 0 w 11"/>
                  <a:gd name="T7" fmla="*/ 23 h 28"/>
                  <a:gd name="T8" fmla="*/ 0 w 11"/>
                  <a:gd name="T9" fmla="*/ 5 h 28"/>
                  <a:gd name="T10" fmla="*/ 5 w 11"/>
                  <a:gd name="T11" fmla="*/ 0 h 28"/>
                  <a:gd name="T12" fmla="*/ 5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8" y="28"/>
                      <a:pt x="5" y="28"/>
                    </a:cubicBezTo>
                    <a:cubicBezTo>
                      <a:pt x="5" y="28"/>
                      <a:pt x="5" y="28"/>
                      <a:pt x="5" y="28"/>
                    </a:cubicBezTo>
                    <a:cubicBezTo>
                      <a:pt x="2" y="28"/>
                      <a:pt x="0" y="26"/>
                      <a:pt x="0" y="23"/>
                    </a:cubicBezTo>
                    <a:cubicBezTo>
                      <a:pt x="0" y="5"/>
                      <a:pt x="0" y="5"/>
                      <a:pt x="0" y="5"/>
                    </a:cubicBezTo>
                    <a:cubicBezTo>
                      <a:pt x="0" y="3"/>
                      <a:pt x="2" y="0"/>
                      <a:pt x="5" y="0"/>
                    </a:cubicBezTo>
                    <a:cubicBezTo>
                      <a:pt x="5" y="0"/>
                      <a:pt x="5" y="0"/>
                      <a:pt x="5" y="0"/>
                    </a:cubicBezTo>
                    <a:cubicBezTo>
                      <a:pt x="8"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0"/>
              <p:cNvSpPr/>
              <p:nvPr/>
            </p:nvSpPr>
            <p:spPr bwMode="auto">
              <a:xfrm>
                <a:off x="7466013" y="39688"/>
                <a:ext cx="12700" cy="31750"/>
              </a:xfrm>
              <a:custGeom>
                <a:avLst/>
                <a:gdLst>
                  <a:gd name="T0" fmla="*/ 11 w 11"/>
                  <a:gd name="T1" fmla="*/ 23 h 28"/>
                  <a:gd name="T2" fmla="*/ 6 w 11"/>
                  <a:gd name="T3" fmla="*/ 28 h 28"/>
                  <a:gd name="T4" fmla="*/ 6 w 11"/>
                  <a:gd name="T5" fmla="*/ 28 h 28"/>
                  <a:gd name="T6" fmla="*/ 0 w 11"/>
                  <a:gd name="T7" fmla="*/ 23 h 28"/>
                  <a:gd name="T8" fmla="*/ 0 w 11"/>
                  <a:gd name="T9" fmla="*/ 5 h 28"/>
                  <a:gd name="T10" fmla="*/ 6 w 11"/>
                  <a:gd name="T11" fmla="*/ 0 h 28"/>
                  <a:gd name="T12" fmla="*/ 6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9" y="28"/>
                      <a:pt x="6" y="28"/>
                    </a:cubicBezTo>
                    <a:cubicBezTo>
                      <a:pt x="6" y="28"/>
                      <a:pt x="6" y="28"/>
                      <a:pt x="6" y="28"/>
                    </a:cubicBezTo>
                    <a:cubicBezTo>
                      <a:pt x="3" y="28"/>
                      <a:pt x="0" y="26"/>
                      <a:pt x="0" y="23"/>
                    </a:cubicBezTo>
                    <a:cubicBezTo>
                      <a:pt x="0" y="5"/>
                      <a:pt x="0" y="5"/>
                      <a:pt x="0" y="5"/>
                    </a:cubicBezTo>
                    <a:cubicBezTo>
                      <a:pt x="0" y="3"/>
                      <a:pt x="3" y="0"/>
                      <a:pt x="6" y="0"/>
                    </a:cubicBezTo>
                    <a:cubicBezTo>
                      <a:pt x="6" y="0"/>
                      <a:pt x="6" y="0"/>
                      <a:pt x="6" y="0"/>
                    </a:cubicBezTo>
                    <a:cubicBezTo>
                      <a:pt x="9"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51"/>
              <p:cNvSpPr/>
              <p:nvPr/>
            </p:nvSpPr>
            <p:spPr bwMode="auto">
              <a:xfrm>
                <a:off x="7366001" y="87313"/>
                <a:ext cx="39688" cy="30163"/>
              </a:xfrm>
              <a:custGeom>
                <a:avLst/>
                <a:gdLst>
                  <a:gd name="T0" fmla="*/ 32 w 35"/>
                  <a:gd name="T1" fmla="*/ 3 h 26"/>
                  <a:gd name="T2" fmla="*/ 35 w 35"/>
                  <a:gd name="T3" fmla="*/ 10 h 26"/>
                  <a:gd name="T4" fmla="*/ 35 w 35"/>
                  <a:gd name="T5" fmla="*/ 26 h 26"/>
                  <a:gd name="T6" fmla="*/ 29 w 35"/>
                  <a:gd name="T7" fmla="*/ 26 h 26"/>
                  <a:gd name="T8" fmla="*/ 29 w 35"/>
                  <a:gd name="T9" fmla="*/ 10 h 26"/>
                  <a:gd name="T10" fmla="*/ 28 w 35"/>
                  <a:gd name="T11" fmla="*/ 7 h 26"/>
                  <a:gd name="T12" fmla="*/ 25 w 35"/>
                  <a:gd name="T13" fmla="*/ 6 h 26"/>
                  <a:gd name="T14" fmla="*/ 22 w 35"/>
                  <a:gd name="T15" fmla="*/ 7 h 26"/>
                  <a:gd name="T16" fmla="*/ 21 w 35"/>
                  <a:gd name="T17" fmla="*/ 10 h 26"/>
                  <a:gd name="T18" fmla="*/ 21 w 35"/>
                  <a:gd name="T19" fmla="*/ 26 h 26"/>
                  <a:gd name="T20" fmla="*/ 14 w 35"/>
                  <a:gd name="T21" fmla="*/ 26 h 26"/>
                  <a:gd name="T22" fmla="*/ 14 w 35"/>
                  <a:gd name="T23" fmla="*/ 10 h 26"/>
                  <a:gd name="T24" fmla="*/ 13 w 35"/>
                  <a:gd name="T25" fmla="*/ 7 h 26"/>
                  <a:gd name="T26" fmla="*/ 10 w 35"/>
                  <a:gd name="T27" fmla="*/ 6 h 26"/>
                  <a:gd name="T28" fmla="*/ 7 w 35"/>
                  <a:gd name="T29" fmla="*/ 7 h 26"/>
                  <a:gd name="T30" fmla="*/ 6 w 35"/>
                  <a:gd name="T31" fmla="*/ 10 h 26"/>
                  <a:gd name="T32" fmla="*/ 6 w 35"/>
                  <a:gd name="T33" fmla="*/ 26 h 26"/>
                  <a:gd name="T34" fmla="*/ 0 w 35"/>
                  <a:gd name="T35" fmla="*/ 26 h 26"/>
                  <a:gd name="T36" fmla="*/ 0 w 35"/>
                  <a:gd name="T37" fmla="*/ 10 h 26"/>
                  <a:gd name="T38" fmla="*/ 3 w 35"/>
                  <a:gd name="T39" fmla="*/ 3 h 26"/>
                  <a:gd name="T40" fmla="*/ 10 w 35"/>
                  <a:gd name="T41" fmla="*/ 0 h 26"/>
                  <a:gd name="T42" fmla="*/ 17 w 35"/>
                  <a:gd name="T43" fmla="*/ 3 h 26"/>
                  <a:gd name="T44" fmla="*/ 25 w 35"/>
                  <a:gd name="T45" fmla="*/ 0 h 26"/>
                  <a:gd name="T46" fmla="*/ 32 w 35"/>
                  <a:gd name="T4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26">
                    <a:moveTo>
                      <a:pt x="32" y="3"/>
                    </a:moveTo>
                    <a:cubicBezTo>
                      <a:pt x="34" y="5"/>
                      <a:pt x="35" y="7"/>
                      <a:pt x="35" y="10"/>
                    </a:cubicBezTo>
                    <a:cubicBezTo>
                      <a:pt x="35" y="26"/>
                      <a:pt x="35" y="26"/>
                      <a:pt x="35" y="26"/>
                    </a:cubicBezTo>
                    <a:cubicBezTo>
                      <a:pt x="29" y="26"/>
                      <a:pt x="29" y="26"/>
                      <a:pt x="29" y="26"/>
                    </a:cubicBezTo>
                    <a:cubicBezTo>
                      <a:pt x="29" y="10"/>
                      <a:pt x="29" y="10"/>
                      <a:pt x="29" y="10"/>
                    </a:cubicBezTo>
                    <a:cubicBezTo>
                      <a:pt x="29" y="9"/>
                      <a:pt x="28" y="8"/>
                      <a:pt x="28" y="7"/>
                    </a:cubicBezTo>
                    <a:cubicBezTo>
                      <a:pt x="27" y="6"/>
                      <a:pt x="26" y="6"/>
                      <a:pt x="25" y="6"/>
                    </a:cubicBezTo>
                    <a:cubicBezTo>
                      <a:pt x="24" y="6"/>
                      <a:pt x="23" y="6"/>
                      <a:pt x="22" y="7"/>
                    </a:cubicBezTo>
                    <a:cubicBezTo>
                      <a:pt x="21" y="8"/>
                      <a:pt x="21" y="9"/>
                      <a:pt x="21" y="10"/>
                    </a:cubicBezTo>
                    <a:cubicBezTo>
                      <a:pt x="21" y="26"/>
                      <a:pt x="21" y="26"/>
                      <a:pt x="21" y="26"/>
                    </a:cubicBezTo>
                    <a:cubicBezTo>
                      <a:pt x="14" y="26"/>
                      <a:pt x="14" y="26"/>
                      <a:pt x="14" y="26"/>
                    </a:cubicBezTo>
                    <a:cubicBezTo>
                      <a:pt x="14" y="10"/>
                      <a:pt x="14" y="10"/>
                      <a:pt x="14" y="10"/>
                    </a:cubicBezTo>
                    <a:cubicBezTo>
                      <a:pt x="14" y="9"/>
                      <a:pt x="14" y="8"/>
                      <a:pt x="13" y="7"/>
                    </a:cubicBezTo>
                    <a:cubicBezTo>
                      <a:pt x="12" y="6"/>
                      <a:pt x="11" y="6"/>
                      <a:pt x="10" y="6"/>
                    </a:cubicBezTo>
                    <a:cubicBezTo>
                      <a:pt x="9" y="6"/>
                      <a:pt x="8" y="6"/>
                      <a:pt x="7" y="7"/>
                    </a:cubicBezTo>
                    <a:cubicBezTo>
                      <a:pt x="7" y="8"/>
                      <a:pt x="6" y="9"/>
                      <a:pt x="6" y="10"/>
                    </a:cubicBezTo>
                    <a:cubicBezTo>
                      <a:pt x="6" y="26"/>
                      <a:pt x="6" y="26"/>
                      <a:pt x="6" y="26"/>
                    </a:cubicBezTo>
                    <a:cubicBezTo>
                      <a:pt x="0" y="26"/>
                      <a:pt x="0" y="26"/>
                      <a:pt x="0" y="26"/>
                    </a:cubicBezTo>
                    <a:cubicBezTo>
                      <a:pt x="0" y="10"/>
                      <a:pt x="0" y="10"/>
                      <a:pt x="0" y="10"/>
                    </a:cubicBezTo>
                    <a:cubicBezTo>
                      <a:pt x="0" y="7"/>
                      <a:pt x="1" y="5"/>
                      <a:pt x="3" y="3"/>
                    </a:cubicBezTo>
                    <a:cubicBezTo>
                      <a:pt x="5" y="1"/>
                      <a:pt x="7" y="0"/>
                      <a:pt x="10" y="0"/>
                    </a:cubicBezTo>
                    <a:cubicBezTo>
                      <a:pt x="13" y="0"/>
                      <a:pt x="15" y="1"/>
                      <a:pt x="17" y="3"/>
                    </a:cubicBezTo>
                    <a:cubicBezTo>
                      <a:pt x="20" y="1"/>
                      <a:pt x="22" y="0"/>
                      <a:pt x="25" y="0"/>
                    </a:cubicBezTo>
                    <a:cubicBezTo>
                      <a:pt x="28" y="0"/>
                      <a:pt x="30" y="1"/>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52"/>
              <p:cNvSpPr>
                <a:spLocks noEditPoints="1"/>
              </p:cNvSpPr>
              <p:nvPr/>
            </p:nvSpPr>
            <p:spPr bwMode="auto">
              <a:xfrm>
                <a:off x="7408863" y="87313"/>
                <a:ext cx="28575" cy="30163"/>
              </a:xfrm>
              <a:custGeom>
                <a:avLst/>
                <a:gdLst>
                  <a:gd name="T0" fmla="*/ 21 w 25"/>
                  <a:gd name="T1" fmla="*/ 3 h 26"/>
                  <a:gd name="T2" fmla="*/ 25 w 25"/>
                  <a:gd name="T3" fmla="*/ 13 h 26"/>
                  <a:gd name="T4" fmla="*/ 25 w 25"/>
                  <a:gd name="T5" fmla="*/ 26 h 26"/>
                  <a:gd name="T6" fmla="*/ 18 w 25"/>
                  <a:gd name="T7" fmla="*/ 26 h 26"/>
                  <a:gd name="T8" fmla="*/ 18 w 25"/>
                  <a:gd name="T9" fmla="*/ 20 h 26"/>
                  <a:gd name="T10" fmla="*/ 7 w 25"/>
                  <a:gd name="T11" fmla="*/ 20 h 26"/>
                  <a:gd name="T12" fmla="*/ 7 w 25"/>
                  <a:gd name="T13" fmla="*/ 26 h 26"/>
                  <a:gd name="T14" fmla="*/ 0 w 25"/>
                  <a:gd name="T15" fmla="*/ 26 h 26"/>
                  <a:gd name="T16" fmla="*/ 0 w 25"/>
                  <a:gd name="T17" fmla="*/ 13 h 26"/>
                  <a:gd name="T18" fmla="*/ 4 w 25"/>
                  <a:gd name="T19" fmla="*/ 3 h 26"/>
                  <a:gd name="T20" fmla="*/ 13 w 25"/>
                  <a:gd name="T21" fmla="*/ 0 h 26"/>
                  <a:gd name="T22" fmla="*/ 21 w 25"/>
                  <a:gd name="T23" fmla="*/ 3 h 26"/>
                  <a:gd name="T24" fmla="*/ 7 w 25"/>
                  <a:gd name="T25" fmla="*/ 14 h 26"/>
                  <a:gd name="T26" fmla="*/ 18 w 25"/>
                  <a:gd name="T27" fmla="*/ 14 h 26"/>
                  <a:gd name="T28" fmla="*/ 18 w 25"/>
                  <a:gd name="T29" fmla="*/ 13 h 26"/>
                  <a:gd name="T30" fmla="*/ 17 w 25"/>
                  <a:gd name="T31" fmla="*/ 8 h 26"/>
                  <a:gd name="T32" fmla="*/ 13 w 25"/>
                  <a:gd name="T33" fmla="*/ 6 h 26"/>
                  <a:gd name="T34" fmla="*/ 8 w 25"/>
                  <a:gd name="T35" fmla="*/ 8 h 26"/>
                  <a:gd name="T36" fmla="*/ 7 w 25"/>
                  <a:gd name="T37" fmla="*/ 13 h 26"/>
                  <a:gd name="T38" fmla="*/ 7 w 25"/>
                  <a:gd name="T3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6">
                    <a:moveTo>
                      <a:pt x="21" y="3"/>
                    </a:moveTo>
                    <a:cubicBezTo>
                      <a:pt x="24" y="6"/>
                      <a:pt x="25" y="9"/>
                      <a:pt x="25" y="13"/>
                    </a:cubicBezTo>
                    <a:cubicBezTo>
                      <a:pt x="25" y="26"/>
                      <a:pt x="25" y="26"/>
                      <a:pt x="25" y="26"/>
                    </a:cubicBezTo>
                    <a:cubicBezTo>
                      <a:pt x="18" y="26"/>
                      <a:pt x="18" y="26"/>
                      <a:pt x="18" y="26"/>
                    </a:cubicBezTo>
                    <a:cubicBezTo>
                      <a:pt x="18" y="20"/>
                      <a:pt x="18" y="20"/>
                      <a:pt x="18" y="20"/>
                    </a:cubicBezTo>
                    <a:cubicBezTo>
                      <a:pt x="7" y="20"/>
                      <a:pt x="7" y="20"/>
                      <a:pt x="7" y="20"/>
                    </a:cubicBezTo>
                    <a:cubicBezTo>
                      <a:pt x="7" y="26"/>
                      <a:pt x="7" y="26"/>
                      <a:pt x="7" y="26"/>
                    </a:cubicBezTo>
                    <a:cubicBezTo>
                      <a:pt x="0" y="26"/>
                      <a:pt x="0" y="26"/>
                      <a:pt x="0" y="26"/>
                    </a:cubicBezTo>
                    <a:cubicBezTo>
                      <a:pt x="0" y="13"/>
                      <a:pt x="0" y="13"/>
                      <a:pt x="0" y="13"/>
                    </a:cubicBezTo>
                    <a:cubicBezTo>
                      <a:pt x="0" y="9"/>
                      <a:pt x="2" y="6"/>
                      <a:pt x="4" y="3"/>
                    </a:cubicBezTo>
                    <a:cubicBezTo>
                      <a:pt x="6" y="1"/>
                      <a:pt x="9" y="0"/>
                      <a:pt x="13" y="0"/>
                    </a:cubicBezTo>
                    <a:cubicBezTo>
                      <a:pt x="16" y="0"/>
                      <a:pt x="19" y="1"/>
                      <a:pt x="21" y="3"/>
                    </a:cubicBezTo>
                    <a:close/>
                    <a:moveTo>
                      <a:pt x="7" y="14"/>
                    </a:moveTo>
                    <a:cubicBezTo>
                      <a:pt x="18" y="14"/>
                      <a:pt x="18" y="14"/>
                      <a:pt x="18" y="14"/>
                    </a:cubicBezTo>
                    <a:cubicBezTo>
                      <a:pt x="18" y="13"/>
                      <a:pt x="18" y="13"/>
                      <a:pt x="18" y="13"/>
                    </a:cubicBezTo>
                    <a:cubicBezTo>
                      <a:pt x="18" y="11"/>
                      <a:pt x="18" y="9"/>
                      <a:pt x="17" y="8"/>
                    </a:cubicBezTo>
                    <a:cubicBezTo>
                      <a:pt x="16" y="7"/>
                      <a:pt x="14" y="6"/>
                      <a:pt x="13" y="6"/>
                    </a:cubicBezTo>
                    <a:cubicBezTo>
                      <a:pt x="11" y="6"/>
                      <a:pt x="10" y="7"/>
                      <a:pt x="8" y="8"/>
                    </a:cubicBezTo>
                    <a:cubicBezTo>
                      <a:pt x="7" y="9"/>
                      <a:pt x="7" y="11"/>
                      <a:pt x="7" y="13"/>
                    </a:cubicBezTo>
                    <a:lnTo>
                      <a:pt x="7"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53"/>
              <p:cNvSpPr/>
              <p:nvPr/>
            </p:nvSpPr>
            <p:spPr bwMode="auto">
              <a:xfrm>
                <a:off x="7439026" y="87313"/>
                <a:ext cx="26988" cy="30163"/>
              </a:xfrm>
              <a:custGeom>
                <a:avLst/>
                <a:gdLst>
                  <a:gd name="T0" fmla="*/ 24 w 24"/>
                  <a:gd name="T1" fmla="*/ 0 h 26"/>
                  <a:gd name="T2" fmla="*/ 18 w 24"/>
                  <a:gd name="T3" fmla="*/ 11 h 26"/>
                  <a:gd name="T4" fmla="*/ 13 w 24"/>
                  <a:gd name="T5" fmla="*/ 20 h 26"/>
                  <a:gd name="T6" fmla="*/ 9 w 24"/>
                  <a:gd name="T7" fmla="*/ 24 h 26"/>
                  <a:gd name="T8" fmla="*/ 3 w 24"/>
                  <a:gd name="T9" fmla="*/ 26 h 26"/>
                  <a:gd name="T10" fmla="*/ 0 w 24"/>
                  <a:gd name="T11" fmla="*/ 26 h 26"/>
                  <a:gd name="T12" fmla="*/ 0 w 24"/>
                  <a:gd name="T13" fmla="*/ 20 h 26"/>
                  <a:gd name="T14" fmla="*/ 3 w 24"/>
                  <a:gd name="T15" fmla="*/ 20 h 26"/>
                  <a:gd name="T16" fmla="*/ 7 w 24"/>
                  <a:gd name="T17" fmla="*/ 18 h 26"/>
                  <a:gd name="T18" fmla="*/ 0 w 24"/>
                  <a:gd name="T19" fmla="*/ 0 h 26"/>
                  <a:gd name="T20" fmla="*/ 7 w 24"/>
                  <a:gd name="T21" fmla="*/ 0 h 26"/>
                  <a:gd name="T22" fmla="*/ 11 w 24"/>
                  <a:gd name="T23" fmla="*/ 11 h 26"/>
                  <a:gd name="T24" fmla="*/ 17 w 24"/>
                  <a:gd name="T25" fmla="*/ 0 h 26"/>
                  <a:gd name="T26" fmla="*/ 24 w 24"/>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6">
                    <a:moveTo>
                      <a:pt x="24" y="0"/>
                    </a:moveTo>
                    <a:cubicBezTo>
                      <a:pt x="18" y="11"/>
                      <a:pt x="18" y="11"/>
                      <a:pt x="18" y="11"/>
                    </a:cubicBezTo>
                    <a:cubicBezTo>
                      <a:pt x="13" y="20"/>
                      <a:pt x="13" y="20"/>
                      <a:pt x="13" y="20"/>
                    </a:cubicBezTo>
                    <a:cubicBezTo>
                      <a:pt x="12" y="22"/>
                      <a:pt x="11" y="23"/>
                      <a:pt x="9" y="24"/>
                    </a:cubicBezTo>
                    <a:cubicBezTo>
                      <a:pt x="7" y="25"/>
                      <a:pt x="5" y="26"/>
                      <a:pt x="3" y="26"/>
                    </a:cubicBezTo>
                    <a:cubicBezTo>
                      <a:pt x="0" y="26"/>
                      <a:pt x="0" y="26"/>
                      <a:pt x="0" y="26"/>
                    </a:cubicBezTo>
                    <a:cubicBezTo>
                      <a:pt x="0" y="20"/>
                      <a:pt x="0" y="20"/>
                      <a:pt x="0" y="20"/>
                    </a:cubicBezTo>
                    <a:cubicBezTo>
                      <a:pt x="3" y="20"/>
                      <a:pt x="3" y="20"/>
                      <a:pt x="3" y="20"/>
                    </a:cubicBezTo>
                    <a:cubicBezTo>
                      <a:pt x="5" y="20"/>
                      <a:pt x="6" y="19"/>
                      <a:pt x="7" y="18"/>
                    </a:cubicBezTo>
                    <a:cubicBezTo>
                      <a:pt x="0" y="0"/>
                      <a:pt x="0" y="0"/>
                      <a:pt x="0" y="0"/>
                    </a:cubicBezTo>
                    <a:cubicBezTo>
                      <a:pt x="7" y="0"/>
                      <a:pt x="7" y="0"/>
                      <a:pt x="7" y="0"/>
                    </a:cubicBezTo>
                    <a:cubicBezTo>
                      <a:pt x="11" y="11"/>
                      <a:pt x="11" y="11"/>
                      <a:pt x="11" y="11"/>
                    </a:cubicBezTo>
                    <a:cubicBezTo>
                      <a:pt x="12" y="8"/>
                      <a:pt x="14" y="5"/>
                      <a:pt x="17" y="0"/>
                    </a:cubicBezTo>
                    <a:lnTo>
                      <a:pt x="2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54"/>
              <p:cNvSpPr/>
              <p:nvPr/>
            </p:nvSpPr>
            <p:spPr bwMode="auto">
              <a:xfrm>
                <a:off x="7361238" y="157163"/>
                <a:ext cx="57150" cy="60325"/>
              </a:xfrm>
              <a:custGeom>
                <a:avLst/>
                <a:gdLst>
                  <a:gd name="T0" fmla="*/ 34 w 50"/>
                  <a:gd name="T1" fmla="*/ 0 h 53"/>
                  <a:gd name="T2" fmla="*/ 45 w 50"/>
                  <a:gd name="T3" fmla="*/ 5 h 53"/>
                  <a:gd name="T4" fmla="*/ 50 w 50"/>
                  <a:gd name="T5" fmla="*/ 16 h 53"/>
                  <a:gd name="T6" fmla="*/ 50 w 50"/>
                  <a:gd name="T7" fmla="*/ 17 h 53"/>
                  <a:gd name="T8" fmla="*/ 45 w 50"/>
                  <a:gd name="T9" fmla="*/ 29 h 53"/>
                  <a:gd name="T10" fmla="*/ 34 w 50"/>
                  <a:gd name="T11" fmla="*/ 33 h 53"/>
                  <a:gd name="T12" fmla="*/ 16 w 50"/>
                  <a:gd name="T13" fmla="*/ 33 h 53"/>
                  <a:gd name="T14" fmla="*/ 13 w 50"/>
                  <a:gd name="T15" fmla="*/ 34 h 53"/>
                  <a:gd name="T16" fmla="*/ 13 w 50"/>
                  <a:gd name="T17" fmla="*/ 40 h 53"/>
                  <a:gd name="T18" fmla="*/ 47 w 50"/>
                  <a:gd name="T19" fmla="*/ 40 h 53"/>
                  <a:gd name="T20" fmla="*/ 47 w 50"/>
                  <a:gd name="T21" fmla="*/ 53 h 53"/>
                  <a:gd name="T22" fmla="*/ 0 w 50"/>
                  <a:gd name="T23" fmla="*/ 53 h 53"/>
                  <a:gd name="T24" fmla="*/ 0 w 50"/>
                  <a:gd name="T25" fmla="*/ 32 h 53"/>
                  <a:gd name="T26" fmla="*/ 5 w 50"/>
                  <a:gd name="T27" fmla="*/ 23 h 53"/>
                  <a:gd name="T28" fmla="*/ 16 w 50"/>
                  <a:gd name="T29" fmla="*/ 20 h 53"/>
                  <a:gd name="T30" fmla="*/ 34 w 50"/>
                  <a:gd name="T31" fmla="*/ 20 h 53"/>
                  <a:gd name="T32" fmla="*/ 37 w 50"/>
                  <a:gd name="T33" fmla="*/ 17 h 53"/>
                  <a:gd name="T34" fmla="*/ 34 w 50"/>
                  <a:gd name="T35" fmla="*/ 14 h 53"/>
                  <a:gd name="T36" fmla="*/ 3 w 50"/>
                  <a:gd name="T37" fmla="*/ 14 h 53"/>
                  <a:gd name="T38" fmla="*/ 3 w 50"/>
                  <a:gd name="T39" fmla="*/ 0 h 53"/>
                  <a:gd name="T40" fmla="*/ 34 w 50"/>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3">
                    <a:moveTo>
                      <a:pt x="34" y="0"/>
                    </a:moveTo>
                    <a:cubicBezTo>
                      <a:pt x="38" y="0"/>
                      <a:pt x="42" y="2"/>
                      <a:pt x="45" y="5"/>
                    </a:cubicBezTo>
                    <a:cubicBezTo>
                      <a:pt x="48" y="8"/>
                      <a:pt x="50" y="12"/>
                      <a:pt x="50" y="16"/>
                    </a:cubicBezTo>
                    <a:cubicBezTo>
                      <a:pt x="50" y="17"/>
                      <a:pt x="50" y="17"/>
                      <a:pt x="50" y="17"/>
                    </a:cubicBezTo>
                    <a:cubicBezTo>
                      <a:pt x="50" y="22"/>
                      <a:pt x="48" y="25"/>
                      <a:pt x="45" y="29"/>
                    </a:cubicBezTo>
                    <a:cubicBezTo>
                      <a:pt x="42" y="32"/>
                      <a:pt x="38" y="33"/>
                      <a:pt x="34" y="33"/>
                    </a:cubicBezTo>
                    <a:cubicBezTo>
                      <a:pt x="16" y="33"/>
                      <a:pt x="16" y="33"/>
                      <a:pt x="16" y="33"/>
                    </a:cubicBezTo>
                    <a:cubicBezTo>
                      <a:pt x="15" y="33"/>
                      <a:pt x="14" y="33"/>
                      <a:pt x="13" y="34"/>
                    </a:cubicBezTo>
                    <a:cubicBezTo>
                      <a:pt x="13" y="40"/>
                      <a:pt x="13" y="40"/>
                      <a:pt x="13" y="40"/>
                    </a:cubicBezTo>
                    <a:cubicBezTo>
                      <a:pt x="47" y="40"/>
                      <a:pt x="47" y="40"/>
                      <a:pt x="47" y="40"/>
                    </a:cubicBezTo>
                    <a:cubicBezTo>
                      <a:pt x="47" y="53"/>
                      <a:pt x="47" y="53"/>
                      <a:pt x="47" y="53"/>
                    </a:cubicBezTo>
                    <a:cubicBezTo>
                      <a:pt x="0" y="53"/>
                      <a:pt x="0" y="53"/>
                      <a:pt x="0" y="53"/>
                    </a:cubicBezTo>
                    <a:cubicBezTo>
                      <a:pt x="0" y="32"/>
                      <a:pt x="0" y="32"/>
                      <a:pt x="0" y="32"/>
                    </a:cubicBezTo>
                    <a:cubicBezTo>
                      <a:pt x="0" y="28"/>
                      <a:pt x="2" y="25"/>
                      <a:pt x="5" y="23"/>
                    </a:cubicBezTo>
                    <a:cubicBezTo>
                      <a:pt x="8" y="21"/>
                      <a:pt x="12" y="20"/>
                      <a:pt x="16" y="20"/>
                    </a:cubicBezTo>
                    <a:cubicBezTo>
                      <a:pt x="34" y="20"/>
                      <a:pt x="34" y="20"/>
                      <a:pt x="34" y="20"/>
                    </a:cubicBezTo>
                    <a:cubicBezTo>
                      <a:pt x="36" y="20"/>
                      <a:pt x="37" y="19"/>
                      <a:pt x="37" y="17"/>
                    </a:cubicBezTo>
                    <a:cubicBezTo>
                      <a:pt x="37" y="15"/>
                      <a:pt x="36" y="14"/>
                      <a:pt x="34" y="14"/>
                    </a:cubicBezTo>
                    <a:cubicBezTo>
                      <a:pt x="3" y="14"/>
                      <a:pt x="3" y="14"/>
                      <a:pt x="3" y="14"/>
                    </a:cubicBezTo>
                    <a:cubicBezTo>
                      <a:pt x="3" y="0"/>
                      <a:pt x="3" y="0"/>
                      <a:pt x="3" y="0"/>
                    </a:cubicBezTo>
                    <a:lnTo>
                      <a:pt x="34" y="0"/>
                    </a:lnTo>
                    <a:close/>
                  </a:path>
                </a:pathLst>
              </a:custGeom>
              <a:solidFill>
                <a:srgbClr val="FF3D3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4" name="Freeform 355"/>
              <p:cNvSpPr/>
              <p:nvPr/>
            </p:nvSpPr>
            <p:spPr bwMode="auto">
              <a:xfrm>
                <a:off x="7423151" y="157163"/>
                <a:ext cx="46038" cy="60325"/>
              </a:xfrm>
              <a:custGeom>
                <a:avLst/>
                <a:gdLst>
                  <a:gd name="T0" fmla="*/ 27 w 40"/>
                  <a:gd name="T1" fmla="*/ 0 h 53"/>
                  <a:gd name="T2" fmla="*/ 36 w 40"/>
                  <a:gd name="T3" fmla="*/ 4 h 53"/>
                  <a:gd name="T4" fmla="*/ 40 w 40"/>
                  <a:gd name="T5" fmla="*/ 12 h 53"/>
                  <a:gd name="T6" fmla="*/ 39 w 40"/>
                  <a:gd name="T7" fmla="*/ 18 h 53"/>
                  <a:gd name="T8" fmla="*/ 23 w 40"/>
                  <a:gd name="T9" fmla="*/ 53 h 53"/>
                  <a:gd name="T10" fmla="*/ 8 w 40"/>
                  <a:gd name="T11" fmla="*/ 53 h 53"/>
                  <a:gd name="T12" fmla="*/ 26 w 40"/>
                  <a:gd name="T13" fmla="*/ 14 h 53"/>
                  <a:gd name="T14" fmla="*/ 0 w 40"/>
                  <a:gd name="T15" fmla="*/ 14 h 53"/>
                  <a:gd name="T16" fmla="*/ 0 w 40"/>
                  <a:gd name="T17" fmla="*/ 0 h 53"/>
                  <a:gd name="T18" fmla="*/ 27 w 40"/>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3">
                    <a:moveTo>
                      <a:pt x="27" y="0"/>
                    </a:moveTo>
                    <a:cubicBezTo>
                      <a:pt x="31" y="0"/>
                      <a:pt x="34" y="1"/>
                      <a:pt x="36" y="4"/>
                    </a:cubicBezTo>
                    <a:cubicBezTo>
                      <a:pt x="39" y="6"/>
                      <a:pt x="40" y="9"/>
                      <a:pt x="40" y="12"/>
                    </a:cubicBezTo>
                    <a:cubicBezTo>
                      <a:pt x="40" y="14"/>
                      <a:pt x="40" y="16"/>
                      <a:pt x="39" y="18"/>
                    </a:cubicBezTo>
                    <a:cubicBezTo>
                      <a:pt x="23" y="53"/>
                      <a:pt x="23" y="53"/>
                      <a:pt x="23" y="53"/>
                    </a:cubicBezTo>
                    <a:cubicBezTo>
                      <a:pt x="8" y="53"/>
                      <a:pt x="8" y="53"/>
                      <a:pt x="8" y="53"/>
                    </a:cubicBezTo>
                    <a:cubicBezTo>
                      <a:pt x="26" y="14"/>
                      <a:pt x="26" y="14"/>
                      <a:pt x="26" y="14"/>
                    </a:cubicBezTo>
                    <a:cubicBezTo>
                      <a:pt x="0" y="14"/>
                      <a:pt x="0" y="14"/>
                      <a:pt x="0" y="14"/>
                    </a:cubicBezTo>
                    <a:cubicBezTo>
                      <a:pt x="0" y="0"/>
                      <a:pt x="0" y="0"/>
                      <a:pt x="0" y="0"/>
                    </a:cubicBezTo>
                    <a:lnTo>
                      <a:pt x="27" y="0"/>
                    </a:lnTo>
                    <a:close/>
                  </a:path>
                </a:pathLst>
              </a:custGeom>
              <a:solidFill>
                <a:srgbClr val="FF3D3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5" name="Rectangle 356"/>
              <p:cNvSpPr>
                <a:spLocks noChangeArrowheads="1"/>
              </p:cNvSpPr>
              <p:nvPr/>
            </p:nvSpPr>
            <p:spPr bwMode="auto">
              <a:xfrm>
                <a:off x="7659688" y="60326"/>
                <a:ext cx="415925" cy="7366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6" name="Rectangle 359"/>
              <p:cNvSpPr>
                <a:spLocks noChangeArrowheads="1"/>
              </p:cNvSpPr>
              <p:nvPr/>
            </p:nvSpPr>
            <p:spPr bwMode="auto">
              <a:xfrm>
                <a:off x="7718426" y="106363"/>
                <a:ext cx="303213" cy="5080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360"/>
              <p:cNvSpPr>
                <a:spLocks noChangeArrowheads="1"/>
              </p:cNvSpPr>
              <p:nvPr/>
            </p:nvSpPr>
            <p:spPr bwMode="auto">
              <a:xfrm>
                <a:off x="7718426" y="161926"/>
                <a:ext cx="303213" cy="49213"/>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361"/>
              <p:cNvSpPr>
                <a:spLocks noChangeArrowheads="1"/>
              </p:cNvSpPr>
              <p:nvPr/>
            </p:nvSpPr>
            <p:spPr bwMode="auto">
              <a:xfrm>
                <a:off x="7718426" y="225426"/>
                <a:ext cx="303213"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362"/>
              <p:cNvSpPr>
                <a:spLocks noChangeArrowheads="1"/>
              </p:cNvSpPr>
              <p:nvPr/>
            </p:nvSpPr>
            <p:spPr bwMode="auto">
              <a:xfrm>
                <a:off x="7718426" y="276226"/>
                <a:ext cx="303213" cy="5080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363"/>
              <p:cNvSpPr>
                <a:spLocks noChangeArrowheads="1"/>
              </p:cNvSpPr>
              <p:nvPr/>
            </p:nvSpPr>
            <p:spPr bwMode="auto">
              <a:xfrm>
                <a:off x="7718426" y="385763"/>
                <a:ext cx="303213"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364"/>
              <p:cNvSpPr>
                <a:spLocks noChangeArrowheads="1"/>
              </p:cNvSpPr>
              <p:nvPr/>
            </p:nvSpPr>
            <p:spPr bwMode="auto">
              <a:xfrm>
                <a:off x="7718426" y="441326"/>
                <a:ext cx="303213" cy="4445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Rectangle 365"/>
              <p:cNvSpPr>
                <a:spLocks noChangeArrowheads="1"/>
              </p:cNvSpPr>
              <p:nvPr/>
            </p:nvSpPr>
            <p:spPr bwMode="auto">
              <a:xfrm>
                <a:off x="7718426" y="495301"/>
                <a:ext cx="303213" cy="55563"/>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366"/>
              <p:cNvSpPr>
                <a:spLocks noChangeArrowheads="1"/>
              </p:cNvSpPr>
              <p:nvPr/>
            </p:nvSpPr>
            <p:spPr bwMode="auto">
              <a:xfrm>
                <a:off x="7718426" y="555626"/>
                <a:ext cx="303213" cy="539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Freeform 367"/>
              <p:cNvSpPr/>
              <p:nvPr/>
            </p:nvSpPr>
            <p:spPr bwMode="auto">
              <a:xfrm>
                <a:off x="7991476" y="106363"/>
                <a:ext cx="30163" cy="50800"/>
              </a:xfrm>
              <a:custGeom>
                <a:avLst/>
                <a:gdLst>
                  <a:gd name="T0" fmla="*/ 19 w 19"/>
                  <a:gd name="T1" fmla="*/ 0 h 32"/>
                  <a:gd name="T2" fmla="*/ 0 w 19"/>
                  <a:gd name="T3" fmla="*/ 32 h 32"/>
                  <a:gd name="T4" fmla="*/ 19 w 19"/>
                  <a:gd name="T5" fmla="*/ 32 h 32"/>
                  <a:gd name="T6" fmla="*/ 19 w 19"/>
                  <a:gd name="T7" fmla="*/ 0 h 32"/>
                </a:gdLst>
                <a:ahLst/>
                <a:cxnLst>
                  <a:cxn ang="0">
                    <a:pos x="T0" y="T1"/>
                  </a:cxn>
                  <a:cxn ang="0">
                    <a:pos x="T2" y="T3"/>
                  </a:cxn>
                  <a:cxn ang="0">
                    <a:pos x="T4" y="T5"/>
                  </a:cxn>
                  <a:cxn ang="0">
                    <a:pos x="T6" y="T7"/>
                  </a:cxn>
                </a:cxnLst>
                <a:rect l="0" t="0" r="r" b="b"/>
                <a:pathLst>
                  <a:path w="19" h="32">
                    <a:moveTo>
                      <a:pt x="19" y="0"/>
                    </a:moveTo>
                    <a:lnTo>
                      <a:pt x="0" y="32"/>
                    </a:lnTo>
                    <a:lnTo>
                      <a:pt x="19" y="32"/>
                    </a:lnTo>
                    <a:lnTo>
                      <a:pt x="19"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68"/>
              <p:cNvSpPr/>
              <p:nvPr/>
            </p:nvSpPr>
            <p:spPr bwMode="auto">
              <a:xfrm>
                <a:off x="7718426" y="555626"/>
                <a:ext cx="98425" cy="53975"/>
              </a:xfrm>
              <a:custGeom>
                <a:avLst/>
                <a:gdLst>
                  <a:gd name="T0" fmla="*/ 62 w 62"/>
                  <a:gd name="T1" fmla="*/ 0 h 34"/>
                  <a:gd name="T2" fmla="*/ 14 w 62"/>
                  <a:gd name="T3" fmla="*/ 0 h 34"/>
                  <a:gd name="T4" fmla="*/ 0 w 62"/>
                  <a:gd name="T5" fmla="*/ 14 h 34"/>
                  <a:gd name="T6" fmla="*/ 0 w 62"/>
                  <a:gd name="T7" fmla="*/ 34 h 34"/>
                  <a:gd name="T8" fmla="*/ 37 w 62"/>
                  <a:gd name="T9" fmla="*/ 34 h 34"/>
                  <a:gd name="T10" fmla="*/ 62 w 62"/>
                  <a:gd name="T11" fmla="*/ 0 h 34"/>
                </a:gdLst>
                <a:ahLst/>
                <a:cxnLst>
                  <a:cxn ang="0">
                    <a:pos x="T0" y="T1"/>
                  </a:cxn>
                  <a:cxn ang="0">
                    <a:pos x="T2" y="T3"/>
                  </a:cxn>
                  <a:cxn ang="0">
                    <a:pos x="T4" y="T5"/>
                  </a:cxn>
                  <a:cxn ang="0">
                    <a:pos x="T6" y="T7"/>
                  </a:cxn>
                  <a:cxn ang="0">
                    <a:pos x="T8" y="T9"/>
                  </a:cxn>
                  <a:cxn ang="0">
                    <a:pos x="T10" y="T11"/>
                  </a:cxn>
                </a:cxnLst>
                <a:rect l="0" t="0" r="r" b="b"/>
                <a:pathLst>
                  <a:path w="62" h="34">
                    <a:moveTo>
                      <a:pt x="62" y="0"/>
                    </a:moveTo>
                    <a:lnTo>
                      <a:pt x="14" y="0"/>
                    </a:lnTo>
                    <a:lnTo>
                      <a:pt x="0" y="14"/>
                    </a:lnTo>
                    <a:lnTo>
                      <a:pt x="0" y="34"/>
                    </a:lnTo>
                    <a:lnTo>
                      <a:pt x="37" y="34"/>
                    </a:lnTo>
                    <a:lnTo>
                      <a:pt x="6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69"/>
              <p:cNvSpPr/>
              <p:nvPr/>
            </p:nvSpPr>
            <p:spPr bwMode="auto">
              <a:xfrm>
                <a:off x="7970838" y="225426"/>
                <a:ext cx="50800" cy="41275"/>
              </a:xfrm>
              <a:custGeom>
                <a:avLst/>
                <a:gdLst>
                  <a:gd name="T0" fmla="*/ 32 w 32"/>
                  <a:gd name="T1" fmla="*/ 26 h 26"/>
                  <a:gd name="T2" fmla="*/ 32 w 32"/>
                  <a:gd name="T3" fmla="*/ 0 h 26"/>
                  <a:gd name="T4" fmla="*/ 24 w 32"/>
                  <a:gd name="T5" fmla="*/ 0 h 26"/>
                  <a:gd name="T6" fmla="*/ 0 w 32"/>
                  <a:gd name="T7" fmla="*/ 26 h 26"/>
                  <a:gd name="T8" fmla="*/ 32 w 32"/>
                  <a:gd name="T9" fmla="*/ 26 h 26"/>
                </a:gdLst>
                <a:ahLst/>
                <a:cxnLst>
                  <a:cxn ang="0">
                    <a:pos x="T0" y="T1"/>
                  </a:cxn>
                  <a:cxn ang="0">
                    <a:pos x="T2" y="T3"/>
                  </a:cxn>
                  <a:cxn ang="0">
                    <a:pos x="T4" y="T5"/>
                  </a:cxn>
                  <a:cxn ang="0">
                    <a:pos x="T6" y="T7"/>
                  </a:cxn>
                  <a:cxn ang="0">
                    <a:pos x="T8" y="T9"/>
                  </a:cxn>
                </a:cxnLst>
                <a:rect l="0" t="0" r="r" b="b"/>
                <a:pathLst>
                  <a:path w="32" h="26">
                    <a:moveTo>
                      <a:pt x="32" y="26"/>
                    </a:moveTo>
                    <a:lnTo>
                      <a:pt x="32" y="0"/>
                    </a:lnTo>
                    <a:lnTo>
                      <a:pt x="24" y="0"/>
                    </a:lnTo>
                    <a:lnTo>
                      <a:pt x="0" y="26"/>
                    </a:lnTo>
                    <a:lnTo>
                      <a:pt x="32"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70"/>
              <p:cNvSpPr/>
              <p:nvPr/>
            </p:nvSpPr>
            <p:spPr bwMode="auto">
              <a:xfrm>
                <a:off x="7900988" y="225426"/>
                <a:ext cx="82550" cy="41275"/>
              </a:xfrm>
              <a:custGeom>
                <a:avLst/>
                <a:gdLst>
                  <a:gd name="T0" fmla="*/ 27 w 52"/>
                  <a:gd name="T1" fmla="*/ 26 h 26"/>
                  <a:gd name="T2" fmla="*/ 52 w 52"/>
                  <a:gd name="T3" fmla="*/ 0 h 26"/>
                  <a:gd name="T4" fmla="*/ 24 w 52"/>
                  <a:gd name="T5" fmla="*/ 0 h 26"/>
                  <a:gd name="T6" fmla="*/ 0 w 52"/>
                  <a:gd name="T7" fmla="*/ 26 h 26"/>
                  <a:gd name="T8" fmla="*/ 27 w 52"/>
                  <a:gd name="T9" fmla="*/ 26 h 26"/>
                </a:gdLst>
                <a:ahLst/>
                <a:cxnLst>
                  <a:cxn ang="0">
                    <a:pos x="T0" y="T1"/>
                  </a:cxn>
                  <a:cxn ang="0">
                    <a:pos x="T2" y="T3"/>
                  </a:cxn>
                  <a:cxn ang="0">
                    <a:pos x="T4" y="T5"/>
                  </a:cxn>
                  <a:cxn ang="0">
                    <a:pos x="T6" y="T7"/>
                  </a:cxn>
                  <a:cxn ang="0">
                    <a:pos x="T8" y="T9"/>
                  </a:cxn>
                </a:cxnLst>
                <a:rect l="0" t="0" r="r" b="b"/>
                <a:pathLst>
                  <a:path w="52" h="26">
                    <a:moveTo>
                      <a:pt x="27" y="26"/>
                    </a:moveTo>
                    <a:lnTo>
                      <a:pt x="52" y="0"/>
                    </a:lnTo>
                    <a:lnTo>
                      <a:pt x="24" y="0"/>
                    </a:lnTo>
                    <a:lnTo>
                      <a:pt x="0" y="26"/>
                    </a:lnTo>
                    <a:lnTo>
                      <a:pt x="27"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1"/>
              <p:cNvSpPr/>
              <p:nvPr/>
            </p:nvSpPr>
            <p:spPr bwMode="auto">
              <a:xfrm>
                <a:off x="7718426" y="495301"/>
                <a:ext cx="42863" cy="55563"/>
              </a:xfrm>
              <a:custGeom>
                <a:avLst/>
                <a:gdLst>
                  <a:gd name="T0" fmla="*/ 0 w 27"/>
                  <a:gd name="T1" fmla="*/ 0 h 35"/>
                  <a:gd name="T2" fmla="*/ 0 w 27"/>
                  <a:gd name="T3" fmla="*/ 35 h 35"/>
                  <a:gd name="T4" fmla="*/ 2 w 27"/>
                  <a:gd name="T5" fmla="*/ 35 h 35"/>
                  <a:gd name="T6" fmla="*/ 27 w 27"/>
                  <a:gd name="T7" fmla="*/ 0 h 35"/>
                  <a:gd name="T8" fmla="*/ 0 w 27"/>
                  <a:gd name="T9" fmla="*/ 0 h 35"/>
                </a:gdLst>
                <a:ahLst/>
                <a:cxnLst>
                  <a:cxn ang="0">
                    <a:pos x="T0" y="T1"/>
                  </a:cxn>
                  <a:cxn ang="0">
                    <a:pos x="T2" y="T3"/>
                  </a:cxn>
                  <a:cxn ang="0">
                    <a:pos x="T4" y="T5"/>
                  </a:cxn>
                  <a:cxn ang="0">
                    <a:pos x="T6" y="T7"/>
                  </a:cxn>
                  <a:cxn ang="0">
                    <a:pos x="T8" y="T9"/>
                  </a:cxn>
                </a:cxnLst>
                <a:rect l="0" t="0" r="r" b="b"/>
                <a:pathLst>
                  <a:path w="27" h="35">
                    <a:moveTo>
                      <a:pt x="0" y="0"/>
                    </a:moveTo>
                    <a:lnTo>
                      <a:pt x="0" y="35"/>
                    </a:lnTo>
                    <a:lnTo>
                      <a:pt x="2" y="35"/>
                    </a:lnTo>
                    <a:lnTo>
                      <a:pt x="27" y="0"/>
                    </a:lnTo>
                    <a:lnTo>
                      <a:pt x="0"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72"/>
              <p:cNvSpPr/>
              <p:nvPr/>
            </p:nvSpPr>
            <p:spPr bwMode="auto">
              <a:xfrm>
                <a:off x="7947026" y="161926"/>
                <a:ext cx="74613" cy="49213"/>
              </a:xfrm>
              <a:custGeom>
                <a:avLst/>
                <a:gdLst>
                  <a:gd name="T0" fmla="*/ 28 w 47"/>
                  <a:gd name="T1" fmla="*/ 31 h 31"/>
                  <a:gd name="T2" fmla="*/ 47 w 47"/>
                  <a:gd name="T3" fmla="*/ 0 h 31"/>
                  <a:gd name="T4" fmla="*/ 47 w 47"/>
                  <a:gd name="T5" fmla="*/ 0 h 31"/>
                  <a:gd name="T6" fmla="*/ 25 w 47"/>
                  <a:gd name="T7" fmla="*/ 0 h 31"/>
                  <a:gd name="T8" fmla="*/ 0 w 47"/>
                  <a:gd name="T9" fmla="*/ 31 h 31"/>
                  <a:gd name="T10" fmla="*/ 28 w 47"/>
                  <a:gd name="T11" fmla="*/ 31 h 31"/>
                </a:gdLst>
                <a:ahLst/>
                <a:cxnLst>
                  <a:cxn ang="0">
                    <a:pos x="T0" y="T1"/>
                  </a:cxn>
                  <a:cxn ang="0">
                    <a:pos x="T2" y="T3"/>
                  </a:cxn>
                  <a:cxn ang="0">
                    <a:pos x="T4" y="T5"/>
                  </a:cxn>
                  <a:cxn ang="0">
                    <a:pos x="T6" y="T7"/>
                  </a:cxn>
                  <a:cxn ang="0">
                    <a:pos x="T8" y="T9"/>
                  </a:cxn>
                  <a:cxn ang="0">
                    <a:pos x="T10" y="T11"/>
                  </a:cxn>
                </a:cxnLst>
                <a:rect l="0" t="0" r="r" b="b"/>
                <a:pathLst>
                  <a:path w="47" h="31">
                    <a:moveTo>
                      <a:pt x="28" y="31"/>
                    </a:moveTo>
                    <a:lnTo>
                      <a:pt x="47" y="0"/>
                    </a:lnTo>
                    <a:lnTo>
                      <a:pt x="47" y="0"/>
                    </a:lnTo>
                    <a:lnTo>
                      <a:pt x="25" y="0"/>
                    </a:lnTo>
                    <a:lnTo>
                      <a:pt x="0" y="31"/>
                    </a:lnTo>
                    <a:lnTo>
                      <a:pt x="28" y="31"/>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73"/>
              <p:cNvSpPr/>
              <p:nvPr/>
            </p:nvSpPr>
            <p:spPr bwMode="auto">
              <a:xfrm>
                <a:off x="8016876" y="193676"/>
                <a:ext cx="4763" cy="17463"/>
              </a:xfrm>
              <a:custGeom>
                <a:avLst/>
                <a:gdLst>
                  <a:gd name="T0" fmla="*/ 3 w 3"/>
                  <a:gd name="T1" fmla="*/ 0 h 11"/>
                  <a:gd name="T2" fmla="*/ 0 w 3"/>
                  <a:gd name="T3" fmla="*/ 11 h 11"/>
                  <a:gd name="T4" fmla="*/ 3 w 3"/>
                  <a:gd name="T5" fmla="*/ 11 h 11"/>
                  <a:gd name="T6" fmla="*/ 3 w 3"/>
                  <a:gd name="T7" fmla="*/ 0 h 11"/>
                </a:gdLst>
                <a:ahLst/>
                <a:cxnLst>
                  <a:cxn ang="0">
                    <a:pos x="T0" y="T1"/>
                  </a:cxn>
                  <a:cxn ang="0">
                    <a:pos x="T2" y="T3"/>
                  </a:cxn>
                  <a:cxn ang="0">
                    <a:pos x="T4" y="T5"/>
                  </a:cxn>
                  <a:cxn ang="0">
                    <a:pos x="T6" y="T7"/>
                  </a:cxn>
                </a:cxnLst>
                <a:rect l="0" t="0" r="r" b="b"/>
                <a:pathLst>
                  <a:path w="3" h="11">
                    <a:moveTo>
                      <a:pt x="3" y="0"/>
                    </a:moveTo>
                    <a:lnTo>
                      <a:pt x="0" y="11"/>
                    </a:lnTo>
                    <a:lnTo>
                      <a:pt x="3" y="11"/>
                    </a:lnTo>
                    <a:lnTo>
                      <a:pt x="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4"/>
              <p:cNvSpPr/>
              <p:nvPr/>
            </p:nvSpPr>
            <p:spPr bwMode="auto">
              <a:xfrm>
                <a:off x="7793038" y="441326"/>
                <a:ext cx="115888" cy="44450"/>
              </a:xfrm>
              <a:custGeom>
                <a:avLst/>
                <a:gdLst>
                  <a:gd name="T0" fmla="*/ 25 w 73"/>
                  <a:gd name="T1" fmla="*/ 0 h 28"/>
                  <a:gd name="T2" fmla="*/ 0 w 73"/>
                  <a:gd name="T3" fmla="*/ 28 h 28"/>
                  <a:gd name="T4" fmla="*/ 48 w 73"/>
                  <a:gd name="T5" fmla="*/ 28 h 28"/>
                  <a:gd name="T6" fmla="*/ 73 w 73"/>
                  <a:gd name="T7" fmla="*/ 0 h 28"/>
                  <a:gd name="T8" fmla="*/ 25 w 73"/>
                  <a:gd name="T9" fmla="*/ 0 h 28"/>
                </a:gdLst>
                <a:ahLst/>
                <a:cxnLst>
                  <a:cxn ang="0">
                    <a:pos x="T0" y="T1"/>
                  </a:cxn>
                  <a:cxn ang="0">
                    <a:pos x="T2" y="T3"/>
                  </a:cxn>
                  <a:cxn ang="0">
                    <a:pos x="T4" y="T5"/>
                  </a:cxn>
                  <a:cxn ang="0">
                    <a:pos x="T6" y="T7"/>
                  </a:cxn>
                  <a:cxn ang="0">
                    <a:pos x="T8" y="T9"/>
                  </a:cxn>
                </a:cxnLst>
                <a:rect l="0" t="0" r="r" b="b"/>
                <a:pathLst>
                  <a:path w="73" h="28">
                    <a:moveTo>
                      <a:pt x="25" y="0"/>
                    </a:moveTo>
                    <a:lnTo>
                      <a:pt x="0" y="28"/>
                    </a:lnTo>
                    <a:lnTo>
                      <a:pt x="48" y="28"/>
                    </a:lnTo>
                    <a:lnTo>
                      <a:pt x="73" y="0"/>
                    </a:lnTo>
                    <a:lnTo>
                      <a:pt x="2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75"/>
              <p:cNvSpPr/>
              <p:nvPr/>
            </p:nvSpPr>
            <p:spPr bwMode="auto">
              <a:xfrm>
                <a:off x="7837488" y="385763"/>
                <a:ext cx="115888" cy="41275"/>
              </a:xfrm>
              <a:custGeom>
                <a:avLst/>
                <a:gdLst>
                  <a:gd name="T0" fmla="*/ 26 w 73"/>
                  <a:gd name="T1" fmla="*/ 0 h 26"/>
                  <a:gd name="T2" fmla="*/ 0 w 73"/>
                  <a:gd name="T3" fmla="*/ 26 h 26"/>
                  <a:gd name="T4" fmla="*/ 49 w 73"/>
                  <a:gd name="T5" fmla="*/ 26 h 26"/>
                  <a:gd name="T6" fmla="*/ 73 w 73"/>
                  <a:gd name="T7" fmla="*/ 0 h 26"/>
                  <a:gd name="T8" fmla="*/ 26 w 73"/>
                  <a:gd name="T9" fmla="*/ 0 h 26"/>
                </a:gdLst>
                <a:ahLst/>
                <a:cxnLst>
                  <a:cxn ang="0">
                    <a:pos x="T0" y="T1"/>
                  </a:cxn>
                  <a:cxn ang="0">
                    <a:pos x="T2" y="T3"/>
                  </a:cxn>
                  <a:cxn ang="0">
                    <a:pos x="T4" y="T5"/>
                  </a:cxn>
                  <a:cxn ang="0">
                    <a:pos x="T6" y="T7"/>
                  </a:cxn>
                  <a:cxn ang="0">
                    <a:pos x="T8" y="T9"/>
                  </a:cxn>
                </a:cxnLst>
                <a:rect l="0" t="0" r="r" b="b"/>
                <a:pathLst>
                  <a:path w="73" h="26">
                    <a:moveTo>
                      <a:pt x="26" y="0"/>
                    </a:moveTo>
                    <a:lnTo>
                      <a:pt x="0" y="26"/>
                    </a:lnTo>
                    <a:lnTo>
                      <a:pt x="49" y="26"/>
                    </a:lnTo>
                    <a:lnTo>
                      <a:pt x="73" y="0"/>
                    </a:lnTo>
                    <a:lnTo>
                      <a:pt x="26"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6"/>
              <p:cNvSpPr/>
              <p:nvPr/>
            </p:nvSpPr>
            <p:spPr bwMode="auto">
              <a:xfrm>
                <a:off x="7923213" y="276226"/>
                <a:ext cx="98425" cy="50800"/>
              </a:xfrm>
              <a:custGeom>
                <a:avLst/>
                <a:gdLst>
                  <a:gd name="T0" fmla="*/ 62 w 62"/>
                  <a:gd name="T1" fmla="*/ 0 h 32"/>
                  <a:gd name="T2" fmla="*/ 26 w 62"/>
                  <a:gd name="T3" fmla="*/ 0 h 32"/>
                  <a:gd name="T4" fmla="*/ 0 w 62"/>
                  <a:gd name="T5" fmla="*/ 32 h 32"/>
                  <a:gd name="T6" fmla="*/ 49 w 62"/>
                  <a:gd name="T7" fmla="*/ 32 h 32"/>
                  <a:gd name="T8" fmla="*/ 62 w 62"/>
                  <a:gd name="T9" fmla="*/ 8 h 32"/>
                  <a:gd name="T10" fmla="*/ 62 w 62"/>
                  <a:gd name="T11" fmla="*/ 0 h 32"/>
                </a:gdLst>
                <a:ahLst/>
                <a:cxnLst>
                  <a:cxn ang="0">
                    <a:pos x="T0" y="T1"/>
                  </a:cxn>
                  <a:cxn ang="0">
                    <a:pos x="T2" y="T3"/>
                  </a:cxn>
                  <a:cxn ang="0">
                    <a:pos x="T4" y="T5"/>
                  </a:cxn>
                  <a:cxn ang="0">
                    <a:pos x="T6" y="T7"/>
                  </a:cxn>
                  <a:cxn ang="0">
                    <a:pos x="T8" y="T9"/>
                  </a:cxn>
                  <a:cxn ang="0">
                    <a:pos x="T10" y="T11"/>
                  </a:cxn>
                </a:cxnLst>
                <a:rect l="0" t="0" r="r" b="b"/>
                <a:pathLst>
                  <a:path w="62" h="32">
                    <a:moveTo>
                      <a:pt x="62" y="0"/>
                    </a:moveTo>
                    <a:lnTo>
                      <a:pt x="26" y="0"/>
                    </a:lnTo>
                    <a:lnTo>
                      <a:pt x="0" y="32"/>
                    </a:lnTo>
                    <a:lnTo>
                      <a:pt x="49" y="32"/>
                    </a:lnTo>
                    <a:lnTo>
                      <a:pt x="62" y="8"/>
                    </a:lnTo>
                    <a:lnTo>
                      <a:pt x="6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7"/>
              <p:cNvSpPr/>
              <p:nvPr/>
            </p:nvSpPr>
            <p:spPr bwMode="auto">
              <a:xfrm>
                <a:off x="7747001" y="495301"/>
                <a:ext cx="115888" cy="55563"/>
              </a:xfrm>
              <a:custGeom>
                <a:avLst/>
                <a:gdLst>
                  <a:gd name="T0" fmla="*/ 25 w 73"/>
                  <a:gd name="T1" fmla="*/ 0 h 35"/>
                  <a:gd name="T2" fmla="*/ 0 w 73"/>
                  <a:gd name="T3" fmla="*/ 35 h 35"/>
                  <a:gd name="T4" fmla="*/ 48 w 73"/>
                  <a:gd name="T5" fmla="*/ 35 h 35"/>
                  <a:gd name="T6" fmla="*/ 73 w 73"/>
                  <a:gd name="T7" fmla="*/ 0 h 35"/>
                  <a:gd name="T8" fmla="*/ 25 w 73"/>
                  <a:gd name="T9" fmla="*/ 0 h 35"/>
                </a:gdLst>
                <a:ahLst/>
                <a:cxnLst>
                  <a:cxn ang="0">
                    <a:pos x="T0" y="T1"/>
                  </a:cxn>
                  <a:cxn ang="0">
                    <a:pos x="T2" y="T3"/>
                  </a:cxn>
                  <a:cxn ang="0">
                    <a:pos x="T4" y="T5"/>
                  </a:cxn>
                  <a:cxn ang="0">
                    <a:pos x="T6" y="T7"/>
                  </a:cxn>
                  <a:cxn ang="0">
                    <a:pos x="T8" y="T9"/>
                  </a:cxn>
                </a:cxnLst>
                <a:rect l="0" t="0" r="r" b="b"/>
                <a:pathLst>
                  <a:path w="73" h="35">
                    <a:moveTo>
                      <a:pt x="25" y="0"/>
                    </a:moveTo>
                    <a:lnTo>
                      <a:pt x="0" y="35"/>
                    </a:lnTo>
                    <a:lnTo>
                      <a:pt x="48" y="35"/>
                    </a:lnTo>
                    <a:lnTo>
                      <a:pt x="73" y="0"/>
                    </a:lnTo>
                    <a:lnTo>
                      <a:pt x="2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78"/>
              <p:cNvSpPr/>
              <p:nvPr/>
            </p:nvSpPr>
            <p:spPr bwMode="auto">
              <a:xfrm>
                <a:off x="7769226" y="385763"/>
                <a:ext cx="82550" cy="41275"/>
              </a:xfrm>
              <a:custGeom>
                <a:avLst/>
                <a:gdLst>
                  <a:gd name="T0" fmla="*/ 27 w 52"/>
                  <a:gd name="T1" fmla="*/ 26 h 26"/>
                  <a:gd name="T2" fmla="*/ 52 w 52"/>
                  <a:gd name="T3" fmla="*/ 0 h 26"/>
                  <a:gd name="T4" fmla="*/ 25 w 52"/>
                  <a:gd name="T5" fmla="*/ 0 h 26"/>
                  <a:gd name="T6" fmla="*/ 0 w 52"/>
                  <a:gd name="T7" fmla="*/ 26 h 26"/>
                  <a:gd name="T8" fmla="*/ 27 w 52"/>
                  <a:gd name="T9" fmla="*/ 26 h 26"/>
                </a:gdLst>
                <a:ahLst/>
                <a:cxnLst>
                  <a:cxn ang="0">
                    <a:pos x="T0" y="T1"/>
                  </a:cxn>
                  <a:cxn ang="0">
                    <a:pos x="T2" y="T3"/>
                  </a:cxn>
                  <a:cxn ang="0">
                    <a:pos x="T4" y="T5"/>
                  </a:cxn>
                  <a:cxn ang="0">
                    <a:pos x="T6" y="T7"/>
                  </a:cxn>
                  <a:cxn ang="0">
                    <a:pos x="T8" y="T9"/>
                  </a:cxn>
                </a:cxnLst>
                <a:rect l="0" t="0" r="r" b="b"/>
                <a:pathLst>
                  <a:path w="52" h="26">
                    <a:moveTo>
                      <a:pt x="27" y="26"/>
                    </a:moveTo>
                    <a:lnTo>
                      <a:pt x="52" y="0"/>
                    </a:lnTo>
                    <a:lnTo>
                      <a:pt x="25" y="0"/>
                    </a:lnTo>
                    <a:lnTo>
                      <a:pt x="0" y="26"/>
                    </a:lnTo>
                    <a:lnTo>
                      <a:pt x="27"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79"/>
              <p:cNvSpPr/>
              <p:nvPr/>
            </p:nvSpPr>
            <p:spPr bwMode="auto">
              <a:xfrm>
                <a:off x="7853363" y="276226"/>
                <a:ext cx="84138" cy="50800"/>
              </a:xfrm>
              <a:custGeom>
                <a:avLst/>
                <a:gdLst>
                  <a:gd name="T0" fmla="*/ 28 w 53"/>
                  <a:gd name="T1" fmla="*/ 32 h 32"/>
                  <a:gd name="T2" fmla="*/ 53 w 53"/>
                  <a:gd name="T3" fmla="*/ 0 h 32"/>
                  <a:gd name="T4" fmla="*/ 26 w 53"/>
                  <a:gd name="T5" fmla="*/ 0 h 32"/>
                  <a:gd name="T6" fmla="*/ 0 w 53"/>
                  <a:gd name="T7" fmla="*/ 32 h 32"/>
                  <a:gd name="T8" fmla="*/ 28 w 53"/>
                  <a:gd name="T9" fmla="*/ 32 h 32"/>
                </a:gdLst>
                <a:ahLst/>
                <a:cxnLst>
                  <a:cxn ang="0">
                    <a:pos x="T0" y="T1"/>
                  </a:cxn>
                  <a:cxn ang="0">
                    <a:pos x="T2" y="T3"/>
                  </a:cxn>
                  <a:cxn ang="0">
                    <a:pos x="T4" y="T5"/>
                  </a:cxn>
                  <a:cxn ang="0">
                    <a:pos x="T6" y="T7"/>
                  </a:cxn>
                  <a:cxn ang="0">
                    <a:pos x="T8" y="T9"/>
                  </a:cxn>
                </a:cxnLst>
                <a:rect l="0" t="0" r="r" b="b"/>
                <a:pathLst>
                  <a:path w="53" h="32">
                    <a:moveTo>
                      <a:pt x="28" y="32"/>
                    </a:moveTo>
                    <a:lnTo>
                      <a:pt x="53" y="0"/>
                    </a:lnTo>
                    <a:lnTo>
                      <a:pt x="26" y="0"/>
                    </a:lnTo>
                    <a:lnTo>
                      <a:pt x="0" y="32"/>
                    </a:lnTo>
                    <a:lnTo>
                      <a:pt x="28" y="32"/>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80"/>
              <p:cNvSpPr/>
              <p:nvPr/>
            </p:nvSpPr>
            <p:spPr bwMode="auto">
              <a:xfrm>
                <a:off x="7724776" y="441326"/>
                <a:ext cx="82550" cy="44450"/>
              </a:xfrm>
              <a:custGeom>
                <a:avLst/>
                <a:gdLst>
                  <a:gd name="T0" fmla="*/ 27 w 52"/>
                  <a:gd name="T1" fmla="*/ 28 h 28"/>
                  <a:gd name="T2" fmla="*/ 52 w 52"/>
                  <a:gd name="T3" fmla="*/ 0 h 28"/>
                  <a:gd name="T4" fmla="*/ 25 w 52"/>
                  <a:gd name="T5" fmla="*/ 0 h 28"/>
                  <a:gd name="T6" fmla="*/ 0 w 52"/>
                  <a:gd name="T7" fmla="*/ 28 h 28"/>
                  <a:gd name="T8" fmla="*/ 27 w 52"/>
                  <a:gd name="T9" fmla="*/ 28 h 28"/>
                </a:gdLst>
                <a:ahLst/>
                <a:cxnLst>
                  <a:cxn ang="0">
                    <a:pos x="T0" y="T1"/>
                  </a:cxn>
                  <a:cxn ang="0">
                    <a:pos x="T2" y="T3"/>
                  </a:cxn>
                  <a:cxn ang="0">
                    <a:pos x="T4" y="T5"/>
                  </a:cxn>
                  <a:cxn ang="0">
                    <a:pos x="T6" y="T7"/>
                  </a:cxn>
                  <a:cxn ang="0">
                    <a:pos x="T8" y="T9"/>
                  </a:cxn>
                </a:cxnLst>
                <a:rect l="0" t="0" r="r" b="b"/>
                <a:pathLst>
                  <a:path w="52" h="28">
                    <a:moveTo>
                      <a:pt x="27" y="28"/>
                    </a:moveTo>
                    <a:lnTo>
                      <a:pt x="52" y="0"/>
                    </a:lnTo>
                    <a:lnTo>
                      <a:pt x="25" y="0"/>
                    </a:lnTo>
                    <a:lnTo>
                      <a:pt x="0" y="28"/>
                    </a:lnTo>
                    <a:lnTo>
                      <a:pt x="27" y="2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81"/>
              <p:cNvSpPr>
                <a:spLocks noEditPoints="1"/>
              </p:cNvSpPr>
              <p:nvPr/>
            </p:nvSpPr>
            <p:spPr bwMode="auto">
              <a:xfrm>
                <a:off x="7773988" y="660401"/>
                <a:ext cx="177800" cy="136525"/>
              </a:xfrm>
              <a:custGeom>
                <a:avLst/>
                <a:gdLst>
                  <a:gd name="T0" fmla="*/ 55 w 112"/>
                  <a:gd name="T1" fmla="*/ 86 h 86"/>
                  <a:gd name="T2" fmla="*/ 0 w 112"/>
                  <a:gd name="T3" fmla="*/ 86 h 86"/>
                  <a:gd name="T4" fmla="*/ 0 w 112"/>
                  <a:gd name="T5" fmla="*/ 0 h 86"/>
                  <a:gd name="T6" fmla="*/ 55 w 112"/>
                  <a:gd name="T7" fmla="*/ 0 h 86"/>
                  <a:gd name="T8" fmla="*/ 55 w 112"/>
                  <a:gd name="T9" fmla="*/ 86 h 86"/>
                  <a:gd name="T10" fmla="*/ 112 w 112"/>
                  <a:gd name="T11" fmla="*/ 0 h 86"/>
                  <a:gd name="T12" fmla="*/ 63 w 112"/>
                  <a:gd name="T13" fmla="*/ 0 h 86"/>
                  <a:gd name="T14" fmla="*/ 63 w 112"/>
                  <a:gd name="T15" fmla="*/ 86 h 86"/>
                  <a:gd name="T16" fmla="*/ 112 w 112"/>
                  <a:gd name="T17" fmla="*/ 86 h 86"/>
                  <a:gd name="T18" fmla="*/ 112 w 112"/>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86">
                    <a:moveTo>
                      <a:pt x="55" y="86"/>
                    </a:moveTo>
                    <a:lnTo>
                      <a:pt x="0" y="86"/>
                    </a:lnTo>
                    <a:lnTo>
                      <a:pt x="0" y="0"/>
                    </a:lnTo>
                    <a:lnTo>
                      <a:pt x="55" y="0"/>
                    </a:lnTo>
                    <a:lnTo>
                      <a:pt x="55" y="86"/>
                    </a:lnTo>
                    <a:close/>
                    <a:moveTo>
                      <a:pt x="112" y="0"/>
                    </a:moveTo>
                    <a:lnTo>
                      <a:pt x="63" y="0"/>
                    </a:lnTo>
                    <a:lnTo>
                      <a:pt x="63" y="86"/>
                    </a:lnTo>
                    <a:lnTo>
                      <a:pt x="112" y="86"/>
                    </a:lnTo>
                    <a:lnTo>
                      <a:pt x="112" y="0"/>
                    </a:lnTo>
                    <a:close/>
                  </a:path>
                </a:pathLst>
              </a:custGeom>
              <a:solidFill>
                <a:srgbClr val="BDC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82"/>
              <p:cNvSpPr/>
              <p:nvPr/>
            </p:nvSpPr>
            <p:spPr bwMode="auto">
              <a:xfrm>
                <a:off x="7834313" y="758826"/>
                <a:ext cx="26988" cy="38100"/>
              </a:xfrm>
              <a:custGeom>
                <a:avLst/>
                <a:gdLst>
                  <a:gd name="T0" fmla="*/ 17 w 17"/>
                  <a:gd name="T1" fmla="*/ 12 h 24"/>
                  <a:gd name="T2" fmla="*/ 17 w 17"/>
                  <a:gd name="T3" fmla="*/ 0 h 24"/>
                  <a:gd name="T4" fmla="*/ 0 w 17"/>
                  <a:gd name="T5" fmla="*/ 24 h 24"/>
                  <a:gd name="T6" fmla="*/ 10 w 17"/>
                  <a:gd name="T7" fmla="*/ 24 h 24"/>
                  <a:gd name="T8" fmla="*/ 17 w 17"/>
                  <a:gd name="T9" fmla="*/ 12 h 24"/>
                </a:gdLst>
                <a:ahLst/>
                <a:cxnLst>
                  <a:cxn ang="0">
                    <a:pos x="T0" y="T1"/>
                  </a:cxn>
                  <a:cxn ang="0">
                    <a:pos x="T2" y="T3"/>
                  </a:cxn>
                  <a:cxn ang="0">
                    <a:pos x="T4" y="T5"/>
                  </a:cxn>
                  <a:cxn ang="0">
                    <a:pos x="T6" y="T7"/>
                  </a:cxn>
                  <a:cxn ang="0">
                    <a:pos x="T8" y="T9"/>
                  </a:cxn>
                </a:cxnLst>
                <a:rect l="0" t="0" r="r" b="b"/>
                <a:pathLst>
                  <a:path w="17" h="24">
                    <a:moveTo>
                      <a:pt x="17" y="12"/>
                    </a:moveTo>
                    <a:lnTo>
                      <a:pt x="17" y="0"/>
                    </a:lnTo>
                    <a:lnTo>
                      <a:pt x="0" y="24"/>
                    </a:lnTo>
                    <a:lnTo>
                      <a:pt x="10" y="24"/>
                    </a:lnTo>
                    <a:lnTo>
                      <a:pt x="17" y="12"/>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83"/>
              <p:cNvSpPr/>
              <p:nvPr/>
            </p:nvSpPr>
            <p:spPr bwMode="auto">
              <a:xfrm>
                <a:off x="7773988" y="660401"/>
                <a:ext cx="87313" cy="136525"/>
              </a:xfrm>
              <a:custGeom>
                <a:avLst/>
                <a:gdLst>
                  <a:gd name="T0" fmla="*/ 55 w 55"/>
                  <a:gd name="T1" fmla="*/ 0 h 86"/>
                  <a:gd name="T2" fmla="*/ 51 w 55"/>
                  <a:gd name="T3" fmla="*/ 0 h 86"/>
                  <a:gd name="T4" fmla="*/ 0 w 55"/>
                  <a:gd name="T5" fmla="*/ 62 h 86"/>
                  <a:gd name="T6" fmla="*/ 0 w 55"/>
                  <a:gd name="T7" fmla="*/ 86 h 86"/>
                  <a:gd name="T8" fmla="*/ 32 w 55"/>
                  <a:gd name="T9" fmla="*/ 86 h 86"/>
                  <a:gd name="T10" fmla="*/ 55 w 55"/>
                  <a:gd name="T11" fmla="*/ 55 h 86"/>
                  <a:gd name="T12" fmla="*/ 55 w 55"/>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55" h="86">
                    <a:moveTo>
                      <a:pt x="55" y="0"/>
                    </a:moveTo>
                    <a:lnTo>
                      <a:pt x="51" y="0"/>
                    </a:lnTo>
                    <a:lnTo>
                      <a:pt x="0" y="62"/>
                    </a:lnTo>
                    <a:lnTo>
                      <a:pt x="0" y="86"/>
                    </a:lnTo>
                    <a:lnTo>
                      <a:pt x="32" y="86"/>
                    </a:lnTo>
                    <a:lnTo>
                      <a:pt x="55" y="55"/>
                    </a:lnTo>
                    <a:lnTo>
                      <a:pt x="5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84"/>
              <p:cNvSpPr/>
              <p:nvPr/>
            </p:nvSpPr>
            <p:spPr bwMode="auto">
              <a:xfrm>
                <a:off x="7874001" y="660401"/>
                <a:ext cx="57150" cy="74613"/>
              </a:xfrm>
              <a:custGeom>
                <a:avLst/>
                <a:gdLst>
                  <a:gd name="T0" fmla="*/ 0 w 36"/>
                  <a:gd name="T1" fmla="*/ 47 h 47"/>
                  <a:gd name="T2" fmla="*/ 36 w 36"/>
                  <a:gd name="T3" fmla="*/ 0 h 47"/>
                  <a:gd name="T4" fmla="*/ 0 w 36"/>
                  <a:gd name="T5" fmla="*/ 0 h 47"/>
                  <a:gd name="T6" fmla="*/ 0 w 36"/>
                  <a:gd name="T7" fmla="*/ 47 h 47"/>
                </a:gdLst>
                <a:ahLst/>
                <a:cxnLst>
                  <a:cxn ang="0">
                    <a:pos x="T0" y="T1"/>
                  </a:cxn>
                  <a:cxn ang="0">
                    <a:pos x="T2" y="T3"/>
                  </a:cxn>
                  <a:cxn ang="0">
                    <a:pos x="T4" y="T5"/>
                  </a:cxn>
                  <a:cxn ang="0">
                    <a:pos x="T6" y="T7"/>
                  </a:cxn>
                </a:cxnLst>
                <a:rect l="0" t="0" r="r" b="b"/>
                <a:pathLst>
                  <a:path w="36" h="47">
                    <a:moveTo>
                      <a:pt x="0" y="47"/>
                    </a:moveTo>
                    <a:lnTo>
                      <a:pt x="36" y="0"/>
                    </a:lnTo>
                    <a:lnTo>
                      <a:pt x="0" y="0"/>
                    </a:lnTo>
                    <a:lnTo>
                      <a:pt x="0" y="47"/>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85"/>
              <p:cNvSpPr/>
              <p:nvPr/>
            </p:nvSpPr>
            <p:spPr bwMode="auto">
              <a:xfrm>
                <a:off x="7874001" y="660401"/>
                <a:ext cx="80963" cy="104775"/>
              </a:xfrm>
              <a:custGeom>
                <a:avLst/>
                <a:gdLst>
                  <a:gd name="T0" fmla="*/ 42 w 51"/>
                  <a:gd name="T1" fmla="*/ 0 h 66"/>
                  <a:gd name="T2" fmla="*/ 0 w 51"/>
                  <a:gd name="T3" fmla="*/ 55 h 66"/>
                  <a:gd name="T4" fmla="*/ 0 w 51"/>
                  <a:gd name="T5" fmla="*/ 66 h 66"/>
                  <a:gd name="T6" fmla="*/ 51 w 51"/>
                  <a:gd name="T7" fmla="*/ 0 h 66"/>
                  <a:gd name="T8" fmla="*/ 42 w 51"/>
                  <a:gd name="T9" fmla="*/ 0 h 66"/>
                </a:gdLst>
                <a:ahLst/>
                <a:cxnLst>
                  <a:cxn ang="0">
                    <a:pos x="T0" y="T1"/>
                  </a:cxn>
                  <a:cxn ang="0">
                    <a:pos x="T2" y="T3"/>
                  </a:cxn>
                  <a:cxn ang="0">
                    <a:pos x="T4" y="T5"/>
                  </a:cxn>
                  <a:cxn ang="0">
                    <a:pos x="T6" y="T7"/>
                  </a:cxn>
                  <a:cxn ang="0">
                    <a:pos x="T8" y="T9"/>
                  </a:cxn>
                </a:cxnLst>
                <a:rect l="0" t="0" r="r" b="b"/>
                <a:pathLst>
                  <a:path w="51" h="66">
                    <a:moveTo>
                      <a:pt x="42" y="0"/>
                    </a:moveTo>
                    <a:lnTo>
                      <a:pt x="0" y="55"/>
                    </a:lnTo>
                    <a:lnTo>
                      <a:pt x="0" y="66"/>
                    </a:lnTo>
                    <a:lnTo>
                      <a:pt x="51" y="0"/>
                    </a:lnTo>
                    <a:lnTo>
                      <a:pt x="4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386"/>
              <p:cNvSpPr>
                <a:spLocks noChangeArrowheads="1"/>
              </p:cNvSpPr>
              <p:nvPr/>
            </p:nvSpPr>
            <p:spPr bwMode="auto">
              <a:xfrm>
                <a:off x="7316788" y="403226"/>
                <a:ext cx="315913" cy="3937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4" name="Rectangle 388"/>
              <p:cNvSpPr>
                <a:spLocks noChangeArrowheads="1"/>
              </p:cNvSpPr>
              <p:nvPr/>
            </p:nvSpPr>
            <p:spPr bwMode="auto">
              <a:xfrm>
                <a:off x="7348538" y="431801"/>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 name="Rectangle 389"/>
              <p:cNvSpPr>
                <a:spLocks noChangeArrowheads="1"/>
              </p:cNvSpPr>
              <p:nvPr/>
            </p:nvSpPr>
            <p:spPr bwMode="auto">
              <a:xfrm>
                <a:off x="7348538" y="485776"/>
                <a:ext cx="255588" cy="46038"/>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 name="Rectangle 390"/>
              <p:cNvSpPr>
                <a:spLocks noChangeArrowheads="1"/>
              </p:cNvSpPr>
              <p:nvPr/>
            </p:nvSpPr>
            <p:spPr bwMode="auto">
              <a:xfrm>
                <a:off x="7348538" y="541338"/>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Rectangle 391"/>
              <p:cNvSpPr>
                <a:spLocks noChangeArrowheads="1"/>
              </p:cNvSpPr>
              <p:nvPr/>
            </p:nvSpPr>
            <p:spPr bwMode="auto">
              <a:xfrm>
                <a:off x="7348538" y="592138"/>
                <a:ext cx="255588" cy="4445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 name="Rectangle 392"/>
              <p:cNvSpPr>
                <a:spLocks noChangeArrowheads="1"/>
              </p:cNvSpPr>
              <p:nvPr/>
            </p:nvSpPr>
            <p:spPr bwMode="auto">
              <a:xfrm>
                <a:off x="7348538" y="641351"/>
                <a:ext cx="255588" cy="46038"/>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Rectangle 393"/>
              <p:cNvSpPr>
                <a:spLocks noChangeArrowheads="1"/>
              </p:cNvSpPr>
              <p:nvPr/>
            </p:nvSpPr>
            <p:spPr bwMode="auto">
              <a:xfrm>
                <a:off x="7348538" y="696913"/>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 name="Freeform 394"/>
              <p:cNvSpPr/>
              <p:nvPr/>
            </p:nvSpPr>
            <p:spPr bwMode="auto">
              <a:xfrm>
                <a:off x="7596188" y="460376"/>
                <a:ext cx="7938" cy="12700"/>
              </a:xfrm>
              <a:custGeom>
                <a:avLst/>
                <a:gdLst>
                  <a:gd name="T0" fmla="*/ 5 w 5"/>
                  <a:gd name="T1" fmla="*/ 8 h 8"/>
                  <a:gd name="T2" fmla="*/ 5 w 5"/>
                  <a:gd name="T3" fmla="*/ 0 h 8"/>
                  <a:gd name="T4" fmla="*/ 0 w 5"/>
                  <a:gd name="T5" fmla="*/ 8 h 8"/>
                  <a:gd name="T6" fmla="*/ 5 w 5"/>
                  <a:gd name="T7" fmla="*/ 8 h 8"/>
                </a:gdLst>
                <a:ahLst/>
                <a:cxnLst>
                  <a:cxn ang="0">
                    <a:pos x="T0" y="T1"/>
                  </a:cxn>
                  <a:cxn ang="0">
                    <a:pos x="T2" y="T3"/>
                  </a:cxn>
                  <a:cxn ang="0">
                    <a:pos x="T4" y="T5"/>
                  </a:cxn>
                  <a:cxn ang="0">
                    <a:pos x="T6" y="T7"/>
                  </a:cxn>
                </a:cxnLst>
                <a:rect l="0" t="0" r="r" b="b"/>
                <a:pathLst>
                  <a:path w="5" h="8">
                    <a:moveTo>
                      <a:pt x="5" y="8"/>
                    </a:moveTo>
                    <a:lnTo>
                      <a:pt x="5" y="0"/>
                    </a:lnTo>
                    <a:lnTo>
                      <a:pt x="0" y="8"/>
                    </a:lnTo>
                    <a:lnTo>
                      <a:pt x="5" y="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95"/>
              <p:cNvSpPr/>
              <p:nvPr/>
            </p:nvSpPr>
            <p:spPr bwMode="auto">
              <a:xfrm>
                <a:off x="7554913" y="485776"/>
                <a:ext cx="49213" cy="46038"/>
              </a:xfrm>
              <a:custGeom>
                <a:avLst/>
                <a:gdLst>
                  <a:gd name="T0" fmla="*/ 21 w 31"/>
                  <a:gd name="T1" fmla="*/ 0 h 29"/>
                  <a:gd name="T2" fmla="*/ 0 w 31"/>
                  <a:gd name="T3" fmla="*/ 29 h 29"/>
                  <a:gd name="T4" fmla="*/ 13 w 31"/>
                  <a:gd name="T5" fmla="*/ 29 h 29"/>
                  <a:gd name="T6" fmla="*/ 31 w 31"/>
                  <a:gd name="T7" fmla="*/ 2 h 29"/>
                  <a:gd name="T8" fmla="*/ 31 w 31"/>
                  <a:gd name="T9" fmla="*/ 0 h 29"/>
                  <a:gd name="T10" fmla="*/ 21 w 31"/>
                  <a:gd name="T11" fmla="*/ 0 h 29"/>
                </a:gdLst>
                <a:ahLst/>
                <a:cxnLst>
                  <a:cxn ang="0">
                    <a:pos x="T0" y="T1"/>
                  </a:cxn>
                  <a:cxn ang="0">
                    <a:pos x="T2" y="T3"/>
                  </a:cxn>
                  <a:cxn ang="0">
                    <a:pos x="T4" y="T5"/>
                  </a:cxn>
                  <a:cxn ang="0">
                    <a:pos x="T6" y="T7"/>
                  </a:cxn>
                  <a:cxn ang="0">
                    <a:pos x="T8" y="T9"/>
                  </a:cxn>
                  <a:cxn ang="0">
                    <a:pos x="T10" y="T11"/>
                  </a:cxn>
                </a:cxnLst>
                <a:rect l="0" t="0" r="r" b="b"/>
                <a:pathLst>
                  <a:path w="31" h="29">
                    <a:moveTo>
                      <a:pt x="21" y="0"/>
                    </a:moveTo>
                    <a:lnTo>
                      <a:pt x="0" y="29"/>
                    </a:lnTo>
                    <a:lnTo>
                      <a:pt x="13" y="29"/>
                    </a:lnTo>
                    <a:lnTo>
                      <a:pt x="31" y="2"/>
                    </a:lnTo>
                    <a:lnTo>
                      <a:pt x="31" y="0"/>
                    </a:lnTo>
                    <a:lnTo>
                      <a:pt x="21"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96"/>
              <p:cNvSpPr/>
              <p:nvPr/>
            </p:nvSpPr>
            <p:spPr bwMode="auto">
              <a:xfrm>
                <a:off x="7513638" y="541338"/>
                <a:ext cx="55563" cy="41275"/>
              </a:xfrm>
              <a:custGeom>
                <a:avLst/>
                <a:gdLst>
                  <a:gd name="T0" fmla="*/ 0 w 35"/>
                  <a:gd name="T1" fmla="*/ 26 h 26"/>
                  <a:gd name="T2" fmla="*/ 14 w 35"/>
                  <a:gd name="T3" fmla="*/ 26 h 26"/>
                  <a:gd name="T4" fmla="*/ 35 w 35"/>
                  <a:gd name="T5" fmla="*/ 0 h 26"/>
                  <a:gd name="T6" fmla="*/ 21 w 35"/>
                  <a:gd name="T7" fmla="*/ 0 h 26"/>
                  <a:gd name="T8" fmla="*/ 0 w 35"/>
                  <a:gd name="T9" fmla="*/ 26 h 26"/>
                </a:gdLst>
                <a:ahLst/>
                <a:cxnLst>
                  <a:cxn ang="0">
                    <a:pos x="T0" y="T1"/>
                  </a:cxn>
                  <a:cxn ang="0">
                    <a:pos x="T2" y="T3"/>
                  </a:cxn>
                  <a:cxn ang="0">
                    <a:pos x="T4" y="T5"/>
                  </a:cxn>
                  <a:cxn ang="0">
                    <a:pos x="T6" y="T7"/>
                  </a:cxn>
                  <a:cxn ang="0">
                    <a:pos x="T8" y="T9"/>
                  </a:cxn>
                </a:cxnLst>
                <a:rect l="0" t="0" r="r" b="b"/>
                <a:pathLst>
                  <a:path w="35" h="26">
                    <a:moveTo>
                      <a:pt x="0" y="26"/>
                    </a:moveTo>
                    <a:lnTo>
                      <a:pt x="14" y="26"/>
                    </a:lnTo>
                    <a:lnTo>
                      <a:pt x="35" y="0"/>
                    </a:lnTo>
                    <a:lnTo>
                      <a:pt x="21" y="0"/>
                    </a:lnTo>
                    <a:lnTo>
                      <a:pt x="0"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97"/>
              <p:cNvSpPr/>
              <p:nvPr/>
            </p:nvSpPr>
            <p:spPr bwMode="auto">
              <a:xfrm>
                <a:off x="7472363" y="592138"/>
                <a:ext cx="57150" cy="44450"/>
              </a:xfrm>
              <a:custGeom>
                <a:avLst/>
                <a:gdLst>
                  <a:gd name="T0" fmla="*/ 0 w 36"/>
                  <a:gd name="T1" fmla="*/ 28 h 28"/>
                  <a:gd name="T2" fmla="*/ 14 w 36"/>
                  <a:gd name="T3" fmla="*/ 28 h 28"/>
                  <a:gd name="T4" fmla="*/ 36 w 36"/>
                  <a:gd name="T5" fmla="*/ 0 h 28"/>
                  <a:gd name="T6" fmla="*/ 22 w 36"/>
                  <a:gd name="T7" fmla="*/ 0 h 28"/>
                  <a:gd name="T8" fmla="*/ 0 w 36"/>
                  <a:gd name="T9" fmla="*/ 28 h 28"/>
                </a:gdLst>
                <a:ahLst/>
                <a:cxnLst>
                  <a:cxn ang="0">
                    <a:pos x="T0" y="T1"/>
                  </a:cxn>
                  <a:cxn ang="0">
                    <a:pos x="T2" y="T3"/>
                  </a:cxn>
                  <a:cxn ang="0">
                    <a:pos x="T4" y="T5"/>
                  </a:cxn>
                  <a:cxn ang="0">
                    <a:pos x="T6" y="T7"/>
                  </a:cxn>
                  <a:cxn ang="0">
                    <a:pos x="T8" y="T9"/>
                  </a:cxn>
                </a:cxnLst>
                <a:rect l="0" t="0" r="r" b="b"/>
                <a:pathLst>
                  <a:path w="36" h="28">
                    <a:moveTo>
                      <a:pt x="0" y="28"/>
                    </a:moveTo>
                    <a:lnTo>
                      <a:pt x="14" y="28"/>
                    </a:lnTo>
                    <a:lnTo>
                      <a:pt x="36" y="0"/>
                    </a:lnTo>
                    <a:lnTo>
                      <a:pt x="22" y="0"/>
                    </a:lnTo>
                    <a:lnTo>
                      <a:pt x="0" y="2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98"/>
              <p:cNvSpPr/>
              <p:nvPr/>
            </p:nvSpPr>
            <p:spPr bwMode="auto">
              <a:xfrm>
                <a:off x="7431088" y="641351"/>
                <a:ext cx="57150" cy="46038"/>
              </a:xfrm>
              <a:custGeom>
                <a:avLst/>
                <a:gdLst>
                  <a:gd name="T0" fmla="*/ 0 w 36"/>
                  <a:gd name="T1" fmla="*/ 29 h 29"/>
                  <a:gd name="T2" fmla="*/ 14 w 36"/>
                  <a:gd name="T3" fmla="*/ 29 h 29"/>
                  <a:gd name="T4" fmla="*/ 36 w 36"/>
                  <a:gd name="T5" fmla="*/ 0 h 29"/>
                  <a:gd name="T6" fmla="*/ 22 w 36"/>
                  <a:gd name="T7" fmla="*/ 0 h 29"/>
                  <a:gd name="T8" fmla="*/ 0 w 36"/>
                  <a:gd name="T9" fmla="*/ 29 h 29"/>
                </a:gdLst>
                <a:ahLst/>
                <a:cxnLst>
                  <a:cxn ang="0">
                    <a:pos x="T0" y="T1"/>
                  </a:cxn>
                  <a:cxn ang="0">
                    <a:pos x="T2" y="T3"/>
                  </a:cxn>
                  <a:cxn ang="0">
                    <a:pos x="T4" y="T5"/>
                  </a:cxn>
                  <a:cxn ang="0">
                    <a:pos x="T6" y="T7"/>
                  </a:cxn>
                  <a:cxn ang="0">
                    <a:pos x="T8" y="T9"/>
                  </a:cxn>
                </a:cxnLst>
                <a:rect l="0" t="0" r="r" b="b"/>
                <a:pathLst>
                  <a:path w="36" h="29">
                    <a:moveTo>
                      <a:pt x="0" y="29"/>
                    </a:moveTo>
                    <a:lnTo>
                      <a:pt x="14" y="29"/>
                    </a:lnTo>
                    <a:lnTo>
                      <a:pt x="36" y="0"/>
                    </a:lnTo>
                    <a:lnTo>
                      <a:pt x="22" y="0"/>
                    </a:lnTo>
                    <a:lnTo>
                      <a:pt x="0" y="29"/>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99"/>
              <p:cNvSpPr/>
              <p:nvPr/>
            </p:nvSpPr>
            <p:spPr bwMode="auto">
              <a:xfrm>
                <a:off x="7389813" y="696913"/>
                <a:ext cx="57150" cy="41275"/>
              </a:xfrm>
              <a:custGeom>
                <a:avLst/>
                <a:gdLst>
                  <a:gd name="T0" fmla="*/ 0 w 36"/>
                  <a:gd name="T1" fmla="*/ 26 h 26"/>
                  <a:gd name="T2" fmla="*/ 14 w 36"/>
                  <a:gd name="T3" fmla="*/ 26 h 26"/>
                  <a:gd name="T4" fmla="*/ 36 w 36"/>
                  <a:gd name="T5" fmla="*/ 0 h 26"/>
                  <a:gd name="T6" fmla="*/ 22 w 36"/>
                  <a:gd name="T7" fmla="*/ 0 h 26"/>
                  <a:gd name="T8" fmla="*/ 0 w 36"/>
                  <a:gd name="T9" fmla="*/ 26 h 26"/>
                </a:gdLst>
                <a:ahLst/>
                <a:cxnLst>
                  <a:cxn ang="0">
                    <a:pos x="T0" y="T1"/>
                  </a:cxn>
                  <a:cxn ang="0">
                    <a:pos x="T2" y="T3"/>
                  </a:cxn>
                  <a:cxn ang="0">
                    <a:pos x="T4" y="T5"/>
                  </a:cxn>
                  <a:cxn ang="0">
                    <a:pos x="T6" y="T7"/>
                  </a:cxn>
                  <a:cxn ang="0">
                    <a:pos x="T8" y="T9"/>
                  </a:cxn>
                </a:cxnLst>
                <a:rect l="0" t="0" r="r" b="b"/>
                <a:pathLst>
                  <a:path w="36" h="26">
                    <a:moveTo>
                      <a:pt x="0" y="26"/>
                    </a:moveTo>
                    <a:lnTo>
                      <a:pt x="14" y="26"/>
                    </a:lnTo>
                    <a:lnTo>
                      <a:pt x="36" y="0"/>
                    </a:lnTo>
                    <a:lnTo>
                      <a:pt x="22" y="0"/>
                    </a:lnTo>
                    <a:lnTo>
                      <a:pt x="0"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00"/>
              <p:cNvSpPr/>
              <p:nvPr/>
            </p:nvSpPr>
            <p:spPr bwMode="auto">
              <a:xfrm>
                <a:off x="7515226" y="431801"/>
                <a:ext cx="88900" cy="41275"/>
              </a:xfrm>
              <a:custGeom>
                <a:avLst/>
                <a:gdLst>
                  <a:gd name="T0" fmla="*/ 56 w 56"/>
                  <a:gd name="T1" fmla="*/ 6 h 26"/>
                  <a:gd name="T2" fmla="*/ 56 w 56"/>
                  <a:gd name="T3" fmla="*/ 0 h 26"/>
                  <a:gd name="T4" fmla="*/ 21 w 56"/>
                  <a:gd name="T5" fmla="*/ 0 h 26"/>
                  <a:gd name="T6" fmla="*/ 0 w 56"/>
                  <a:gd name="T7" fmla="*/ 26 h 26"/>
                  <a:gd name="T8" fmla="*/ 41 w 56"/>
                  <a:gd name="T9" fmla="*/ 26 h 26"/>
                  <a:gd name="T10" fmla="*/ 56 w 56"/>
                  <a:gd name="T11" fmla="*/ 6 h 26"/>
                </a:gdLst>
                <a:ahLst/>
                <a:cxnLst>
                  <a:cxn ang="0">
                    <a:pos x="T0" y="T1"/>
                  </a:cxn>
                  <a:cxn ang="0">
                    <a:pos x="T2" y="T3"/>
                  </a:cxn>
                  <a:cxn ang="0">
                    <a:pos x="T4" y="T5"/>
                  </a:cxn>
                  <a:cxn ang="0">
                    <a:pos x="T6" y="T7"/>
                  </a:cxn>
                  <a:cxn ang="0">
                    <a:pos x="T8" y="T9"/>
                  </a:cxn>
                  <a:cxn ang="0">
                    <a:pos x="T10" y="T11"/>
                  </a:cxn>
                </a:cxnLst>
                <a:rect l="0" t="0" r="r" b="b"/>
                <a:pathLst>
                  <a:path w="56" h="26">
                    <a:moveTo>
                      <a:pt x="56" y="6"/>
                    </a:moveTo>
                    <a:lnTo>
                      <a:pt x="56" y="0"/>
                    </a:lnTo>
                    <a:lnTo>
                      <a:pt x="21" y="0"/>
                    </a:lnTo>
                    <a:lnTo>
                      <a:pt x="0" y="26"/>
                    </a:lnTo>
                    <a:lnTo>
                      <a:pt x="41" y="26"/>
                    </a:lnTo>
                    <a:lnTo>
                      <a:pt x="56" y="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01"/>
              <p:cNvSpPr/>
              <p:nvPr/>
            </p:nvSpPr>
            <p:spPr bwMode="auto">
              <a:xfrm>
                <a:off x="7473951" y="485776"/>
                <a:ext cx="100013" cy="46038"/>
              </a:xfrm>
              <a:custGeom>
                <a:avLst/>
                <a:gdLst>
                  <a:gd name="T0" fmla="*/ 63 w 63"/>
                  <a:gd name="T1" fmla="*/ 0 h 29"/>
                  <a:gd name="T2" fmla="*/ 21 w 63"/>
                  <a:gd name="T3" fmla="*/ 0 h 29"/>
                  <a:gd name="T4" fmla="*/ 0 w 63"/>
                  <a:gd name="T5" fmla="*/ 29 h 29"/>
                  <a:gd name="T6" fmla="*/ 41 w 63"/>
                  <a:gd name="T7" fmla="*/ 29 h 29"/>
                  <a:gd name="T8" fmla="*/ 63 w 63"/>
                  <a:gd name="T9" fmla="*/ 0 h 29"/>
                </a:gdLst>
                <a:ahLst/>
                <a:cxnLst>
                  <a:cxn ang="0">
                    <a:pos x="T0" y="T1"/>
                  </a:cxn>
                  <a:cxn ang="0">
                    <a:pos x="T2" y="T3"/>
                  </a:cxn>
                  <a:cxn ang="0">
                    <a:pos x="T4" y="T5"/>
                  </a:cxn>
                  <a:cxn ang="0">
                    <a:pos x="T6" y="T7"/>
                  </a:cxn>
                  <a:cxn ang="0">
                    <a:pos x="T8" y="T9"/>
                  </a:cxn>
                </a:cxnLst>
                <a:rect l="0" t="0" r="r" b="b"/>
                <a:pathLst>
                  <a:path w="63" h="29">
                    <a:moveTo>
                      <a:pt x="63" y="0"/>
                    </a:moveTo>
                    <a:lnTo>
                      <a:pt x="21" y="0"/>
                    </a:lnTo>
                    <a:lnTo>
                      <a:pt x="0" y="29"/>
                    </a:lnTo>
                    <a:lnTo>
                      <a:pt x="41" y="29"/>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02"/>
              <p:cNvSpPr/>
              <p:nvPr/>
            </p:nvSpPr>
            <p:spPr bwMode="auto">
              <a:xfrm>
                <a:off x="7432676" y="541338"/>
                <a:ext cx="100013" cy="41275"/>
              </a:xfrm>
              <a:custGeom>
                <a:avLst/>
                <a:gdLst>
                  <a:gd name="T0" fmla="*/ 63 w 63"/>
                  <a:gd name="T1" fmla="*/ 0 h 26"/>
                  <a:gd name="T2" fmla="*/ 21 w 63"/>
                  <a:gd name="T3" fmla="*/ 0 h 26"/>
                  <a:gd name="T4" fmla="*/ 0 w 63"/>
                  <a:gd name="T5" fmla="*/ 26 h 26"/>
                  <a:gd name="T6" fmla="*/ 41 w 63"/>
                  <a:gd name="T7" fmla="*/ 26 h 26"/>
                  <a:gd name="T8" fmla="*/ 63 w 63"/>
                  <a:gd name="T9" fmla="*/ 0 h 26"/>
                </a:gdLst>
                <a:ahLst/>
                <a:cxnLst>
                  <a:cxn ang="0">
                    <a:pos x="T0" y="T1"/>
                  </a:cxn>
                  <a:cxn ang="0">
                    <a:pos x="T2" y="T3"/>
                  </a:cxn>
                  <a:cxn ang="0">
                    <a:pos x="T4" y="T5"/>
                  </a:cxn>
                  <a:cxn ang="0">
                    <a:pos x="T6" y="T7"/>
                  </a:cxn>
                  <a:cxn ang="0">
                    <a:pos x="T8" y="T9"/>
                  </a:cxn>
                </a:cxnLst>
                <a:rect l="0" t="0" r="r" b="b"/>
                <a:pathLst>
                  <a:path w="63" h="26">
                    <a:moveTo>
                      <a:pt x="63" y="0"/>
                    </a:moveTo>
                    <a:lnTo>
                      <a:pt x="21" y="0"/>
                    </a:lnTo>
                    <a:lnTo>
                      <a:pt x="0" y="26"/>
                    </a:lnTo>
                    <a:lnTo>
                      <a:pt x="41" y="26"/>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03"/>
              <p:cNvSpPr/>
              <p:nvPr/>
            </p:nvSpPr>
            <p:spPr bwMode="auto">
              <a:xfrm>
                <a:off x="7391401" y="592138"/>
                <a:ext cx="100013" cy="44450"/>
              </a:xfrm>
              <a:custGeom>
                <a:avLst/>
                <a:gdLst>
                  <a:gd name="T0" fmla="*/ 63 w 63"/>
                  <a:gd name="T1" fmla="*/ 0 h 28"/>
                  <a:gd name="T2" fmla="*/ 21 w 63"/>
                  <a:gd name="T3" fmla="*/ 0 h 28"/>
                  <a:gd name="T4" fmla="*/ 0 w 63"/>
                  <a:gd name="T5" fmla="*/ 28 h 28"/>
                  <a:gd name="T6" fmla="*/ 42 w 63"/>
                  <a:gd name="T7" fmla="*/ 28 h 28"/>
                  <a:gd name="T8" fmla="*/ 63 w 63"/>
                  <a:gd name="T9" fmla="*/ 0 h 28"/>
                </a:gdLst>
                <a:ahLst/>
                <a:cxnLst>
                  <a:cxn ang="0">
                    <a:pos x="T0" y="T1"/>
                  </a:cxn>
                  <a:cxn ang="0">
                    <a:pos x="T2" y="T3"/>
                  </a:cxn>
                  <a:cxn ang="0">
                    <a:pos x="T4" y="T5"/>
                  </a:cxn>
                  <a:cxn ang="0">
                    <a:pos x="T6" y="T7"/>
                  </a:cxn>
                  <a:cxn ang="0">
                    <a:pos x="T8" y="T9"/>
                  </a:cxn>
                </a:cxnLst>
                <a:rect l="0" t="0" r="r" b="b"/>
                <a:pathLst>
                  <a:path w="63" h="28">
                    <a:moveTo>
                      <a:pt x="63" y="0"/>
                    </a:moveTo>
                    <a:lnTo>
                      <a:pt x="21" y="0"/>
                    </a:lnTo>
                    <a:lnTo>
                      <a:pt x="0" y="28"/>
                    </a:lnTo>
                    <a:lnTo>
                      <a:pt x="42" y="28"/>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04"/>
              <p:cNvSpPr/>
              <p:nvPr/>
            </p:nvSpPr>
            <p:spPr bwMode="auto">
              <a:xfrm>
                <a:off x="7350126" y="641351"/>
                <a:ext cx="100013" cy="46038"/>
              </a:xfrm>
              <a:custGeom>
                <a:avLst/>
                <a:gdLst>
                  <a:gd name="T0" fmla="*/ 63 w 63"/>
                  <a:gd name="T1" fmla="*/ 0 h 29"/>
                  <a:gd name="T2" fmla="*/ 21 w 63"/>
                  <a:gd name="T3" fmla="*/ 0 h 29"/>
                  <a:gd name="T4" fmla="*/ 0 w 63"/>
                  <a:gd name="T5" fmla="*/ 29 h 29"/>
                  <a:gd name="T6" fmla="*/ 42 w 63"/>
                  <a:gd name="T7" fmla="*/ 29 h 29"/>
                  <a:gd name="T8" fmla="*/ 63 w 63"/>
                  <a:gd name="T9" fmla="*/ 0 h 29"/>
                </a:gdLst>
                <a:ahLst/>
                <a:cxnLst>
                  <a:cxn ang="0">
                    <a:pos x="T0" y="T1"/>
                  </a:cxn>
                  <a:cxn ang="0">
                    <a:pos x="T2" y="T3"/>
                  </a:cxn>
                  <a:cxn ang="0">
                    <a:pos x="T4" y="T5"/>
                  </a:cxn>
                  <a:cxn ang="0">
                    <a:pos x="T6" y="T7"/>
                  </a:cxn>
                  <a:cxn ang="0">
                    <a:pos x="T8" y="T9"/>
                  </a:cxn>
                </a:cxnLst>
                <a:rect l="0" t="0" r="r" b="b"/>
                <a:pathLst>
                  <a:path w="63" h="29">
                    <a:moveTo>
                      <a:pt x="63" y="0"/>
                    </a:moveTo>
                    <a:lnTo>
                      <a:pt x="21" y="0"/>
                    </a:lnTo>
                    <a:lnTo>
                      <a:pt x="0" y="29"/>
                    </a:lnTo>
                    <a:lnTo>
                      <a:pt x="42" y="29"/>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05"/>
              <p:cNvSpPr/>
              <p:nvPr/>
            </p:nvSpPr>
            <p:spPr bwMode="auto">
              <a:xfrm>
                <a:off x="7348538" y="696913"/>
                <a:ext cx="60325" cy="41275"/>
              </a:xfrm>
              <a:custGeom>
                <a:avLst/>
                <a:gdLst>
                  <a:gd name="T0" fmla="*/ 0 w 38"/>
                  <a:gd name="T1" fmla="*/ 0 h 26"/>
                  <a:gd name="T2" fmla="*/ 0 w 38"/>
                  <a:gd name="T3" fmla="*/ 26 h 26"/>
                  <a:gd name="T4" fmla="*/ 17 w 38"/>
                  <a:gd name="T5" fmla="*/ 26 h 26"/>
                  <a:gd name="T6" fmla="*/ 38 w 38"/>
                  <a:gd name="T7" fmla="*/ 0 h 26"/>
                  <a:gd name="T8" fmla="*/ 0 w 38"/>
                  <a:gd name="T9" fmla="*/ 0 h 26"/>
                </a:gdLst>
                <a:ahLst/>
                <a:cxnLst>
                  <a:cxn ang="0">
                    <a:pos x="T0" y="T1"/>
                  </a:cxn>
                  <a:cxn ang="0">
                    <a:pos x="T2" y="T3"/>
                  </a:cxn>
                  <a:cxn ang="0">
                    <a:pos x="T4" y="T5"/>
                  </a:cxn>
                  <a:cxn ang="0">
                    <a:pos x="T6" y="T7"/>
                  </a:cxn>
                  <a:cxn ang="0">
                    <a:pos x="T8" y="T9"/>
                  </a:cxn>
                </a:cxnLst>
                <a:rect l="0" t="0" r="r" b="b"/>
                <a:pathLst>
                  <a:path w="38" h="26">
                    <a:moveTo>
                      <a:pt x="0" y="0"/>
                    </a:moveTo>
                    <a:lnTo>
                      <a:pt x="0" y="26"/>
                    </a:lnTo>
                    <a:lnTo>
                      <a:pt x="17" y="26"/>
                    </a:lnTo>
                    <a:lnTo>
                      <a:pt x="38" y="0"/>
                    </a:lnTo>
                    <a:lnTo>
                      <a:pt x="0"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07"/>
              <p:cNvSpPr/>
              <p:nvPr/>
            </p:nvSpPr>
            <p:spPr bwMode="auto">
              <a:xfrm>
                <a:off x="7597776" y="68263"/>
                <a:ext cx="36513" cy="41275"/>
              </a:xfrm>
              <a:custGeom>
                <a:avLst/>
                <a:gdLst>
                  <a:gd name="T0" fmla="*/ 17 w 23"/>
                  <a:gd name="T1" fmla="*/ 10 h 26"/>
                  <a:gd name="T2" fmla="*/ 17 w 23"/>
                  <a:gd name="T3" fmla="*/ 0 h 26"/>
                  <a:gd name="T4" fmla="*/ 23 w 23"/>
                  <a:gd name="T5" fmla="*/ 0 h 26"/>
                  <a:gd name="T6" fmla="*/ 23 w 23"/>
                  <a:gd name="T7" fmla="*/ 26 h 26"/>
                  <a:gd name="T8" fmla="*/ 17 w 23"/>
                  <a:gd name="T9" fmla="*/ 26 h 26"/>
                  <a:gd name="T10" fmla="*/ 17 w 23"/>
                  <a:gd name="T11" fmla="*/ 16 h 26"/>
                  <a:gd name="T12" fmla="*/ 7 w 23"/>
                  <a:gd name="T13" fmla="*/ 16 h 26"/>
                  <a:gd name="T14" fmla="*/ 7 w 23"/>
                  <a:gd name="T15" fmla="*/ 26 h 26"/>
                  <a:gd name="T16" fmla="*/ 0 w 23"/>
                  <a:gd name="T17" fmla="*/ 26 h 26"/>
                  <a:gd name="T18" fmla="*/ 0 w 23"/>
                  <a:gd name="T19" fmla="*/ 0 h 26"/>
                  <a:gd name="T20" fmla="*/ 7 w 23"/>
                  <a:gd name="T21" fmla="*/ 0 h 26"/>
                  <a:gd name="T22" fmla="*/ 7 w 23"/>
                  <a:gd name="T23" fmla="*/ 10 h 26"/>
                  <a:gd name="T24" fmla="*/ 17 w 23"/>
                  <a:gd name="T2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6">
                    <a:moveTo>
                      <a:pt x="17" y="10"/>
                    </a:moveTo>
                    <a:lnTo>
                      <a:pt x="17" y="0"/>
                    </a:lnTo>
                    <a:lnTo>
                      <a:pt x="23" y="0"/>
                    </a:lnTo>
                    <a:lnTo>
                      <a:pt x="23" y="26"/>
                    </a:lnTo>
                    <a:lnTo>
                      <a:pt x="17" y="26"/>
                    </a:lnTo>
                    <a:lnTo>
                      <a:pt x="17" y="16"/>
                    </a:lnTo>
                    <a:lnTo>
                      <a:pt x="7" y="16"/>
                    </a:lnTo>
                    <a:lnTo>
                      <a:pt x="7" y="26"/>
                    </a:lnTo>
                    <a:lnTo>
                      <a:pt x="0" y="26"/>
                    </a:lnTo>
                    <a:lnTo>
                      <a:pt x="0" y="0"/>
                    </a:lnTo>
                    <a:lnTo>
                      <a:pt x="7" y="0"/>
                    </a:lnTo>
                    <a:lnTo>
                      <a:pt x="7" y="10"/>
                    </a:lnTo>
                    <a:lnTo>
                      <a:pt x="17" y="1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3" name="Freeform 408"/>
              <p:cNvSpPr>
                <a:spLocks noEditPoints="1"/>
              </p:cNvSpPr>
              <p:nvPr/>
            </p:nvSpPr>
            <p:spPr bwMode="auto">
              <a:xfrm>
                <a:off x="7596188" y="131763"/>
                <a:ext cx="41275" cy="44450"/>
              </a:xfrm>
              <a:custGeom>
                <a:avLst/>
                <a:gdLst>
                  <a:gd name="T0" fmla="*/ 32 w 37"/>
                  <a:gd name="T1" fmla="*/ 6 h 39"/>
                  <a:gd name="T2" fmla="*/ 37 w 37"/>
                  <a:gd name="T3" fmla="*/ 20 h 39"/>
                  <a:gd name="T4" fmla="*/ 32 w 37"/>
                  <a:gd name="T5" fmla="*/ 33 h 39"/>
                  <a:gd name="T6" fmla="*/ 18 w 37"/>
                  <a:gd name="T7" fmla="*/ 39 h 39"/>
                  <a:gd name="T8" fmla="*/ 5 w 37"/>
                  <a:gd name="T9" fmla="*/ 33 h 39"/>
                  <a:gd name="T10" fmla="*/ 0 w 37"/>
                  <a:gd name="T11" fmla="*/ 20 h 39"/>
                  <a:gd name="T12" fmla="*/ 5 w 37"/>
                  <a:gd name="T13" fmla="*/ 6 h 39"/>
                  <a:gd name="T14" fmla="*/ 18 w 37"/>
                  <a:gd name="T15" fmla="*/ 0 h 39"/>
                  <a:gd name="T16" fmla="*/ 32 w 37"/>
                  <a:gd name="T17" fmla="*/ 6 h 39"/>
                  <a:gd name="T18" fmla="*/ 25 w 37"/>
                  <a:gd name="T19" fmla="*/ 27 h 39"/>
                  <a:gd name="T20" fmla="*/ 28 w 37"/>
                  <a:gd name="T21" fmla="*/ 20 h 39"/>
                  <a:gd name="T22" fmla="*/ 25 w 37"/>
                  <a:gd name="T23" fmla="*/ 12 h 39"/>
                  <a:gd name="T24" fmla="*/ 18 w 37"/>
                  <a:gd name="T25" fmla="*/ 9 h 39"/>
                  <a:gd name="T26" fmla="*/ 11 w 37"/>
                  <a:gd name="T27" fmla="*/ 12 h 39"/>
                  <a:gd name="T28" fmla="*/ 9 w 37"/>
                  <a:gd name="T29" fmla="*/ 20 h 39"/>
                  <a:gd name="T30" fmla="*/ 11 w 37"/>
                  <a:gd name="T31" fmla="*/ 27 h 39"/>
                  <a:gd name="T32" fmla="*/ 18 w 37"/>
                  <a:gd name="T33" fmla="*/ 30 h 39"/>
                  <a:gd name="T34" fmla="*/ 25 w 37"/>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9">
                    <a:moveTo>
                      <a:pt x="32" y="6"/>
                    </a:moveTo>
                    <a:cubicBezTo>
                      <a:pt x="35" y="10"/>
                      <a:pt x="37" y="14"/>
                      <a:pt x="37" y="20"/>
                    </a:cubicBezTo>
                    <a:cubicBezTo>
                      <a:pt x="37" y="25"/>
                      <a:pt x="35" y="29"/>
                      <a:pt x="32" y="33"/>
                    </a:cubicBezTo>
                    <a:cubicBezTo>
                      <a:pt x="28" y="37"/>
                      <a:pt x="24" y="39"/>
                      <a:pt x="18" y="39"/>
                    </a:cubicBezTo>
                    <a:cubicBezTo>
                      <a:pt x="13" y="39"/>
                      <a:pt x="9" y="37"/>
                      <a:pt x="5" y="33"/>
                    </a:cubicBezTo>
                    <a:cubicBezTo>
                      <a:pt x="1" y="29"/>
                      <a:pt x="0" y="25"/>
                      <a:pt x="0" y="20"/>
                    </a:cubicBezTo>
                    <a:cubicBezTo>
                      <a:pt x="0" y="14"/>
                      <a:pt x="1" y="10"/>
                      <a:pt x="5" y="6"/>
                    </a:cubicBezTo>
                    <a:cubicBezTo>
                      <a:pt x="9" y="2"/>
                      <a:pt x="13" y="0"/>
                      <a:pt x="18" y="0"/>
                    </a:cubicBezTo>
                    <a:cubicBezTo>
                      <a:pt x="24" y="0"/>
                      <a:pt x="28" y="2"/>
                      <a:pt x="32" y="6"/>
                    </a:cubicBezTo>
                    <a:close/>
                    <a:moveTo>
                      <a:pt x="25" y="27"/>
                    </a:moveTo>
                    <a:cubicBezTo>
                      <a:pt x="27" y="25"/>
                      <a:pt x="28" y="22"/>
                      <a:pt x="28" y="20"/>
                    </a:cubicBezTo>
                    <a:cubicBezTo>
                      <a:pt x="28" y="17"/>
                      <a:pt x="27" y="14"/>
                      <a:pt x="25" y="12"/>
                    </a:cubicBezTo>
                    <a:cubicBezTo>
                      <a:pt x="23" y="10"/>
                      <a:pt x="21" y="9"/>
                      <a:pt x="18" y="9"/>
                    </a:cubicBezTo>
                    <a:cubicBezTo>
                      <a:pt x="16" y="9"/>
                      <a:pt x="13" y="10"/>
                      <a:pt x="11" y="12"/>
                    </a:cubicBezTo>
                    <a:cubicBezTo>
                      <a:pt x="10" y="14"/>
                      <a:pt x="9" y="17"/>
                      <a:pt x="9" y="20"/>
                    </a:cubicBezTo>
                    <a:cubicBezTo>
                      <a:pt x="9" y="22"/>
                      <a:pt x="10" y="25"/>
                      <a:pt x="11" y="27"/>
                    </a:cubicBezTo>
                    <a:cubicBezTo>
                      <a:pt x="13" y="29"/>
                      <a:pt x="16" y="30"/>
                      <a:pt x="18" y="30"/>
                    </a:cubicBezTo>
                    <a:cubicBezTo>
                      <a:pt x="21" y="30"/>
                      <a:pt x="23" y="29"/>
                      <a:pt x="25" y="27"/>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4" name="Freeform 409"/>
              <p:cNvSpPr/>
              <p:nvPr/>
            </p:nvSpPr>
            <p:spPr bwMode="auto">
              <a:xfrm>
                <a:off x="7602538" y="200025"/>
                <a:ext cx="28575" cy="41275"/>
              </a:xfrm>
              <a:custGeom>
                <a:avLst/>
                <a:gdLst>
                  <a:gd name="T0" fmla="*/ 18 w 18"/>
                  <a:gd name="T1" fmla="*/ 0 h 26"/>
                  <a:gd name="T2" fmla="*/ 18 w 18"/>
                  <a:gd name="T3" fmla="*/ 6 h 26"/>
                  <a:gd name="T4" fmla="*/ 12 w 18"/>
                  <a:gd name="T5" fmla="*/ 6 h 26"/>
                  <a:gd name="T6" fmla="*/ 12 w 18"/>
                  <a:gd name="T7" fmla="*/ 26 h 26"/>
                  <a:gd name="T8" fmla="*/ 6 w 18"/>
                  <a:gd name="T9" fmla="*/ 26 h 26"/>
                  <a:gd name="T10" fmla="*/ 6 w 18"/>
                  <a:gd name="T11" fmla="*/ 6 h 26"/>
                  <a:gd name="T12" fmla="*/ 0 w 18"/>
                  <a:gd name="T13" fmla="*/ 6 h 26"/>
                  <a:gd name="T14" fmla="*/ 0 w 18"/>
                  <a:gd name="T15" fmla="*/ 0 h 26"/>
                  <a:gd name="T16" fmla="*/ 18 w 1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8" y="0"/>
                    </a:moveTo>
                    <a:lnTo>
                      <a:pt x="18" y="6"/>
                    </a:lnTo>
                    <a:lnTo>
                      <a:pt x="12" y="6"/>
                    </a:lnTo>
                    <a:lnTo>
                      <a:pt x="12" y="26"/>
                    </a:lnTo>
                    <a:lnTo>
                      <a:pt x="6" y="26"/>
                    </a:lnTo>
                    <a:lnTo>
                      <a:pt x="6" y="6"/>
                    </a:lnTo>
                    <a:lnTo>
                      <a:pt x="0" y="6"/>
                    </a:lnTo>
                    <a:lnTo>
                      <a:pt x="0" y="0"/>
                    </a:lnTo>
                    <a:lnTo>
                      <a:pt x="1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5" name="Freeform 410"/>
              <p:cNvSpPr/>
              <p:nvPr/>
            </p:nvSpPr>
            <p:spPr bwMode="auto">
              <a:xfrm>
                <a:off x="7597776" y="265113"/>
                <a:ext cx="36513" cy="41275"/>
              </a:xfrm>
              <a:custGeom>
                <a:avLst/>
                <a:gdLst>
                  <a:gd name="T0" fmla="*/ 32 w 32"/>
                  <a:gd name="T1" fmla="*/ 0 h 36"/>
                  <a:gd name="T2" fmla="*/ 32 w 32"/>
                  <a:gd name="T3" fmla="*/ 9 h 36"/>
                  <a:gd name="T4" fmla="*/ 17 w 32"/>
                  <a:gd name="T5" fmla="*/ 9 h 36"/>
                  <a:gd name="T6" fmla="*/ 10 w 32"/>
                  <a:gd name="T7" fmla="*/ 13 h 36"/>
                  <a:gd name="T8" fmla="*/ 26 w 32"/>
                  <a:gd name="T9" fmla="*/ 13 h 36"/>
                  <a:gd name="T10" fmla="*/ 26 w 32"/>
                  <a:gd name="T11" fmla="*/ 23 h 36"/>
                  <a:gd name="T12" fmla="*/ 10 w 32"/>
                  <a:gd name="T13" fmla="*/ 23 h 36"/>
                  <a:gd name="T14" fmla="*/ 17 w 32"/>
                  <a:gd name="T15" fmla="*/ 27 h 36"/>
                  <a:gd name="T16" fmla="*/ 32 w 32"/>
                  <a:gd name="T17" fmla="*/ 27 h 36"/>
                  <a:gd name="T18" fmla="*/ 32 w 32"/>
                  <a:gd name="T19" fmla="*/ 36 h 36"/>
                  <a:gd name="T20" fmla="*/ 17 w 32"/>
                  <a:gd name="T21" fmla="*/ 36 h 36"/>
                  <a:gd name="T22" fmla="*/ 5 w 32"/>
                  <a:gd name="T23" fmla="*/ 31 h 36"/>
                  <a:gd name="T24" fmla="*/ 0 w 32"/>
                  <a:gd name="T25" fmla="*/ 18 h 36"/>
                  <a:gd name="T26" fmla="*/ 5 w 32"/>
                  <a:gd name="T27" fmla="*/ 5 h 36"/>
                  <a:gd name="T28" fmla="*/ 17 w 32"/>
                  <a:gd name="T29" fmla="*/ 0 h 36"/>
                  <a:gd name="T30" fmla="*/ 32 w 32"/>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6">
                    <a:moveTo>
                      <a:pt x="32" y="0"/>
                    </a:moveTo>
                    <a:cubicBezTo>
                      <a:pt x="32" y="9"/>
                      <a:pt x="32" y="9"/>
                      <a:pt x="32" y="9"/>
                    </a:cubicBezTo>
                    <a:cubicBezTo>
                      <a:pt x="17" y="9"/>
                      <a:pt x="17" y="9"/>
                      <a:pt x="17" y="9"/>
                    </a:cubicBezTo>
                    <a:cubicBezTo>
                      <a:pt x="14" y="9"/>
                      <a:pt x="12" y="10"/>
                      <a:pt x="10" y="13"/>
                    </a:cubicBezTo>
                    <a:cubicBezTo>
                      <a:pt x="26" y="13"/>
                      <a:pt x="26" y="13"/>
                      <a:pt x="26" y="13"/>
                    </a:cubicBezTo>
                    <a:cubicBezTo>
                      <a:pt x="26" y="23"/>
                      <a:pt x="26" y="23"/>
                      <a:pt x="26" y="23"/>
                    </a:cubicBezTo>
                    <a:cubicBezTo>
                      <a:pt x="10" y="23"/>
                      <a:pt x="10" y="23"/>
                      <a:pt x="10" y="23"/>
                    </a:cubicBezTo>
                    <a:cubicBezTo>
                      <a:pt x="12" y="26"/>
                      <a:pt x="14" y="27"/>
                      <a:pt x="17" y="27"/>
                    </a:cubicBezTo>
                    <a:cubicBezTo>
                      <a:pt x="32" y="27"/>
                      <a:pt x="32" y="27"/>
                      <a:pt x="32" y="27"/>
                    </a:cubicBezTo>
                    <a:cubicBezTo>
                      <a:pt x="32" y="36"/>
                      <a:pt x="32" y="36"/>
                      <a:pt x="32" y="36"/>
                    </a:cubicBezTo>
                    <a:cubicBezTo>
                      <a:pt x="17" y="36"/>
                      <a:pt x="17" y="36"/>
                      <a:pt x="17" y="36"/>
                    </a:cubicBezTo>
                    <a:cubicBezTo>
                      <a:pt x="13" y="36"/>
                      <a:pt x="8" y="34"/>
                      <a:pt x="5" y="31"/>
                    </a:cubicBezTo>
                    <a:cubicBezTo>
                      <a:pt x="2" y="27"/>
                      <a:pt x="0" y="23"/>
                      <a:pt x="0" y="18"/>
                    </a:cubicBezTo>
                    <a:cubicBezTo>
                      <a:pt x="0" y="13"/>
                      <a:pt x="2" y="9"/>
                      <a:pt x="5" y="5"/>
                    </a:cubicBezTo>
                    <a:cubicBezTo>
                      <a:pt x="8" y="2"/>
                      <a:pt x="13" y="0"/>
                      <a:pt x="17" y="0"/>
                    </a:cubicBezTo>
                    <a:lnTo>
                      <a:pt x="32"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6" name="Freeform 411"/>
              <p:cNvSpPr/>
              <p:nvPr/>
            </p:nvSpPr>
            <p:spPr bwMode="auto">
              <a:xfrm>
                <a:off x="7600951" y="330200"/>
                <a:ext cx="31750" cy="41275"/>
              </a:xfrm>
              <a:custGeom>
                <a:avLst/>
                <a:gdLst>
                  <a:gd name="T0" fmla="*/ 9 w 28"/>
                  <a:gd name="T1" fmla="*/ 26 h 36"/>
                  <a:gd name="T2" fmla="*/ 11 w 28"/>
                  <a:gd name="T3" fmla="*/ 27 h 36"/>
                  <a:gd name="T4" fmla="*/ 28 w 28"/>
                  <a:gd name="T5" fmla="*/ 27 h 36"/>
                  <a:gd name="T6" fmla="*/ 28 w 28"/>
                  <a:gd name="T7" fmla="*/ 36 h 36"/>
                  <a:gd name="T8" fmla="*/ 11 w 28"/>
                  <a:gd name="T9" fmla="*/ 36 h 36"/>
                  <a:gd name="T10" fmla="*/ 3 w 28"/>
                  <a:gd name="T11" fmla="*/ 33 h 36"/>
                  <a:gd name="T12" fmla="*/ 0 w 28"/>
                  <a:gd name="T13" fmla="*/ 26 h 36"/>
                  <a:gd name="T14" fmla="*/ 0 w 28"/>
                  <a:gd name="T15" fmla="*/ 0 h 36"/>
                  <a:gd name="T16" fmla="*/ 9 w 28"/>
                  <a:gd name="T17" fmla="*/ 0 h 36"/>
                  <a:gd name="T18" fmla="*/ 9 w 28"/>
                  <a:gd name="T1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6">
                    <a:moveTo>
                      <a:pt x="9" y="26"/>
                    </a:moveTo>
                    <a:cubicBezTo>
                      <a:pt x="9" y="27"/>
                      <a:pt x="10" y="27"/>
                      <a:pt x="11" y="27"/>
                    </a:cubicBezTo>
                    <a:cubicBezTo>
                      <a:pt x="28" y="27"/>
                      <a:pt x="28" y="27"/>
                      <a:pt x="28" y="27"/>
                    </a:cubicBezTo>
                    <a:cubicBezTo>
                      <a:pt x="28" y="36"/>
                      <a:pt x="28" y="36"/>
                      <a:pt x="28" y="36"/>
                    </a:cubicBezTo>
                    <a:cubicBezTo>
                      <a:pt x="11" y="36"/>
                      <a:pt x="11" y="36"/>
                      <a:pt x="11" y="36"/>
                    </a:cubicBezTo>
                    <a:cubicBezTo>
                      <a:pt x="8" y="36"/>
                      <a:pt x="6" y="35"/>
                      <a:pt x="3" y="33"/>
                    </a:cubicBezTo>
                    <a:cubicBezTo>
                      <a:pt x="1" y="31"/>
                      <a:pt x="0" y="29"/>
                      <a:pt x="0" y="26"/>
                    </a:cubicBezTo>
                    <a:cubicBezTo>
                      <a:pt x="0" y="0"/>
                      <a:pt x="0" y="0"/>
                      <a:pt x="0" y="0"/>
                    </a:cubicBezTo>
                    <a:cubicBezTo>
                      <a:pt x="9" y="0"/>
                      <a:pt x="9" y="0"/>
                      <a:pt x="9" y="0"/>
                    </a:cubicBezTo>
                    <a:lnTo>
                      <a:pt x="9" y="26"/>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grpSp>
        <p:nvGrpSpPr>
          <p:cNvPr id="119" name="组合 118"/>
          <p:cNvGrpSpPr/>
          <p:nvPr/>
        </p:nvGrpSpPr>
        <p:grpSpPr>
          <a:xfrm>
            <a:off x="3914793" y="3483980"/>
            <a:ext cx="1137941" cy="689124"/>
            <a:chOff x="5605912" y="4941362"/>
            <a:chExt cx="1137941" cy="689124"/>
          </a:xfrm>
        </p:grpSpPr>
        <p:grpSp>
          <p:nvGrpSpPr>
            <p:cNvPr id="120" name="组合 119"/>
            <p:cNvGrpSpPr/>
            <p:nvPr/>
          </p:nvGrpSpPr>
          <p:grpSpPr>
            <a:xfrm>
              <a:off x="5605912" y="4941362"/>
              <a:ext cx="962973" cy="689124"/>
              <a:chOff x="-2338009" y="769144"/>
              <a:chExt cx="2790825" cy="1997174"/>
            </a:xfrm>
          </p:grpSpPr>
          <p:sp>
            <p:nvSpPr>
              <p:cNvPr id="131"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2" name="Rectangle 483"/>
              <p:cNvSpPr>
                <a:spLocks noChangeArrowheads="1"/>
              </p:cNvSpPr>
              <p:nvPr/>
            </p:nvSpPr>
            <p:spPr bwMode="auto">
              <a:xfrm>
                <a:off x="-1725234" y="800536"/>
                <a:ext cx="2178050" cy="1231900"/>
              </a:xfrm>
              <a:prstGeom prst="rect">
                <a:avLst/>
              </a:pr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3"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4"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FF3D3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5"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36"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91440" tIns="45720" rIns="91440" bIns="45720" numCol="1" anchor="t" anchorCtr="0" compatLnSpc="1"/>
              <a:lstStyle/>
              <a:p>
                <a:endParaRPr lang="zh-CN" altLang="en-US" sz="1600"/>
              </a:p>
            </p:txBody>
          </p:sp>
        </p:grpSp>
        <p:sp>
          <p:nvSpPr>
            <p:cNvPr id="121" name="文本框 622"/>
            <p:cNvSpPr txBox="1"/>
            <p:nvPr/>
          </p:nvSpPr>
          <p:spPr>
            <a:xfrm>
              <a:off x="5961397" y="4955087"/>
              <a:ext cx="782456" cy="3848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标题</a:t>
              </a:r>
            </a:p>
          </p:txBody>
        </p:sp>
        <p:grpSp>
          <p:nvGrpSpPr>
            <p:cNvPr id="122" name="组合 121"/>
            <p:cNvGrpSpPr/>
            <p:nvPr/>
          </p:nvGrpSpPr>
          <p:grpSpPr>
            <a:xfrm>
              <a:off x="5726005" y="5060474"/>
              <a:ext cx="172449" cy="175868"/>
              <a:chOff x="7385050" y="3114675"/>
              <a:chExt cx="560388" cy="571500"/>
            </a:xfrm>
          </p:grpSpPr>
          <p:sp>
            <p:nvSpPr>
              <p:cNvPr id="123"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4"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5"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6"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7"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8"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9"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30"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grpSp>
      </p:grpSp>
      <p:grpSp>
        <p:nvGrpSpPr>
          <p:cNvPr id="173" name="组合 172"/>
          <p:cNvGrpSpPr/>
          <p:nvPr/>
        </p:nvGrpSpPr>
        <p:grpSpPr>
          <a:xfrm>
            <a:off x="5246691" y="1988840"/>
            <a:ext cx="1137941" cy="689124"/>
            <a:chOff x="5605912" y="4941362"/>
            <a:chExt cx="1137941" cy="689124"/>
          </a:xfrm>
        </p:grpSpPr>
        <p:grpSp>
          <p:nvGrpSpPr>
            <p:cNvPr id="174" name="组合 173"/>
            <p:cNvGrpSpPr/>
            <p:nvPr/>
          </p:nvGrpSpPr>
          <p:grpSpPr>
            <a:xfrm>
              <a:off x="5605912" y="4941362"/>
              <a:ext cx="962973" cy="689124"/>
              <a:chOff x="-2338009" y="769144"/>
              <a:chExt cx="2790825" cy="1997174"/>
            </a:xfrm>
          </p:grpSpPr>
          <p:sp>
            <p:nvSpPr>
              <p:cNvPr id="185"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6"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7"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8"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9"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90"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91440" tIns="45720" rIns="91440" bIns="45720" numCol="1" anchor="t" anchorCtr="0" compatLnSpc="1"/>
              <a:lstStyle/>
              <a:p>
                <a:endParaRPr lang="zh-CN" altLang="en-US" sz="1600"/>
              </a:p>
            </p:txBody>
          </p:sp>
        </p:grpSp>
        <p:sp>
          <p:nvSpPr>
            <p:cNvPr id="175" name="文本框 622"/>
            <p:cNvSpPr txBox="1"/>
            <p:nvPr/>
          </p:nvSpPr>
          <p:spPr>
            <a:xfrm>
              <a:off x="5961397" y="4955087"/>
              <a:ext cx="782456" cy="3848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标题</a:t>
              </a:r>
            </a:p>
          </p:txBody>
        </p:sp>
        <p:grpSp>
          <p:nvGrpSpPr>
            <p:cNvPr id="176" name="组合 175"/>
            <p:cNvGrpSpPr/>
            <p:nvPr/>
          </p:nvGrpSpPr>
          <p:grpSpPr>
            <a:xfrm>
              <a:off x="5726005" y="5060474"/>
              <a:ext cx="172449" cy="175868"/>
              <a:chOff x="7385050" y="3114675"/>
              <a:chExt cx="560388" cy="571500"/>
            </a:xfrm>
          </p:grpSpPr>
          <p:sp>
            <p:nvSpPr>
              <p:cNvPr id="177"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78"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79"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80"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81"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82"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83"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84"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grpSp>
      </p:grpSp>
      <p:grpSp>
        <p:nvGrpSpPr>
          <p:cNvPr id="191" name="组合 190"/>
          <p:cNvGrpSpPr/>
          <p:nvPr/>
        </p:nvGrpSpPr>
        <p:grpSpPr>
          <a:xfrm>
            <a:off x="3432304" y="2523852"/>
            <a:ext cx="1137941" cy="689124"/>
            <a:chOff x="5605912" y="4941362"/>
            <a:chExt cx="1137941" cy="689124"/>
          </a:xfrm>
        </p:grpSpPr>
        <p:grpSp>
          <p:nvGrpSpPr>
            <p:cNvPr id="192" name="组合 191"/>
            <p:cNvGrpSpPr/>
            <p:nvPr/>
          </p:nvGrpSpPr>
          <p:grpSpPr>
            <a:xfrm>
              <a:off x="5605912" y="4941362"/>
              <a:ext cx="962973" cy="689124"/>
              <a:chOff x="-2338009" y="769144"/>
              <a:chExt cx="2790825" cy="1997174"/>
            </a:xfrm>
          </p:grpSpPr>
          <p:sp>
            <p:nvSpPr>
              <p:cNvPr id="203"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4"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5"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6"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7"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208"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91440" tIns="45720" rIns="91440" bIns="45720" numCol="1" anchor="t" anchorCtr="0" compatLnSpc="1"/>
              <a:lstStyle/>
              <a:p>
                <a:endParaRPr lang="zh-CN" altLang="en-US" sz="1600"/>
              </a:p>
            </p:txBody>
          </p:sp>
        </p:grpSp>
        <p:sp>
          <p:nvSpPr>
            <p:cNvPr id="193" name="文本框 622"/>
            <p:cNvSpPr txBox="1"/>
            <p:nvPr/>
          </p:nvSpPr>
          <p:spPr>
            <a:xfrm>
              <a:off x="5961397" y="4955087"/>
              <a:ext cx="782456" cy="3848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标题</a:t>
              </a:r>
            </a:p>
          </p:txBody>
        </p:sp>
        <p:grpSp>
          <p:nvGrpSpPr>
            <p:cNvPr id="194" name="组合 193"/>
            <p:cNvGrpSpPr/>
            <p:nvPr/>
          </p:nvGrpSpPr>
          <p:grpSpPr>
            <a:xfrm>
              <a:off x="5726005" y="5060474"/>
              <a:ext cx="172449" cy="175868"/>
              <a:chOff x="7385050" y="3114675"/>
              <a:chExt cx="560388" cy="571500"/>
            </a:xfrm>
          </p:grpSpPr>
          <p:sp>
            <p:nvSpPr>
              <p:cNvPr id="195"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96"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97"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98"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99"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00"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01"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02"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grpSp>
      </p:grpSp>
      <p:grpSp>
        <p:nvGrpSpPr>
          <p:cNvPr id="209" name="组合 208"/>
          <p:cNvGrpSpPr/>
          <p:nvPr/>
        </p:nvGrpSpPr>
        <p:grpSpPr>
          <a:xfrm>
            <a:off x="5390707" y="3531964"/>
            <a:ext cx="1137941" cy="689124"/>
            <a:chOff x="5605912" y="4941362"/>
            <a:chExt cx="1137941" cy="689124"/>
          </a:xfrm>
        </p:grpSpPr>
        <p:grpSp>
          <p:nvGrpSpPr>
            <p:cNvPr id="210" name="组合 209"/>
            <p:cNvGrpSpPr/>
            <p:nvPr/>
          </p:nvGrpSpPr>
          <p:grpSpPr>
            <a:xfrm>
              <a:off x="5605912" y="4941362"/>
              <a:ext cx="962973" cy="689124"/>
              <a:chOff x="-2338009" y="769144"/>
              <a:chExt cx="2790825" cy="1997174"/>
            </a:xfrm>
          </p:grpSpPr>
          <p:sp>
            <p:nvSpPr>
              <p:cNvPr id="221"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2"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3"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4"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5"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226"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91440" tIns="45720" rIns="91440" bIns="45720" numCol="1" anchor="t" anchorCtr="0" compatLnSpc="1"/>
              <a:lstStyle/>
              <a:p>
                <a:endParaRPr lang="zh-CN" altLang="en-US" sz="1600"/>
              </a:p>
            </p:txBody>
          </p:sp>
        </p:grpSp>
        <p:sp>
          <p:nvSpPr>
            <p:cNvPr id="211" name="文本框 622"/>
            <p:cNvSpPr txBox="1"/>
            <p:nvPr/>
          </p:nvSpPr>
          <p:spPr>
            <a:xfrm>
              <a:off x="5961397" y="4955087"/>
              <a:ext cx="782456" cy="3848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标题</a:t>
              </a:r>
            </a:p>
          </p:txBody>
        </p:sp>
        <p:grpSp>
          <p:nvGrpSpPr>
            <p:cNvPr id="212" name="组合 211"/>
            <p:cNvGrpSpPr/>
            <p:nvPr/>
          </p:nvGrpSpPr>
          <p:grpSpPr>
            <a:xfrm>
              <a:off x="5726005" y="5060474"/>
              <a:ext cx="172449" cy="175868"/>
              <a:chOff x="7385050" y="3114675"/>
              <a:chExt cx="560388" cy="571500"/>
            </a:xfrm>
          </p:grpSpPr>
          <p:sp>
            <p:nvSpPr>
              <p:cNvPr id="213"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4"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5"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6"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7"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8"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9"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20"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gr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fill="hold"/>
                                        <p:tgtEl>
                                          <p:spTgt spid="227"/>
                                        </p:tgtEl>
                                        <p:attrNameLst>
                                          <p:attrName>ppt_x</p:attrName>
                                        </p:attrNameLst>
                                      </p:cBhvr>
                                      <p:tavLst>
                                        <p:tav tm="0">
                                          <p:val>
                                            <p:strVal val="#ppt_x"/>
                                          </p:val>
                                        </p:tav>
                                        <p:tav tm="100000">
                                          <p:val>
                                            <p:strVal val="#ppt_x"/>
                                          </p:val>
                                        </p:tav>
                                      </p:tavLst>
                                    </p:anim>
                                    <p:anim calcmode="lin" valueType="num">
                                      <p:cBhvr additive="base">
                                        <p:cTn id="8" dur="500" fill="hold"/>
                                        <p:tgtEl>
                                          <p:spTgt spid="227"/>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32"/>
                                        </p:tgtEl>
                                        <p:attrNameLst>
                                          <p:attrName>style.visibility</p:attrName>
                                        </p:attrNameLst>
                                      </p:cBhvr>
                                      <p:to>
                                        <p:strVal val="visible"/>
                                      </p:to>
                                    </p:set>
                                    <p:anim calcmode="lin" valueType="num">
                                      <p:cBhvr additive="base">
                                        <p:cTn id="15" dur="500" fill="hold"/>
                                        <p:tgtEl>
                                          <p:spTgt spid="232"/>
                                        </p:tgtEl>
                                        <p:attrNameLst>
                                          <p:attrName>ppt_x</p:attrName>
                                        </p:attrNameLst>
                                      </p:cBhvr>
                                      <p:tavLst>
                                        <p:tav tm="0">
                                          <p:val>
                                            <p:strVal val="0-#ppt_w/2"/>
                                          </p:val>
                                        </p:tav>
                                        <p:tav tm="100000">
                                          <p:val>
                                            <p:strVal val="#ppt_x"/>
                                          </p:val>
                                        </p:tav>
                                      </p:tavLst>
                                    </p:anim>
                                    <p:anim calcmode="lin" valueType="num">
                                      <p:cBhvr additive="base">
                                        <p:cTn id="16" dur="500" fill="hold"/>
                                        <p:tgtEl>
                                          <p:spTgt spid="23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53" presetClass="entr" presetSubtype="16" fill="hold" nodeType="withEffect">
                                  <p:stCondLst>
                                    <p:cond delay="1000"/>
                                  </p:stCondLst>
                                  <p:childTnLst>
                                    <p:set>
                                      <p:cBhvr>
                                        <p:cTn id="30" dur="1" fill="hold">
                                          <p:stCondLst>
                                            <p:cond delay="0"/>
                                          </p:stCondLst>
                                        </p:cTn>
                                        <p:tgtEl>
                                          <p:spTgt spid="119"/>
                                        </p:tgtEl>
                                        <p:attrNameLst>
                                          <p:attrName>style.visibility</p:attrName>
                                        </p:attrNameLst>
                                      </p:cBhvr>
                                      <p:to>
                                        <p:strVal val="visible"/>
                                      </p:to>
                                    </p:set>
                                    <p:anim calcmode="lin" valueType="num">
                                      <p:cBhvr>
                                        <p:cTn id="31" dur="500" fill="hold"/>
                                        <p:tgtEl>
                                          <p:spTgt spid="119"/>
                                        </p:tgtEl>
                                        <p:attrNameLst>
                                          <p:attrName>ppt_w</p:attrName>
                                        </p:attrNameLst>
                                      </p:cBhvr>
                                      <p:tavLst>
                                        <p:tav tm="0">
                                          <p:val>
                                            <p:fltVal val="0"/>
                                          </p:val>
                                        </p:tav>
                                        <p:tav tm="100000">
                                          <p:val>
                                            <p:strVal val="#ppt_w"/>
                                          </p:val>
                                        </p:tav>
                                      </p:tavLst>
                                    </p:anim>
                                    <p:anim calcmode="lin" valueType="num">
                                      <p:cBhvr>
                                        <p:cTn id="32" dur="500" fill="hold"/>
                                        <p:tgtEl>
                                          <p:spTgt spid="119"/>
                                        </p:tgtEl>
                                        <p:attrNameLst>
                                          <p:attrName>ppt_h</p:attrName>
                                        </p:attrNameLst>
                                      </p:cBhvr>
                                      <p:tavLst>
                                        <p:tav tm="0">
                                          <p:val>
                                            <p:fltVal val="0"/>
                                          </p:val>
                                        </p:tav>
                                        <p:tav tm="100000">
                                          <p:val>
                                            <p:strVal val="#ppt_h"/>
                                          </p:val>
                                        </p:tav>
                                      </p:tavLst>
                                    </p:anim>
                                    <p:animEffect transition="in" filter="fade">
                                      <p:cBhvr>
                                        <p:cTn id="33" dur="500"/>
                                        <p:tgtEl>
                                          <p:spTgt spid="119"/>
                                        </p:tgtEl>
                                      </p:cBhvr>
                                    </p:animEffect>
                                  </p:childTnLst>
                                </p:cTn>
                              </p:par>
                              <p:par>
                                <p:cTn id="34" presetID="53" presetClass="entr" presetSubtype="16" fill="hold" nodeType="withEffect">
                                  <p:stCondLst>
                                    <p:cond delay="1000"/>
                                  </p:stCondLst>
                                  <p:childTnLst>
                                    <p:set>
                                      <p:cBhvr>
                                        <p:cTn id="35" dur="1" fill="hold">
                                          <p:stCondLst>
                                            <p:cond delay="0"/>
                                          </p:stCondLst>
                                        </p:cTn>
                                        <p:tgtEl>
                                          <p:spTgt spid="173"/>
                                        </p:tgtEl>
                                        <p:attrNameLst>
                                          <p:attrName>style.visibility</p:attrName>
                                        </p:attrNameLst>
                                      </p:cBhvr>
                                      <p:to>
                                        <p:strVal val="visible"/>
                                      </p:to>
                                    </p:set>
                                    <p:anim calcmode="lin" valueType="num">
                                      <p:cBhvr>
                                        <p:cTn id="36" dur="500" fill="hold"/>
                                        <p:tgtEl>
                                          <p:spTgt spid="173"/>
                                        </p:tgtEl>
                                        <p:attrNameLst>
                                          <p:attrName>ppt_w</p:attrName>
                                        </p:attrNameLst>
                                      </p:cBhvr>
                                      <p:tavLst>
                                        <p:tav tm="0">
                                          <p:val>
                                            <p:fltVal val="0"/>
                                          </p:val>
                                        </p:tav>
                                        <p:tav tm="100000">
                                          <p:val>
                                            <p:strVal val="#ppt_w"/>
                                          </p:val>
                                        </p:tav>
                                      </p:tavLst>
                                    </p:anim>
                                    <p:anim calcmode="lin" valueType="num">
                                      <p:cBhvr>
                                        <p:cTn id="37" dur="500" fill="hold"/>
                                        <p:tgtEl>
                                          <p:spTgt spid="173"/>
                                        </p:tgtEl>
                                        <p:attrNameLst>
                                          <p:attrName>ppt_h</p:attrName>
                                        </p:attrNameLst>
                                      </p:cBhvr>
                                      <p:tavLst>
                                        <p:tav tm="0">
                                          <p:val>
                                            <p:fltVal val="0"/>
                                          </p:val>
                                        </p:tav>
                                        <p:tav tm="100000">
                                          <p:val>
                                            <p:strVal val="#ppt_h"/>
                                          </p:val>
                                        </p:tav>
                                      </p:tavLst>
                                    </p:anim>
                                    <p:animEffect transition="in" filter="fade">
                                      <p:cBhvr>
                                        <p:cTn id="38" dur="500"/>
                                        <p:tgtEl>
                                          <p:spTgt spid="173"/>
                                        </p:tgtEl>
                                      </p:cBhvr>
                                    </p:animEffect>
                                  </p:childTnLst>
                                </p:cTn>
                              </p:par>
                              <p:par>
                                <p:cTn id="39" presetID="53" presetClass="entr" presetSubtype="16" fill="hold" nodeType="withEffect">
                                  <p:stCondLst>
                                    <p:cond delay="1000"/>
                                  </p:stCondLst>
                                  <p:childTnLst>
                                    <p:set>
                                      <p:cBhvr>
                                        <p:cTn id="40" dur="1" fill="hold">
                                          <p:stCondLst>
                                            <p:cond delay="0"/>
                                          </p:stCondLst>
                                        </p:cTn>
                                        <p:tgtEl>
                                          <p:spTgt spid="191"/>
                                        </p:tgtEl>
                                        <p:attrNameLst>
                                          <p:attrName>style.visibility</p:attrName>
                                        </p:attrNameLst>
                                      </p:cBhvr>
                                      <p:to>
                                        <p:strVal val="visible"/>
                                      </p:to>
                                    </p:set>
                                    <p:anim calcmode="lin" valueType="num">
                                      <p:cBhvr>
                                        <p:cTn id="41" dur="500" fill="hold"/>
                                        <p:tgtEl>
                                          <p:spTgt spid="191"/>
                                        </p:tgtEl>
                                        <p:attrNameLst>
                                          <p:attrName>ppt_w</p:attrName>
                                        </p:attrNameLst>
                                      </p:cBhvr>
                                      <p:tavLst>
                                        <p:tav tm="0">
                                          <p:val>
                                            <p:fltVal val="0"/>
                                          </p:val>
                                        </p:tav>
                                        <p:tav tm="100000">
                                          <p:val>
                                            <p:strVal val="#ppt_w"/>
                                          </p:val>
                                        </p:tav>
                                      </p:tavLst>
                                    </p:anim>
                                    <p:anim calcmode="lin" valueType="num">
                                      <p:cBhvr>
                                        <p:cTn id="42" dur="500" fill="hold"/>
                                        <p:tgtEl>
                                          <p:spTgt spid="191"/>
                                        </p:tgtEl>
                                        <p:attrNameLst>
                                          <p:attrName>ppt_h</p:attrName>
                                        </p:attrNameLst>
                                      </p:cBhvr>
                                      <p:tavLst>
                                        <p:tav tm="0">
                                          <p:val>
                                            <p:fltVal val="0"/>
                                          </p:val>
                                        </p:tav>
                                        <p:tav tm="100000">
                                          <p:val>
                                            <p:strVal val="#ppt_h"/>
                                          </p:val>
                                        </p:tav>
                                      </p:tavLst>
                                    </p:anim>
                                    <p:animEffect transition="in" filter="fade">
                                      <p:cBhvr>
                                        <p:cTn id="43" dur="500"/>
                                        <p:tgtEl>
                                          <p:spTgt spid="191"/>
                                        </p:tgtEl>
                                      </p:cBhvr>
                                    </p:animEffect>
                                  </p:childTnLst>
                                </p:cTn>
                              </p:par>
                              <p:par>
                                <p:cTn id="44" presetID="53" presetClass="entr" presetSubtype="16" fill="hold" nodeType="withEffect">
                                  <p:stCondLst>
                                    <p:cond delay="1000"/>
                                  </p:stCondLst>
                                  <p:childTnLst>
                                    <p:set>
                                      <p:cBhvr>
                                        <p:cTn id="45" dur="1" fill="hold">
                                          <p:stCondLst>
                                            <p:cond delay="0"/>
                                          </p:stCondLst>
                                        </p:cTn>
                                        <p:tgtEl>
                                          <p:spTgt spid="209"/>
                                        </p:tgtEl>
                                        <p:attrNameLst>
                                          <p:attrName>style.visibility</p:attrName>
                                        </p:attrNameLst>
                                      </p:cBhvr>
                                      <p:to>
                                        <p:strVal val="visible"/>
                                      </p:to>
                                    </p:set>
                                    <p:anim calcmode="lin" valueType="num">
                                      <p:cBhvr>
                                        <p:cTn id="46" dur="500" fill="hold"/>
                                        <p:tgtEl>
                                          <p:spTgt spid="209"/>
                                        </p:tgtEl>
                                        <p:attrNameLst>
                                          <p:attrName>ppt_w</p:attrName>
                                        </p:attrNameLst>
                                      </p:cBhvr>
                                      <p:tavLst>
                                        <p:tav tm="0">
                                          <p:val>
                                            <p:fltVal val="0"/>
                                          </p:val>
                                        </p:tav>
                                        <p:tav tm="100000">
                                          <p:val>
                                            <p:strVal val="#ppt_w"/>
                                          </p:val>
                                        </p:tav>
                                      </p:tavLst>
                                    </p:anim>
                                    <p:anim calcmode="lin" valueType="num">
                                      <p:cBhvr>
                                        <p:cTn id="47" dur="500" fill="hold"/>
                                        <p:tgtEl>
                                          <p:spTgt spid="209"/>
                                        </p:tgtEl>
                                        <p:attrNameLst>
                                          <p:attrName>ppt_h</p:attrName>
                                        </p:attrNameLst>
                                      </p:cBhvr>
                                      <p:tavLst>
                                        <p:tav tm="0">
                                          <p:val>
                                            <p:fltVal val="0"/>
                                          </p:val>
                                        </p:tav>
                                        <p:tav tm="100000">
                                          <p:val>
                                            <p:strVal val="#ppt_h"/>
                                          </p:val>
                                        </p:tav>
                                      </p:tavLst>
                                    </p:anim>
                                    <p:animEffect transition="in" filter="fade">
                                      <p:cBhvr>
                                        <p:cTn id="48" dur="500"/>
                                        <p:tgtEl>
                                          <p:spTgt spid="209"/>
                                        </p:tgtEl>
                                      </p:cBhvr>
                                    </p:animEffect>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2"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1+#ppt_w/2"/>
                                          </p:val>
                                        </p:tav>
                                        <p:tav tm="100000">
                                          <p:val>
                                            <p:strVal val="#ppt_x"/>
                                          </p:val>
                                        </p:tav>
                                      </p:tavLst>
                                    </p:anim>
                                    <p:anim calcmode="lin" valueType="num">
                                      <p:cBhvr additive="base">
                                        <p:cTn id="7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bldLvl="0" animBg="1"/>
      <p:bldP spid="11" grpId="0"/>
      <p:bldP spid="45" grpId="0" bldLvl="0" animBg="1"/>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193894" y="3157478"/>
            <a:ext cx="324036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49"/>
          <p:cNvSpPr/>
          <p:nvPr/>
        </p:nvSpPr>
        <p:spPr>
          <a:xfrm>
            <a:off x="6769735" y="2573020"/>
            <a:ext cx="2665095" cy="613410"/>
          </a:xfrm>
          <a:prstGeom prst="rect">
            <a:avLst/>
          </a:prstGeom>
          <a:effectLst/>
        </p:spPr>
        <p:txBody>
          <a:bodyPr wrap="square">
            <a:spAutoFit/>
          </a:bodyPr>
          <a:lstStyle/>
          <a:p>
            <a:pPr marL="0" lvl="1"/>
            <a:r>
              <a:rPr lang="zh-CN" altLang="en-US" sz="3200" b="1" dirty="0">
                <a:solidFill>
                  <a:srgbClr val="FF6D67"/>
                </a:solidFill>
                <a:latin typeface="微软雅黑" panose="020B0503020204020204" pitchFamily="34" charset="-122"/>
                <a:ea typeface="微软雅黑" panose="020B0503020204020204" pitchFamily="34" charset="-122"/>
              </a:rPr>
              <a:t>此处添加标题</a:t>
            </a:r>
          </a:p>
        </p:txBody>
      </p:sp>
      <p:grpSp>
        <p:nvGrpSpPr>
          <p:cNvPr id="9" name="组合 8"/>
          <p:cNvGrpSpPr/>
          <p:nvPr/>
        </p:nvGrpSpPr>
        <p:grpSpPr>
          <a:xfrm>
            <a:off x="6917459" y="3301494"/>
            <a:ext cx="1436675" cy="227965"/>
            <a:chOff x="4369395" y="3284984"/>
            <a:chExt cx="1436675" cy="227965"/>
          </a:xfrm>
        </p:grpSpPr>
        <p:sp>
          <p:nvSpPr>
            <p:cNvPr id="1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11" name="组合 10"/>
            <p:cNvGrpSpPr/>
            <p:nvPr/>
          </p:nvGrpSpPr>
          <p:grpSpPr>
            <a:xfrm>
              <a:off x="4369395" y="3316401"/>
              <a:ext cx="168551" cy="168551"/>
              <a:chOff x="5005199" y="3717032"/>
              <a:chExt cx="168551" cy="168551"/>
            </a:xfrm>
          </p:grpSpPr>
          <p:sp>
            <p:nvSpPr>
              <p:cNvPr id="12" name="椭圆 1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3" name="等腰三角形 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14" name="组合 13"/>
          <p:cNvGrpSpPr/>
          <p:nvPr/>
        </p:nvGrpSpPr>
        <p:grpSpPr>
          <a:xfrm>
            <a:off x="8282126" y="3301494"/>
            <a:ext cx="1436675" cy="227965"/>
            <a:chOff x="4369395" y="3284984"/>
            <a:chExt cx="1436675" cy="227965"/>
          </a:xfrm>
        </p:grpSpPr>
        <p:sp>
          <p:nvSpPr>
            <p:cNvPr id="1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16" name="组合 15"/>
            <p:cNvGrpSpPr/>
            <p:nvPr/>
          </p:nvGrpSpPr>
          <p:grpSpPr>
            <a:xfrm>
              <a:off x="4369395" y="3316401"/>
              <a:ext cx="168551" cy="168551"/>
              <a:chOff x="5005199" y="3717032"/>
              <a:chExt cx="168551" cy="168551"/>
            </a:xfrm>
          </p:grpSpPr>
          <p:sp>
            <p:nvSpPr>
              <p:cNvPr id="17" name="椭圆 1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8" name="等腰三角形 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19" name="组合 18"/>
          <p:cNvGrpSpPr/>
          <p:nvPr/>
        </p:nvGrpSpPr>
        <p:grpSpPr>
          <a:xfrm>
            <a:off x="6913974" y="3590106"/>
            <a:ext cx="1436675" cy="227965"/>
            <a:chOff x="4369395" y="3284984"/>
            <a:chExt cx="1436675" cy="227965"/>
          </a:xfrm>
        </p:grpSpPr>
        <p:sp>
          <p:nvSpPr>
            <p:cNvPr id="2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21" name="组合 20"/>
            <p:cNvGrpSpPr/>
            <p:nvPr/>
          </p:nvGrpSpPr>
          <p:grpSpPr>
            <a:xfrm>
              <a:off x="4369395" y="3316401"/>
              <a:ext cx="168551" cy="168551"/>
              <a:chOff x="5005199" y="3717032"/>
              <a:chExt cx="168551" cy="168551"/>
            </a:xfrm>
          </p:grpSpPr>
          <p:sp>
            <p:nvSpPr>
              <p:cNvPr id="22" name="椭圆 2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3" name="等腰三角形 2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24" name="组合 23"/>
          <p:cNvGrpSpPr/>
          <p:nvPr/>
        </p:nvGrpSpPr>
        <p:grpSpPr>
          <a:xfrm>
            <a:off x="8282126" y="3589526"/>
            <a:ext cx="1436675" cy="227965"/>
            <a:chOff x="4369395" y="3284984"/>
            <a:chExt cx="1436675" cy="227965"/>
          </a:xfrm>
        </p:grpSpPr>
        <p:sp>
          <p:nvSpPr>
            <p:cNvPr id="2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26" name="组合 25"/>
            <p:cNvGrpSpPr/>
            <p:nvPr/>
          </p:nvGrpSpPr>
          <p:grpSpPr>
            <a:xfrm>
              <a:off x="4369395" y="3316401"/>
              <a:ext cx="168551" cy="168551"/>
              <a:chOff x="5005199" y="3717032"/>
              <a:chExt cx="168551" cy="168551"/>
            </a:xfrm>
          </p:grpSpPr>
          <p:sp>
            <p:nvSpPr>
              <p:cNvPr id="27" name="椭圆 2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8" name="等腰三角形 2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29" name="组合 28"/>
          <p:cNvGrpSpPr/>
          <p:nvPr/>
        </p:nvGrpSpPr>
        <p:grpSpPr>
          <a:xfrm>
            <a:off x="6913974" y="3878138"/>
            <a:ext cx="1436675" cy="227965"/>
            <a:chOff x="4369395" y="3284984"/>
            <a:chExt cx="1436675" cy="227965"/>
          </a:xfrm>
        </p:grpSpPr>
        <p:sp>
          <p:nvSpPr>
            <p:cNvPr id="3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31" name="组合 30"/>
            <p:cNvGrpSpPr/>
            <p:nvPr/>
          </p:nvGrpSpPr>
          <p:grpSpPr>
            <a:xfrm>
              <a:off x="4369395" y="3316401"/>
              <a:ext cx="168551" cy="168551"/>
              <a:chOff x="5005199" y="3717032"/>
              <a:chExt cx="168551" cy="168551"/>
            </a:xfrm>
          </p:grpSpPr>
          <p:sp>
            <p:nvSpPr>
              <p:cNvPr id="32" name="椭圆 3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3" name="等腰三角形 3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34" name="组合 33"/>
          <p:cNvGrpSpPr/>
          <p:nvPr/>
        </p:nvGrpSpPr>
        <p:grpSpPr>
          <a:xfrm>
            <a:off x="8282126" y="3877558"/>
            <a:ext cx="1436675" cy="227965"/>
            <a:chOff x="4369395" y="3284984"/>
            <a:chExt cx="1436675" cy="227965"/>
          </a:xfrm>
        </p:grpSpPr>
        <p:sp>
          <p:nvSpPr>
            <p:cNvPr id="3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sp>
        <p:nvSpPr>
          <p:cNvPr id="58" name="等腰三角形 57"/>
          <p:cNvSpPr/>
          <p:nvPr/>
        </p:nvSpPr>
        <p:spPr>
          <a:xfrm rot="10800000">
            <a:off x="9819093" y="-27384"/>
            <a:ext cx="2386300" cy="2209154"/>
          </a:xfrm>
          <a:prstGeom prst="triangle">
            <a:avLst>
              <a:gd name="adj" fmla="val 0"/>
            </a:avLst>
          </a:prstGeom>
          <a:solidFill>
            <a:srgbClr val="FF6D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987" y="4698175"/>
            <a:ext cx="2386300" cy="2209154"/>
          </a:xfrm>
          <a:prstGeom prst="triangle">
            <a:avLst>
              <a:gd name="adj" fmla="val 0"/>
            </a:avLst>
          </a:prstGeom>
          <a:solidFill>
            <a:srgbClr val="FF6D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29c4f1de4e3a6cb8e96a74486d8f93f5"/>
          <p:cNvPicPr>
            <a:picLocks noChangeAspect="1"/>
          </p:cNvPicPr>
          <p:nvPr/>
        </p:nvPicPr>
        <p:blipFill>
          <a:blip r:embed="rId3"/>
          <a:stretch>
            <a:fillRect/>
          </a:stretch>
        </p:blipFill>
        <p:spPr>
          <a:xfrm>
            <a:off x="1750060" y="1615440"/>
            <a:ext cx="5207635" cy="308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圆角矩形 72"/>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74" name="组合 73"/>
          <p:cNvGrpSpPr/>
          <p:nvPr/>
        </p:nvGrpSpPr>
        <p:grpSpPr>
          <a:xfrm>
            <a:off x="7896800" y="341149"/>
            <a:ext cx="604358" cy="216024"/>
            <a:chOff x="264939" y="188640"/>
            <a:chExt cx="604358" cy="216024"/>
          </a:xfrm>
        </p:grpSpPr>
        <p:sp>
          <p:nvSpPr>
            <p:cNvPr id="75" name="燕尾形 7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燕尾形 7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燕尾形 7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8" name="组合 77"/>
          <p:cNvGrpSpPr/>
          <p:nvPr/>
        </p:nvGrpSpPr>
        <p:grpSpPr>
          <a:xfrm rot="10800000">
            <a:off x="3720336" y="341149"/>
            <a:ext cx="604358" cy="216024"/>
            <a:chOff x="264939" y="188640"/>
            <a:chExt cx="604358" cy="216024"/>
          </a:xfrm>
        </p:grpSpPr>
        <p:sp>
          <p:nvSpPr>
            <p:cNvPr id="79" name="燕尾形 7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燕尾形 7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燕尾形 8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1"/>
          <p:cNvGrpSpPr/>
          <p:nvPr/>
        </p:nvGrpSpPr>
        <p:grpSpPr>
          <a:xfrm>
            <a:off x="1223253" y="1478277"/>
            <a:ext cx="2269570" cy="4254979"/>
            <a:chOff x="1044840" y="1402871"/>
            <a:chExt cx="2269570" cy="4254979"/>
          </a:xfrm>
        </p:grpSpPr>
        <p:sp>
          <p:nvSpPr>
            <p:cNvPr id="13"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76679" y="1969842"/>
              <a:ext cx="1648460" cy="506658"/>
            </a:xfrm>
            <a:prstGeom prst="rect">
              <a:avLst/>
            </a:prstGeom>
            <a:solidFill>
              <a:srgbClr val="FF6D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785620" y="1402871"/>
              <a:ext cx="830580" cy="975045"/>
              <a:chOff x="6591300" y="1966752"/>
              <a:chExt cx="830580" cy="975045"/>
            </a:xfrm>
          </p:grpSpPr>
          <p:sp>
            <p:nvSpPr>
              <p:cNvPr id="21" name="任意多边形 20"/>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8" name="组合 17"/>
            <p:cNvGrpSpPr/>
            <p:nvPr/>
          </p:nvGrpSpPr>
          <p:grpSpPr>
            <a:xfrm>
              <a:off x="1412291" y="3494347"/>
              <a:ext cx="1660555" cy="1590733"/>
              <a:chOff x="141081" y="2735579"/>
              <a:chExt cx="1660555" cy="1590733"/>
            </a:xfrm>
          </p:grpSpPr>
          <p:sp>
            <p:nvSpPr>
              <p:cNvPr id="19" name="文本框 77"/>
              <p:cNvSpPr txBox="1"/>
              <p:nvPr/>
            </p:nvSpPr>
            <p:spPr>
              <a:xfrm>
                <a:off x="141081" y="2735579"/>
                <a:ext cx="1585887" cy="384810"/>
              </a:xfrm>
              <a:prstGeom prst="rect">
                <a:avLst/>
              </a:prstGeom>
              <a:noFill/>
            </p:spPr>
            <p:txBody>
              <a:bodyPr wrap="square" rtlCol="0">
                <a:spAutoFit/>
              </a:bodyPr>
              <a:lstStyle/>
              <a:p>
                <a:pPr algn="ctr"/>
                <a:r>
                  <a:rPr lang="zh-CN" altLang="en-US" b="1" dirty="0">
                    <a:solidFill>
                      <a:srgbClr val="FF6D67"/>
                    </a:solidFill>
                    <a:latin typeface="微软雅黑" panose="020B0503020204020204" pitchFamily="34" charset="-122"/>
                    <a:ea typeface="微软雅黑" panose="020B0503020204020204" pitchFamily="34" charset="-122"/>
                  </a:rPr>
                  <a:t>添加标题</a:t>
                </a:r>
              </a:p>
            </p:txBody>
          </p:sp>
          <p:sp>
            <p:nvSpPr>
              <p:cNvPr id="20" name="文本框 78"/>
              <p:cNvSpPr txBox="1"/>
              <p:nvPr/>
            </p:nvSpPr>
            <p:spPr>
              <a:xfrm>
                <a:off x="141082" y="3153467"/>
                <a:ext cx="1660554" cy="117284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p>
            </p:txBody>
          </p:sp>
        </p:grpSp>
      </p:grpSp>
      <p:grpSp>
        <p:nvGrpSpPr>
          <p:cNvPr id="23" name="Group 8"/>
          <p:cNvGrpSpPr>
            <a:grpSpLocks noChangeAspect="1"/>
          </p:cNvGrpSpPr>
          <p:nvPr/>
        </p:nvGrpSpPr>
        <p:grpSpPr bwMode="auto">
          <a:xfrm>
            <a:off x="2155985" y="2895872"/>
            <a:ext cx="404106" cy="408470"/>
            <a:chOff x="4313" y="1262"/>
            <a:chExt cx="463" cy="468"/>
          </a:xfrm>
          <a:solidFill>
            <a:srgbClr val="FF6D67"/>
          </a:solidFill>
          <a:effectLst/>
        </p:grpSpPr>
        <p:sp>
          <p:nvSpPr>
            <p:cNvPr id="24"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3683014" y="1478277"/>
            <a:ext cx="2269570" cy="4254979"/>
            <a:chOff x="1044840" y="1402871"/>
            <a:chExt cx="2269570" cy="4254979"/>
          </a:xfrm>
        </p:grpSpPr>
        <p:sp>
          <p:nvSpPr>
            <p:cNvPr id="32"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376679" y="1969842"/>
              <a:ext cx="1648460" cy="506658"/>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785620" y="1402871"/>
              <a:ext cx="830580" cy="975045"/>
              <a:chOff x="6591300" y="1966752"/>
              <a:chExt cx="830580" cy="975045"/>
            </a:xfrm>
          </p:grpSpPr>
          <p:sp>
            <p:nvSpPr>
              <p:cNvPr id="40" name="任意多边形 39"/>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7" name="组合 36"/>
            <p:cNvGrpSpPr/>
            <p:nvPr/>
          </p:nvGrpSpPr>
          <p:grpSpPr>
            <a:xfrm>
              <a:off x="1426344" y="3494347"/>
              <a:ext cx="1660553" cy="1590733"/>
              <a:chOff x="155134" y="2735579"/>
              <a:chExt cx="1660553" cy="1590733"/>
            </a:xfrm>
          </p:grpSpPr>
          <p:sp>
            <p:nvSpPr>
              <p:cNvPr id="38" name="文本框 97"/>
              <p:cNvSpPr txBox="1"/>
              <p:nvPr/>
            </p:nvSpPr>
            <p:spPr>
              <a:xfrm>
                <a:off x="159503" y="2735579"/>
                <a:ext cx="1519166" cy="384810"/>
              </a:xfrm>
              <a:prstGeom prst="rect">
                <a:avLst/>
              </a:prstGeom>
              <a:noFill/>
            </p:spPr>
            <p:txBody>
              <a:bodyPr wrap="square" rtlCol="0">
                <a:spAutoFit/>
              </a:bodyPr>
              <a:lstStyle/>
              <a:p>
                <a:pPr algn="ctr"/>
                <a:r>
                  <a:rPr lang="zh-CN" altLang="en-US" b="1" dirty="0">
                    <a:solidFill>
                      <a:srgbClr val="00B0F0"/>
                    </a:solidFill>
                    <a:latin typeface="微软雅黑" panose="020B0503020204020204" pitchFamily="34" charset="-122"/>
                    <a:ea typeface="微软雅黑" panose="020B0503020204020204" pitchFamily="34" charset="-122"/>
                  </a:rPr>
                  <a:t>添加标题</a:t>
                </a:r>
              </a:p>
            </p:txBody>
          </p:sp>
          <p:sp>
            <p:nvSpPr>
              <p:cNvPr id="39" name="文本框 98"/>
              <p:cNvSpPr txBox="1"/>
              <p:nvPr/>
            </p:nvSpPr>
            <p:spPr>
              <a:xfrm>
                <a:off x="155134" y="3153467"/>
                <a:ext cx="1660553" cy="117284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p>
            </p:txBody>
          </p:sp>
        </p:grpSp>
      </p:grpSp>
      <p:grpSp>
        <p:nvGrpSpPr>
          <p:cNvPr id="42" name="组合 41"/>
          <p:cNvGrpSpPr/>
          <p:nvPr/>
        </p:nvGrpSpPr>
        <p:grpSpPr>
          <a:xfrm>
            <a:off x="6168608" y="1478277"/>
            <a:ext cx="2269570" cy="4254979"/>
            <a:chOff x="1044840" y="1402871"/>
            <a:chExt cx="2269570" cy="4254979"/>
          </a:xfrm>
        </p:grpSpPr>
        <p:sp>
          <p:nvSpPr>
            <p:cNvPr id="43"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376679" y="1969842"/>
              <a:ext cx="1648460" cy="50665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785620" y="1402871"/>
              <a:ext cx="830580" cy="975045"/>
              <a:chOff x="6591300" y="1966752"/>
              <a:chExt cx="830580" cy="975045"/>
            </a:xfrm>
          </p:grpSpPr>
          <p:sp>
            <p:nvSpPr>
              <p:cNvPr id="51" name="任意多边形 50"/>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8" name="组合 47"/>
            <p:cNvGrpSpPr/>
            <p:nvPr/>
          </p:nvGrpSpPr>
          <p:grpSpPr>
            <a:xfrm>
              <a:off x="1377127" y="3488318"/>
              <a:ext cx="1637873" cy="1614185"/>
              <a:chOff x="105917" y="2729550"/>
              <a:chExt cx="1637873" cy="1614185"/>
            </a:xfrm>
          </p:grpSpPr>
          <p:sp>
            <p:nvSpPr>
              <p:cNvPr id="49" name="文本框 109"/>
              <p:cNvSpPr txBox="1"/>
              <p:nvPr/>
            </p:nvSpPr>
            <p:spPr>
              <a:xfrm>
                <a:off x="177925" y="2729550"/>
                <a:ext cx="1513872" cy="384810"/>
              </a:xfrm>
              <a:prstGeom prst="rect">
                <a:avLst/>
              </a:prstGeom>
              <a:noFill/>
            </p:spPr>
            <p:txBody>
              <a:bodyPr wrap="square" rtlCol="0">
                <a:spAutoFit/>
              </a:bodyPr>
              <a:lstStyle/>
              <a:p>
                <a:pPr algn="ctr"/>
                <a:r>
                  <a:rPr lang="zh-CN" altLang="en-US" b="1" dirty="0">
                    <a:solidFill>
                      <a:srgbClr val="00B050"/>
                    </a:solidFill>
                    <a:latin typeface="微软雅黑" panose="020B0503020204020204" pitchFamily="34" charset="-122"/>
                    <a:ea typeface="微软雅黑" panose="020B0503020204020204" pitchFamily="34" charset="-122"/>
                  </a:rPr>
                  <a:t>添加标题</a:t>
                </a:r>
              </a:p>
            </p:txBody>
          </p:sp>
          <p:sp>
            <p:nvSpPr>
              <p:cNvPr id="50" name="文本框 110"/>
              <p:cNvSpPr txBox="1"/>
              <p:nvPr/>
            </p:nvSpPr>
            <p:spPr>
              <a:xfrm>
                <a:off x="105917" y="3170890"/>
                <a:ext cx="1637873" cy="117284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p>
            </p:txBody>
          </p:sp>
        </p:grpSp>
      </p:grpSp>
      <p:grpSp>
        <p:nvGrpSpPr>
          <p:cNvPr id="53" name="组合 52"/>
          <p:cNvGrpSpPr/>
          <p:nvPr/>
        </p:nvGrpSpPr>
        <p:grpSpPr>
          <a:xfrm>
            <a:off x="8651566" y="1478277"/>
            <a:ext cx="2269570" cy="4254979"/>
            <a:chOff x="1044840" y="1402871"/>
            <a:chExt cx="2269570" cy="4254979"/>
          </a:xfrm>
        </p:grpSpPr>
        <p:sp>
          <p:nvSpPr>
            <p:cNvPr id="54"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376679" y="1969842"/>
              <a:ext cx="1648460" cy="506658"/>
            </a:xfrm>
            <a:prstGeom prst="rect">
              <a:avLst/>
            </a:prstGeom>
            <a:solidFill>
              <a:srgbClr val="00AF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785620" y="1402871"/>
              <a:ext cx="830580" cy="975045"/>
              <a:chOff x="6591300" y="1966752"/>
              <a:chExt cx="830580" cy="975045"/>
            </a:xfrm>
          </p:grpSpPr>
          <p:sp>
            <p:nvSpPr>
              <p:cNvPr id="62" name="任意多边形 61"/>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9" name="组合 58"/>
            <p:cNvGrpSpPr/>
            <p:nvPr/>
          </p:nvGrpSpPr>
          <p:grpSpPr>
            <a:xfrm>
              <a:off x="1395548" y="3494347"/>
              <a:ext cx="1660553" cy="1608156"/>
              <a:chOff x="124338" y="2735579"/>
              <a:chExt cx="1660553" cy="1608156"/>
            </a:xfrm>
          </p:grpSpPr>
          <p:sp>
            <p:nvSpPr>
              <p:cNvPr id="60" name="文本框 121"/>
              <p:cNvSpPr txBox="1"/>
              <p:nvPr/>
            </p:nvSpPr>
            <p:spPr>
              <a:xfrm>
                <a:off x="196346" y="2735579"/>
                <a:ext cx="1519166" cy="384810"/>
              </a:xfrm>
              <a:prstGeom prst="rect">
                <a:avLst/>
              </a:prstGeom>
              <a:noFill/>
            </p:spPr>
            <p:txBody>
              <a:bodyPr wrap="square" rtlCol="0">
                <a:spAutoFit/>
              </a:bodyPr>
              <a:lstStyle/>
              <a:p>
                <a:pPr algn="ctr"/>
                <a:r>
                  <a:rPr lang="zh-CN" altLang="en-US" b="1" dirty="0">
                    <a:solidFill>
                      <a:srgbClr val="00AF92"/>
                    </a:solidFill>
                    <a:latin typeface="微软雅黑" panose="020B0503020204020204" pitchFamily="34" charset="-122"/>
                    <a:ea typeface="微软雅黑" panose="020B0503020204020204" pitchFamily="34" charset="-122"/>
                  </a:rPr>
                  <a:t>添加标题</a:t>
                </a:r>
              </a:p>
            </p:txBody>
          </p:sp>
          <p:sp>
            <p:nvSpPr>
              <p:cNvPr id="61" name="文本框 122"/>
              <p:cNvSpPr txBox="1"/>
              <p:nvPr/>
            </p:nvSpPr>
            <p:spPr>
              <a:xfrm>
                <a:off x="124338" y="3170890"/>
                <a:ext cx="1660553" cy="117284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p>
            </p:txBody>
          </p:sp>
        </p:grpSp>
      </p:grpSp>
      <p:sp>
        <p:nvSpPr>
          <p:cNvPr id="64" name="Freeform 19"/>
          <p:cNvSpPr/>
          <p:nvPr/>
        </p:nvSpPr>
        <p:spPr bwMode="auto">
          <a:xfrm>
            <a:off x="9709013" y="2875644"/>
            <a:ext cx="229365" cy="448926"/>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00AF92"/>
          </a:solidFill>
          <a:ln>
            <a:noFill/>
          </a:ln>
          <a:effectLst/>
        </p:spPr>
        <p:txBody>
          <a:bodyPr vert="horz" wrap="square" lIns="91440" tIns="45720" rIns="91440" bIns="45720" numCol="1" anchor="t" anchorCtr="0" compatLnSpc="1"/>
          <a:lstStyle/>
          <a:p>
            <a:endParaRPr lang="zh-CN" altLang="en-US"/>
          </a:p>
        </p:txBody>
      </p:sp>
      <p:grpSp>
        <p:nvGrpSpPr>
          <p:cNvPr id="65" name="Group 22"/>
          <p:cNvGrpSpPr>
            <a:grpSpLocks noChangeAspect="1"/>
          </p:cNvGrpSpPr>
          <p:nvPr/>
        </p:nvGrpSpPr>
        <p:grpSpPr bwMode="auto">
          <a:xfrm>
            <a:off x="4671020" y="2919461"/>
            <a:ext cx="361292" cy="361292"/>
            <a:chOff x="3617" y="1935"/>
            <a:chExt cx="446" cy="446"/>
          </a:xfrm>
          <a:solidFill>
            <a:srgbClr val="00B0F0"/>
          </a:solidFill>
          <a:effectLst/>
        </p:grpSpPr>
        <p:sp>
          <p:nvSpPr>
            <p:cNvPr id="66"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Group 31"/>
          <p:cNvGrpSpPr>
            <a:grpSpLocks noChangeAspect="1"/>
          </p:cNvGrpSpPr>
          <p:nvPr/>
        </p:nvGrpSpPr>
        <p:grpSpPr bwMode="auto">
          <a:xfrm>
            <a:off x="7176720" y="2910956"/>
            <a:ext cx="294056" cy="378303"/>
            <a:chOff x="5177" y="1058"/>
            <a:chExt cx="363" cy="467"/>
          </a:xfrm>
          <a:solidFill>
            <a:srgbClr val="00B050"/>
          </a:solidFill>
          <a:effectLst/>
        </p:grpSpPr>
        <p:sp>
          <p:nvSpPr>
            <p:cNvPr id="69" name="Freeform 32"/>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4"/>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5"/>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1+#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0-#ppt_w/2"/>
                                          </p:val>
                                        </p:tav>
                                        <p:tav tm="100000">
                                          <p:val>
                                            <p:strVal val="#ppt_x"/>
                                          </p:val>
                                        </p:tav>
                                      </p:tavLst>
                                    </p:anim>
                                    <p:anim calcmode="lin" valueType="num">
                                      <p:cBhvr additive="base">
                                        <p:cTn id="16" dur="500" fill="hold"/>
                                        <p:tgtEl>
                                          <p:spTgt spid="7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100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nodeType="withEffect">
                                  <p:stCondLst>
                                    <p:cond delay="100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100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11" grpId="0"/>
      <p:bldP spid="6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等腰三角形 37"/>
          <p:cNvSpPr/>
          <p:nvPr/>
        </p:nvSpPr>
        <p:spPr>
          <a:xfrm rot="10800000">
            <a:off x="9819093" y="-27384"/>
            <a:ext cx="2386300" cy="2209154"/>
          </a:xfrm>
          <a:prstGeom prst="triangle">
            <a:avLst>
              <a:gd name="adj" fmla="val 0"/>
            </a:avLst>
          </a:prstGeom>
          <a:solidFill>
            <a:srgbClr val="00AF9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987" y="4698175"/>
            <a:ext cx="2386300" cy="2209154"/>
          </a:xfrm>
          <a:prstGeom prst="triangle">
            <a:avLst>
              <a:gd name="adj" fmla="val 0"/>
            </a:avLst>
          </a:prstGeom>
          <a:solidFill>
            <a:srgbClr val="00AF9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6193894" y="3157478"/>
            <a:ext cx="324036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49"/>
          <p:cNvSpPr/>
          <p:nvPr/>
        </p:nvSpPr>
        <p:spPr>
          <a:xfrm>
            <a:off x="6769735" y="2573020"/>
            <a:ext cx="2664460" cy="613410"/>
          </a:xfrm>
          <a:prstGeom prst="rect">
            <a:avLst/>
          </a:prstGeom>
          <a:effectLst/>
        </p:spPr>
        <p:txBody>
          <a:bodyPr wrap="square">
            <a:spAutoFit/>
          </a:bodyPr>
          <a:lstStyle/>
          <a:p>
            <a:pPr marL="0" lvl="1"/>
            <a:r>
              <a:rPr lang="zh-CN" altLang="en-US" sz="3200" b="1" dirty="0">
                <a:solidFill>
                  <a:srgbClr val="00AF92"/>
                </a:solidFill>
                <a:latin typeface="微软雅黑" panose="020B0503020204020204" pitchFamily="34" charset="-122"/>
                <a:ea typeface="微软雅黑" panose="020B0503020204020204" pitchFamily="34" charset="-122"/>
              </a:rPr>
              <a:t>此处添加标题</a:t>
            </a:r>
          </a:p>
        </p:txBody>
      </p:sp>
      <p:grpSp>
        <p:nvGrpSpPr>
          <p:cNvPr id="29" name="组合 28"/>
          <p:cNvGrpSpPr/>
          <p:nvPr/>
        </p:nvGrpSpPr>
        <p:grpSpPr>
          <a:xfrm>
            <a:off x="6917459" y="3301494"/>
            <a:ext cx="1436675" cy="227965"/>
            <a:chOff x="4369395" y="3284984"/>
            <a:chExt cx="1436675" cy="227965"/>
          </a:xfrm>
        </p:grpSpPr>
        <p:sp>
          <p:nvSpPr>
            <p:cNvPr id="30" name="文本框 2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31" name="组合 30"/>
            <p:cNvGrpSpPr/>
            <p:nvPr/>
          </p:nvGrpSpPr>
          <p:grpSpPr>
            <a:xfrm>
              <a:off x="4369395" y="3316401"/>
              <a:ext cx="168551" cy="168551"/>
              <a:chOff x="5005199" y="3717032"/>
              <a:chExt cx="168551" cy="168551"/>
            </a:xfrm>
          </p:grpSpPr>
          <p:sp>
            <p:nvSpPr>
              <p:cNvPr id="32" name="椭圆 3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3" name="等腰三角形 3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34" name="组合 33"/>
          <p:cNvGrpSpPr/>
          <p:nvPr/>
        </p:nvGrpSpPr>
        <p:grpSpPr>
          <a:xfrm>
            <a:off x="8282126" y="3301494"/>
            <a:ext cx="1436675" cy="227965"/>
            <a:chOff x="4369395" y="3284984"/>
            <a:chExt cx="1436675" cy="227965"/>
          </a:xfrm>
        </p:grpSpPr>
        <p:sp>
          <p:nvSpPr>
            <p:cNvPr id="3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1" name="等腰三角形 5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2" name="组合 51"/>
          <p:cNvGrpSpPr/>
          <p:nvPr/>
        </p:nvGrpSpPr>
        <p:grpSpPr>
          <a:xfrm>
            <a:off x="6913974" y="3590106"/>
            <a:ext cx="1436675" cy="227965"/>
            <a:chOff x="4369395" y="3284984"/>
            <a:chExt cx="1436675" cy="227965"/>
          </a:xfrm>
        </p:grpSpPr>
        <p:sp>
          <p:nvSpPr>
            <p:cNvPr id="5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54" name="组合 53"/>
            <p:cNvGrpSpPr/>
            <p:nvPr/>
          </p:nvGrpSpPr>
          <p:grpSpPr>
            <a:xfrm>
              <a:off x="4369395" y="3316401"/>
              <a:ext cx="168551" cy="168551"/>
              <a:chOff x="5005199" y="3717032"/>
              <a:chExt cx="168551" cy="168551"/>
            </a:xfrm>
          </p:grpSpPr>
          <p:sp>
            <p:nvSpPr>
              <p:cNvPr id="55" name="椭圆 5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6" name="等腰三角形 5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7" name="组合 56"/>
          <p:cNvGrpSpPr/>
          <p:nvPr/>
        </p:nvGrpSpPr>
        <p:grpSpPr>
          <a:xfrm>
            <a:off x="8282126" y="3589526"/>
            <a:ext cx="1436675" cy="227965"/>
            <a:chOff x="4369395" y="3284984"/>
            <a:chExt cx="1436675" cy="227965"/>
          </a:xfrm>
        </p:grpSpPr>
        <p:sp>
          <p:nvSpPr>
            <p:cNvPr id="5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59" name="组合 58"/>
            <p:cNvGrpSpPr/>
            <p:nvPr/>
          </p:nvGrpSpPr>
          <p:grpSpPr>
            <a:xfrm>
              <a:off x="4369395" y="3316401"/>
              <a:ext cx="168551" cy="168551"/>
              <a:chOff x="5005199" y="3717032"/>
              <a:chExt cx="168551" cy="168551"/>
            </a:xfrm>
          </p:grpSpPr>
          <p:sp>
            <p:nvSpPr>
              <p:cNvPr id="60" name="椭圆 5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1" name="等腰三角形 6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2" name="组合 61"/>
          <p:cNvGrpSpPr/>
          <p:nvPr/>
        </p:nvGrpSpPr>
        <p:grpSpPr>
          <a:xfrm>
            <a:off x="6913974" y="3878138"/>
            <a:ext cx="1436675" cy="227965"/>
            <a:chOff x="4369395" y="3284984"/>
            <a:chExt cx="1436675" cy="227965"/>
          </a:xfrm>
        </p:grpSpPr>
        <p:sp>
          <p:nvSpPr>
            <p:cNvPr id="6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4" name="组合 63"/>
            <p:cNvGrpSpPr/>
            <p:nvPr/>
          </p:nvGrpSpPr>
          <p:grpSpPr>
            <a:xfrm>
              <a:off x="4369395" y="3316401"/>
              <a:ext cx="168551" cy="168551"/>
              <a:chOff x="5005199" y="3717032"/>
              <a:chExt cx="168551" cy="168551"/>
            </a:xfrm>
          </p:grpSpPr>
          <p:sp>
            <p:nvSpPr>
              <p:cNvPr id="65" name="椭圆 6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6" name="等腰三角形 6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7" name="组合 66"/>
          <p:cNvGrpSpPr/>
          <p:nvPr/>
        </p:nvGrpSpPr>
        <p:grpSpPr>
          <a:xfrm>
            <a:off x="8282126" y="3877558"/>
            <a:ext cx="1436675" cy="227965"/>
            <a:chOff x="4369395" y="3284984"/>
            <a:chExt cx="1436675" cy="227965"/>
          </a:xfrm>
        </p:grpSpPr>
        <p:sp>
          <p:nvSpPr>
            <p:cNvPr id="6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pic>
        <p:nvPicPr>
          <p:cNvPr id="72" name="图片 71" descr="29c4f1de4e3a6cb8e96a74486d8f93f5"/>
          <p:cNvPicPr>
            <a:picLocks noChangeAspect="1"/>
          </p:cNvPicPr>
          <p:nvPr/>
        </p:nvPicPr>
        <p:blipFill>
          <a:blip r:embed="rId3"/>
          <a:stretch>
            <a:fillRect/>
          </a:stretch>
        </p:blipFill>
        <p:spPr>
          <a:xfrm>
            <a:off x="1750060" y="1615440"/>
            <a:ext cx="5207635" cy="308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500" fill="hold"/>
                                        <p:tgtEl>
                                          <p:spTgt spid="52"/>
                                        </p:tgtEl>
                                        <p:attrNameLst>
                                          <p:attrName>ppt_x</p:attrName>
                                        </p:attrNameLst>
                                      </p:cBhvr>
                                      <p:tavLst>
                                        <p:tav tm="0">
                                          <p:val>
                                            <p:strVal val="#ppt_x"/>
                                          </p:val>
                                        </p:tav>
                                        <p:tav tm="100000">
                                          <p:val>
                                            <p:strVal val="#ppt_x"/>
                                          </p:val>
                                        </p:tav>
                                      </p:tavLst>
                                    </p:anim>
                                    <p:anim calcmode="lin" valueType="num">
                                      <p:cBhvr additive="base">
                                        <p:cTn id="27" dur="500" fill="hold"/>
                                        <p:tgtEl>
                                          <p:spTgt spid="5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500" fill="hold"/>
                                        <p:tgtEl>
                                          <p:spTgt spid="62"/>
                                        </p:tgtEl>
                                        <p:attrNameLst>
                                          <p:attrName>ppt_x</p:attrName>
                                        </p:attrNameLst>
                                      </p:cBhvr>
                                      <p:tavLst>
                                        <p:tav tm="0">
                                          <p:val>
                                            <p:strVal val="#ppt_x"/>
                                          </p:val>
                                        </p:tav>
                                        <p:tav tm="100000">
                                          <p:val>
                                            <p:strVal val="#ppt_x"/>
                                          </p:val>
                                        </p:tav>
                                      </p:tavLst>
                                    </p:anim>
                                    <p:anim calcmode="lin" valueType="num">
                                      <p:cBhvr additive="base">
                                        <p:cTn id="37" dur="50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ppt_x"/>
                                          </p:val>
                                        </p:tav>
                                        <p:tav tm="100000">
                                          <p:val>
                                            <p:strVal val="#ppt_x"/>
                                          </p:val>
                                        </p:tav>
                                      </p:tavLst>
                                    </p:anim>
                                    <p:anim calcmode="lin" valueType="num">
                                      <p:cBhvr additive="base">
                                        <p:cTn id="4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58" name="组合 57"/>
          <p:cNvGrpSpPr/>
          <p:nvPr/>
        </p:nvGrpSpPr>
        <p:grpSpPr>
          <a:xfrm>
            <a:off x="7896800" y="341149"/>
            <a:ext cx="604358" cy="216024"/>
            <a:chOff x="264939" y="188640"/>
            <a:chExt cx="604358" cy="216024"/>
          </a:xfrm>
        </p:grpSpPr>
        <p:sp>
          <p:nvSpPr>
            <p:cNvPr id="59" name="燕尾形 5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燕尾形 5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燕尾形 6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2" name="组合 61"/>
          <p:cNvGrpSpPr/>
          <p:nvPr/>
        </p:nvGrpSpPr>
        <p:grpSpPr>
          <a:xfrm rot="10800000">
            <a:off x="3720336" y="341149"/>
            <a:ext cx="604358" cy="216024"/>
            <a:chOff x="264939" y="188640"/>
            <a:chExt cx="604358" cy="216024"/>
          </a:xfrm>
        </p:grpSpPr>
        <p:sp>
          <p:nvSpPr>
            <p:cNvPr id="63" name="燕尾形 6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燕尾形 6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燕尾形 6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2" name="矩形 11"/>
          <p:cNvSpPr/>
          <p:nvPr/>
        </p:nvSpPr>
        <p:spPr>
          <a:xfrm>
            <a:off x="4658099" y="2394854"/>
            <a:ext cx="2728685" cy="2549142"/>
          </a:xfrm>
          <a:prstGeom prst="rect">
            <a:avLst/>
          </a:prstGeom>
          <a:noFill/>
          <a:ln w="19050">
            <a:solidFill>
              <a:srgbClr val="FA783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2"/>
          <p:cNvGrpSpPr/>
          <p:nvPr/>
        </p:nvGrpSpPr>
        <p:grpSpPr>
          <a:xfrm>
            <a:off x="3793761" y="1397817"/>
            <a:ext cx="2461259" cy="3290440"/>
            <a:chOff x="4627786" y="1746937"/>
            <a:chExt cx="2798451" cy="3741232"/>
          </a:xfrm>
        </p:grpSpPr>
        <p:sp>
          <p:nvSpPr>
            <p:cNvPr id="14" name="圆角矩形 13"/>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rgbClr val="FF6D67"/>
            </a:solidFill>
            <a:ln w="15875">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 name="组合 16"/>
          <p:cNvGrpSpPr/>
          <p:nvPr/>
        </p:nvGrpSpPr>
        <p:grpSpPr>
          <a:xfrm>
            <a:off x="6491254" y="1397817"/>
            <a:ext cx="2461259" cy="3290440"/>
            <a:chOff x="4627786" y="1746937"/>
            <a:chExt cx="2798451" cy="3741232"/>
          </a:xfrm>
        </p:grpSpPr>
        <p:sp>
          <p:nvSpPr>
            <p:cNvPr id="18" name="圆角矩形 17"/>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rgbClr val="00B0F0"/>
            </a:soli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1" name="组合 20"/>
          <p:cNvGrpSpPr/>
          <p:nvPr/>
        </p:nvGrpSpPr>
        <p:grpSpPr>
          <a:xfrm>
            <a:off x="3793761" y="3665341"/>
            <a:ext cx="2461259" cy="3290440"/>
            <a:chOff x="4627786" y="1746937"/>
            <a:chExt cx="2798451" cy="3741232"/>
          </a:xfrm>
        </p:grpSpPr>
        <p:sp>
          <p:nvSpPr>
            <p:cNvPr id="22" name="圆角矩形 21"/>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任意多边形 23"/>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rgbClr val="00B050"/>
            </a:soli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6491254" y="3665341"/>
            <a:ext cx="2461259" cy="3290440"/>
            <a:chOff x="4627786" y="1746937"/>
            <a:chExt cx="2798451" cy="3741232"/>
          </a:xfrm>
        </p:grpSpPr>
        <p:sp>
          <p:nvSpPr>
            <p:cNvPr id="26" name="圆角矩形 25"/>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rgbClr val="00AF92"/>
            </a:soli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文本框 45"/>
          <p:cNvSpPr txBox="1"/>
          <p:nvPr/>
        </p:nvSpPr>
        <p:spPr>
          <a:xfrm>
            <a:off x="4080376" y="2236802"/>
            <a:ext cx="1239864" cy="398780"/>
          </a:xfrm>
          <a:prstGeom prst="rect">
            <a:avLst/>
          </a:prstGeom>
          <a:noFill/>
        </p:spPr>
        <p:txBody>
          <a:bodyPr wrap="square" rtlCol="0">
            <a:spAutoFit/>
          </a:bodyPr>
          <a:lstStyle/>
          <a:p>
            <a:pPr algn="ctr"/>
            <a:r>
              <a:rPr lang="en-US" altLang="zh-CN" sz="2000" dirty="0">
                <a:solidFill>
                  <a:srgbClr val="FF6D67"/>
                </a:solidFill>
                <a:latin typeface="Impact MT Std" pitchFamily="34" charset="0"/>
                <a:ea typeface="方正兰亭黑简体" panose="02000000000000000000" pitchFamily="2" charset="-122"/>
              </a:rPr>
              <a:t>25</a:t>
            </a:r>
            <a:r>
              <a:rPr lang="en-US" altLang="zh-CN" sz="1400" dirty="0">
                <a:solidFill>
                  <a:srgbClr val="FF6D67"/>
                </a:solidFill>
                <a:latin typeface="Impact MT Std" pitchFamily="34" charset="0"/>
                <a:ea typeface="方正兰亭黑简体" panose="02000000000000000000" pitchFamily="2" charset="-122"/>
              </a:rPr>
              <a:t>%</a:t>
            </a:r>
            <a:endParaRPr lang="zh-CN" altLang="en-US" sz="2000" dirty="0">
              <a:solidFill>
                <a:srgbClr val="FF6D67"/>
              </a:solidFill>
              <a:latin typeface="Impact MT Std" pitchFamily="34" charset="0"/>
              <a:ea typeface="方正兰亭黑简体" panose="02000000000000000000" pitchFamily="2" charset="-122"/>
            </a:endParaRPr>
          </a:p>
        </p:txBody>
      </p:sp>
      <p:sp>
        <p:nvSpPr>
          <p:cNvPr id="30" name="文本框 46"/>
          <p:cNvSpPr txBox="1"/>
          <p:nvPr/>
        </p:nvSpPr>
        <p:spPr>
          <a:xfrm>
            <a:off x="6777869" y="2236802"/>
            <a:ext cx="1239864" cy="398780"/>
          </a:xfrm>
          <a:prstGeom prst="rect">
            <a:avLst/>
          </a:prstGeom>
          <a:noFill/>
        </p:spPr>
        <p:txBody>
          <a:bodyPr wrap="square" rtlCol="0">
            <a:spAutoFit/>
          </a:bodyPr>
          <a:lstStyle/>
          <a:p>
            <a:pPr algn="ctr"/>
            <a:r>
              <a:rPr lang="en-US" altLang="zh-CN" sz="2000" dirty="0">
                <a:solidFill>
                  <a:srgbClr val="00B0F0"/>
                </a:solidFill>
                <a:latin typeface="Impact MT Std" pitchFamily="34" charset="0"/>
                <a:ea typeface="方正兰亭黑简体" panose="02000000000000000000" pitchFamily="2" charset="-122"/>
              </a:rPr>
              <a:t>10</a:t>
            </a:r>
            <a:r>
              <a:rPr lang="en-US" altLang="zh-CN" sz="1400" dirty="0">
                <a:solidFill>
                  <a:srgbClr val="00B0F0"/>
                </a:solidFill>
                <a:latin typeface="Impact MT Std" pitchFamily="34" charset="0"/>
                <a:ea typeface="方正兰亭黑简体" panose="02000000000000000000" pitchFamily="2" charset="-122"/>
              </a:rPr>
              <a:t>%</a:t>
            </a:r>
            <a:endParaRPr lang="zh-CN" altLang="en-US" sz="1400" dirty="0">
              <a:solidFill>
                <a:srgbClr val="00B0F0"/>
              </a:solidFill>
              <a:latin typeface="Impact MT Std" pitchFamily="34" charset="0"/>
              <a:ea typeface="方正兰亭黑简体" panose="02000000000000000000" pitchFamily="2" charset="-122"/>
            </a:endParaRPr>
          </a:p>
        </p:txBody>
      </p:sp>
      <p:sp>
        <p:nvSpPr>
          <p:cNvPr id="31" name="文本框 49"/>
          <p:cNvSpPr txBox="1"/>
          <p:nvPr/>
        </p:nvSpPr>
        <p:spPr>
          <a:xfrm>
            <a:off x="4037291" y="4509120"/>
            <a:ext cx="1239864" cy="398780"/>
          </a:xfrm>
          <a:prstGeom prst="rect">
            <a:avLst/>
          </a:prstGeom>
          <a:noFill/>
        </p:spPr>
        <p:txBody>
          <a:bodyPr wrap="square" rtlCol="0">
            <a:spAutoFit/>
          </a:bodyPr>
          <a:lstStyle/>
          <a:p>
            <a:pPr algn="ctr"/>
            <a:r>
              <a:rPr lang="en-US" altLang="zh-CN" sz="2000" dirty="0">
                <a:solidFill>
                  <a:srgbClr val="00B050"/>
                </a:solidFill>
                <a:latin typeface="Impact MT Std" pitchFamily="34" charset="0"/>
                <a:ea typeface="方正兰亭黑简体" panose="02000000000000000000" pitchFamily="2" charset="-122"/>
              </a:rPr>
              <a:t>25</a:t>
            </a:r>
            <a:r>
              <a:rPr lang="en-US" altLang="zh-CN" sz="1400" dirty="0">
                <a:solidFill>
                  <a:srgbClr val="00B050"/>
                </a:solidFill>
                <a:latin typeface="Impact MT Std" pitchFamily="34" charset="0"/>
                <a:ea typeface="方正兰亭黑简体" panose="02000000000000000000" pitchFamily="2" charset="-122"/>
              </a:rPr>
              <a:t>%</a:t>
            </a:r>
            <a:endParaRPr lang="zh-CN" altLang="en-US" sz="2000" dirty="0">
              <a:solidFill>
                <a:srgbClr val="00B050"/>
              </a:solidFill>
              <a:latin typeface="Impact MT Std" pitchFamily="34" charset="0"/>
              <a:ea typeface="方正兰亭黑简体" panose="02000000000000000000" pitchFamily="2" charset="-122"/>
            </a:endParaRPr>
          </a:p>
        </p:txBody>
      </p:sp>
      <p:sp>
        <p:nvSpPr>
          <p:cNvPr id="32" name="文本框 50"/>
          <p:cNvSpPr txBox="1"/>
          <p:nvPr/>
        </p:nvSpPr>
        <p:spPr>
          <a:xfrm>
            <a:off x="6734784" y="4509120"/>
            <a:ext cx="1239864" cy="398780"/>
          </a:xfrm>
          <a:prstGeom prst="rect">
            <a:avLst/>
          </a:prstGeom>
          <a:noFill/>
        </p:spPr>
        <p:txBody>
          <a:bodyPr wrap="square" rtlCol="0">
            <a:spAutoFit/>
          </a:bodyPr>
          <a:lstStyle/>
          <a:p>
            <a:pPr algn="ctr"/>
            <a:r>
              <a:rPr lang="en-US" altLang="zh-CN" sz="2000" dirty="0">
                <a:solidFill>
                  <a:srgbClr val="00AF92"/>
                </a:solidFill>
                <a:latin typeface="Impact MT Std" pitchFamily="34" charset="0"/>
                <a:ea typeface="方正兰亭黑简体" panose="02000000000000000000" pitchFamily="2" charset="-122"/>
              </a:rPr>
              <a:t>40</a:t>
            </a:r>
            <a:r>
              <a:rPr lang="en-US" altLang="zh-CN" sz="1400" dirty="0">
                <a:solidFill>
                  <a:srgbClr val="00AF92"/>
                </a:solidFill>
                <a:latin typeface="Impact MT Std" pitchFamily="34" charset="0"/>
                <a:ea typeface="方正兰亭黑简体" panose="02000000000000000000" pitchFamily="2" charset="-122"/>
              </a:rPr>
              <a:t>%</a:t>
            </a:r>
            <a:endParaRPr lang="zh-CN" altLang="en-US" sz="1400" dirty="0">
              <a:solidFill>
                <a:srgbClr val="00AF92"/>
              </a:solidFill>
              <a:latin typeface="Impact MT Std" pitchFamily="34" charset="0"/>
              <a:ea typeface="方正兰亭黑简体" panose="02000000000000000000" pitchFamily="2" charset="-122"/>
            </a:endParaRPr>
          </a:p>
        </p:txBody>
      </p:sp>
      <p:grpSp>
        <p:nvGrpSpPr>
          <p:cNvPr id="33" name="组合 32"/>
          <p:cNvGrpSpPr/>
          <p:nvPr/>
        </p:nvGrpSpPr>
        <p:grpSpPr>
          <a:xfrm flipV="1">
            <a:off x="7920931" y="1345595"/>
            <a:ext cx="2438687" cy="732476"/>
            <a:chOff x="5246304" y="4593021"/>
            <a:chExt cx="2438687" cy="732476"/>
          </a:xfrm>
        </p:grpSpPr>
        <p:sp>
          <p:nvSpPr>
            <p:cNvPr id="34" name="椭圆 33"/>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6" name="组合 35"/>
          <p:cNvGrpSpPr/>
          <p:nvPr/>
        </p:nvGrpSpPr>
        <p:grpSpPr>
          <a:xfrm flipH="1" flipV="1">
            <a:off x="1649629" y="1335244"/>
            <a:ext cx="2438687" cy="732476"/>
            <a:chOff x="5246304" y="4593021"/>
            <a:chExt cx="2438687" cy="732476"/>
          </a:xfrm>
        </p:grpSpPr>
        <p:sp>
          <p:nvSpPr>
            <p:cNvPr id="37" name="椭圆 36"/>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任意多边形 3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9" name="文本框 77"/>
          <p:cNvSpPr txBox="1"/>
          <p:nvPr/>
        </p:nvSpPr>
        <p:spPr>
          <a:xfrm>
            <a:off x="1556071" y="1835532"/>
            <a:ext cx="1762023" cy="384810"/>
          </a:xfrm>
          <a:prstGeom prst="rect">
            <a:avLst/>
          </a:prstGeom>
          <a:noFill/>
        </p:spPr>
        <p:txBody>
          <a:bodyPr wrap="square" rtlCol="0">
            <a:spAutoFit/>
          </a:bodyPr>
          <a:lstStyle/>
          <a:p>
            <a:r>
              <a:rPr lang="zh-CN" altLang="en-US" b="1" dirty="0">
                <a:solidFill>
                  <a:srgbClr val="FF6D67"/>
                </a:solidFill>
                <a:latin typeface="微软雅黑" panose="020B0503020204020204" pitchFamily="34" charset="-122"/>
                <a:ea typeface="微软雅黑" panose="020B0503020204020204" pitchFamily="34" charset="-122"/>
              </a:rPr>
              <a:t>在此添加标题</a:t>
            </a:r>
          </a:p>
        </p:txBody>
      </p:sp>
      <p:sp>
        <p:nvSpPr>
          <p:cNvPr id="40" name="文本框 78"/>
          <p:cNvSpPr txBox="1"/>
          <p:nvPr/>
        </p:nvSpPr>
        <p:spPr>
          <a:xfrm>
            <a:off x="1557385" y="2136397"/>
            <a:ext cx="2101848"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grpSp>
        <p:nvGrpSpPr>
          <p:cNvPr id="41" name="组合 40"/>
          <p:cNvGrpSpPr/>
          <p:nvPr/>
        </p:nvGrpSpPr>
        <p:grpSpPr>
          <a:xfrm>
            <a:off x="7903316" y="5310412"/>
            <a:ext cx="2438687" cy="732476"/>
            <a:chOff x="5246304" y="4593021"/>
            <a:chExt cx="2438687" cy="732476"/>
          </a:xfrm>
        </p:grpSpPr>
        <p:sp>
          <p:nvSpPr>
            <p:cNvPr id="42" name="椭圆 41"/>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任意多边形 42"/>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4" name="组合 43"/>
          <p:cNvGrpSpPr/>
          <p:nvPr/>
        </p:nvGrpSpPr>
        <p:grpSpPr>
          <a:xfrm flipH="1">
            <a:off x="1644844" y="5295898"/>
            <a:ext cx="2438687" cy="732476"/>
            <a:chOff x="5246304" y="4593021"/>
            <a:chExt cx="2438687" cy="732476"/>
          </a:xfrm>
        </p:grpSpPr>
        <p:sp>
          <p:nvSpPr>
            <p:cNvPr id="45" name="椭圆 44"/>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任意多边形 45"/>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7" name="文本框 101"/>
          <p:cNvSpPr txBox="1"/>
          <p:nvPr/>
        </p:nvSpPr>
        <p:spPr>
          <a:xfrm>
            <a:off x="1546093" y="1388585"/>
            <a:ext cx="811683" cy="521970"/>
          </a:xfrm>
          <a:prstGeom prst="rect">
            <a:avLst/>
          </a:prstGeom>
          <a:noFill/>
        </p:spPr>
        <p:txBody>
          <a:bodyPr wrap="square" rtlCol="0">
            <a:spAutoFit/>
          </a:bodyPr>
          <a:lstStyle/>
          <a:p>
            <a:pPr algn="ctr"/>
            <a:r>
              <a:rPr lang="en-US" altLang="zh-CN" sz="2800" dirty="0">
                <a:solidFill>
                  <a:srgbClr val="FF6D67"/>
                </a:solidFill>
                <a:latin typeface="Impact MT Std" pitchFamily="34" charset="0"/>
                <a:ea typeface="方正兰亭黑简体" panose="02000000000000000000" pitchFamily="2" charset="-122"/>
              </a:rPr>
              <a:t>01</a:t>
            </a:r>
            <a:endParaRPr lang="zh-CN" altLang="en-US" sz="2800" dirty="0">
              <a:solidFill>
                <a:srgbClr val="FF6D67"/>
              </a:solidFill>
              <a:latin typeface="Impact MT Std" pitchFamily="34" charset="0"/>
              <a:ea typeface="方正兰亭黑简体" panose="02000000000000000000" pitchFamily="2" charset="-122"/>
            </a:endParaRPr>
          </a:p>
        </p:txBody>
      </p:sp>
      <p:sp>
        <p:nvSpPr>
          <p:cNvPr id="48" name="文本框 102"/>
          <p:cNvSpPr txBox="1"/>
          <p:nvPr/>
        </p:nvSpPr>
        <p:spPr>
          <a:xfrm>
            <a:off x="1556071" y="4774698"/>
            <a:ext cx="1762023" cy="384810"/>
          </a:xfrm>
          <a:prstGeom prst="rect">
            <a:avLst/>
          </a:prstGeom>
          <a:noFill/>
        </p:spPr>
        <p:txBody>
          <a:bodyPr wrap="square" rtlCol="0">
            <a:spAutoFit/>
          </a:bodyPr>
          <a:lstStyle/>
          <a:p>
            <a:r>
              <a:rPr lang="zh-CN" altLang="en-US" b="1" dirty="0">
                <a:solidFill>
                  <a:srgbClr val="00B050"/>
                </a:solidFill>
                <a:latin typeface="微软雅黑" panose="020B0503020204020204" pitchFamily="34" charset="-122"/>
                <a:ea typeface="微软雅黑" panose="020B0503020204020204" pitchFamily="34" charset="-122"/>
              </a:rPr>
              <a:t>在此添加标题</a:t>
            </a:r>
          </a:p>
        </p:txBody>
      </p:sp>
      <p:sp>
        <p:nvSpPr>
          <p:cNvPr id="49" name="文本框 103"/>
          <p:cNvSpPr txBox="1"/>
          <p:nvPr/>
        </p:nvSpPr>
        <p:spPr>
          <a:xfrm>
            <a:off x="1557385" y="5109279"/>
            <a:ext cx="2101848"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50" name="文本框 104"/>
          <p:cNvSpPr txBox="1"/>
          <p:nvPr/>
        </p:nvSpPr>
        <p:spPr>
          <a:xfrm>
            <a:off x="1568953" y="4365104"/>
            <a:ext cx="811683" cy="521970"/>
          </a:xfrm>
          <a:prstGeom prst="rect">
            <a:avLst/>
          </a:prstGeom>
          <a:noFill/>
        </p:spPr>
        <p:txBody>
          <a:bodyPr wrap="square" rtlCol="0">
            <a:spAutoFit/>
          </a:bodyPr>
          <a:lstStyle/>
          <a:p>
            <a:pPr algn="ctr"/>
            <a:r>
              <a:rPr lang="en-US" altLang="zh-CN" sz="2800" dirty="0">
                <a:solidFill>
                  <a:srgbClr val="00B050"/>
                </a:solidFill>
                <a:latin typeface="Impact MT Std" pitchFamily="34" charset="0"/>
                <a:ea typeface="方正兰亭黑简体" panose="02000000000000000000" pitchFamily="2" charset="-122"/>
              </a:rPr>
              <a:t>02</a:t>
            </a:r>
            <a:endParaRPr lang="zh-CN" altLang="en-US" sz="2800" dirty="0">
              <a:solidFill>
                <a:srgbClr val="00B050"/>
              </a:solidFill>
              <a:latin typeface="Impact MT Std" pitchFamily="34" charset="0"/>
              <a:ea typeface="方正兰亭黑简体" panose="02000000000000000000" pitchFamily="2" charset="-122"/>
            </a:endParaRPr>
          </a:p>
        </p:txBody>
      </p:sp>
      <p:sp>
        <p:nvSpPr>
          <p:cNvPr id="51" name="文本框 105"/>
          <p:cNvSpPr txBox="1"/>
          <p:nvPr/>
        </p:nvSpPr>
        <p:spPr>
          <a:xfrm>
            <a:off x="8547338" y="1835532"/>
            <a:ext cx="1762023" cy="384810"/>
          </a:xfrm>
          <a:prstGeom prst="rect">
            <a:avLst/>
          </a:prstGeom>
          <a:noFill/>
        </p:spPr>
        <p:txBody>
          <a:bodyPr wrap="square" rtlCol="0">
            <a:spAutoFit/>
          </a:bodyPr>
          <a:lstStyle/>
          <a:p>
            <a:r>
              <a:rPr lang="zh-CN" altLang="en-US" b="1" dirty="0">
                <a:solidFill>
                  <a:srgbClr val="00B0F0"/>
                </a:solidFill>
                <a:latin typeface="微软雅黑" panose="020B0503020204020204" pitchFamily="34" charset="-122"/>
                <a:ea typeface="微软雅黑" panose="020B0503020204020204" pitchFamily="34" charset="-122"/>
              </a:rPr>
              <a:t>在此添加标题</a:t>
            </a:r>
          </a:p>
        </p:txBody>
      </p:sp>
      <p:sp>
        <p:nvSpPr>
          <p:cNvPr id="52" name="文本框 106"/>
          <p:cNvSpPr txBox="1"/>
          <p:nvPr/>
        </p:nvSpPr>
        <p:spPr>
          <a:xfrm>
            <a:off x="8548652" y="2136397"/>
            <a:ext cx="2101848"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53" name="文本框 107"/>
          <p:cNvSpPr txBox="1"/>
          <p:nvPr/>
        </p:nvSpPr>
        <p:spPr>
          <a:xfrm>
            <a:off x="8547338" y="4774698"/>
            <a:ext cx="1762023" cy="384810"/>
          </a:xfrm>
          <a:prstGeom prst="rect">
            <a:avLst/>
          </a:prstGeom>
          <a:noFill/>
        </p:spPr>
        <p:txBody>
          <a:bodyPr wrap="square" rtlCol="0">
            <a:spAutoFit/>
          </a:bodyPr>
          <a:lstStyle/>
          <a:p>
            <a:r>
              <a:rPr lang="zh-CN" altLang="en-US" b="1" dirty="0">
                <a:solidFill>
                  <a:srgbClr val="00AF92"/>
                </a:solidFill>
                <a:latin typeface="微软雅黑" panose="020B0503020204020204" pitchFamily="34" charset="-122"/>
                <a:ea typeface="微软雅黑" panose="020B0503020204020204" pitchFamily="34" charset="-122"/>
              </a:rPr>
              <a:t>在此添加标题</a:t>
            </a:r>
          </a:p>
        </p:txBody>
      </p:sp>
      <p:sp>
        <p:nvSpPr>
          <p:cNvPr id="54" name="文本框 108"/>
          <p:cNvSpPr txBox="1"/>
          <p:nvPr/>
        </p:nvSpPr>
        <p:spPr>
          <a:xfrm>
            <a:off x="8548652" y="5109279"/>
            <a:ext cx="2101848"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55" name="文本框 109"/>
          <p:cNvSpPr txBox="1"/>
          <p:nvPr/>
        </p:nvSpPr>
        <p:spPr>
          <a:xfrm>
            <a:off x="8597285" y="1388585"/>
            <a:ext cx="811683" cy="521970"/>
          </a:xfrm>
          <a:prstGeom prst="rect">
            <a:avLst/>
          </a:prstGeom>
          <a:noFill/>
        </p:spPr>
        <p:txBody>
          <a:bodyPr wrap="square" rtlCol="0">
            <a:spAutoFit/>
          </a:bodyPr>
          <a:lstStyle/>
          <a:p>
            <a:pPr algn="ctr"/>
            <a:r>
              <a:rPr lang="en-US" altLang="zh-CN" sz="2800" dirty="0">
                <a:solidFill>
                  <a:srgbClr val="00B0F0"/>
                </a:solidFill>
                <a:latin typeface="Impact MT Std" pitchFamily="34" charset="0"/>
                <a:ea typeface="方正兰亭黑简体" panose="02000000000000000000" pitchFamily="2" charset="-122"/>
              </a:rPr>
              <a:t>03</a:t>
            </a:r>
            <a:endParaRPr lang="zh-CN" altLang="en-US" sz="2800" dirty="0">
              <a:solidFill>
                <a:srgbClr val="00B0F0"/>
              </a:solidFill>
              <a:latin typeface="Impact MT Std" pitchFamily="34" charset="0"/>
              <a:ea typeface="方正兰亭黑简体" panose="02000000000000000000" pitchFamily="2" charset="-122"/>
            </a:endParaRPr>
          </a:p>
        </p:txBody>
      </p:sp>
      <p:sp>
        <p:nvSpPr>
          <p:cNvPr id="56" name="文本框 110"/>
          <p:cNvSpPr txBox="1"/>
          <p:nvPr/>
        </p:nvSpPr>
        <p:spPr>
          <a:xfrm>
            <a:off x="8577281" y="4365104"/>
            <a:ext cx="811683" cy="521970"/>
          </a:xfrm>
          <a:prstGeom prst="rect">
            <a:avLst/>
          </a:prstGeom>
          <a:noFill/>
        </p:spPr>
        <p:txBody>
          <a:bodyPr wrap="square" rtlCol="0">
            <a:spAutoFit/>
          </a:bodyPr>
          <a:lstStyle/>
          <a:p>
            <a:pPr algn="ctr"/>
            <a:r>
              <a:rPr lang="en-US" altLang="zh-CN" sz="2800" dirty="0">
                <a:solidFill>
                  <a:srgbClr val="00AF92"/>
                </a:solidFill>
                <a:latin typeface="Impact MT Std" pitchFamily="34" charset="0"/>
                <a:ea typeface="方正兰亭黑简体" panose="02000000000000000000" pitchFamily="2" charset="-122"/>
              </a:rPr>
              <a:t>04</a:t>
            </a:r>
            <a:endParaRPr lang="zh-CN" altLang="en-US" sz="2800" dirty="0">
              <a:solidFill>
                <a:srgbClr val="00AF92"/>
              </a:solidFill>
              <a:latin typeface="Impact MT Std" pitchFamily="34" charset="0"/>
              <a:ea typeface="方正兰亭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1+#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0-#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1"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4500"/>
                            </p:stCondLst>
                            <p:childTnLst>
                              <p:par>
                                <p:cTn id="38" presetID="22" presetClass="entr" presetSubtype="4"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500"/>
                                        <p:tgtEl>
                                          <p:spTgt spid="36"/>
                                        </p:tgtEl>
                                      </p:cBhvr>
                                    </p:animEffect>
                                  </p:childTnLst>
                                </p:cTn>
                              </p:par>
                              <p:par>
                                <p:cTn id="41" presetID="2" presetClass="entr" presetSubtype="8" fill="hold" grpId="0" nodeType="withEffect">
                                  <p:stCondLst>
                                    <p:cond delay="5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0-#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42"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6500"/>
                            </p:stCondLst>
                            <p:childTnLst>
                              <p:par>
                                <p:cTn id="64" presetID="22" presetClass="entr" presetSubtype="1"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up)">
                                      <p:cBhvr>
                                        <p:cTn id="66" dur="500"/>
                                        <p:tgtEl>
                                          <p:spTgt spid="44"/>
                                        </p:tgtEl>
                                      </p:cBhvr>
                                    </p:animEffect>
                                  </p:childTnLst>
                                </p:cTn>
                              </p:par>
                              <p:par>
                                <p:cTn id="67" presetID="2" presetClass="entr" presetSubtype="8" fill="hold" grpId="0" nodeType="withEffect">
                                  <p:stCondLst>
                                    <p:cond delay="50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0-#ppt_w/2"/>
                                          </p:val>
                                        </p:tav>
                                        <p:tav tm="100000">
                                          <p:val>
                                            <p:strVal val="#ppt_x"/>
                                          </p:val>
                                        </p:tav>
                                      </p:tavLst>
                                    </p:anim>
                                    <p:anim calcmode="lin" valueType="num">
                                      <p:cBhvr additive="base">
                                        <p:cTn id="70" dur="500" fill="hold"/>
                                        <p:tgtEl>
                                          <p:spTgt spid="48"/>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5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0-#ppt_w/2"/>
                                          </p:val>
                                        </p:tav>
                                        <p:tav tm="100000">
                                          <p:val>
                                            <p:strVal val="#ppt_x"/>
                                          </p:val>
                                        </p:tav>
                                      </p:tavLst>
                                    </p:anim>
                                    <p:anim calcmode="lin" valueType="num">
                                      <p:cBhvr additive="base">
                                        <p:cTn id="74" dur="500" fill="hold"/>
                                        <p:tgtEl>
                                          <p:spTgt spid="49"/>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50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0-#ppt_w/2"/>
                                          </p:val>
                                        </p:tav>
                                        <p:tav tm="100000">
                                          <p:val>
                                            <p:strVal val="#ppt_x"/>
                                          </p:val>
                                        </p:tav>
                                      </p:tavLst>
                                    </p:anim>
                                    <p:anim calcmode="lin" valueType="num">
                                      <p:cBhvr additive="base">
                                        <p:cTn id="78" dur="500" fill="hold"/>
                                        <p:tgtEl>
                                          <p:spTgt spid="50"/>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par>
                          <p:cTn id="89" fill="hold">
                            <p:stCondLst>
                              <p:cond delay="8500"/>
                            </p:stCondLst>
                            <p:childTnLst>
                              <p:par>
                                <p:cTn id="90" presetID="22" presetClass="entr" presetSubtype="4"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down)">
                                      <p:cBhvr>
                                        <p:cTn id="92" dur="500"/>
                                        <p:tgtEl>
                                          <p:spTgt spid="33"/>
                                        </p:tgtEl>
                                      </p:cBhvr>
                                    </p:animEffect>
                                  </p:childTnLst>
                                </p:cTn>
                              </p:par>
                              <p:par>
                                <p:cTn id="93" presetID="2" presetClass="entr" presetSubtype="2" fill="hold" grpId="0" nodeType="withEffect">
                                  <p:stCondLst>
                                    <p:cond delay="50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1+#ppt_w/2"/>
                                          </p:val>
                                        </p:tav>
                                        <p:tav tm="100000">
                                          <p:val>
                                            <p:strVal val="#ppt_x"/>
                                          </p:val>
                                        </p:tav>
                                      </p:tavLst>
                                    </p:anim>
                                    <p:anim calcmode="lin" valueType="num">
                                      <p:cBhvr additive="base">
                                        <p:cTn id="96" dur="500" fill="hold"/>
                                        <p:tgtEl>
                                          <p:spTgt spid="51"/>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500"/>
                                  </p:stCondLst>
                                  <p:childTnLst>
                                    <p:set>
                                      <p:cBhvr>
                                        <p:cTn id="98" dur="1" fill="hold">
                                          <p:stCondLst>
                                            <p:cond delay="0"/>
                                          </p:stCondLst>
                                        </p:cTn>
                                        <p:tgtEl>
                                          <p:spTgt spid="52"/>
                                        </p:tgtEl>
                                        <p:attrNameLst>
                                          <p:attrName>style.visibility</p:attrName>
                                        </p:attrNameLst>
                                      </p:cBhvr>
                                      <p:to>
                                        <p:strVal val="visible"/>
                                      </p:to>
                                    </p:set>
                                    <p:anim calcmode="lin" valueType="num">
                                      <p:cBhvr additive="base">
                                        <p:cTn id="99" dur="500" fill="hold"/>
                                        <p:tgtEl>
                                          <p:spTgt spid="52"/>
                                        </p:tgtEl>
                                        <p:attrNameLst>
                                          <p:attrName>ppt_x</p:attrName>
                                        </p:attrNameLst>
                                      </p:cBhvr>
                                      <p:tavLst>
                                        <p:tav tm="0">
                                          <p:val>
                                            <p:strVal val="1+#ppt_w/2"/>
                                          </p:val>
                                        </p:tav>
                                        <p:tav tm="100000">
                                          <p:val>
                                            <p:strVal val="#ppt_x"/>
                                          </p:val>
                                        </p:tav>
                                      </p:tavLst>
                                    </p:anim>
                                    <p:anim calcmode="lin" valueType="num">
                                      <p:cBhvr additive="base">
                                        <p:cTn id="100" dur="500" fill="hold"/>
                                        <p:tgtEl>
                                          <p:spTgt spid="52"/>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500"/>
                                  </p:stCondLst>
                                  <p:childTnLst>
                                    <p:set>
                                      <p:cBhvr>
                                        <p:cTn id="102" dur="1" fill="hold">
                                          <p:stCondLst>
                                            <p:cond delay="0"/>
                                          </p:stCondLst>
                                        </p:cTn>
                                        <p:tgtEl>
                                          <p:spTgt spid="55"/>
                                        </p:tgtEl>
                                        <p:attrNameLst>
                                          <p:attrName>style.visibility</p:attrName>
                                        </p:attrNameLst>
                                      </p:cBhvr>
                                      <p:to>
                                        <p:strVal val="visible"/>
                                      </p:to>
                                    </p:set>
                                    <p:anim calcmode="lin" valueType="num">
                                      <p:cBhvr additive="base">
                                        <p:cTn id="103" dur="500" fill="hold"/>
                                        <p:tgtEl>
                                          <p:spTgt spid="55"/>
                                        </p:tgtEl>
                                        <p:attrNameLst>
                                          <p:attrName>ppt_x</p:attrName>
                                        </p:attrNameLst>
                                      </p:cBhvr>
                                      <p:tavLst>
                                        <p:tav tm="0">
                                          <p:val>
                                            <p:strVal val="1+#ppt_w/2"/>
                                          </p:val>
                                        </p:tav>
                                        <p:tav tm="100000">
                                          <p:val>
                                            <p:strVal val="#ppt_x"/>
                                          </p:val>
                                        </p:tav>
                                      </p:tavLst>
                                    </p:anim>
                                    <p:anim calcmode="lin" valueType="num">
                                      <p:cBhvr additive="base">
                                        <p:cTn id="104" dur="500" fill="hold"/>
                                        <p:tgtEl>
                                          <p:spTgt spid="55"/>
                                        </p:tgtEl>
                                        <p:attrNameLst>
                                          <p:attrName>ppt_y</p:attrName>
                                        </p:attrNameLst>
                                      </p:cBhvr>
                                      <p:tavLst>
                                        <p:tav tm="0">
                                          <p:val>
                                            <p:strVal val="#ppt_y"/>
                                          </p:val>
                                        </p:tav>
                                        <p:tav tm="100000">
                                          <p:val>
                                            <p:strVal val="#ppt_y"/>
                                          </p:val>
                                        </p:tav>
                                      </p:tavLst>
                                    </p:anim>
                                  </p:childTnLst>
                                </p:cTn>
                              </p:par>
                            </p:childTnLst>
                          </p:cTn>
                        </p:par>
                        <p:par>
                          <p:cTn id="105" fill="hold">
                            <p:stCondLst>
                              <p:cond delay="9000"/>
                            </p:stCondLst>
                            <p:childTnLst>
                              <p:par>
                                <p:cTn id="106" presetID="42" presetClass="entr" presetSubtype="0" fill="hold"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10" presetClass="entr" presetSubtype="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500"/>
                                        <p:tgtEl>
                                          <p:spTgt spid="32"/>
                                        </p:tgtEl>
                                      </p:cBhvr>
                                    </p:animEffect>
                                  </p:childTnLst>
                                </p:cTn>
                              </p:par>
                            </p:childTnLst>
                          </p:cTn>
                        </p:par>
                        <p:par>
                          <p:cTn id="115" fill="hold">
                            <p:stCondLst>
                              <p:cond delay="10500"/>
                            </p:stCondLst>
                            <p:childTnLst>
                              <p:par>
                                <p:cTn id="116" presetID="22" presetClass="entr" presetSubtype="1" fill="hold"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up)">
                                      <p:cBhvr>
                                        <p:cTn id="118" dur="500"/>
                                        <p:tgtEl>
                                          <p:spTgt spid="41"/>
                                        </p:tgtEl>
                                      </p:cBhvr>
                                    </p:animEffect>
                                  </p:childTnLst>
                                </p:cTn>
                              </p:par>
                              <p:par>
                                <p:cTn id="119" presetID="2" presetClass="entr" presetSubtype="2" fill="hold" grpId="0" nodeType="withEffect">
                                  <p:stCondLst>
                                    <p:cond delay="500"/>
                                  </p:stCondLst>
                                  <p:childTnLst>
                                    <p:set>
                                      <p:cBhvr>
                                        <p:cTn id="120" dur="1" fill="hold">
                                          <p:stCondLst>
                                            <p:cond delay="0"/>
                                          </p:stCondLst>
                                        </p:cTn>
                                        <p:tgtEl>
                                          <p:spTgt spid="53"/>
                                        </p:tgtEl>
                                        <p:attrNameLst>
                                          <p:attrName>style.visibility</p:attrName>
                                        </p:attrNameLst>
                                      </p:cBhvr>
                                      <p:to>
                                        <p:strVal val="visible"/>
                                      </p:to>
                                    </p:set>
                                    <p:anim calcmode="lin" valueType="num">
                                      <p:cBhvr additive="base">
                                        <p:cTn id="121" dur="500" fill="hold"/>
                                        <p:tgtEl>
                                          <p:spTgt spid="53"/>
                                        </p:tgtEl>
                                        <p:attrNameLst>
                                          <p:attrName>ppt_x</p:attrName>
                                        </p:attrNameLst>
                                      </p:cBhvr>
                                      <p:tavLst>
                                        <p:tav tm="0">
                                          <p:val>
                                            <p:strVal val="1+#ppt_w/2"/>
                                          </p:val>
                                        </p:tav>
                                        <p:tav tm="100000">
                                          <p:val>
                                            <p:strVal val="#ppt_x"/>
                                          </p:val>
                                        </p:tav>
                                      </p:tavLst>
                                    </p:anim>
                                    <p:anim calcmode="lin" valueType="num">
                                      <p:cBhvr additive="base">
                                        <p:cTn id="122" dur="500" fill="hold"/>
                                        <p:tgtEl>
                                          <p:spTgt spid="53"/>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500"/>
                                  </p:stCondLst>
                                  <p:childTnLst>
                                    <p:set>
                                      <p:cBhvr>
                                        <p:cTn id="124" dur="1" fill="hold">
                                          <p:stCondLst>
                                            <p:cond delay="0"/>
                                          </p:stCondLst>
                                        </p:cTn>
                                        <p:tgtEl>
                                          <p:spTgt spid="54"/>
                                        </p:tgtEl>
                                        <p:attrNameLst>
                                          <p:attrName>style.visibility</p:attrName>
                                        </p:attrNameLst>
                                      </p:cBhvr>
                                      <p:to>
                                        <p:strVal val="visible"/>
                                      </p:to>
                                    </p:set>
                                    <p:anim calcmode="lin" valueType="num">
                                      <p:cBhvr additive="base">
                                        <p:cTn id="125" dur="500" fill="hold"/>
                                        <p:tgtEl>
                                          <p:spTgt spid="54"/>
                                        </p:tgtEl>
                                        <p:attrNameLst>
                                          <p:attrName>ppt_x</p:attrName>
                                        </p:attrNameLst>
                                      </p:cBhvr>
                                      <p:tavLst>
                                        <p:tav tm="0">
                                          <p:val>
                                            <p:strVal val="1+#ppt_w/2"/>
                                          </p:val>
                                        </p:tav>
                                        <p:tav tm="100000">
                                          <p:val>
                                            <p:strVal val="#ppt_x"/>
                                          </p:val>
                                        </p:tav>
                                      </p:tavLst>
                                    </p:anim>
                                    <p:anim calcmode="lin" valueType="num">
                                      <p:cBhvr additive="base">
                                        <p:cTn id="126" dur="500" fill="hold"/>
                                        <p:tgtEl>
                                          <p:spTgt spid="54"/>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500"/>
                                  </p:stCondLst>
                                  <p:childTnLst>
                                    <p:set>
                                      <p:cBhvr>
                                        <p:cTn id="128" dur="1" fill="hold">
                                          <p:stCondLst>
                                            <p:cond delay="0"/>
                                          </p:stCondLst>
                                        </p:cTn>
                                        <p:tgtEl>
                                          <p:spTgt spid="56"/>
                                        </p:tgtEl>
                                        <p:attrNameLst>
                                          <p:attrName>style.visibility</p:attrName>
                                        </p:attrNameLst>
                                      </p:cBhvr>
                                      <p:to>
                                        <p:strVal val="visible"/>
                                      </p:to>
                                    </p:set>
                                    <p:anim calcmode="lin" valueType="num">
                                      <p:cBhvr additive="base">
                                        <p:cTn id="129" dur="500" fill="hold"/>
                                        <p:tgtEl>
                                          <p:spTgt spid="56"/>
                                        </p:tgtEl>
                                        <p:attrNameLst>
                                          <p:attrName>ppt_x</p:attrName>
                                        </p:attrNameLst>
                                      </p:cBhvr>
                                      <p:tavLst>
                                        <p:tav tm="0">
                                          <p:val>
                                            <p:strVal val="1+#ppt_w/2"/>
                                          </p:val>
                                        </p:tav>
                                        <p:tav tm="100000">
                                          <p:val>
                                            <p:strVal val="#ppt_x"/>
                                          </p:val>
                                        </p:tav>
                                      </p:tavLst>
                                    </p:anim>
                                    <p:anim calcmode="lin" valueType="num">
                                      <p:cBhvr additive="base">
                                        <p:cTn id="130"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11" grpId="0"/>
      <p:bldP spid="12" grpId="0" bldLvl="0" animBg="1"/>
      <p:bldP spid="29" grpId="0"/>
      <p:bldP spid="30" grpId="0"/>
      <p:bldP spid="31" grpId="0"/>
      <p:bldP spid="32" grpId="0"/>
      <p:bldP spid="39" grpId="0"/>
      <p:bldP spid="40" grpId="0"/>
      <p:bldP spid="47" grpId="0"/>
      <p:bldP spid="48" grpId="0"/>
      <p:bldP spid="49" grpId="0"/>
      <p:bldP spid="50" grpId="0"/>
      <p:bldP spid="51" grpId="0"/>
      <p:bldP spid="52" grpId="0"/>
      <p:bldP spid="53" grpId="0"/>
      <p:bldP spid="54" grpId="0"/>
      <p:bldP spid="55" grpId="0"/>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29" name="组合 28"/>
          <p:cNvGrpSpPr/>
          <p:nvPr/>
        </p:nvGrpSpPr>
        <p:grpSpPr>
          <a:xfrm>
            <a:off x="7896800" y="341149"/>
            <a:ext cx="604358" cy="216024"/>
            <a:chOff x="264939" y="188640"/>
            <a:chExt cx="604358" cy="216024"/>
          </a:xfrm>
        </p:grpSpPr>
        <p:sp>
          <p:nvSpPr>
            <p:cNvPr id="30" name="燕尾形 2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燕尾形 3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燕尾形 3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3" name="组合 32"/>
          <p:cNvGrpSpPr/>
          <p:nvPr/>
        </p:nvGrpSpPr>
        <p:grpSpPr>
          <a:xfrm rot="10800000">
            <a:off x="3720336" y="341149"/>
            <a:ext cx="604358" cy="216024"/>
            <a:chOff x="264939" y="188640"/>
            <a:chExt cx="604358" cy="216024"/>
          </a:xfrm>
        </p:grpSpPr>
        <p:sp>
          <p:nvSpPr>
            <p:cNvPr id="34" name="燕尾形 33"/>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燕尾形 34"/>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燕尾形 35"/>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2" name="圆角矩形 11"/>
          <p:cNvSpPr/>
          <p:nvPr/>
        </p:nvSpPr>
        <p:spPr>
          <a:xfrm>
            <a:off x="4548428" y="1988840"/>
            <a:ext cx="3096344" cy="1512168"/>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3" name="文本框 9"/>
          <p:cNvSpPr txBox="1"/>
          <p:nvPr/>
        </p:nvSpPr>
        <p:spPr>
          <a:xfrm>
            <a:off x="4944725" y="2405063"/>
            <a:ext cx="2160240" cy="826135"/>
          </a:xfrm>
          <a:prstGeom prst="rect">
            <a:avLst/>
          </a:prstGeom>
          <a:noFill/>
        </p:spPr>
        <p:txBody>
          <a:bodyPr wrap="square" lIns="68580" tIns="34290" rIns="68580" bIns="34290" rtlCol="0">
            <a:spAutoFit/>
          </a:bodyPr>
          <a:lstStyle/>
          <a:p>
            <a:pPr marL="0" lvl="1" algn="ct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此处添</a:t>
            </a:r>
          </a:p>
          <a:p>
            <a:pPr marL="0" lvl="1" algn="ct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加标题</a:t>
            </a:r>
          </a:p>
        </p:txBody>
      </p:sp>
      <p:sp>
        <p:nvSpPr>
          <p:cNvPr id="14" name="圆角矩形 13"/>
          <p:cNvSpPr/>
          <p:nvPr/>
        </p:nvSpPr>
        <p:spPr>
          <a:xfrm>
            <a:off x="6852684" y="2107949"/>
            <a:ext cx="3096344" cy="1273950"/>
          </a:xfrm>
          <a:prstGeom prst="roundRect">
            <a:avLst>
              <a:gd name="adj" fmla="val 11271"/>
            </a:avLst>
          </a:prstGeom>
          <a:solidFill>
            <a:srgbClr val="FF6D67"/>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15" name="圆角矩形 14"/>
          <p:cNvSpPr/>
          <p:nvPr/>
        </p:nvSpPr>
        <p:spPr>
          <a:xfrm>
            <a:off x="7320736" y="2186862"/>
            <a:ext cx="3096344" cy="111612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136160" y="2107949"/>
            <a:ext cx="3096344" cy="1273950"/>
          </a:xfrm>
          <a:prstGeom prst="roundRect">
            <a:avLst>
              <a:gd name="adj" fmla="val 11271"/>
            </a:avLst>
          </a:prstGeom>
          <a:solidFill>
            <a:srgbClr val="FF6D67"/>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17" name="圆角矩形 16"/>
          <p:cNvSpPr/>
          <p:nvPr/>
        </p:nvSpPr>
        <p:spPr>
          <a:xfrm>
            <a:off x="1704112" y="2186862"/>
            <a:ext cx="3096344" cy="111612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680776" y="2416474"/>
            <a:ext cx="2376264" cy="64516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19" name="矩形 18"/>
          <p:cNvSpPr/>
          <p:nvPr/>
        </p:nvSpPr>
        <p:spPr>
          <a:xfrm>
            <a:off x="2208168" y="2420888"/>
            <a:ext cx="2376264" cy="64516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20" name="圆角矩形 19"/>
          <p:cNvSpPr/>
          <p:nvPr/>
        </p:nvSpPr>
        <p:spPr>
          <a:xfrm>
            <a:off x="4548428" y="4005064"/>
            <a:ext cx="3096344" cy="1512168"/>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 name="文本框 9"/>
          <p:cNvSpPr txBox="1"/>
          <p:nvPr/>
        </p:nvSpPr>
        <p:spPr>
          <a:xfrm>
            <a:off x="4944725" y="4365104"/>
            <a:ext cx="2160240" cy="826135"/>
          </a:xfrm>
          <a:prstGeom prst="rect">
            <a:avLst/>
          </a:prstGeom>
          <a:noFill/>
        </p:spPr>
        <p:txBody>
          <a:bodyPr wrap="square" lIns="68580" tIns="34290" rIns="68580" bIns="34290" rtlCol="0">
            <a:spAutoFit/>
          </a:bodyPr>
          <a:lstStyle/>
          <a:p>
            <a:pPr marL="0" lvl="1" algn="ct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此处添</a:t>
            </a:r>
          </a:p>
          <a:p>
            <a:pPr marL="0" lvl="1" algn="ct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加标题</a:t>
            </a:r>
          </a:p>
        </p:txBody>
      </p:sp>
      <p:sp>
        <p:nvSpPr>
          <p:cNvPr id="22" name="圆角矩形 21"/>
          <p:cNvSpPr/>
          <p:nvPr/>
        </p:nvSpPr>
        <p:spPr>
          <a:xfrm>
            <a:off x="6852684" y="4124173"/>
            <a:ext cx="3096344" cy="1273950"/>
          </a:xfrm>
          <a:prstGeom prst="roundRect">
            <a:avLst>
              <a:gd name="adj" fmla="val 11271"/>
            </a:avLst>
          </a:prstGeom>
          <a:solidFill>
            <a:srgbClr val="00AF92"/>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3" name="圆角矩形 22"/>
          <p:cNvSpPr/>
          <p:nvPr/>
        </p:nvSpPr>
        <p:spPr>
          <a:xfrm>
            <a:off x="7320736" y="4203086"/>
            <a:ext cx="3096344" cy="111612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136160" y="4124173"/>
            <a:ext cx="3096344" cy="1273950"/>
          </a:xfrm>
          <a:prstGeom prst="roundRect">
            <a:avLst>
              <a:gd name="adj" fmla="val 11271"/>
            </a:avLst>
          </a:prstGeom>
          <a:solidFill>
            <a:srgbClr val="00AF92"/>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5" name="圆角矩形 24"/>
          <p:cNvSpPr/>
          <p:nvPr/>
        </p:nvSpPr>
        <p:spPr>
          <a:xfrm>
            <a:off x="1704112" y="4203086"/>
            <a:ext cx="3096344" cy="111612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680776" y="4432698"/>
            <a:ext cx="2376264" cy="64516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27" name="矩形 26"/>
          <p:cNvSpPr/>
          <p:nvPr/>
        </p:nvSpPr>
        <p:spPr>
          <a:xfrm>
            <a:off x="2208168" y="4437112"/>
            <a:ext cx="2376264" cy="64516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 presetClass="entr" presetSubtype="2"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0-#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par>
                          <p:cTn id="69" fill="hold">
                            <p:stCondLst>
                              <p:cond delay="6000"/>
                            </p:stCondLst>
                            <p:childTnLst>
                              <p:par>
                                <p:cTn id="70" presetID="2" presetClass="entr" presetSubtype="2"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2" presetClass="entr" presetSubtype="2"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 presetClass="entr" presetSubtype="2"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fill="hold"/>
                                        <p:tgtEl>
                                          <p:spTgt spid="26"/>
                                        </p:tgtEl>
                                        <p:attrNameLst>
                                          <p:attrName>ppt_x</p:attrName>
                                        </p:attrNameLst>
                                      </p:cBhvr>
                                      <p:tavLst>
                                        <p:tav tm="0">
                                          <p:val>
                                            <p:strVal val="1+#ppt_w/2"/>
                                          </p:val>
                                        </p:tav>
                                        <p:tav tm="100000">
                                          <p:val>
                                            <p:strVal val="#ppt_x"/>
                                          </p:val>
                                        </p:tav>
                                      </p:tavLst>
                                    </p:anim>
                                    <p:anim calcmode="lin" valueType="num">
                                      <p:cBhvr additive="base">
                                        <p:cTn id="83" dur="500" fill="hold"/>
                                        <p:tgtEl>
                                          <p:spTgt spid="26"/>
                                        </p:tgtEl>
                                        <p:attrNameLst>
                                          <p:attrName>ppt_y</p:attrName>
                                        </p:attrNameLst>
                                      </p:cBhvr>
                                      <p:tavLst>
                                        <p:tav tm="0">
                                          <p:val>
                                            <p:strVal val="#ppt_y"/>
                                          </p:val>
                                        </p:tav>
                                        <p:tav tm="100000">
                                          <p:val>
                                            <p:strVal val="#ppt_y"/>
                                          </p:val>
                                        </p:tav>
                                      </p:tavLst>
                                    </p:anim>
                                  </p:childTnLst>
                                </p:cTn>
                              </p:par>
                            </p:childTnLst>
                          </p:cTn>
                        </p:par>
                        <p:par>
                          <p:cTn id="84" fill="hold">
                            <p:stCondLst>
                              <p:cond delay="7500"/>
                            </p:stCondLst>
                            <p:childTnLst>
                              <p:par>
                                <p:cTn id="85" presetID="2" presetClass="entr" presetSubtype="8"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0-#ppt_w/2"/>
                                          </p:val>
                                        </p:tav>
                                        <p:tav tm="100000">
                                          <p:val>
                                            <p:strVal val="#ppt_x"/>
                                          </p:val>
                                        </p:tav>
                                      </p:tavLst>
                                    </p:anim>
                                    <p:anim calcmode="lin" valueType="num">
                                      <p:cBhvr additive="base">
                                        <p:cTn id="88" dur="500" fill="hold"/>
                                        <p:tgtEl>
                                          <p:spTgt spid="24"/>
                                        </p:tgtEl>
                                        <p:attrNameLst>
                                          <p:attrName>ppt_y</p:attrName>
                                        </p:attrNameLst>
                                      </p:cBhvr>
                                      <p:tavLst>
                                        <p:tav tm="0">
                                          <p:val>
                                            <p:strVal val="#ppt_y"/>
                                          </p:val>
                                        </p:tav>
                                        <p:tav tm="100000">
                                          <p:val>
                                            <p:strVal val="#ppt_y"/>
                                          </p:val>
                                        </p:tav>
                                      </p:tavLst>
                                    </p:anim>
                                  </p:childTnLst>
                                </p:cTn>
                              </p:par>
                            </p:childTnLst>
                          </p:cTn>
                        </p:par>
                        <p:par>
                          <p:cTn id="89" fill="hold">
                            <p:stCondLst>
                              <p:cond delay="8000"/>
                            </p:stCondLst>
                            <p:childTnLst>
                              <p:par>
                                <p:cTn id="90" presetID="2" presetClass="entr" presetSubtype="8"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500" fill="hold"/>
                                        <p:tgtEl>
                                          <p:spTgt spid="25"/>
                                        </p:tgtEl>
                                        <p:attrNameLst>
                                          <p:attrName>ppt_x</p:attrName>
                                        </p:attrNameLst>
                                      </p:cBhvr>
                                      <p:tavLst>
                                        <p:tav tm="0">
                                          <p:val>
                                            <p:strVal val="0-#ppt_w/2"/>
                                          </p:val>
                                        </p:tav>
                                        <p:tav tm="100000">
                                          <p:val>
                                            <p:strVal val="#ppt_x"/>
                                          </p:val>
                                        </p:tav>
                                      </p:tavLst>
                                    </p:anim>
                                    <p:anim calcmode="lin" valueType="num">
                                      <p:cBhvr additive="base">
                                        <p:cTn id="93" dur="500" fill="hold"/>
                                        <p:tgtEl>
                                          <p:spTgt spid="25"/>
                                        </p:tgtEl>
                                        <p:attrNameLst>
                                          <p:attrName>ppt_y</p:attrName>
                                        </p:attrNameLst>
                                      </p:cBhvr>
                                      <p:tavLst>
                                        <p:tav tm="0">
                                          <p:val>
                                            <p:strVal val="#ppt_y"/>
                                          </p:val>
                                        </p:tav>
                                        <p:tav tm="100000">
                                          <p:val>
                                            <p:strVal val="#ppt_y"/>
                                          </p:val>
                                        </p:tav>
                                      </p:tavLst>
                                    </p:anim>
                                  </p:childTnLst>
                                </p:cTn>
                              </p:par>
                            </p:childTnLst>
                          </p:cTn>
                        </p:par>
                        <p:par>
                          <p:cTn id="94" fill="hold">
                            <p:stCondLst>
                              <p:cond delay="8500"/>
                            </p:stCondLst>
                            <p:childTnLst>
                              <p:par>
                                <p:cTn id="95" presetID="2" presetClass="entr" presetSubtype="8"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0-#ppt_w/2"/>
                                          </p:val>
                                        </p:tav>
                                        <p:tav tm="100000">
                                          <p:val>
                                            <p:strVal val="#ppt_x"/>
                                          </p:val>
                                        </p:tav>
                                      </p:tavLst>
                                    </p:anim>
                                    <p:anim calcmode="lin" valueType="num">
                                      <p:cBhvr additive="base">
                                        <p:cTn id="9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11" grpId="0"/>
      <p:bldP spid="12" grpId="0" bldLvl="0" animBg="1"/>
      <p:bldP spid="13" grpId="0"/>
      <p:bldP spid="14" grpId="0" bldLvl="0" animBg="1"/>
      <p:bldP spid="15" grpId="0" bldLvl="0" animBg="1"/>
      <p:bldP spid="16" grpId="0" bldLvl="0" animBg="1"/>
      <p:bldP spid="17" grpId="0" bldLvl="0" animBg="1"/>
      <p:bldP spid="18" grpId="0"/>
      <p:bldP spid="19" grpId="0"/>
      <p:bldP spid="20" grpId="0" bldLvl="0" animBg="1"/>
      <p:bldP spid="21" grpId="0"/>
      <p:bldP spid="22" grpId="0" bldLvl="0" animBg="1"/>
      <p:bldP spid="23" grpId="0" bldLvl="0" animBg="1"/>
      <p:bldP spid="24" grpId="0" bldLvl="0" animBg="1"/>
      <p:bldP spid="25" grpId="0" bldLvl="0" animBg="1"/>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圆角矩形 93"/>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95" name="组合 94"/>
          <p:cNvGrpSpPr/>
          <p:nvPr/>
        </p:nvGrpSpPr>
        <p:grpSpPr>
          <a:xfrm>
            <a:off x="7896800" y="341149"/>
            <a:ext cx="604358" cy="216024"/>
            <a:chOff x="264939" y="188640"/>
            <a:chExt cx="604358" cy="216024"/>
          </a:xfrm>
        </p:grpSpPr>
        <p:sp>
          <p:nvSpPr>
            <p:cNvPr id="96" name="燕尾形 9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7" name="燕尾形 9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燕尾形 9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9" name="组合 98"/>
          <p:cNvGrpSpPr/>
          <p:nvPr/>
        </p:nvGrpSpPr>
        <p:grpSpPr>
          <a:xfrm rot="10800000">
            <a:off x="3720336" y="341149"/>
            <a:ext cx="604358" cy="216024"/>
            <a:chOff x="264939" y="188640"/>
            <a:chExt cx="604358" cy="216024"/>
          </a:xfrm>
        </p:grpSpPr>
        <p:sp>
          <p:nvSpPr>
            <p:cNvPr id="100" name="燕尾形 9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燕尾形 10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燕尾形 10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53" name="组合 52"/>
          <p:cNvGrpSpPr/>
          <p:nvPr/>
        </p:nvGrpSpPr>
        <p:grpSpPr>
          <a:xfrm>
            <a:off x="3890656" y="1340768"/>
            <a:ext cx="4383314" cy="3750666"/>
            <a:chOff x="4093768" y="1570891"/>
            <a:chExt cx="3890939" cy="3329355"/>
          </a:xfrm>
        </p:grpSpPr>
        <p:pic>
          <p:nvPicPr>
            <p:cNvPr id="54" name="Picture 83"/>
            <p:cNvPicPr>
              <a:picLocks noChangeAspect="1"/>
            </p:cNvPicPr>
            <p:nvPr/>
          </p:nvPicPr>
          <p:blipFill rotWithShape="1">
            <a:blip r:embed="rId3" cstate="print">
              <a:extLst>
                <a:ext uri="{28A0092B-C50C-407E-A947-70E740481C1C}">
                  <a14:useLocalDpi xmlns:a14="http://schemas.microsoft.com/office/drawing/2010/main" val="0"/>
                </a:ext>
              </a:extLst>
            </a:blip>
            <a:srcRect t="3381" b="10616"/>
            <a:stretch>
              <a:fillRect/>
            </a:stretch>
          </p:blipFill>
          <p:spPr>
            <a:xfrm>
              <a:off x="4093768" y="1570891"/>
              <a:ext cx="3890939" cy="3329355"/>
            </a:xfrm>
            <a:prstGeom prst="rect">
              <a:avLst/>
            </a:prstGeom>
          </p:spPr>
        </p:pic>
        <p:sp>
          <p:nvSpPr>
            <p:cNvPr id="55" name="Freeform 11"/>
            <p:cNvSpPr/>
            <p:nvPr/>
          </p:nvSpPr>
          <p:spPr>
            <a:xfrm>
              <a:off x="4536120" y="1783080"/>
              <a:ext cx="2743200" cy="2148840"/>
            </a:xfrm>
            <a:custGeom>
              <a:avLst/>
              <a:gdLst>
                <a:gd name="connsiteX0" fmla="*/ 175260 w 2743200"/>
                <a:gd name="connsiteY0" fmla="*/ 632460 h 2148840"/>
                <a:gd name="connsiteX1" fmla="*/ 0 w 2743200"/>
                <a:gd name="connsiteY1" fmla="*/ 2148840 h 2148840"/>
                <a:gd name="connsiteX2" fmla="*/ 2621280 w 2743200"/>
                <a:gd name="connsiteY2" fmla="*/ 1905000 h 2148840"/>
                <a:gd name="connsiteX3" fmla="*/ 2743200 w 2743200"/>
                <a:gd name="connsiteY3" fmla="*/ 0 h 2148840"/>
                <a:gd name="connsiteX4" fmla="*/ 175260 w 2743200"/>
                <a:gd name="connsiteY4" fmla="*/ 632460 h 21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148840">
                  <a:moveTo>
                    <a:pt x="175260" y="632460"/>
                  </a:moveTo>
                  <a:lnTo>
                    <a:pt x="0" y="2148840"/>
                  </a:lnTo>
                  <a:lnTo>
                    <a:pt x="2621280" y="1905000"/>
                  </a:lnTo>
                  <a:lnTo>
                    <a:pt x="2743200" y="0"/>
                  </a:lnTo>
                  <a:lnTo>
                    <a:pt x="175260" y="632460"/>
                  </a:lnTo>
                  <a:close/>
                </a:path>
              </a:pathLst>
            </a:custGeom>
            <a:blipFill rotWithShape="1">
              <a:blip r:embed="rId4"/>
              <a:srcRect/>
              <a:stretch>
                <a:fillRect t="924" b="-79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6" name="矩形 55"/>
          <p:cNvSpPr/>
          <p:nvPr/>
        </p:nvSpPr>
        <p:spPr>
          <a:xfrm>
            <a:off x="5361072" y="5033150"/>
            <a:ext cx="1554480" cy="384810"/>
          </a:xfrm>
          <a:prstGeom prst="rect">
            <a:avLst/>
          </a:prstGeom>
        </p:spPr>
        <p:txBody>
          <a:bodyPr wrap="none">
            <a:spAutoFit/>
          </a:bodyPr>
          <a:lstStyle/>
          <a:p>
            <a:pPr lvl="0" algn="r"/>
            <a:r>
              <a:rPr lang="zh-CN" altLang="en-US" b="1" dirty="0">
                <a:solidFill>
                  <a:srgbClr val="FA783A"/>
                </a:solidFill>
                <a:latin typeface="微软雅黑" panose="020B0503020204020204" pitchFamily="34" charset="-122"/>
                <a:ea typeface="微软雅黑" panose="020B0503020204020204" pitchFamily="34" charset="-122"/>
                <a:cs typeface="UKIJ Qolyazma" pitchFamily="18" charset="0"/>
              </a:rPr>
              <a:t>此处添加标题</a:t>
            </a:r>
          </a:p>
        </p:txBody>
      </p:sp>
      <p:sp>
        <p:nvSpPr>
          <p:cNvPr id="57" name="矩形 56"/>
          <p:cNvSpPr/>
          <p:nvPr/>
        </p:nvSpPr>
        <p:spPr>
          <a:xfrm>
            <a:off x="5016480" y="5328072"/>
            <a:ext cx="2232248" cy="731520"/>
          </a:xfrm>
          <a:prstGeom prst="rect">
            <a:avLst/>
          </a:prstGeom>
        </p:spPr>
        <p:txBody>
          <a:bodyPr wrap="square" anchor="ctr">
            <a:spAutoFit/>
          </a:bodyPr>
          <a:lstStyle/>
          <a:p>
            <a:pPr algn="ct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58" name="矩形 57"/>
          <p:cNvSpPr/>
          <p:nvPr/>
        </p:nvSpPr>
        <p:spPr>
          <a:xfrm>
            <a:off x="8817942" y="2060848"/>
            <a:ext cx="1554480" cy="384810"/>
          </a:xfrm>
          <a:prstGeom prst="rect">
            <a:avLst/>
          </a:prstGeom>
        </p:spPr>
        <p:txBody>
          <a:bodyPr wrap="none">
            <a:spAutoFit/>
          </a:bodyPr>
          <a:lstStyle/>
          <a:p>
            <a:pPr lvl="0" algn="r"/>
            <a:r>
              <a:rPr lang="zh-CN" altLang="en-US" b="1" dirty="0">
                <a:solidFill>
                  <a:srgbClr val="00B050"/>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59" name="矩形 58"/>
          <p:cNvSpPr/>
          <p:nvPr/>
        </p:nvSpPr>
        <p:spPr>
          <a:xfrm>
            <a:off x="8746056" y="2336574"/>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0" name="矩形 59"/>
          <p:cNvSpPr/>
          <p:nvPr/>
        </p:nvSpPr>
        <p:spPr>
          <a:xfrm>
            <a:off x="8817942" y="3263196"/>
            <a:ext cx="1554480" cy="384810"/>
          </a:xfrm>
          <a:prstGeom prst="rect">
            <a:avLst/>
          </a:prstGeom>
        </p:spPr>
        <p:txBody>
          <a:bodyPr wrap="none">
            <a:spAutoFit/>
          </a:bodyPr>
          <a:lstStyle/>
          <a:p>
            <a:pPr lvl="0" algn="r"/>
            <a:r>
              <a:rPr lang="zh-CN" altLang="en-US" b="1" dirty="0">
                <a:solidFill>
                  <a:srgbClr val="00AF92"/>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1" name="矩形 60"/>
          <p:cNvSpPr/>
          <p:nvPr/>
        </p:nvSpPr>
        <p:spPr>
          <a:xfrm>
            <a:off x="8773406" y="3538922"/>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矩形 61"/>
          <p:cNvSpPr/>
          <p:nvPr/>
        </p:nvSpPr>
        <p:spPr>
          <a:xfrm>
            <a:off x="8817942" y="4434406"/>
            <a:ext cx="1554480" cy="384810"/>
          </a:xfrm>
          <a:prstGeom prst="rect">
            <a:avLst/>
          </a:prstGeom>
        </p:spPr>
        <p:txBody>
          <a:bodyPr wrap="none">
            <a:spAutoFit/>
          </a:bodyPr>
          <a:lstStyle/>
          <a:p>
            <a:pPr lvl="0" algn="r"/>
            <a:r>
              <a:rPr lang="zh-CN" altLang="en-US" b="1" dirty="0">
                <a:solidFill>
                  <a:srgbClr val="FA783A"/>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3" name="矩形 62"/>
          <p:cNvSpPr/>
          <p:nvPr/>
        </p:nvSpPr>
        <p:spPr>
          <a:xfrm>
            <a:off x="8746056" y="4710132"/>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4" name="矩形 63"/>
          <p:cNvSpPr/>
          <p:nvPr/>
        </p:nvSpPr>
        <p:spPr>
          <a:xfrm>
            <a:off x="932892" y="2060848"/>
            <a:ext cx="1554480" cy="384810"/>
          </a:xfrm>
          <a:prstGeom prst="rect">
            <a:avLst/>
          </a:prstGeom>
        </p:spPr>
        <p:txBody>
          <a:bodyPr wrap="none">
            <a:spAutoFit/>
          </a:bodyPr>
          <a:lstStyle/>
          <a:p>
            <a:pPr lvl="0" algn="r"/>
            <a:r>
              <a:rPr lang="zh-CN" altLang="en-US" b="1" dirty="0">
                <a:solidFill>
                  <a:srgbClr val="FA783A"/>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5" name="矩形 64"/>
          <p:cNvSpPr/>
          <p:nvPr/>
        </p:nvSpPr>
        <p:spPr>
          <a:xfrm>
            <a:off x="912024" y="2336574"/>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6" name="矩形 65"/>
          <p:cNvSpPr/>
          <p:nvPr/>
        </p:nvSpPr>
        <p:spPr>
          <a:xfrm>
            <a:off x="932892" y="3263196"/>
            <a:ext cx="1554480" cy="384810"/>
          </a:xfrm>
          <a:prstGeom prst="rect">
            <a:avLst/>
          </a:prstGeom>
        </p:spPr>
        <p:txBody>
          <a:bodyPr wrap="none">
            <a:spAutoFit/>
          </a:bodyPr>
          <a:lstStyle/>
          <a:p>
            <a:pPr lvl="0" algn="r"/>
            <a:r>
              <a:rPr lang="zh-CN" altLang="en-US" b="1" dirty="0">
                <a:solidFill>
                  <a:srgbClr val="FF6D67"/>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7" name="矩形 66"/>
          <p:cNvSpPr/>
          <p:nvPr/>
        </p:nvSpPr>
        <p:spPr>
          <a:xfrm>
            <a:off x="912024" y="3538922"/>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8" name="矩形 67"/>
          <p:cNvSpPr/>
          <p:nvPr/>
        </p:nvSpPr>
        <p:spPr>
          <a:xfrm>
            <a:off x="932892" y="4434406"/>
            <a:ext cx="1554480" cy="384810"/>
          </a:xfrm>
          <a:prstGeom prst="rect">
            <a:avLst/>
          </a:prstGeom>
        </p:spPr>
        <p:txBody>
          <a:bodyPr wrap="none">
            <a:spAutoFit/>
          </a:bodyPr>
          <a:lstStyle/>
          <a:p>
            <a:pPr lvl="0" algn="r"/>
            <a:r>
              <a:rPr lang="zh-CN" altLang="en-US" b="1" dirty="0">
                <a:solidFill>
                  <a:srgbClr val="00B0F0"/>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9" name="矩形 68"/>
          <p:cNvSpPr/>
          <p:nvPr/>
        </p:nvSpPr>
        <p:spPr>
          <a:xfrm>
            <a:off x="912024" y="4710132"/>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70" name="组合 69"/>
          <p:cNvGrpSpPr/>
          <p:nvPr/>
        </p:nvGrpSpPr>
        <p:grpSpPr>
          <a:xfrm>
            <a:off x="8104061" y="2312701"/>
            <a:ext cx="592640" cy="592640"/>
            <a:chOff x="8105048" y="2696033"/>
            <a:chExt cx="592640" cy="592640"/>
          </a:xfrm>
        </p:grpSpPr>
        <p:sp>
          <p:nvSpPr>
            <p:cNvPr id="71" name="Rectangle 185"/>
            <p:cNvSpPr/>
            <p:nvPr/>
          </p:nvSpPr>
          <p:spPr>
            <a:xfrm>
              <a:off x="8105048"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72" name="Rectangle 185"/>
            <p:cNvSpPr/>
            <p:nvPr/>
          </p:nvSpPr>
          <p:spPr>
            <a:xfrm>
              <a:off x="8175894" y="2766879"/>
              <a:ext cx="450948" cy="450948"/>
            </a:xfrm>
            <a:prstGeom prst="rect">
              <a:avLst/>
            </a:prstGeom>
            <a:solidFill>
              <a:srgbClr val="00B050"/>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73" name="Freeform 153"/>
            <p:cNvSpPr>
              <a:spLocks noEditPoints="1"/>
            </p:cNvSpPr>
            <p:nvPr/>
          </p:nvSpPr>
          <p:spPr bwMode="auto">
            <a:xfrm>
              <a:off x="8279535" y="2874330"/>
              <a:ext cx="264536" cy="257255"/>
            </a:xfrm>
            <a:custGeom>
              <a:avLst/>
              <a:gdLst>
                <a:gd name="T0" fmla="*/ 138 w 138"/>
                <a:gd name="T1" fmla="*/ 67 h 134"/>
                <a:gd name="T2" fmla="*/ 128 w 138"/>
                <a:gd name="T3" fmla="*/ 53 h 134"/>
                <a:gd name="T4" fmla="*/ 131 w 138"/>
                <a:gd name="T5" fmla="*/ 37 h 134"/>
                <a:gd name="T6" fmla="*/ 117 w 138"/>
                <a:gd name="T7" fmla="*/ 29 h 134"/>
                <a:gd name="T8" fmla="*/ 112 w 138"/>
                <a:gd name="T9" fmla="*/ 13 h 134"/>
                <a:gd name="T10" fmla="*/ 100 w 138"/>
                <a:gd name="T11" fmla="*/ 12 h 134"/>
                <a:gd name="T12" fmla="*/ 95 w 138"/>
                <a:gd name="T13" fmla="*/ 12 h 134"/>
                <a:gd name="T14" fmla="*/ 84 w 138"/>
                <a:gd name="T15" fmla="*/ 0 h 134"/>
                <a:gd name="T16" fmla="*/ 73 w 138"/>
                <a:gd name="T17" fmla="*/ 4 h 134"/>
                <a:gd name="T18" fmla="*/ 65 w 138"/>
                <a:gd name="T19" fmla="*/ 4 h 134"/>
                <a:gd name="T20" fmla="*/ 54 w 138"/>
                <a:gd name="T21" fmla="*/ 0 h 134"/>
                <a:gd name="T22" fmla="*/ 43 w 138"/>
                <a:gd name="T23" fmla="*/ 12 h 134"/>
                <a:gd name="T24" fmla="*/ 38 w 138"/>
                <a:gd name="T25" fmla="*/ 12 h 134"/>
                <a:gd name="T26" fmla="*/ 26 w 138"/>
                <a:gd name="T27" fmla="*/ 13 h 134"/>
                <a:gd name="T28" fmla="*/ 21 w 138"/>
                <a:gd name="T29" fmla="*/ 29 h 134"/>
                <a:gd name="T30" fmla="*/ 7 w 138"/>
                <a:gd name="T31" fmla="*/ 37 h 134"/>
                <a:gd name="T32" fmla="*/ 10 w 138"/>
                <a:gd name="T33" fmla="*/ 53 h 134"/>
                <a:gd name="T34" fmla="*/ 0 w 138"/>
                <a:gd name="T35" fmla="*/ 67 h 134"/>
                <a:gd name="T36" fmla="*/ 10 w 138"/>
                <a:gd name="T37" fmla="*/ 80 h 134"/>
                <a:gd name="T38" fmla="*/ 7 w 138"/>
                <a:gd name="T39" fmla="*/ 97 h 134"/>
                <a:gd name="T40" fmla="*/ 21 w 138"/>
                <a:gd name="T41" fmla="*/ 105 h 134"/>
                <a:gd name="T42" fmla="*/ 26 w 138"/>
                <a:gd name="T43" fmla="*/ 121 h 134"/>
                <a:gd name="T44" fmla="*/ 38 w 138"/>
                <a:gd name="T45" fmla="*/ 122 h 134"/>
                <a:gd name="T46" fmla="*/ 43 w 138"/>
                <a:gd name="T47" fmla="*/ 122 h 134"/>
                <a:gd name="T48" fmla="*/ 54 w 138"/>
                <a:gd name="T49" fmla="*/ 134 h 134"/>
                <a:gd name="T50" fmla="*/ 65 w 138"/>
                <a:gd name="T51" fmla="*/ 130 h 134"/>
                <a:gd name="T52" fmla="*/ 73 w 138"/>
                <a:gd name="T53" fmla="*/ 130 h 134"/>
                <a:gd name="T54" fmla="*/ 84 w 138"/>
                <a:gd name="T55" fmla="*/ 134 h 134"/>
                <a:gd name="T56" fmla="*/ 95 w 138"/>
                <a:gd name="T57" fmla="*/ 122 h 134"/>
                <a:gd name="T58" fmla="*/ 100 w 138"/>
                <a:gd name="T59" fmla="*/ 122 h 134"/>
                <a:gd name="T60" fmla="*/ 112 w 138"/>
                <a:gd name="T61" fmla="*/ 121 h 134"/>
                <a:gd name="T62" fmla="*/ 116 w 138"/>
                <a:gd name="T63" fmla="*/ 105 h 134"/>
                <a:gd name="T64" fmla="*/ 131 w 138"/>
                <a:gd name="T65" fmla="*/ 97 h 134"/>
                <a:gd name="T66" fmla="*/ 128 w 138"/>
                <a:gd name="T67" fmla="*/ 81 h 134"/>
                <a:gd name="T68" fmla="*/ 51 w 138"/>
                <a:gd name="T69" fmla="*/ 87 h 134"/>
                <a:gd name="T70" fmla="*/ 41 w 138"/>
                <a:gd name="T71" fmla="*/ 74 h 134"/>
                <a:gd name="T72" fmla="*/ 37 w 138"/>
                <a:gd name="T73" fmla="*/ 64 h 134"/>
                <a:gd name="T74" fmla="*/ 38 w 138"/>
                <a:gd name="T75" fmla="*/ 87 h 134"/>
                <a:gd name="T76" fmla="*/ 32 w 138"/>
                <a:gd name="T77" fmla="*/ 54 h 134"/>
                <a:gd name="T78" fmla="*/ 43 w 138"/>
                <a:gd name="T79" fmla="*/ 67 h 134"/>
                <a:gd name="T80" fmla="*/ 46 w 138"/>
                <a:gd name="T81" fmla="*/ 76 h 134"/>
                <a:gd name="T82" fmla="*/ 46 w 138"/>
                <a:gd name="T83" fmla="*/ 54 h 134"/>
                <a:gd name="T84" fmla="*/ 51 w 138"/>
                <a:gd name="T85" fmla="*/ 87 h 134"/>
                <a:gd name="T86" fmla="*/ 57 w 138"/>
                <a:gd name="T87" fmla="*/ 87 h 134"/>
                <a:gd name="T88" fmla="*/ 71 w 138"/>
                <a:gd name="T89" fmla="*/ 54 h 134"/>
                <a:gd name="T90" fmla="*/ 64 w 138"/>
                <a:gd name="T91" fmla="*/ 59 h 134"/>
                <a:gd name="T92" fmla="*/ 71 w 138"/>
                <a:gd name="T93" fmla="*/ 67 h 134"/>
                <a:gd name="T94" fmla="*/ 64 w 138"/>
                <a:gd name="T95" fmla="*/ 72 h 134"/>
                <a:gd name="T96" fmla="*/ 72 w 138"/>
                <a:gd name="T97" fmla="*/ 81 h 134"/>
                <a:gd name="T98" fmla="*/ 100 w 138"/>
                <a:gd name="T99" fmla="*/ 87 h 134"/>
                <a:gd name="T100" fmla="*/ 92 w 138"/>
                <a:gd name="T101" fmla="*/ 76 h 134"/>
                <a:gd name="T102" fmla="*/ 90 w 138"/>
                <a:gd name="T103" fmla="*/ 65 h 134"/>
                <a:gd name="T104" fmla="*/ 86 w 138"/>
                <a:gd name="T105" fmla="*/ 87 h 134"/>
                <a:gd name="T106" fmla="*/ 74 w 138"/>
                <a:gd name="T107" fmla="*/ 54 h 134"/>
                <a:gd name="T108" fmla="*/ 83 w 138"/>
                <a:gd name="T109" fmla="*/ 67 h 134"/>
                <a:gd name="T110" fmla="*/ 84 w 138"/>
                <a:gd name="T111" fmla="*/ 78 h 134"/>
                <a:gd name="T112" fmla="*/ 88 w 138"/>
                <a:gd name="T113" fmla="*/ 54 h 134"/>
                <a:gd name="T114" fmla="*/ 95 w 138"/>
                <a:gd name="T115" fmla="*/ 67 h 134"/>
                <a:gd name="T116" fmla="*/ 97 w 138"/>
                <a:gd name="T117" fmla="*/ 78 h 134"/>
                <a:gd name="T118" fmla="*/ 100 w 138"/>
                <a:gd name="T119" fmla="*/ 54 h 134"/>
                <a:gd name="T120" fmla="*/ 100 w 138"/>
                <a:gd name="T121" fmla="*/ 8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4">
                  <a:moveTo>
                    <a:pt x="131" y="77"/>
                  </a:moveTo>
                  <a:cubicBezTo>
                    <a:pt x="134" y="75"/>
                    <a:pt x="138" y="72"/>
                    <a:pt x="138" y="67"/>
                  </a:cubicBezTo>
                  <a:cubicBezTo>
                    <a:pt x="138" y="62"/>
                    <a:pt x="134" y="59"/>
                    <a:pt x="131" y="57"/>
                  </a:cubicBezTo>
                  <a:cubicBezTo>
                    <a:pt x="130" y="56"/>
                    <a:pt x="129" y="54"/>
                    <a:pt x="128" y="53"/>
                  </a:cubicBezTo>
                  <a:cubicBezTo>
                    <a:pt x="128" y="53"/>
                    <a:pt x="129" y="50"/>
                    <a:pt x="130" y="49"/>
                  </a:cubicBezTo>
                  <a:cubicBezTo>
                    <a:pt x="131" y="46"/>
                    <a:pt x="133" y="41"/>
                    <a:pt x="131" y="37"/>
                  </a:cubicBezTo>
                  <a:cubicBezTo>
                    <a:pt x="129" y="33"/>
                    <a:pt x="124" y="32"/>
                    <a:pt x="121" y="31"/>
                  </a:cubicBezTo>
                  <a:cubicBezTo>
                    <a:pt x="119" y="30"/>
                    <a:pt x="117" y="29"/>
                    <a:pt x="117" y="29"/>
                  </a:cubicBezTo>
                  <a:cubicBezTo>
                    <a:pt x="116" y="28"/>
                    <a:pt x="116" y="26"/>
                    <a:pt x="116" y="25"/>
                  </a:cubicBezTo>
                  <a:cubicBezTo>
                    <a:pt x="116" y="21"/>
                    <a:pt x="116" y="16"/>
                    <a:pt x="112" y="13"/>
                  </a:cubicBezTo>
                  <a:cubicBezTo>
                    <a:pt x="110" y="12"/>
                    <a:pt x="108" y="11"/>
                    <a:pt x="106" y="11"/>
                  </a:cubicBezTo>
                  <a:cubicBezTo>
                    <a:pt x="104" y="11"/>
                    <a:pt x="102" y="11"/>
                    <a:pt x="100" y="12"/>
                  </a:cubicBezTo>
                  <a:cubicBezTo>
                    <a:pt x="99" y="12"/>
                    <a:pt x="97" y="12"/>
                    <a:pt x="96" y="12"/>
                  </a:cubicBezTo>
                  <a:cubicBezTo>
                    <a:pt x="96" y="12"/>
                    <a:pt x="95" y="12"/>
                    <a:pt x="95" y="12"/>
                  </a:cubicBezTo>
                  <a:cubicBezTo>
                    <a:pt x="95" y="12"/>
                    <a:pt x="94" y="10"/>
                    <a:pt x="93" y="8"/>
                  </a:cubicBezTo>
                  <a:cubicBezTo>
                    <a:pt x="91" y="5"/>
                    <a:pt x="89" y="1"/>
                    <a:pt x="84" y="0"/>
                  </a:cubicBezTo>
                  <a:cubicBezTo>
                    <a:pt x="84" y="0"/>
                    <a:pt x="83" y="0"/>
                    <a:pt x="82" y="0"/>
                  </a:cubicBezTo>
                  <a:cubicBezTo>
                    <a:pt x="79" y="0"/>
                    <a:pt x="76" y="2"/>
                    <a:pt x="73" y="4"/>
                  </a:cubicBezTo>
                  <a:cubicBezTo>
                    <a:pt x="72" y="5"/>
                    <a:pt x="70" y="6"/>
                    <a:pt x="69" y="6"/>
                  </a:cubicBezTo>
                  <a:cubicBezTo>
                    <a:pt x="68" y="6"/>
                    <a:pt x="66" y="5"/>
                    <a:pt x="65" y="4"/>
                  </a:cubicBezTo>
                  <a:cubicBezTo>
                    <a:pt x="62" y="2"/>
                    <a:pt x="59" y="0"/>
                    <a:pt x="56" y="0"/>
                  </a:cubicBezTo>
                  <a:cubicBezTo>
                    <a:pt x="55" y="0"/>
                    <a:pt x="54" y="0"/>
                    <a:pt x="54" y="0"/>
                  </a:cubicBezTo>
                  <a:cubicBezTo>
                    <a:pt x="49" y="1"/>
                    <a:pt x="47" y="5"/>
                    <a:pt x="45" y="8"/>
                  </a:cubicBezTo>
                  <a:cubicBezTo>
                    <a:pt x="44" y="10"/>
                    <a:pt x="43" y="12"/>
                    <a:pt x="43" y="12"/>
                  </a:cubicBezTo>
                  <a:cubicBezTo>
                    <a:pt x="43" y="12"/>
                    <a:pt x="42" y="12"/>
                    <a:pt x="42" y="12"/>
                  </a:cubicBezTo>
                  <a:cubicBezTo>
                    <a:pt x="41" y="12"/>
                    <a:pt x="39" y="12"/>
                    <a:pt x="38" y="12"/>
                  </a:cubicBezTo>
                  <a:cubicBezTo>
                    <a:pt x="36" y="11"/>
                    <a:pt x="34" y="11"/>
                    <a:pt x="32" y="11"/>
                  </a:cubicBezTo>
                  <a:cubicBezTo>
                    <a:pt x="30" y="11"/>
                    <a:pt x="28" y="12"/>
                    <a:pt x="26" y="13"/>
                  </a:cubicBezTo>
                  <a:cubicBezTo>
                    <a:pt x="22" y="16"/>
                    <a:pt x="22" y="21"/>
                    <a:pt x="22" y="25"/>
                  </a:cubicBezTo>
                  <a:cubicBezTo>
                    <a:pt x="22" y="26"/>
                    <a:pt x="22" y="28"/>
                    <a:pt x="21" y="29"/>
                  </a:cubicBezTo>
                  <a:cubicBezTo>
                    <a:pt x="21" y="29"/>
                    <a:pt x="19" y="30"/>
                    <a:pt x="17" y="31"/>
                  </a:cubicBezTo>
                  <a:cubicBezTo>
                    <a:pt x="13" y="32"/>
                    <a:pt x="9" y="33"/>
                    <a:pt x="7" y="37"/>
                  </a:cubicBezTo>
                  <a:cubicBezTo>
                    <a:pt x="5" y="41"/>
                    <a:pt x="7" y="46"/>
                    <a:pt x="8" y="49"/>
                  </a:cubicBezTo>
                  <a:cubicBezTo>
                    <a:pt x="9" y="50"/>
                    <a:pt x="10" y="53"/>
                    <a:pt x="10" y="53"/>
                  </a:cubicBezTo>
                  <a:cubicBezTo>
                    <a:pt x="9" y="54"/>
                    <a:pt x="8" y="56"/>
                    <a:pt x="7" y="57"/>
                  </a:cubicBezTo>
                  <a:cubicBezTo>
                    <a:pt x="4" y="59"/>
                    <a:pt x="0" y="62"/>
                    <a:pt x="0" y="67"/>
                  </a:cubicBezTo>
                  <a:cubicBezTo>
                    <a:pt x="0" y="72"/>
                    <a:pt x="4" y="75"/>
                    <a:pt x="7" y="77"/>
                  </a:cubicBezTo>
                  <a:cubicBezTo>
                    <a:pt x="8" y="78"/>
                    <a:pt x="9" y="80"/>
                    <a:pt x="10" y="80"/>
                  </a:cubicBezTo>
                  <a:cubicBezTo>
                    <a:pt x="10" y="81"/>
                    <a:pt x="9" y="84"/>
                    <a:pt x="8" y="85"/>
                  </a:cubicBezTo>
                  <a:cubicBezTo>
                    <a:pt x="7" y="88"/>
                    <a:pt x="5" y="93"/>
                    <a:pt x="7" y="97"/>
                  </a:cubicBezTo>
                  <a:cubicBezTo>
                    <a:pt x="9" y="101"/>
                    <a:pt x="13" y="102"/>
                    <a:pt x="17" y="103"/>
                  </a:cubicBezTo>
                  <a:cubicBezTo>
                    <a:pt x="19" y="104"/>
                    <a:pt x="21" y="104"/>
                    <a:pt x="21" y="105"/>
                  </a:cubicBezTo>
                  <a:cubicBezTo>
                    <a:pt x="22" y="105"/>
                    <a:pt x="22" y="108"/>
                    <a:pt x="22" y="109"/>
                  </a:cubicBezTo>
                  <a:cubicBezTo>
                    <a:pt x="22" y="113"/>
                    <a:pt x="22" y="118"/>
                    <a:pt x="26" y="121"/>
                  </a:cubicBezTo>
                  <a:cubicBezTo>
                    <a:pt x="28" y="122"/>
                    <a:pt x="30" y="123"/>
                    <a:pt x="32" y="123"/>
                  </a:cubicBezTo>
                  <a:cubicBezTo>
                    <a:pt x="34" y="123"/>
                    <a:pt x="36" y="123"/>
                    <a:pt x="38" y="122"/>
                  </a:cubicBezTo>
                  <a:cubicBezTo>
                    <a:pt x="39" y="122"/>
                    <a:pt x="41" y="122"/>
                    <a:pt x="42" y="122"/>
                  </a:cubicBezTo>
                  <a:cubicBezTo>
                    <a:pt x="42" y="122"/>
                    <a:pt x="43" y="122"/>
                    <a:pt x="43" y="122"/>
                  </a:cubicBezTo>
                  <a:cubicBezTo>
                    <a:pt x="43" y="122"/>
                    <a:pt x="44" y="124"/>
                    <a:pt x="45" y="126"/>
                  </a:cubicBezTo>
                  <a:cubicBezTo>
                    <a:pt x="47" y="129"/>
                    <a:pt x="49" y="133"/>
                    <a:pt x="54" y="134"/>
                  </a:cubicBezTo>
                  <a:cubicBezTo>
                    <a:pt x="54" y="134"/>
                    <a:pt x="55" y="134"/>
                    <a:pt x="56" y="134"/>
                  </a:cubicBezTo>
                  <a:cubicBezTo>
                    <a:pt x="59" y="134"/>
                    <a:pt x="62" y="132"/>
                    <a:pt x="65" y="130"/>
                  </a:cubicBezTo>
                  <a:cubicBezTo>
                    <a:pt x="66" y="129"/>
                    <a:pt x="68" y="128"/>
                    <a:pt x="69" y="128"/>
                  </a:cubicBezTo>
                  <a:cubicBezTo>
                    <a:pt x="70" y="128"/>
                    <a:pt x="72" y="129"/>
                    <a:pt x="73" y="130"/>
                  </a:cubicBezTo>
                  <a:cubicBezTo>
                    <a:pt x="76" y="132"/>
                    <a:pt x="79" y="134"/>
                    <a:pt x="82" y="134"/>
                  </a:cubicBezTo>
                  <a:cubicBezTo>
                    <a:pt x="83" y="134"/>
                    <a:pt x="84" y="134"/>
                    <a:pt x="84" y="134"/>
                  </a:cubicBezTo>
                  <a:cubicBezTo>
                    <a:pt x="89" y="133"/>
                    <a:pt x="91" y="129"/>
                    <a:pt x="93" y="126"/>
                  </a:cubicBezTo>
                  <a:cubicBezTo>
                    <a:pt x="94" y="124"/>
                    <a:pt x="95" y="122"/>
                    <a:pt x="95" y="122"/>
                  </a:cubicBezTo>
                  <a:cubicBezTo>
                    <a:pt x="95" y="122"/>
                    <a:pt x="95" y="122"/>
                    <a:pt x="96" y="122"/>
                  </a:cubicBezTo>
                  <a:cubicBezTo>
                    <a:pt x="97" y="122"/>
                    <a:pt x="98" y="122"/>
                    <a:pt x="100" y="122"/>
                  </a:cubicBezTo>
                  <a:cubicBezTo>
                    <a:pt x="102" y="123"/>
                    <a:pt x="104" y="123"/>
                    <a:pt x="106" y="123"/>
                  </a:cubicBezTo>
                  <a:cubicBezTo>
                    <a:pt x="108" y="123"/>
                    <a:pt x="110" y="122"/>
                    <a:pt x="112" y="121"/>
                  </a:cubicBezTo>
                  <a:cubicBezTo>
                    <a:pt x="116" y="118"/>
                    <a:pt x="116" y="113"/>
                    <a:pt x="116" y="109"/>
                  </a:cubicBezTo>
                  <a:cubicBezTo>
                    <a:pt x="116" y="108"/>
                    <a:pt x="116" y="105"/>
                    <a:pt x="116" y="105"/>
                  </a:cubicBezTo>
                  <a:cubicBezTo>
                    <a:pt x="117" y="104"/>
                    <a:pt x="119" y="104"/>
                    <a:pt x="121" y="103"/>
                  </a:cubicBezTo>
                  <a:cubicBezTo>
                    <a:pt x="124" y="102"/>
                    <a:pt x="129" y="101"/>
                    <a:pt x="131" y="97"/>
                  </a:cubicBezTo>
                  <a:cubicBezTo>
                    <a:pt x="133" y="93"/>
                    <a:pt x="131" y="88"/>
                    <a:pt x="130" y="85"/>
                  </a:cubicBezTo>
                  <a:cubicBezTo>
                    <a:pt x="129" y="84"/>
                    <a:pt x="128" y="81"/>
                    <a:pt x="128" y="81"/>
                  </a:cubicBezTo>
                  <a:cubicBezTo>
                    <a:pt x="129" y="80"/>
                    <a:pt x="130" y="78"/>
                    <a:pt x="131" y="77"/>
                  </a:cubicBezTo>
                  <a:close/>
                  <a:moveTo>
                    <a:pt x="51" y="87"/>
                  </a:moveTo>
                  <a:cubicBezTo>
                    <a:pt x="46" y="87"/>
                    <a:pt x="46" y="87"/>
                    <a:pt x="46" y="87"/>
                  </a:cubicBezTo>
                  <a:cubicBezTo>
                    <a:pt x="41" y="74"/>
                    <a:pt x="41" y="74"/>
                    <a:pt x="41" y="74"/>
                  </a:cubicBezTo>
                  <a:cubicBezTo>
                    <a:pt x="39" y="71"/>
                    <a:pt x="38" y="67"/>
                    <a:pt x="37" y="64"/>
                  </a:cubicBezTo>
                  <a:cubicBezTo>
                    <a:pt x="37" y="64"/>
                    <a:pt x="37" y="64"/>
                    <a:pt x="37" y="64"/>
                  </a:cubicBezTo>
                  <a:cubicBezTo>
                    <a:pt x="37" y="68"/>
                    <a:pt x="38" y="73"/>
                    <a:pt x="38" y="79"/>
                  </a:cubicBezTo>
                  <a:cubicBezTo>
                    <a:pt x="38" y="87"/>
                    <a:pt x="38" y="87"/>
                    <a:pt x="38" y="87"/>
                  </a:cubicBezTo>
                  <a:cubicBezTo>
                    <a:pt x="32" y="87"/>
                    <a:pt x="32" y="87"/>
                    <a:pt x="32" y="87"/>
                  </a:cubicBezTo>
                  <a:cubicBezTo>
                    <a:pt x="32" y="54"/>
                    <a:pt x="32" y="54"/>
                    <a:pt x="32" y="54"/>
                  </a:cubicBezTo>
                  <a:cubicBezTo>
                    <a:pt x="38" y="54"/>
                    <a:pt x="38" y="54"/>
                    <a:pt x="38" y="54"/>
                  </a:cubicBezTo>
                  <a:cubicBezTo>
                    <a:pt x="43" y="67"/>
                    <a:pt x="43" y="67"/>
                    <a:pt x="43" y="67"/>
                  </a:cubicBezTo>
                  <a:cubicBezTo>
                    <a:pt x="44" y="69"/>
                    <a:pt x="45" y="73"/>
                    <a:pt x="46" y="76"/>
                  </a:cubicBezTo>
                  <a:cubicBezTo>
                    <a:pt x="46" y="76"/>
                    <a:pt x="46" y="76"/>
                    <a:pt x="46" y="76"/>
                  </a:cubicBezTo>
                  <a:cubicBezTo>
                    <a:pt x="46" y="73"/>
                    <a:pt x="46" y="67"/>
                    <a:pt x="46" y="61"/>
                  </a:cubicBezTo>
                  <a:cubicBezTo>
                    <a:pt x="46" y="54"/>
                    <a:pt x="46" y="54"/>
                    <a:pt x="46" y="54"/>
                  </a:cubicBezTo>
                  <a:cubicBezTo>
                    <a:pt x="51" y="54"/>
                    <a:pt x="51" y="54"/>
                    <a:pt x="51" y="54"/>
                  </a:cubicBezTo>
                  <a:lnTo>
                    <a:pt x="51" y="87"/>
                  </a:lnTo>
                  <a:close/>
                  <a:moveTo>
                    <a:pt x="72" y="87"/>
                  </a:moveTo>
                  <a:cubicBezTo>
                    <a:pt x="57" y="87"/>
                    <a:pt x="57" y="87"/>
                    <a:pt x="57" y="87"/>
                  </a:cubicBezTo>
                  <a:cubicBezTo>
                    <a:pt x="57" y="54"/>
                    <a:pt x="57" y="54"/>
                    <a:pt x="57" y="54"/>
                  </a:cubicBezTo>
                  <a:cubicBezTo>
                    <a:pt x="71" y="54"/>
                    <a:pt x="71" y="54"/>
                    <a:pt x="71" y="54"/>
                  </a:cubicBezTo>
                  <a:cubicBezTo>
                    <a:pt x="71" y="59"/>
                    <a:pt x="71" y="59"/>
                    <a:pt x="71" y="59"/>
                  </a:cubicBezTo>
                  <a:cubicBezTo>
                    <a:pt x="64" y="59"/>
                    <a:pt x="64" y="59"/>
                    <a:pt x="64" y="59"/>
                  </a:cubicBezTo>
                  <a:cubicBezTo>
                    <a:pt x="64" y="67"/>
                    <a:pt x="64" y="67"/>
                    <a:pt x="64" y="67"/>
                  </a:cubicBezTo>
                  <a:cubicBezTo>
                    <a:pt x="71" y="67"/>
                    <a:pt x="71" y="67"/>
                    <a:pt x="71" y="67"/>
                  </a:cubicBezTo>
                  <a:cubicBezTo>
                    <a:pt x="71" y="72"/>
                    <a:pt x="71" y="72"/>
                    <a:pt x="71" y="72"/>
                  </a:cubicBezTo>
                  <a:cubicBezTo>
                    <a:pt x="64" y="72"/>
                    <a:pt x="64" y="72"/>
                    <a:pt x="64" y="72"/>
                  </a:cubicBezTo>
                  <a:cubicBezTo>
                    <a:pt x="64" y="81"/>
                    <a:pt x="64" y="81"/>
                    <a:pt x="64" y="81"/>
                  </a:cubicBezTo>
                  <a:cubicBezTo>
                    <a:pt x="72" y="81"/>
                    <a:pt x="72" y="81"/>
                    <a:pt x="72" y="81"/>
                  </a:cubicBezTo>
                  <a:lnTo>
                    <a:pt x="72" y="87"/>
                  </a:lnTo>
                  <a:close/>
                  <a:moveTo>
                    <a:pt x="100" y="87"/>
                  </a:moveTo>
                  <a:cubicBezTo>
                    <a:pt x="94" y="87"/>
                    <a:pt x="94" y="87"/>
                    <a:pt x="94" y="87"/>
                  </a:cubicBezTo>
                  <a:cubicBezTo>
                    <a:pt x="92" y="76"/>
                    <a:pt x="92" y="76"/>
                    <a:pt x="92" y="76"/>
                  </a:cubicBezTo>
                  <a:cubicBezTo>
                    <a:pt x="91" y="73"/>
                    <a:pt x="91" y="69"/>
                    <a:pt x="90" y="65"/>
                  </a:cubicBezTo>
                  <a:cubicBezTo>
                    <a:pt x="90" y="65"/>
                    <a:pt x="90" y="65"/>
                    <a:pt x="90" y="65"/>
                  </a:cubicBezTo>
                  <a:cubicBezTo>
                    <a:pt x="90" y="69"/>
                    <a:pt x="89" y="73"/>
                    <a:pt x="88" y="76"/>
                  </a:cubicBezTo>
                  <a:cubicBezTo>
                    <a:pt x="86" y="87"/>
                    <a:pt x="86" y="87"/>
                    <a:pt x="86" y="87"/>
                  </a:cubicBezTo>
                  <a:cubicBezTo>
                    <a:pt x="80" y="87"/>
                    <a:pt x="80" y="87"/>
                    <a:pt x="80" y="87"/>
                  </a:cubicBezTo>
                  <a:cubicBezTo>
                    <a:pt x="74" y="54"/>
                    <a:pt x="74" y="54"/>
                    <a:pt x="74" y="54"/>
                  </a:cubicBezTo>
                  <a:cubicBezTo>
                    <a:pt x="81" y="54"/>
                    <a:pt x="81" y="54"/>
                    <a:pt x="81" y="54"/>
                  </a:cubicBezTo>
                  <a:cubicBezTo>
                    <a:pt x="83" y="67"/>
                    <a:pt x="83" y="67"/>
                    <a:pt x="83" y="67"/>
                  </a:cubicBezTo>
                  <a:cubicBezTo>
                    <a:pt x="83" y="71"/>
                    <a:pt x="83" y="74"/>
                    <a:pt x="84" y="78"/>
                  </a:cubicBezTo>
                  <a:cubicBezTo>
                    <a:pt x="84" y="78"/>
                    <a:pt x="84" y="78"/>
                    <a:pt x="84" y="78"/>
                  </a:cubicBezTo>
                  <a:cubicBezTo>
                    <a:pt x="84" y="74"/>
                    <a:pt x="85" y="71"/>
                    <a:pt x="86" y="67"/>
                  </a:cubicBezTo>
                  <a:cubicBezTo>
                    <a:pt x="88" y="54"/>
                    <a:pt x="88" y="54"/>
                    <a:pt x="88" y="54"/>
                  </a:cubicBezTo>
                  <a:cubicBezTo>
                    <a:pt x="93" y="54"/>
                    <a:pt x="93" y="54"/>
                    <a:pt x="93" y="54"/>
                  </a:cubicBezTo>
                  <a:cubicBezTo>
                    <a:pt x="95" y="67"/>
                    <a:pt x="95" y="67"/>
                    <a:pt x="95" y="67"/>
                  </a:cubicBezTo>
                  <a:cubicBezTo>
                    <a:pt x="96" y="70"/>
                    <a:pt x="97" y="74"/>
                    <a:pt x="97" y="78"/>
                  </a:cubicBezTo>
                  <a:cubicBezTo>
                    <a:pt x="97" y="78"/>
                    <a:pt x="97" y="78"/>
                    <a:pt x="97" y="78"/>
                  </a:cubicBezTo>
                  <a:cubicBezTo>
                    <a:pt x="97" y="74"/>
                    <a:pt x="98" y="71"/>
                    <a:pt x="98" y="67"/>
                  </a:cubicBezTo>
                  <a:cubicBezTo>
                    <a:pt x="100" y="54"/>
                    <a:pt x="100" y="54"/>
                    <a:pt x="100" y="54"/>
                  </a:cubicBezTo>
                  <a:cubicBezTo>
                    <a:pt x="106" y="54"/>
                    <a:pt x="106" y="54"/>
                    <a:pt x="106" y="54"/>
                  </a:cubicBezTo>
                  <a:lnTo>
                    <a:pt x="100" y="87"/>
                  </a:ln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74" name="组合 73"/>
          <p:cNvGrpSpPr/>
          <p:nvPr/>
        </p:nvGrpSpPr>
        <p:grpSpPr>
          <a:xfrm>
            <a:off x="8104061" y="3483503"/>
            <a:ext cx="592640" cy="592640"/>
            <a:chOff x="8105048" y="3866835"/>
            <a:chExt cx="592640" cy="592640"/>
          </a:xfrm>
        </p:grpSpPr>
        <p:sp>
          <p:nvSpPr>
            <p:cNvPr id="75" name="Rectangle 186"/>
            <p:cNvSpPr/>
            <p:nvPr/>
          </p:nvSpPr>
          <p:spPr>
            <a:xfrm>
              <a:off x="8105048"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76" name="Rectangle 185"/>
            <p:cNvSpPr/>
            <p:nvPr/>
          </p:nvSpPr>
          <p:spPr>
            <a:xfrm>
              <a:off x="8175894" y="3937681"/>
              <a:ext cx="450948" cy="450948"/>
            </a:xfrm>
            <a:prstGeom prst="rect">
              <a:avLst/>
            </a:prstGeom>
            <a:solidFill>
              <a:srgbClr val="00AF92"/>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77" name="Freeform 139"/>
            <p:cNvSpPr>
              <a:spLocks noEditPoints="1"/>
            </p:cNvSpPr>
            <p:nvPr/>
          </p:nvSpPr>
          <p:spPr bwMode="auto">
            <a:xfrm>
              <a:off x="8247758" y="4055115"/>
              <a:ext cx="281091" cy="222934"/>
            </a:xfrm>
            <a:custGeom>
              <a:avLst/>
              <a:gdLst>
                <a:gd name="T0" fmla="*/ 134 w 135"/>
                <a:gd name="T1" fmla="*/ 23 h 107"/>
                <a:gd name="T2" fmla="*/ 130 w 135"/>
                <a:gd name="T3" fmla="*/ 21 h 107"/>
                <a:gd name="T4" fmla="*/ 31 w 135"/>
                <a:gd name="T5" fmla="*/ 21 h 107"/>
                <a:gd name="T6" fmla="*/ 27 w 135"/>
                <a:gd name="T7" fmla="*/ 8 h 107"/>
                <a:gd name="T8" fmla="*/ 24 w 135"/>
                <a:gd name="T9" fmla="*/ 5 h 107"/>
                <a:gd name="T10" fmla="*/ 7 w 135"/>
                <a:gd name="T11" fmla="*/ 0 h 107"/>
                <a:gd name="T12" fmla="*/ 1 w 135"/>
                <a:gd name="T13" fmla="*/ 4 h 107"/>
                <a:gd name="T14" fmla="*/ 4 w 135"/>
                <a:gd name="T15" fmla="*/ 10 h 107"/>
                <a:gd name="T16" fmla="*/ 19 w 135"/>
                <a:gd name="T17" fmla="*/ 14 h 107"/>
                <a:gd name="T18" fmla="*/ 37 w 135"/>
                <a:gd name="T19" fmla="*/ 70 h 107"/>
                <a:gd name="T20" fmla="*/ 33 w 135"/>
                <a:gd name="T21" fmla="*/ 83 h 107"/>
                <a:gd name="T22" fmla="*/ 24 w 135"/>
                <a:gd name="T23" fmla="*/ 95 h 107"/>
                <a:gd name="T24" fmla="*/ 37 w 135"/>
                <a:gd name="T25" fmla="*/ 107 h 107"/>
                <a:gd name="T26" fmla="*/ 49 w 135"/>
                <a:gd name="T27" fmla="*/ 100 h 107"/>
                <a:gd name="T28" fmla="*/ 88 w 135"/>
                <a:gd name="T29" fmla="*/ 100 h 107"/>
                <a:gd name="T30" fmla="*/ 100 w 135"/>
                <a:gd name="T31" fmla="*/ 107 h 107"/>
                <a:gd name="T32" fmla="*/ 113 w 135"/>
                <a:gd name="T33" fmla="*/ 95 h 107"/>
                <a:gd name="T34" fmla="*/ 100 w 135"/>
                <a:gd name="T35" fmla="*/ 82 h 107"/>
                <a:gd name="T36" fmla="*/ 88 w 135"/>
                <a:gd name="T37" fmla="*/ 90 h 107"/>
                <a:gd name="T38" fmla="*/ 49 w 135"/>
                <a:gd name="T39" fmla="*/ 90 h 107"/>
                <a:gd name="T40" fmla="*/ 43 w 135"/>
                <a:gd name="T41" fmla="*/ 84 h 107"/>
                <a:gd name="T42" fmla="*/ 46 w 135"/>
                <a:gd name="T43" fmla="*/ 75 h 107"/>
                <a:gd name="T44" fmla="*/ 114 w 135"/>
                <a:gd name="T45" fmla="*/ 75 h 107"/>
                <a:gd name="T46" fmla="*/ 123 w 135"/>
                <a:gd name="T47" fmla="*/ 67 h 107"/>
                <a:gd name="T48" fmla="*/ 134 w 135"/>
                <a:gd name="T49" fmla="*/ 27 h 107"/>
                <a:gd name="T50" fmla="*/ 134 w 135"/>
                <a:gd name="T51" fmla="*/ 23 h 107"/>
                <a:gd name="T52" fmla="*/ 108 w 135"/>
                <a:gd name="T53" fmla="*/ 59 h 107"/>
                <a:gd name="T54" fmla="*/ 51 w 135"/>
                <a:gd name="T55" fmla="*/ 59 h 107"/>
                <a:gd name="T56" fmla="*/ 46 w 135"/>
                <a:gd name="T57" fmla="*/ 55 h 107"/>
                <a:gd name="T58" fmla="*/ 51 w 135"/>
                <a:gd name="T59" fmla="*/ 50 h 107"/>
                <a:gd name="T60" fmla="*/ 108 w 135"/>
                <a:gd name="T61" fmla="*/ 50 h 107"/>
                <a:gd name="T62" fmla="*/ 113 w 135"/>
                <a:gd name="T63" fmla="*/ 55 h 107"/>
                <a:gd name="T64" fmla="*/ 108 w 135"/>
                <a:gd name="T65" fmla="*/ 59 h 107"/>
                <a:gd name="T66" fmla="*/ 112 w 135"/>
                <a:gd name="T67" fmla="*/ 45 h 107"/>
                <a:gd name="T68" fmla="*/ 47 w 135"/>
                <a:gd name="T69" fmla="*/ 45 h 107"/>
                <a:gd name="T70" fmla="*/ 42 w 135"/>
                <a:gd name="T71" fmla="*/ 40 h 107"/>
                <a:gd name="T72" fmla="*/ 47 w 135"/>
                <a:gd name="T73" fmla="*/ 35 h 107"/>
                <a:gd name="T74" fmla="*/ 112 w 135"/>
                <a:gd name="T75" fmla="*/ 35 h 107"/>
                <a:gd name="T76" fmla="*/ 117 w 135"/>
                <a:gd name="T77" fmla="*/ 40 h 107"/>
                <a:gd name="T78" fmla="*/ 112 w 135"/>
                <a:gd name="T7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107">
                  <a:moveTo>
                    <a:pt x="134" y="23"/>
                  </a:moveTo>
                  <a:cubicBezTo>
                    <a:pt x="133" y="21"/>
                    <a:pt x="131" y="21"/>
                    <a:pt x="130" y="21"/>
                  </a:cubicBezTo>
                  <a:cubicBezTo>
                    <a:pt x="31" y="21"/>
                    <a:pt x="31" y="21"/>
                    <a:pt x="31" y="21"/>
                  </a:cubicBezTo>
                  <a:cubicBezTo>
                    <a:pt x="27" y="8"/>
                    <a:pt x="27" y="8"/>
                    <a:pt x="27" y="8"/>
                  </a:cubicBezTo>
                  <a:cubicBezTo>
                    <a:pt x="27" y="7"/>
                    <a:pt x="26" y="6"/>
                    <a:pt x="24" y="5"/>
                  </a:cubicBezTo>
                  <a:cubicBezTo>
                    <a:pt x="7" y="0"/>
                    <a:pt x="7" y="0"/>
                    <a:pt x="7" y="0"/>
                  </a:cubicBezTo>
                  <a:cubicBezTo>
                    <a:pt x="4" y="0"/>
                    <a:pt x="2" y="1"/>
                    <a:pt x="1" y="4"/>
                  </a:cubicBezTo>
                  <a:cubicBezTo>
                    <a:pt x="0" y="6"/>
                    <a:pt x="2" y="9"/>
                    <a:pt x="4" y="10"/>
                  </a:cubicBezTo>
                  <a:cubicBezTo>
                    <a:pt x="19" y="14"/>
                    <a:pt x="19" y="14"/>
                    <a:pt x="19" y="14"/>
                  </a:cubicBezTo>
                  <a:cubicBezTo>
                    <a:pt x="37" y="70"/>
                    <a:pt x="37" y="70"/>
                    <a:pt x="37" y="70"/>
                  </a:cubicBezTo>
                  <a:cubicBezTo>
                    <a:pt x="33" y="83"/>
                    <a:pt x="33" y="83"/>
                    <a:pt x="33" y="83"/>
                  </a:cubicBezTo>
                  <a:cubicBezTo>
                    <a:pt x="28" y="84"/>
                    <a:pt x="24" y="89"/>
                    <a:pt x="24" y="95"/>
                  </a:cubicBezTo>
                  <a:cubicBezTo>
                    <a:pt x="24" y="102"/>
                    <a:pt x="30" y="107"/>
                    <a:pt x="37" y="107"/>
                  </a:cubicBezTo>
                  <a:cubicBezTo>
                    <a:pt x="42" y="107"/>
                    <a:pt x="47" y="104"/>
                    <a:pt x="49" y="100"/>
                  </a:cubicBezTo>
                  <a:cubicBezTo>
                    <a:pt x="88" y="100"/>
                    <a:pt x="88" y="100"/>
                    <a:pt x="88" y="100"/>
                  </a:cubicBezTo>
                  <a:cubicBezTo>
                    <a:pt x="90" y="104"/>
                    <a:pt x="95" y="107"/>
                    <a:pt x="100" y="107"/>
                  </a:cubicBezTo>
                  <a:cubicBezTo>
                    <a:pt x="107" y="107"/>
                    <a:pt x="113" y="102"/>
                    <a:pt x="113" y="95"/>
                  </a:cubicBezTo>
                  <a:cubicBezTo>
                    <a:pt x="113" y="88"/>
                    <a:pt x="107" y="82"/>
                    <a:pt x="100" y="82"/>
                  </a:cubicBezTo>
                  <a:cubicBezTo>
                    <a:pt x="95" y="82"/>
                    <a:pt x="90" y="85"/>
                    <a:pt x="88" y="90"/>
                  </a:cubicBezTo>
                  <a:cubicBezTo>
                    <a:pt x="49" y="90"/>
                    <a:pt x="49" y="90"/>
                    <a:pt x="49" y="90"/>
                  </a:cubicBezTo>
                  <a:cubicBezTo>
                    <a:pt x="48" y="87"/>
                    <a:pt x="46" y="85"/>
                    <a:pt x="43" y="84"/>
                  </a:cubicBezTo>
                  <a:cubicBezTo>
                    <a:pt x="46" y="75"/>
                    <a:pt x="46" y="75"/>
                    <a:pt x="46" y="75"/>
                  </a:cubicBezTo>
                  <a:cubicBezTo>
                    <a:pt x="114" y="75"/>
                    <a:pt x="114" y="75"/>
                    <a:pt x="114" y="75"/>
                  </a:cubicBezTo>
                  <a:cubicBezTo>
                    <a:pt x="119" y="75"/>
                    <a:pt x="123" y="71"/>
                    <a:pt x="123" y="67"/>
                  </a:cubicBezTo>
                  <a:cubicBezTo>
                    <a:pt x="134" y="27"/>
                    <a:pt x="134" y="27"/>
                    <a:pt x="134" y="27"/>
                  </a:cubicBezTo>
                  <a:cubicBezTo>
                    <a:pt x="135" y="25"/>
                    <a:pt x="135" y="24"/>
                    <a:pt x="134" y="23"/>
                  </a:cubicBezTo>
                  <a:close/>
                  <a:moveTo>
                    <a:pt x="108" y="59"/>
                  </a:moveTo>
                  <a:cubicBezTo>
                    <a:pt x="51" y="59"/>
                    <a:pt x="51" y="59"/>
                    <a:pt x="51" y="59"/>
                  </a:cubicBezTo>
                  <a:cubicBezTo>
                    <a:pt x="49" y="59"/>
                    <a:pt x="46" y="57"/>
                    <a:pt x="46" y="55"/>
                  </a:cubicBezTo>
                  <a:cubicBezTo>
                    <a:pt x="46" y="52"/>
                    <a:pt x="49" y="50"/>
                    <a:pt x="51" y="50"/>
                  </a:cubicBezTo>
                  <a:cubicBezTo>
                    <a:pt x="108" y="50"/>
                    <a:pt x="108" y="50"/>
                    <a:pt x="108" y="50"/>
                  </a:cubicBezTo>
                  <a:cubicBezTo>
                    <a:pt x="111" y="50"/>
                    <a:pt x="113" y="52"/>
                    <a:pt x="113" y="55"/>
                  </a:cubicBezTo>
                  <a:cubicBezTo>
                    <a:pt x="113" y="57"/>
                    <a:pt x="111" y="59"/>
                    <a:pt x="108" y="59"/>
                  </a:cubicBezTo>
                  <a:close/>
                  <a:moveTo>
                    <a:pt x="112" y="45"/>
                  </a:moveTo>
                  <a:cubicBezTo>
                    <a:pt x="47" y="45"/>
                    <a:pt x="47" y="45"/>
                    <a:pt x="47" y="45"/>
                  </a:cubicBezTo>
                  <a:cubicBezTo>
                    <a:pt x="44" y="45"/>
                    <a:pt x="42" y="43"/>
                    <a:pt x="42" y="40"/>
                  </a:cubicBezTo>
                  <a:cubicBezTo>
                    <a:pt x="42" y="38"/>
                    <a:pt x="44" y="35"/>
                    <a:pt x="47" y="35"/>
                  </a:cubicBezTo>
                  <a:cubicBezTo>
                    <a:pt x="112" y="35"/>
                    <a:pt x="112" y="35"/>
                    <a:pt x="112" y="35"/>
                  </a:cubicBezTo>
                  <a:cubicBezTo>
                    <a:pt x="115" y="35"/>
                    <a:pt x="117" y="38"/>
                    <a:pt x="117" y="40"/>
                  </a:cubicBezTo>
                  <a:cubicBezTo>
                    <a:pt x="117" y="43"/>
                    <a:pt x="115" y="45"/>
                    <a:pt x="112" y="45"/>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78" name="组合 77"/>
          <p:cNvGrpSpPr/>
          <p:nvPr/>
        </p:nvGrpSpPr>
        <p:grpSpPr>
          <a:xfrm>
            <a:off x="8104061" y="4628261"/>
            <a:ext cx="592640" cy="592640"/>
            <a:chOff x="8105048" y="5011593"/>
            <a:chExt cx="592640" cy="592640"/>
          </a:xfrm>
        </p:grpSpPr>
        <p:sp>
          <p:nvSpPr>
            <p:cNvPr id="79" name="Rectangle 187"/>
            <p:cNvSpPr/>
            <p:nvPr/>
          </p:nvSpPr>
          <p:spPr>
            <a:xfrm>
              <a:off x="8105048"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80" name="Rectangle 185"/>
            <p:cNvSpPr/>
            <p:nvPr/>
          </p:nvSpPr>
          <p:spPr>
            <a:xfrm>
              <a:off x="8175894" y="5082439"/>
              <a:ext cx="450948" cy="450948"/>
            </a:xfrm>
            <a:prstGeom prst="rect">
              <a:avLst/>
            </a:prstGeom>
            <a:solidFill>
              <a:srgbClr val="FA783A"/>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81" name="Freeform 84"/>
            <p:cNvSpPr>
              <a:spLocks noEditPoints="1"/>
            </p:cNvSpPr>
            <p:nvPr/>
          </p:nvSpPr>
          <p:spPr bwMode="auto">
            <a:xfrm>
              <a:off x="8267015" y="5210680"/>
              <a:ext cx="261834" cy="200553"/>
            </a:xfrm>
            <a:custGeom>
              <a:avLst/>
              <a:gdLst>
                <a:gd name="T0" fmla="*/ 99 w 107"/>
                <a:gd name="T1" fmla="*/ 0 h 82"/>
                <a:gd name="T2" fmla="*/ 9 w 107"/>
                <a:gd name="T3" fmla="*/ 0 h 82"/>
                <a:gd name="T4" fmla="*/ 0 w 107"/>
                <a:gd name="T5" fmla="*/ 8 h 82"/>
                <a:gd name="T6" fmla="*/ 0 w 107"/>
                <a:gd name="T7" fmla="*/ 74 h 82"/>
                <a:gd name="T8" fmla="*/ 9 w 107"/>
                <a:gd name="T9" fmla="*/ 82 h 82"/>
                <a:gd name="T10" fmla="*/ 99 w 107"/>
                <a:gd name="T11" fmla="*/ 82 h 82"/>
                <a:gd name="T12" fmla="*/ 107 w 107"/>
                <a:gd name="T13" fmla="*/ 74 h 82"/>
                <a:gd name="T14" fmla="*/ 107 w 107"/>
                <a:gd name="T15" fmla="*/ 8 h 82"/>
                <a:gd name="T16" fmla="*/ 99 w 107"/>
                <a:gd name="T17" fmla="*/ 0 h 82"/>
                <a:gd name="T18" fmla="*/ 33 w 107"/>
                <a:gd name="T19" fmla="*/ 55 h 82"/>
                <a:gd name="T20" fmla="*/ 16 w 107"/>
                <a:gd name="T21" fmla="*/ 73 h 82"/>
                <a:gd name="T22" fmla="*/ 10 w 107"/>
                <a:gd name="T23" fmla="*/ 73 h 82"/>
                <a:gd name="T24" fmla="*/ 10 w 107"/>
                <a:gd name="T25" fmla="*/ 67 h 82"/>
                <a:gd name="T26" fmla="*/ 27 w 107"/>
                <a:gd name="T27" fmla="*/ 50 h 82"/>
                <a:gd name="T28" fmla="*/ 33 w 107"/>
                <a:gd name="T29" fmla="*/ 50 h 82"/>
                <a:gd name="T30" fmla="*/ 33 w 107"/>
                <a:gd name="T31" fmla="*/ 55 h 82"/>
                <a:gd name="T32" fmla="*/ 54 w 107"/>
                <a:gd name="T33" fmla="*/ 57 h 82"/>
                <a:gd name="T34" fmla="*/ 51 w 107"/>
                <a:gd name="T35" fmla="*/ 56 h 82"/>
                <a:gd name="T36" fmla="*/ 10 w 107"/>
                <a:gd name="T37" fmla="*/ 15 h 82"/>
                <a:gd name="T38" fmla="*/ 10 w 107"/>
                <a:gd name="T39" fmla="*/ 9 h 82"/>
                <a:gd name="T40" fmla="*/ 16 w 107"/>
                <a:gd name="T41" fmla="*/ 9 h 82"/>
                <a:gd name="T42" fmla="*/ 54 w 107"/>
                <a:gd name="T43" fmla="*/ 47 h 82"/>
                <a:gd name="T44" fmla="*/ 92 w 107"/>
                <a:gd name="T45" fmla="*/ 9 h 82"/>
                <a:gd name="T46" fmla="*/ 98 w 107"/>
                <a:gd name="T47" fmla="*/ 9 h 82"/>
                <a:gd name="T48" fmla="*/ 98 w 107"/>
                <a:gd name="T49" fmla="*/ 15 h 82"/>
                <a:gd name="T50" fmla="*/ 57 w 107"/>
                <a:gd name="T51" fmla="*/ 56 h 82"/>
                <a:gd name="T52" fmla="*/ 54 w 107"/>
                <a:gd name="T53" fmla="*/ 57 h 82"/>
                <a:gd name="T54" fmla="*/ 98 w 107"/>
                <a:gd name="T55" fmla="*/ 73 h 82"/>
                <a:gd name="T56" fmla="*/ 92 w 107"/>
                <a:gd name="T57" fmla="*/ 73 h 82"/>
                <a:gd name="T58" fmla="*/ 75 w 107"/>
                <a:gd name="T59" fmla="*/ 55 h 82"/>
                <a:gd name="T60" fmla="*/ 75 w 107"/>
                <a:gd name="T61" fmla="*/ 50 h 82"/>
                <a:gd name="T62" fmla="*/ 81 w 107"/>
                <a:gd name="T63" fmla="*/ 50 h 82"/>
                <a:gd name="T64" fmla="*/ 98 w 107"/>
                <a:gd name="T65" fmla="*/ 67 h 82"/>
                <a:gd name="T66" fmla="*/ 98 w 107"/>
                <a:gd name="T67"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82">
                  <a:moveTo>
                    <a:pt x="99" y="0"/>
                  </a:moveTo>
                  <a:cubicBezTo>
                    <a:pt x="9" y="0"/>
                    <a:pt x="9" y="0"/>
                    <a:pt x="9" y="0"/>
                  </a:cubicBezTo>
                  <a:cubicBezTo>
                    <a:pt x="4" y="0"/>
                    <a:pt x="0" y="4"/>
                    <a:pt x="0" y="8"/>
                  </a:cubicBezTo>
                  <a:cubicBezTo>
                    <a:pt x="0" y="74"/>
                    <a:pt x="0" y="74"/>
                    <a:pt x="0" y="74"/>
                  </a:cubicBezTo>
                  <a:cubicBezTo>
                    <a:pt x="0" y="78"/>
                    <a:pt x="4" y="82"/>
                    <a:pt x="9" y="82"/>
                  </a:cubicBezTo>
                  <a:cubicBezTo>
                    <a:pt x="99" y="82"/>
                    <a:pt x="99" y="82"/>
                    <a:pt x="99" y="82"/>
                  </a:cubicBezTo>
                  <a:cubicBezTo>
                    <a:pt x="104" y="82"/>
                    <a:pt x="107" y="78"/>
                    <a:pt x="107" y="74"/>
                  </a:cubicBezTo>
                  <a:cubicBezTo>
                    <a:pt x="107" y="8"/>
                    <a:pt x="107" y="8"/>
                    <a:pt x="107" y="8"/>
                  </a:cubicBezTo>
                  <a:cubicBezTo>
                    <a:pt x="107" y="4"/>
                    <a:pt x="104" y="0"/>
                    <a:pt x="99" y="0"/>
                  </a:cubicBezTo>
                  <a:close/>
                  <a:moveTo>
                    <a:pt x="33" y="55"/>
                  </a:moveTo>
                  <a:cubicBezTo>
                    <a:pt x="16" y="73"/>
                    <a:pt x="16" y="73"/>
                    <a:pt x="16" y="73"/>
                  </a:cubicBezTo>
                  <a:cubicBezTo>
                    <a:pt x="14" y="74"/>
                    <a:pt x="11" y="74"/>
                    <a:pt x="10" y="73"/>
                  </a:cubicBezTo>
                  <a:cubicBezTo>
                    <a:pt x="8" y="71"/>
                    <a:pt x="8" y="69"/>
                    <a:pt x="10" y="67"/>
                  </a:cubicBezTo>
                  <a:cubicBezTo>
                    <a:pt x="27" y="50"/>
                    <a:pt x="27" y="50"/>
                    <a:pt x="27" y="50"/>
                  </a:cubicBezTo>
                  <a:cubicBezTo>
                    <a:pt x="29" y="48"/>
                    <a:pt x="31" y="48"/>
                    <a:pt x="33" y="50"/>
                  </a:cubicBezTo>
                  <a:cubicBezTo>
                    <a:pt x="35" y="51"/>
                    <a:pt x="35" y="54"/>
                    <a:pt x="33" y="55"/>
                  </a:cubicBezTo>
                  <a:close/>
                  <a:moveTo>
                    <a:pt x="54" y="57"/>
                  </a:moveTo>
                  <a:cubicBezTo>
                    <a:pt x="53" y="57"/>
                    <a:pt x="52" y="57"/>
                    <a:pt x="51" y="56"/>
                  </a:cubicBezTo>
                  <a:cubicBezTo>
                    <a:pt x="10" y="15"/>
                    <a:pt x="10" y="15"/>
                    <a:pt x="10" y="15"/>
                  </a:cubicBezTo>
                  <a:cubicBezTo>
                    <a:pt x="8" y="13"/>
                    <a:pt x="8" y="11"/>
                    <a:pt x="10" y="9"/>
                  </a:cubicBezTo>
                  <a:cubicBezTo>
                    <a:pt x="12" y="8"/>
                    <a:pt x="14" y="8"/>
                    <a:pt x="16" y="9"/>
                  </a:cubicBezTo>
                  <a:cubicBezTo>
                    <a:pt x="54" y="47"/>
                    <a:pt x="54" y="47"/>
                    <a:pt x="54" y="47"/>
                  </a:cubicBezTo>
                  <a:cubicBezTo>
                    <a:pt x="92" y="9"/>
                    <a:pt x="92" y="9"/>
                    <a:pt x="92" y="9"/>
                  </a:cubicBezTo>
                  <a:cubicBezTo>
                    <a:pt x="94" y="8"/>
                    <a:pt x="96" y="8"/>
                    <a:pt x="98" y="9"/>
                  </a:cubicBezTo>
                  <a:cubicBezTo>
                    <a:pt x="99" y="11"/>
                    <a:pt x="99" y="13"/>
                    <a:pt x="98" y="15"/>
                  </a:cubicBezTo>
                  <a:cubicBezTo>
                    <a:pt x="57" y="56"/>
                    <a:pt x="57" y="56"/>
                    <a:pt x="57" y="56"/>
                  </a:cubicBezTo>
                  <a:cubicBezTo>
                    <a:pt x="56" y="57"/>
                    <a:pt x="55" y="57"/>
                    <a:pt x="54" y="57"/>
                  </a:cubicBezTo>
                  <a:close/>
                  <a:moveTo>
                    <a:pt x="98" y="73"/>
                  </a:moveTo>
                  <a:cubicBezTo>
                    <a:pt x="96" y="74"/>
                    <a:pt x="94" y="74"/>
                    <a:pt x="92" y="73"/>
                  </a:cubicBezTo>
                  <a:cubicBezTo>
                    <a:pt x="75" y="55"/>
                    <a:pt x="75" y="55"/>
                    <a:pt x="75" y="55"/>
                  </a:cubicBezTo>
                  <a:cubicBezTo>
                    <a:pt x="73" y="54"/>
                    <a:pt x="73" y="51"/>
                    <a:pt x="75" y="50"/>
                  </a:cubicBezTo>
                  <a:cubicBezTo>
                    <a:pt x="76" y="48"/>
                    <a:pt x="79" y="48"/>
                    <a:pt x="81" y="50"/>
                  </a:cubicBezTo>
                  <a:cubicBezTo>
                    <a:pt x="98" y="67"/>
                    <a:pt x="98" y="67"/>
                    <a:pt x="98" y="67"/>
                  </a:cubicBezTo>
                  <a:cubicBezTo>
                    <a:pt x="100" y="69"/>
                    <a:pt x="100" y="71"/>
                    <a:pt x="98" y="73"/>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82" name="组合 81"/>
          <p:cNvGrpSpPr/>
          <p:nvPr/>
        </p:nvGrpSpPr>
        <p:grpSpPr>
          <a:xfrm>
            <a:off x="3390440" y="3483503"/>
            <a:ext cx="592640" cy="592640"/>
            <a:chOff x="3391427" y="3866835"/>
            <a:chExt cx="592640" cy="592640"/>
          </a:xfrm>
        </p:grpSpPr>
        <p:sp>
          <p:nvSpPr>
            <p:cNvPr id="83" name="Rectangle 183"/>
            <p:cNvSpPr/>
            <p:nvPr/>
          </p:nvSpPr>
          <p:spPr>
            <a:xfrm>
              <a:off x="3391427"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84" name="Rectangle 185"/>
            <p:cNvSpPr/>
            <p:nvPr/>
          </p:nvSpPr>
          <p:spPr>
            <a:xfrm>
              <a:off x="3454162" y="3937681"/>
              <a:ext cx="450948" cy="450948"/>
            </a:xfrm>
            <a:prstGeom prst="rect">
              <a:avLst/>
            </a:prstGeom>
            <a:solidFill>
              <a:srgbClr val="FF6D67"/>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85" name="Freeform 70"/>
            <p:cNvSpPr>
              <a:spLocks noEditPoints="1"/>
            </p:cNvSpPr>
            <p:nvPr/>
          </p:nvSpPr>
          <p:spPr bwMode="auto">
            <a:xfrm>
              <a:off x="3546440" y="4004056"/>
              <a:ext cx="257213" cy="298241"/>
            </a:xfrm>
            <a:custGeom>
              <a:avLst/>
              <a:gdLst>
                <a:gd name="T0" fmla="*/ 85 w 123"/>
                <a:gd name="T1" fmla="*/ 53 h 143"/>
                <a:gd name="T2" fmla="*/ 62 w 123"/>
                <a:gd name="T3" fmla="*/ 58 h 143"/>
                <a:gd name="T4" fmla="*/ 59 w 123"/>
                <a:gd name="T5" fmla="*/ 59 h 143"/>
                <a:gd name="T6" fmla="*/ 56 w 123"/>
                <a:gd name="T7" fmla="*/ 50 h 143"/>
                <a:gd name="T8" fmla="*/ 52 w 123"/>
                <a:gd name="T9" fmla="*/ 20 h 143"/>
                <a:gd name="T10" fmla="*/ 42 w 123"/>
                <a:gd name="T11" fmla="*/ 21 h 143"/>
                <a:gd name="T12" fmla="*/ 54 w 123"/>
                <a:gd name="T13" fmla="*/ 59 h 143"/>
                <a:gd name="T14" fmla="*/ 45 w 123"/>
                <a:gd name="T15" fmla="*/ 52 h 143"/>
                <a:gd name="T16" fmla="*/ 12 w 123"/>
                <a:gd name="T17" fmla="*/ 112 h 143"/>
                <a:gd name="T18" fmla="*/ 49 w 123"/>
                <a:gd name="T19" fmla="*/ 142 h 143"/>
                <a:gd name="T20" fmla="*/ 60 w 123"/>
                <a:gd name="T21" fmla="*/ 139 h 143"/>
                <a:gd name="T22" fmla="*/ 71 w 123"/>
                <a:gd name="T23" fmla="*/ 142 h 143"/>
                <a:gd name="T24" fmla="*/ 107 w 123"/>
                <a:gd name="T25" fmla="*/ 118 h 143"/>
                <a:gd name="T26" fmla="*/ 85 w 123"/>
                <a:gd name="T27" fmla="*/ 53 h 143"/>
                <a:gd name="T28" fmla="*/ 99 w 123"/>
                <a:gd name="T29" fmla="*/ 0 h 143"/>
                <a:gd name="T30" fmla="*/ 73 w 123"/>
                <a:gd name="T31" fmla="*/ 12 h 143"/>
                <a:gd name="T32" fmla="*/ 61 w 123"/>
                <a:gd name="T33" fmla="*/ 38 h 143"/>
                <a:gd name="T34" fmla="*/ 88 w 123"/>
                <a:gd name="T35" fmla="*/ 26 h 143"/>
                <a:gd name="T36" fmla="*/ 99 w 123"/>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43">
                  <a:moveTo>
                    <a:pt x="85" y="53"/>
                  </a:moveTo>
                  <a:cubicBezTo>
                    <a:pt x="77" y="52"/>
                    <a:pt x="75" y="54"/>
                    <a:pt x="62" y="58"/>
                  </a:cubicBezTo>
                  <a:cubicBezTo>
                    <a:pt x="61" y="59"/>
                    <a:pt x="60" y="59"/>
                    <a:pt x="59" y="59"/>
                  </a:cubicBezTo>
                  <a:cubicBezTo>
                    <a:pt x="58" y="57"/>
                    <a:pt x="57" y="54"/>
                    <a:pt x="56" y="50"/>
                  </a:cubicBezTo>
                  <a:cubicBezTo>
                    <a:pt x="51" y="35"/>
                    <a:pt x="52" y="20"/>
                    <a:pt x="52" y="20"/>
                  </a:cubicBezTo>
                  <a:cubicBezTo>
                    <a:pt x="52" y="20"/>
                    <a:pt x="48" y="16"/>
                    <a:pt x="42" y="21"/>
                  </a:cubicBezTo>
                  <a:cubicBezTo>
                    <a:pt x="40" y="29"/>
                    <a:pt x="49" y="49"/>
                    <a:pt x="54" y="59"/>
                  </a:cubicBezTo>
                  <a:cubicBezTo>
                    <a:pt x="50" y="57"/>
                    <a:pt x="49" y="52"/>
                    <a:pt x="45" y="52"/>
                  </a:cubicBezTo>
                  <a:cubicBezTo>
                    <a:pt x="15" y="50"/>
                    <a:pt x="0" y="84"/>
                    <a:pt x="12" y="112"/>
                  </a:cubicBezTo>
                  <a:cubicBezTo>
                    <a:pt x="19" y="130"/>
                    <a:pt x="35" y="141"/>
                    <a:pt x="49" y="142"/>
                  </a:cubicBezTo>
                  <a:cubicBezTo>
                    <a:pt x="53" y="143"/>
                    <a:pt x="56" y="139"/>
                    <a:pt x="60" y="139"/>
                  </a:cubicBezTo>
                  <a:cubicBezTo>
                    <a:pt x="64" y="139"/>
                    <a:pt x="69" y="142"/>
                    <a:pt x="71" y="142"/>
                  </a:cubicBezTo>
                  <a:cubicBezTo>
                    <a:pt x="85" y="143"/>
                    <a:pt x="97" y="134"/>
                    <a:pt x="107" y="118"/>
                  </a:cubicBezTo>
                  <a:cubicBezTo>
                    <a:pt x="123" y="91"/>
                    <a:pt x="114" y="55"/>
                    <a:pt x="85" y="53"/>
                  </a:cubicBezTo>
                  <a:close/>
                  <a:moveTo>
                    <a:pt x="99" y="0"/>
                  </a:moveTo>
                  <a:cubicBezTo>
                    <a:pt x="99" y="0"/>
                    <a:pt x="84" y="1"/>
                    <a:pt x="73" y="12"/>
                  </a:cubicBezTo>
                  <a:cubicBezTo>
                    <a:pt x="63" y="22"/>
                    <a:pt x="61" y="38"/>
                    <a:pt x="61" y="38"/>
                  </a:cubicBezTo>
                  <a:cubicBezTo>
                    <a:pt x="61" y="38"/>
                    <a:pt x="77" y="37"/>
                    <a:pt x="88" y="26"/>
                  </a:cubicBezTo>
                  <a:cubicBezTo>
                    <a:pt x="98" y="16"/>
                    <a:pt x="99" y="0"/>
                    <a:pt x="99" y="0"/>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86" name="组合 85"/>
          <p:cNvGrpSpPr/>
          <p:nvPr/>
        </p:nvGrpSpPr>
        <p:grpSpPr>
          <a:xfrm>
            <a:off x="3390440" y="2312701"/>
            <a:ext cx="592640" cy="592640"/>
            <a:chOff x="3391427" y="2696033"/>
            <a:chExt cx="592640" cy="592640"/>
          </a:xfrm>
        </p:grpSpPr>
        <p:sp>
          <p:nvSpPr>
            <p:cNvPr id="87" name="Rectangle 182"/>
            <p:cNvSpPr/>
            <p:nvPr/>
          </p:nvSpPr>
          <p:spPr>
            <a:xfrm>
              <a:off x="3391427"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88" name="Rectangle 185"/>
            <p:cNvSpPr/>
            <p:nvPr/>
          </p:nvSpPr>
          <p:spPr>
            <a:xfrm>
              <a:off x="3454162" y="2766879"/>
              <a:ext cx="450948" cy="450948"/>
            </a:xfrm>
            <a:prstGeom prst="rect">
              <a:avLst/>
            </a:prstGeom>
            <a:solidFill>
              <a:srgbClr val="FA783A"/>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89" name="Freeform 5"/>
            <p:cNvSpPr>
              <a:spLocks noEditPoints="1"/>
            </p:cNvSpPr>
            <p:nvPr/>
          </p:nvSpPr>
          <p:spPr bwMode="auto">
            <a:xfrm>
              <a:off x="3524597" y="2913125"/>
              <a:ext cx="304697" cy="177189"/>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90" name="组合 89"/>
          <p:cNvGrpSpPr/>
          <p:nvPr/>
        </p:nvGrpSpPr>
        <p:grpSpPr>
          <a:xfrm>
            <a:off x="3390440" y="4628261"/>
            <a:ext cx="592640" cy="592640"/>
            <a:chOff x="3391427" y="5011593"/>
            <a:chExt cx="592640" cy="592640"/>
          </a:xfrm>
        </p:grpSpPr>
        <p:sp>
          <p:nvSpPr>
            <p:cNvPr id="91" name="Rectangle 184"/>
            <p:cNvSpPr/>
            <p:nvPr/>
          </p:nvSpPr>
          <p:spPr>
            <a:xfrm>
              <a:off x="3391427"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92" name="Rectangle 185"/>
            <p:cNvSpPr/>
            <p:nvPr/>
          </p:nvSpPr>
          <p:spPr>
            <a:xfrm>
              <a:off x="3454162" y="5082439"/>
              <a:ext cx="450948" cy="450948"/>
            </a:xfrm>
            <a:prstGeom prst="rect">
              <a:avLst/>
            </a:prstGeom>
            <a:solidFill>
              <a:srgbClr val="00B0F0"/>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93" name="Freeform 28"/>
            <p:cNvSpPr/>
            <p:nvPr/>
          </p:nvSpPr>
          <p:spPr bwMode="auto">
            <a:xfrm>
              <a:off x="3549088" y="5181652"/>
              <a:ext cx="280206" cy="275536"/>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fill="hold"/>
                                        <p:tgtEl>
                                          <p:spTgt spid="99"/>
                                        </p:tgtEl>
                                        <p:attrNameLst>
                                          <p:attrName>ppt_x</p:attrName>
                                        </p:attrNameLst>
                                      </p:cBhvr>
                                      <p:tavLst>
                                        <p:tav tm="0">
                                          <p:val>
                                            <p:strVal val="0-#ppt_w/2"/>
                                          </p:val>
                                        </p:tav>
                                        <p:tav tm="100000">
                                          <p:val>
                                            <p:strVal val="#ppt_x"/>
                                          </p:val>
                                        </p:tav>
                                      </p:tavLst>
                                    </p:anim>
                                    <p:anim calcmode="lin" valueType="num">
                                      <p:cBhvr additive="base">
                                        <p:cTn id="16" dur="5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3000"/>
                            </p:stCondLst>
                            <p:childTnLst>
                              <p:par>
                                <p:cTn id="38" presetID="2" presetClass="entr" presetSubtype="2"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1+#ppt_w/2"/>
                                          </p:val>
                                        </p:tav>
                                        <p:tav tm="100000">
                                          <p:val>
                                            <p:strVal val="#ppt_x"/>
                                          </p:val>
                                        </p:tav>
                                      </p:tavLst>
                                    </p:anim>
                                    <p:anim calcmode="lin" valueType="num">
                                      <p:cBhvr additive="base">
                                        <p:cTn id="41" dur="500" fill="hold"/>
                                        <p:tgtEl>
                                          <p:spTgt spid="70"/>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500" fill="hold"/>
                                        <p:tgtEl>
                                          <p:spTgt spid="74"/>
                                        </p:tgtEl>
                                        <p:attrNameLst>
                                          <p:attrName>ppt_x</p:attrName>
                                        </p:attrNameLst>
                                      </p:cBhvr>
                                      <p:tavLst>
                                        <p:tav tm="0">
                                          <p:val>
                                            <p:strVal val="1+#ppt_w/2"/>
                                          </p:val>
                                        </p:tav>
                                        <p:tav tm="100000">
                                          <p:val>
                                            <p:strVal val="#ppt_x"/>
                                          </p:val>
                                        </p:tav>
                                      </p:tavLst>
                                    </p:anim>
                                    <p:anim calcmode="lin" valueType="num">
                                      <p:cBhvr additive="base">
                                        <p:cTn id="54" dur="500" fill="hold"/>
                                        <p:tgtEl>
                                          <p:spTgt spid="74"/>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par>
                          <p:cTn id="63" fill="hold">
                            <p:stCondLst>
                              <p:cond delay="6000"/>
                            </p:stCondLst>
                            <p:childTnLst>
                              <p:par>
                                <p:cTn id="64" presetID="2" presetClass="entr" presetSubtype="2"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childTnLst>
                          </p:cTn>
                        </p:par>
                        <p:par>
                          <p:cTn id="76" fill="hold">
                            <p:stCondLst>
                              <p:cond delay="7500"/>
                            </p:stCondLst>
                            <p:childTnLst>
                              <p:par>
                                <p:cTn id="77" presetID="2" presetClass="entr" presetSubtype="8"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0-#ppt_w/2"/>
                                          </p:val>
                                        </p:tav>
                                        <p:tav tm="100000">
                                          <p:val>
                                            <p:strVal val="#ppt_x"/>
                                          </p:val>
                                        </p:tav>
                                      </p:tavLst>
                                    </p:anim>
                                    <p:anim calcmode="lin" valueType="num">
                                      <p:cBhvr additive="base">
                                        <p:cTn id="80" dur="500" fill="hold"/>
                                        <p:tgtEl>
                                          <p:spTgt spid="8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8"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fill="hold"/>
                                        <p:tgtEl>
                                          <p:spTgt spid="64"/>
                                        </p:tgtEl>
                                        <p:attrNameLst>
                                          <p:attrName>ppt_x</p:attrName>
                                        </p:attrNameLst>
                                      </p:cBhvr>
                                      <p:tavLst>
                                        <p:tav tm="0">
                                          <p:val>
                                            <p:strVal val="0-#ppt_w/2"/>
                                          </p:val>
                                        </p:tav>
                                        <p:tav tm="100000">
                                          <p:val>
                                            <p:strVal val="#ppt_x"/>
                                          </p:val>
                                        </p:tav>
                                      </p:tavLst>
                                    </p:anim>
                                    <p:anim calcmode="lin" valueType="num">
                                      <p:cBhvr additive="base">
                                        <p:cTn id="85" dur="500" fill="hold"/>
                                        <p:tgtEl>
                                          <p:spTgt spid="64"/>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8"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500" fill="hold"/>
                                        <p:tgtEl>
                                          <p:spTgt spid="65"/>
                                        </p:tgtEl>
                                        <p:attrNameLst>
                                          <p:attrName>ppt_x</p:attrName>
                                        </p:attrNameLst>
                                      </p:cBhvr>
                                      <p:tavLst>
                                        <p:tav tm="0">
                                          <p:val>
                                            <p:strVal val="0-#ppt_w/2"/>
                                          </p:val>
                                        </p:tav>
                                        <p:tav tm="100000">
                                          <p:val>
                                            <p:strVal val="#ppt_x"/>
                                          </p:val>
                                        </p:tav>
                                      </p:tavLst>
                                    </p:anim>
                                    <p:anim calcmode="lin" valueType="num">
                                      <p:cBhvr additive="base">
                                        <p:cTn id="90" dur="500" fill="hold"/>
                                        <p:tgtEl>
                                          <p:spTgt spid="65"/>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8" fill="hold" nodeType="after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additive="base">
                                        <p:cTn id="94" dur="500" fill="hold"/>
                                        <p:tgtEl>
                                          <p:spTgt spid="82"/>
                                        </p:tgtEl>
                                        <p:attrNameLst>
                                          <p:attrName>ppt_x</p:attrName>
                                        </p:attrNameLst>
                                      </p:cBhvr>
                                      <p:tavLst>
                                        <p:tav tm="0">
                                          <p:val>
                                            <p:strVal val="0-#ppt_w/2"/>
                                          </p:val>
                                        </p:tav>
                                        <p:tav tm="100000">
                                          <p:val>
                                            <p:strVal val="#ppt_x"/>
                                          </p:val>
                                        </p:tav>
                                      </p:tavLst>
                                    </p:anim>
                                    <p:anim calcmode="lin" valueType="num">
                                      <p:cBhvr additive="base">
                                        <p:cTn id="95" dur="500" fill="hold"/>
                                        <p:tgtEl>
                                          <p:spTgt spid="82"/>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10" presetClass="entr" presetSubtype="0" fill="hold" grpId="0" nodeType="after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childTnLst>
                                </p:cTn>
                              </p:par>
                            </p:childTnLst>
                          </p:cTn>
                        </p:par>
                        <p:par>
                          <p:cTn id="100" fill="hold">
                            <p:stCondLst>
                              <p:cond delay="10000"/>
                            </p:stCondLst>
                            <p:childTnLst>
                              <p:par>
                                <p:cTn id="101" presetID="10" presetClass="entr" presetSubtype="0" fill="hold" grpId="0"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childTnLst>
                                </p:cTn>
                              </p:par>
                            </p:childTnLst>
                          </p:cTn>
                        </p:par>
                        <p:par>
                          <p:cTn id="104" fill="hold">
                            <p:stCondLst>
                              <p:cond delay="10500"/>
                            </p:stCondLst>
                            <p:childTnLst>
                              <p:par>
                                <p:cTn id="105" presetID="2" presetClass="entr" presetSubtype="8" fill="hold" nodeType="afterEffect">
                                  <p:stCondLst>
                                    <p:cond delay="0"/>
                                  </p:stCondLst>
                                  <p:childTnLst>
                                    <p:set>
                                      <p:cBhvr>
                                        <p:cTn id="106" dur="1" fill="hold">
                                          <p:stCondLst>
                                            <p:cond delay="0"/>
                                          </p:stCondLst>
                                        </p:cTn>
                                        <p:tgtEl>
                                          <p:spTgt spid="90"/>
                                        </p:tgtEl>
                                        <p:attrNameLst>
                                          <p:attrName>style.visibility</p:attrName>
                                        </p:attrNameLst>
                                      </p:cBhvr>
                                      <p:to>
                                        <p:strVal val="visible"/>
                                      </p:to>
                                    </p:set>
                                    <p:anim calcmode="lin" valueType="num">
                                      <p:cBhvr additive="base">
                                        <p:cTn id="107" dur="500" fill="hold"/>
                                        <p:tgtEl>
                                          <p:spTgt spid="90"/>
                                        </p:tgtEl>
                                        <p:attrNameLst>
                                          <p:attrName>ppt_x</p:attrName>
                                        </p:attrNameLst>
                                      </p:cBhvr>
                                      <p:tavLst>
                                        <p:tav tm="0">
                                          <p:val>
                                            <p:strVal val="0-#ppt_w/2"/>
                                          </p:val>
                                        </p:tav>
                                        <p:tav tm="100000">
                                          <p:val>
                                            <p:strVal val="#ppt_x"/>
                                          </p:val>
                                        </p:tav>
                                      </p:tavLst>
                                    </p:anim>
                                    <p:anim calcmode="lin" valueType="num">
                                      <p:cBhvr additive="base">
                                        <p:cTn id="108" dur="500" fill="hold"/>
                                        <p:tgtEl>
                                          <p:spTgt spid="90"/>
                                        </p:tgtEl>
                                        <p:attrNameLst>
                                          <p:attrName>ppt_y</p:attrName>
                                        </p:attrNameLst>
                                      </p:cBhvr>
                                      <p:tavLst>
                                        <p:tav tm="0">
                                          <p:val>
                                            <p:strVal val="#ppt_y"/>
                                          </p:val>
                                        </p:tav>
                                        <p:tav tm="100000">
                                          <p:val>
                                            <p:strVal val="#ppt_y"/>
                                          </p:val>
                                        </p:tav>
                                      </p:tavLst>
                                    </p:anim>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fade">
                                      <p:cBhvr>
                                        <p:cTn id="112" dur="500"/>
                                        <p:tgtEl>
                                          <p:spTgt spid="68"/>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fade">
                                      <p:cBhvr>
                                        <p:cTn id="11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ldLvl="0" animBg="1"/>
      <p:bldP spid="11"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1" name="组合 40"/>
          <p:cNvGrpSpPr/>
          <p:nvPr/>
        </p:nvGrpSpPr>
        <p:grpSpPr>
          <a:xfrm>
            <a:off x="7896800" y="341149"/>
            <a:ext cx="604358" cy="216024"/>
            <a:chOff x="264939" y="188640"/>
            <a:chExt cx="604358" cy="216024"/>
          </a:xfrm>
        </p:grpSpPr>
        <p:sp>
          <p:nvSpPr>
            <p:cNvPr id="42" name="燕尾形 41"/>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燕尾形 43"/>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5" name="组合 44"/>
          <p:cNvGrpSpPr/>
          <p:nvPr/>
        </p:nvGrpSpPr>
        <p:grpSpPr>
          <a:xfrm rot="10800000">
            <a:off x="3720336" y="341149"/>
            <a:ext cx="604358" cy="216024"/>
            <a:chOff x="264939" y="188640"/>
            <a:chExt cx="604358" cy="216024"/>
          </a:xfrm>
        </p:grpSpPr>
        <p:sp>
          <p:nvSpPr>
            <p:cNvPr id="46" name="燕尾形 4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燕尾形 4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49" name="圆角矩形 48"/>
          <p:cNvSpPr/>
          <p:nvPr/>
        </p:nvSpPr>
        <p:spPr>
          <a:xfrm rot="2700000">
            <a:off x="2791599" y="2864265"/>
            <a:ext cx="1448742" cy="1448742"/>
          </a:xfrm>
          <a:prstGeom prst="roundRect">
            <a:avLst>
              <a:gd name="adj" fmla="val 12985"/>
            </a:avLst>
          </a:prstGeom>
          <a:solidFill>
            <a:srgbClr val="FF6D67"/>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圆角矩形 49"/>
          <p:cNvSpPr/>
          <p:nvPr/>
        </p:nvSpPr>
        <p:spPr>
          <a:xfrm rot="2700000">
            <a:off x="4705979" y="3084200"/>
            <a:ext cx="1147235" cy="1147235"/>
          </a:xfrm>
          <a:prstGeom prst="roundRect">
            <a:avLst>
              <a:gd name="adj" fmla="val 12985"/>
            </a:avLst>
          </a:prstGeom>
          <a:solidFill>
            <a:srgbClr val="00B0F0"/>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圆角矩形 50"/>
          <p:cNvSpPr/>
          <p:nvPr/>
        </p:nvSpPr>
        <p:spPr>
          <a:xfrm rot="2700000">
            <a:off x="8291700" y="3084201"/>
            <a:ext cx="1147235" cy="1147235"/>
          </a:xfrm>
          <a:prstGeom prst="roundRect">
            <a:avLst>
              <a:gd name="adj" fmla="val 12985"/>
            </a:avLst>
          </a:prstGeom>
          <a:solidFill>
            <a:srgbClr val="00AF92"/>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圆角矩形 51"/>
          <p:cNvSpPr/>
          <p:nvPr/>
        </p:nvSpPr>
        <p:spPr>
          <a:xfrm rot="2700000">
            <a:off x="6352599" y="2861651"/>
            <a:ext cx="1448742" cy="1448742"/>
          </a:xfrm>
          <a:prstGeom prst="roundRect">
            <a:avLst>
              <a:gd name="adj" fmla="val 12985"/>
            </a:avLst>
          </a:prstGeom>
          <a:solidFill>
            <a:srgbClr val="00B050"/>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任意多边形 52"/>
          <p:cNvSpPr/>
          <p:nvPr/>
        </p:nvSpPr>
        <p:spPr>
          <a:xfrm>
            <a:off x="2652899" y="2923258"/>
            <a:ext cx="7023637" cy="1854397"/>
          </a:xfrm>
          <a:custGeom>
            <a:avLst/>
            <a:gdLst>
              <a:gd name="connsiteX0" fmla="*/ 6382501 w 7023637"/>
              <a:gd name="connsiteY0" fmla="*/ 230936 h 1854397"/>
              <a:gd name="connsiteX1" fmla="*/ 6984659 w 7023637"/>
              <a:gd name="connsiteY1" fmla="*/ 833094 h 1854397"/>
              <a:gd name="connsiteX2" fmla="*/ 6984659 w 7023637"/>
              <a:gd name="connsiteY2" fmla="*/ 1021294 h 1854397"/>
              <a:gd name="connsiteX3" fmla="*/ 6382502 w 7023637"/>
              <a:gd name="connsiteY3" fmla="*/ 1623452 h 1854397"/>
              <a:gd name="connsiteX4" fmla="*/ 6238324 w 7023637"/>
              <a:gd name="connsiteY4" fmla="*/ 1652686 h 1854397"/>
              <a:gd name="connsiteX5" fmla="*/ 6233468 w 7023637"/>
              <a:gd name="connsiteY5" fmla="*/ 1649461 h 1854397"/>
              <a:gd name="connsiteX6" fmla="*/ 5619292 w 7023637"/>
              <a:gd name="connsiteY6" fmla="*/ 1035284 h 1854397"/>
              <a:gd name="connsiteX7" fmla="*/ 5381956 w 7023637"/>
              <a:gd name="connsiteY7" fmla="*/ 1035284 h 1854397"/>
              <a:gd name="connsiteX8" fmla="*/ 4622585 w 7023637"/>
              <a:gd name="connsiteY8" fmla="*/ 1794655 h 1854397"/>
              <a:gd name="connsiteX9" fmla="*/ 4612056 w 7023637"/>
              <a:gd name="connsiteY9" fmla="*/ 1810510 h 1854397"/>
              <a:gd name="connsiteX10" fmla="*/ 4564487 w 7023637"/>
              <a:gd name="connsiteY10" fmla="*/ 1842098 h 1854397"/>
              <a:gd name="connsiteX11" fmla="*/ 4423292 w 7023637"/>
              <a:gd name="connsiteY11" fmla="*/ 1835186 h 1854397"/>
              <a:gd name="connsiteX12" fmla="*/ 4387173 w 7023637"/>
              <a:gd name="connsiteY12" fmla="*/ 1808553 h 1854397"/>
              <a:gd name="connsiteX13" fmla="*/ 4380859 w 7023637"/>
              <a:gd name="connsiteY13" fmla="*/ 1799045 h 1854397"/>
              <a:gd name="connsiteX14" fmla="*/ 3621487 w 7023637"/>
              <a:gd name="connsiteY14" fmla="*/ 1039674 h 1854397"/>
              <a:gd name="connsiteX15" fmla="*/ 3439668 w 7023637"/>
              <a:gd name="connsiteY15" fmla="*/ 1002808 h 1854397"/>
              <a:gd name="connsiteX16" fmla="*/ 3407952 w 7023637"/>
              <a:gd name="connsiteY16" fmla="*/ 1023869 h 1854397"/>
              <a:gd name="connsiteX17" fmla="*/ 2808370 w 7023637"/>
              <a:gd name="connsiteY17" fmla="*/ 1623451 h 1854397"/>
              <a:gd name="connsiteX18" fmla="*/ 2620170 w 7023637"/>
              <a:gd name="connsiteY18" fmla="*/ 1623451 h 1854397"/>
              <a:gd name="connsiteX19" fmla="*/ 2194586 w 7023637"/>
              <a:gd name="connsiteY19" fmla="*/ 1197867 h 1854397"/>
              <a:gd name="connsiteX20" fmla="*/ 2194565 w 7023637"/>
              <a:gd name="connsiteY20" fmla="*/ 1197867 h 1854397"/>
              <a:gd name="connsiteX21" fmla="*/ 2042569 w 7023637"/>
              <a:gd name="connsiteY21" fmla="*/ 1045871 h 1854397"/>
              <a:gd name="connsiteX22" fmla="*/ 1805233 w 7023637"/>
              <a:gd name="connsiteY22" fmla="*/ 1045871 h 1854397"/>
              <a:gd name="connsiteX23" fmla="*/ 1045861 w 7023637"/>
              <a:gd name="connsiteY23" fmla="*/ 1805242 h 1854397"/>
              <a:gd name="connsiteX24" fmla="*/ 1045860 w 7023637"/>
              <a:gd name="connsiteY24" fmla="*/ 1805244 h 1854397"/>
              <a:gd name="connsiteX25" fmla="*/ 990345 w 7023637"/>
              <a:gd name="connsiteY25" fmla="*/ 1842109 h 1854397"/>
              <a:gd name="connsiteX26" fmla="*/ 808525 w 7023637"/>
              <a:gd name="connsiteY26" fmla="*/ 1805243 h 1854397"/>
              <a:gd name="connsiteX27" fmla="*/ 49154 w 7023637"/>
              <a:gd name="connsiteY27" fmla="*/ 1045872 h 1854397"/>
              <a:gd name="connsiteX28" fmla="*/ 49154 w 7023637"/>
              <a:gd name="connsiteY28" fmla="*/ 808536 h 1854397"/>
              <a:gd name="connsiteX29" fmla="*/ 808525 w 7023637"/>
              <a:gd name="connsiteY29" fmla="*/ 49164 h 1854397"/>
              <a:gd name="connsiteX30" fmla="*/ 1045861 w 7023637"/>
              <a:gd name="connsiteY30" fmla="*/ 49164 h 1854397"/>
              <a:gd name="connsiteX31" fmla="*/ 1653226 w 7023637"/>
              <a:gd name="connsiteY31" fmla="*/ 656529 h 1854397"/>
              <a:gd name="connsiteX32" fmla="*/ 1653248 w 7023637"/>
              <a:gd name="connsiteY32" fmla="*/ 656529 h 1854397"/>
              <a:gd name="connsiteX33" fmla="*/ 1805243 w 7023637"/>
              <a:gd name="connsiteY33" fmla="*/ 808524 h 1854397"/>
              <a:gd name="connsiteX34" fmla="*/ 2042579 w 7023637"/>
              <a:gd name="connsiteY34" fmla="*/ 808524 h 1854397"/>
              <a:gd name="connsiteX35" fmla="*/ 2112731 w 7023637"/>
              <a:gd name="connsiteY35" fmla="*/ 738372 h 1854397"/>
              <a:gd name="connsiteX36" fmla="*/ 2620169 w 7023637"/>
              <a:gd name="connsiteY36" fmla="*/ 230935 h 1854397"/>
              <a:gd name="connsiteX37" fmla="*/ 2808370 w 7023637"/>
              <a:gd name="connsiteY37" fmla="*/ 230935 h 1854397"/>
              <a:gd name="connsiteX38" fmla="*/ 3236140 w 7023637"/>
              <a:gd name="connsiteY38" fmla="*/ 658705 h 1854397"/>
              <a:gd name="connsiteX39" fmla="*/ 3240530 w 7023637"/>
              <a:gd name="connsiteY39" fmla="*/ 658705 h 1854397"/>
              <a:gd name="connsiteX40" fmla="*/ 3388156 w 7023637"/>
              <a:gd name="connsiteY40" fmla="*/ 806331 h 1854397"/>
              <a:gd name="connsiteX41" fmla="*/ 3625492 w 7023637"/>
              <a:gd name="connsiteY41" fmla="*/ 806331 h 1854397"/>
              <a:gd name="connsiteX42" fmla="*/ 4382672 w 7023637"/>
              <a:gd name="connsiteY42" fmla="*/ 49151 h 1854397"/>
              <a:gd name="connsiteX43" fmla="*/ 4438185 w 7023637"/>
              <a:gd name="connsiteY43" fmla="*/ 12288 h 1854397"/>
              <a:gd name="connsiteX44" fmla="*/ 4579381 w 7023637"/>
              <a:gd name="connsiteY44" fmla="*/ 19201 h 1854397"/>
              <a:gd name="connsiteX45" fmla="*/ 4615497 w 7023637"/>
              <a:gd name="connsiteY45" fmla="*/ 45831 h 1854397"/>
              <a:gd name="connsiteX46" fmla="*/ 4621812 w 7023637"/>
              <a:gd name="connsiteY46" fmla="*/ 55341 h 1854397"/>
              <a:gd name="connsiteX47" fmla="*/ 5381183 w 7023637"/>
              <a:gd name="connsiteY47" fmla="*/ 814712 h 1854397"/>
              <a:gd name="connsiteX48" fmla="*/ 5618519 w 7023637"/>
              <a:gd name="connsiteY48" fmla="*/ 814712 h 1854397"/>
              <a:gd name="connsiteX49" fmla="*/ 6218098 w 7023637"/>
              <a:gd name="connsiteY49" fmla="*/ 215133 h 1854397"/>
              <a:gd name="connsiteX50" fmla="*/ 6238324 w 7023637"/>
              <a:gd name="connsiteY50" fmla="*/ 201702 h 1854397"/>
              <a:gd name="connsiteX51" fmla="*/ 6382501 w 7023637"/>
              <a:gd name="connsiteY51" fmla="*/ 230936 h 18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23637" h="1854397">
                <a:moveTo>
                  <a:pt x="6382501" y="230936"/>
                </a:moveTo>
                <a:lnTo>
                  <a:pt x="6984659" y="833094"/>
                </a:lnTo>
                <a:cubicBezTo>
                  <a:pt x="7036630" y="885064"/>
                  <a:pt x="7036630" y="969325"/>
                  <a:pt x="6984659" y="1021294"/>
                </a:cubicBezTo>
                <a:lnTo>
                  <a:pt x="6382502" y="1623452"/>
                </a:lnTo>
                <a:cubicBezTo>
                  <a:pt x="6343525" y="1662430"/>
                  <a:pt x="6286384" y="1672174"/>
                  <a:pt x="6238324" y="1652686"/>
                </a:cubicBezTo>
                <a:lnTo>
                  <a:pt x="6233468" y="1649461"/>
                </a:lnTo>
                <a:lnTo>
                  <a:pt x="5619292" y="1035284"/>
                </a:lnTo>
                <a:cubicBezTo>
                  <a:pt x="5553753" y="969745"/>
                  <a:pt x="5447494" y="969745"/>
                  <a:pt x="5381956" y="1035284"/>
                </a:cubicBezTo>
                <a:lnTo>
                  <a:pt x="4622585" y="1794655"/>
                </a:lnTo>
                <a:lnTo>
                  <a:pt x="4612056" y="1810510"/>
                </a:lnTo>
                <a:lnTo>
                  <a:pt x="4564487" y="1842098"/>
                </a:lnTo>
                <a:cubicBezTo>
                  <a:pt x="4519032" y="1860531"/>
                  <a:pt x="4467136" y="1858226"/>
                  <a:pt x="4423292" y="1835186"/>
                </a:cubicBezTo>
                <a:lnTo>
                  <a:pt x="4387173" y="1808553"/>
                </a:lnTo>
                <a:lnTo>
                  <a:pt x="4380859" y="1799045"/>
                </a:lnTo>
                <a:lnTo>
                  <a:pt x="3621487" y="1039674"/>
                </a:lnTo>
                <a:cubicBezTo>
                  <a:pt x="3572333" y="990520"/>
                  <a:pt x="3500274" y="978231"/>
                  <a:pt x="3439668" y="1002808"/>
                </a:cubicBezTo>
                <a:lnTo>
                  <a:pt x="3407952" y="1023869"/>
                </a:lnTo>
                <a:lnTo>
                  <a:pt x="2808370" y="1623451"/>
                </a:lnTo>
                <a:cubicBezTo>
                  <a:pt x="2756400" y="1675421"/>
                  <a:pt x="2672140" y="1675421"/>
                  <a:pt x="2620170" y="1623451"/>
                </a:cubicBezTo>
                <a:lnTo>
                  <a:pt x="2194586" y="1197867"/>
                </a:lnTo>
                <a:lnTo>
                  <a:pt x="2194565" y="1197867"/>
                </a:lnTo>
                <a:lnTo>
                  <a:pt x="2042569" y="1045871"/>
                </a:lnTo>
                <a:cubicBezTo>
                  <a:pt x="1977030" y="980332"/>
                  <a:pt x="1870772" y="980332"/>
                  <a:pt x="1805233" y="1045871"/>
                </a:cubicBezTo>
                <a:lnTo>
                  <a:pt x="1045861" y="1805242"/>
                </a:lnTo>
                <a:lnTo>
                  <a:pt x="1045860" y="1805244"/>
                </a:lnTo>
                <a:lnTo>
                  <a:pt x="990345" y="1842109"/>
                </a:lnTo>
                <a:cubicBezTo>
                  <a:pt x="929738" y="1866686"/>
                  <a:pt x="857679" y="1854397"/>
                  <a:pt x="808525" y="1805243"/>
                </a:cubicBezTo>
                <a:lnTo>
                  <a:pt x="49154" y="1045872"/>
                </a:lnTo>
                <a:cubicBezTo>
                  <a:pt x="-16385" y="980333"/>
                  <a:pt x="-16385" y="874074"/>
                  <a:pt x="49154" y="808536"/>
                </a:cubicBezTo>
                <a:lnTo>
                  <a:pt x="808525" y="49164"/>
                </a:lnTo>
                <a:cubicBezTo>
                  <a:pt x="874064" y="-16375"/>
                  <a:pt x="980322" y="-16375"/>
                  <a:pt x="1045861" y="49164"/>
                </a:cubicBezTo>
                <a:lnTo>
                  <a:pt x="1653226" y="656529"/>
                </a:lnTo>
                <a:lnTo>
                  <a:pt x="1653248" y="656529"/>
                </a:lnTo>
                <a:lnTo>
                  <a:pt x="1805243" y="808524"/>
                </a:lnTo>
                <a:cubicBezTo>
                  <a:pt x="1870782" y="874063"/>
                  <a:pt x="1977040" y="874063"/>
                  <a:pt x="2042579" y="808524"/>
                </a:cubicBezTo>
                <a:lnTo>
                  <a:pt x="2112731" y="738372"/>
                </a:lnTo>
                <a:lnTo>
                  <a:pt x="2620169" y="230935"/>
                </a:lnTo>
                <a:cubicBezTo>
                  <a:pt x="2672139" y="178964"/>
                  <a:pt x="2756399" y="178964"/>
                  <a:pt x="2808370" y="230935"/>
                </a:cubicBezTo>
                <a:lnTo>
                  <a:pt x="3236140" y="658705"/>
                </a:lnTo>
                <a:lnTo>
                  <a:pt x="3240530" y="658705"/>
                </a:lnTo>
                <a:lnTo>
                  <a:pt x="3388156" y="806331"/>
                </a:lnTo>
                <a:cubicBezTo>
                  <a:pt x="3453695" y="871870"/>
                  <a:pt x="3559954" y="871870"/>
                  <a:pt x="3625492" y="806331"/>
                </a:cubicBezTo>
                <a:lnTo>
                  <a:pt x="4382672" y="49151"/>
                </a:lnTo>
                <a:lnTo>
                  <a:pt x="4438185" y="12288"/>
                </a:lnTo>
                <a:cubicBezTo>
                  <a:pt x="4483639" y="-6144"/>
                  <a:pt x="4535536" y="-3840"/>
                  <a:pt x="4579381" y="19201"/>
                </a:cubicBezTo>
                <a:lnTo>
                  <a:pt x="4615497" y="45831"/>
                </a:lnTo>
                <a:lnTo>
                  <a:pt x="4621812" y="55341"/>
                </a:lnTo>
                <a:lnTo>
                  <a:pt x="5381183" y="814712"/>
                </a:lnTo>
                <a:cubicBezTo>
                  <a:pt x="5446722" y="880251"/>
                  <a:pt x="5552980" y="880251"/>
                  <a:pt x="5618519" y="814712"/>
                </a:cubicBezTo>
                <a:lnTo>
                  <a:pt x="6218098" y="215133"/>
                </a:lnTo>
                <a:lnTo>
                  <a:pt x="6238324" y="201702"/>
                </a:lnTo>
                <a:cubicBezTo>
                  <a:pt x="6286383" y="182213"/>
                  <a:pt x="6343523" y="191958"/>
                  <a:pt x="6382501" y="230936"/>
                </a:cubicBezTo>
                <a:close/>
              </a:path>
            </a:pathLst>
          </a:cu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45"/>
          <p:cNvSpPr txBox="1"/>
          <p:nvPr/>
        </p:nvSpPr>
        <p:spPr>
          <a:xfrm>
            <a:off x="3270014" y="3402722"/>
            <a:ext cx="622300" cy="706120"/>
          </a:xfrm>
          <a:prstGeom prst="rect">
            <a:avLst/>
          </a:prstGeom>
          <a:noFill/>
        </p:spPr>
        <p:txBody>
          <a:bodyPr wrap="square" rtlCol="0">
            <a:spAutoFit/>
          </a:bodyPr>
          <a:lstStyle/>
          <a:p>
            <a:pPr algn="ctr"/>
            <a:r>
              <a:rPr lang="en-US" altLang="zh-CN" sz="4000" dirty="0">
                <a:solidFill>
                  <a:srgbClr val="FF6D67"/>
                </a:solidFill>
                <a:latin typeface="Impact" panose="020B0806030902050204" charset="0"/>
              </a:rPr>
              <a:t>A</a:t>
            </a:r>
            <a:endParaRPr lang="zh-CN" altLang="en-US" sz="4000" dirty="0">
              <a:solidFill>
                <a:srgbClr val="FF6D67"/>
              </a:solidFill>
              <a:latin typeface="Impact" panose="020B0806030902050204" charset="0"/>
            </a:endParaRPr>
          </a:p>
        </p:txBody>
      </p:sp>
      <p:grpSp>
        <p:nvGrpSpPr>
          <p:cNvPr id="55" name="组合 54"/>
          <p:cNvGrpSpPr/>
          <p:nvPr/>
        </p:nvGrpSpPr>
        <p:grpSpPr>
          <a:xfrm>
            <a:off x="3532274" y="4470648"/>
            <a:ext cx="93235" cy="715207"/>
            <a:chOff x="2690232" y="4097191"/>
            <a:chExt cx="93235" cy="715207"/>
          </a:xfrm>
        </p:grpSpPr>
        <p:sp>
          <p:nvSpPr>
            <p:cNvPr id="56" name="椭圆 55"/>
            <p:cNvSpPr/>
            <p:nvPr/>
          </p:nvSpPr>
          <p:spPr>
            <a:xfrm>
              <a:off x="2690232" y="4097191"/>
              <a:ext cx="93235" cy="93235"/>
            </a:xfrm>
            <a:prstGeom prst="ellipse">
              <a:avLst/>
            </a:prstGeom>
            <a:noFill/>
            <a:ln w="19050">
              <a:solidFill>
                <a:srgbClr val="FF6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9" name="文本框 91"/>
          <p:cNvSpPr txBox="1"/>
          <p:nvPr/>
        </p:nvSpPr>
        <p:spPr>
          <a:xfrm>
            <a:off x="2955138" y="5255132"/>
            <a:ext cx="1576109" cy="384810"/>
          </a:xfrm>
          <a:prstGeom prst="rect">
            <a:avLst/>
          </a:prstGeom>
          <a:noFill/>
        </p:spPr>
        <p:txBody>
          <a:bodyPr wrap="square" rtlCol="0">
            <a:spAutoFit/>
          </a:bodyPr>
          <a:lstStyle/>
          <a:p>
            <a:r>
              <a:rPr lang="zh-CN" altLang="en-US" b="1" dirty="0">
                <a:solidFill>
                  <a:srgbClr val="FF6D67"/>
                </a:solidFill>
                <a:latin typeface="Impact MT Std" pitchFamily="34" charset="0"/>
                <a:ea typeface="微软雅黑" panose="020B0503020204020204" pitchFamily="34" charset="-122"/>
              </a:rPr>
              <a:t>此处添加标题</a:t>
            </a:r>
          </a:p>
        </p:txBody>
      </p:sp>
      <p:sp>
        <p:nvSpPr>
          <p:cNvPr id="60" name="文本框 92"/>
          <p:cNvSpPr txBox="1"/>
          <p:nvPr/>
        </p:nvSpPr>
        <p:spPr>
          <a:xfrm>
            <a:off x="2955137" y="5570656"/>
            <a:ext cx="2205359" cy="64516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61" name="文本框 49"/>
          <p:cNvSpPr txBox="1"/>
          <p:nvPr/>
        </p:nvSpPr>
        <p:spPr>
          <a:xfrm>
            <a:off x="5044442" y="3402722"/>
            <a:ext cx="622300" cy="644525"/>
          </a:xfrm>
          <a:prstGeom prst="rect">
            <a:avLst/>
          </a:prstGeom>
          <a:noFill/>
        </p:spPr>
        <p:txBody>
          <a:bodyPr wrap="square" rtlCol="0">
            <a:spAutoFit/>
          </a:bodyPr>
          <a:lstStyle/>
          <a:p>
            <a:pPr algn="ctr"/>
            <a:r>
              <a:rPr lang="en-US" altLang="zh-CN" sz="3600" dirty="0">
                <a:solidFill>
                  <a:srgbClr val="00B0F0"/>
                </a:solidFill>
                <a:latin typeface="Impact" panose="020B0806030902050204" charset="0"/>
              </a:rPr>
              <a:t>B</a:t>
            </a:r>
            <a:endParaRPr lang="zh-CN" altLang="en-US" sz="3600" dirty="0">
              <a:solidFill>
                <a:srgbClr val="00B0F0"/>
              </a:solidFill>
              <a:latin typeface="Impact" panose="020B0806030902050204" charset="0"/>
            </a:endParaRPr>
          </a:p>
        </p:txBody>
      </p:sp>
      <p:grpSp>
        <p:nvGrpSpPr>
          <p:cNvPr id="62" name="组合 61"/>
          <p:cNvGrpSpPr/>
          <p:nvPr/>
        </p:nvGrpSpPr>
        <p:grpSpPr>
          <a:xfrm>
            <a:off x="5311247" y="2572508"/>
            <a:ext cx="93235" cy="715207"/>
            <a:chOff x="2690232" y="4097191"/>
            <a:chExt cx="93235" cy="715207"/>
          </a:xfrm>
        </p:grpSpPr>
        <p:sp>
          <p:nvSpPr>
            <p:cNvPr id="63" name="椭圆 62"/>
            <p:cNvSpPr/>
            <p:nvPr/>
          </p:nvSpPr>
          <p:spPr>
            <a:xfrm>
              <a:off x="2690232" y="4097191"/>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2690232" y="4719163"/>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6" name="文本框 99"/>
          <p:cNvSpPr txBox="1"/>
          <p:nvPr/>
        </p:nvSpPr>
        <p:spPr>
          <a:xfrm>
            <a:off x="4540387" y="1492388"/>
            <a:ext cx="1576109" cy="384810"/>
          </a:xfrm>
          <a:prstGeom prst="rect">
            <a:avLst/>
          </a:prstGeom>
          <a:noFill/>
        </p:spPr>
        <p:txBody>
          <a:bodyPr wrap="square" rtlCol="0">
            <a:spAutoFit/>
          </a:bodyPr>
          <a:lstStyle/>
          <a:p>
            <a:r>
              <a:rPr lang="zh-CN" altLang="en-US" b="1" dirty="0">
                <a:solidFill>
                  <a:srgbClr val="00B0F0"/>
                </a:solidFill>
                <a:latin typeface="Impact MT Std" pitchFamily="34" charset="0"/>
                <a:ea typeface="微软雅黑" panose="020B0503020204020204" pitchFamily="34" charset="-122"/>
              </a:rPr>
              <a:t>此处添加标题</a:t>
            </a:r>
          </a:p>
        </p:txBody>
      </p:sp>
      <p:sp>
        <p:nvSpPr>
          <p:cNvPr id="67" name="文本框 100"/>
          <p:cNvSpPr txBox="1"/>
          <p:nvPr/>
        </p:nvSpPr>
        <p:spPr>
          <a:xfrm>
            <a:off x="4540386" y="1807912"/>
            <a:ext cx="2204286" cy="64516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68" name="文本框 52"/>
          <p:cNvSpPr txBox="1"/>
          <p:nvPr/>
        </p:nvSpPr>
        <p:spPr>
          <a:xfrm>
            <a:off x="6876680" y="3402722"/>
            <a:ext cx="622300" cy="706120"/>
          </a:xfrm>
          <a:prstGeom prst="rect">
            <a:avLst/>
          </a:prstGeom>
          <a:noFill/>
        </p:spPr>
        <p:txBody>
          <a:bodyPr wrap="square" rtlCol="0">
            <a:spAutoFit/>
          </a:bodyPr>
          <a:lstStyle/>
          <a:p>
            <a:pPr algn="ctr"/>
            <a:r>
              <a:rPr lang="en-US" altLang="zh-CN" sz="4000" dirty="0">
                <a:solidFill>
                  <a:srgbClr val="00B050"/>
                </a:solidFill>
                <a:latin typeface="Impact" panose="020B0806030902050204" charset="0"/>
              </a:rPr>
              <a:t>C</a:t>
            </a:r>
            <a:endParaRPr lang="zh-CN" altLang="en-US" sz="4000" dirty="0">
              <a:solidFill>
                <a:srgbClr val="00B050"/>
              </a:solidFill>
              <a:latin typeface="Impact" panose="020B0806030902050204" charset="0"/>
            </a:endParaRPr>
          </a:p>
        </p:txBody>
      </p:sp>
      <p:grpSp>
        <p:nvGrpSpPr>
          <p:cNvPr id="69" name="组合 68"/>
          <p:cNvGrpSpPr/>
          <p:nvPr/>
        </p:nvGrpSpPr>
        <p:grpSpPr>
          <a:xfrm>
            <a:off x="7132674" y="4470648"/>
            <a:ext cx="93235" cy="715207"/>
            <a:chOff x="2690232" y="4097191"/>
            <a:chExt cx="93235" cy="715207"/>
          </a:xfrm>
        </p:grpSpPr>
        <p:sp>
          <p:nvSpPr>
            <p:cNvPr id="70" name="椭圆 69"/>
            <p:cNvSpPr/>
            <p:nvPr/>
          </p:nvSpPr>
          <p:spPr>
            <a:xfrm>
              <a:off x="2690232" y="4097191"/>
              <a:ext cx="93235" cy="9323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直接连接符 71"/>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3" name="文本框 94"/>
          <p:cNvSpPr txBox="1"/>
          <p:nvPr/>
        </p:nvSpPr>
        <p:spPr>
          <a:xfrm>
            <a:off x="6412594" y="5262736"/>
            <a:ext cx="1576109" cy="384810"/>
          </a:xfrm>
          <a:prstGeom prst="rect">
            <a:avLst/>
          </a:prstGeom>
          <a:noFill/>
        </p:spPr>
        <p:txBody>
          <a:bodyPr wrap="square" rtlCol="0">
            <a:spAutoFit/>
          </a:bodyPr>
          <a:lstStyle/>
          <a:p>
            <a:r>
              <a:rPr lang="zh-CN" altLang="en-US" b="1" dirty="0">
                <a:solidFill>
                  <a:srgbClr val="00B050"/>
                </a:solidFill>
                <a:latin typeface="Impact MT Std" pitchFamily="34" charset="0"/>
                <a:ea typeface="微软雅黑" panose="020B0503020204020204" pitchFamily="34" charset="-122"/>
              </a:rPr>
              <a:t>此处添加标题</a:t>
            </a:r>
          </a:p>
        </p:txBody>
      </p:sp>
      <p:sp>
        <p:nvSpPr>
          <p:cNvPr id="74" name="文本框 95"/>
          <p:cNvSpPr txBox="1"/>
          <p:nvPr/>
        </p:nvSpPr>
        <p:spPr>
          <a:xfrm>
            <a:off x="6412593" y="5578260"/>
            <a:ext cx="2287659" cy="64516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5" name="文本框 55"/>
          <p:cNvSpPr txBox="1"/>
          <p:nvPr/>
        </p:nvSpPr>
        <p:spPr>
          <a:xfrm>
            <a:off x="8700253" y="3402722"/>
            <a:ext cx="622300" cy="644525"/>
          </a:xfrm>
          <a:prstGeom prst="rect">
            <a:avLst/>
          </a:prstGeom>
          <a:noFill/>
        </p:spPr>
        <p:txBody>
          <a:bodyPr wrap="square" rtlCol="0">
            <a:spAutoFit/>
          </a:bodyPr>
          <a:lstStyle/>
          <a:p>
            <a:pPr algn="ctr"/>
            <a:r>
              <a:rPr lang="en-US" altLang="zh-CN" sz="3600" dirty="0">
                <a:solidFill>
                  <a:srgbClr val="00AF92"/>
                </a:solidFill>
                <a:latin typeface="Impact" panose="020B0806030902050204" charset="0"/>
              </a:rPr>
              <a:t>D</a:t>
            </a:r>
            <a:endParaRPr lang="zh-CN" altLang="en-US" sz="3600" dirty="0">
              <a:solidFill>
                <a:srgbClr val="00AF92"/>
              </a:solidFill>
              <a:latin typeface="Impact" panose="020B0806030902050204" charset="0"/>
            </a:endParaRPr>
          </a:p>
        </p:txBody>
      </p:sp>
      <p:grpSp>
        <p:nvGrpSpPr>
          <p:cNvPr id="76" name="组合 75"/>
          <p:cNvGrpSpPr/>
          <p:nvPr/>
        </p:nvGrpSpPr>
        <p:grpSpPr>
          <a:xfrm>
            <a:off x="8911647" y="2572508"/>
            <a:ext cx="93235" cy="715207"/>
            <a:chOff x="2690232" y="4097191"/>
            <a:chExt cx="93235" cy="715207"/>
          </a:xfrm>
        </p:grpSpPr>
        <p:sp>
          <p:nvSpPr>
            <p:cNvPr id="77" name="椭圆 76"/>
            <p:cNvSpPr/>
            <p:nvPr/>
          </p:nvSpPr>
          <p:spPr>
            <a:xfrm>
              <a:off x="2690232" y="4097191"/>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2690232" y="4719163"/>
              <a:ext cx="93235" cy="93235"/>
            </a:xfrm>
            <a:prstGeom prst="ellipse">
              <a:avLst/>
            </a:prstGeom>
            <a:noFill/>
            <a:ln w="190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文本框 101"/>
          <p:cNvSpPr txBox="1"/>
          <p:nvPr/>
        </p:nvSpPr>
        <p:spPr>
          <a:xfrm>
            <a:off x="8212795" y="1484784"/>
            <a:ext cx="1576109" cy="384810"/>
          </a:xfrm>
          <a:prstGeom prst="rect">
            <a:avLst/>
          </a:prstGeom>
          <a:noFill/>
        </p:spPr>
        <p:txBody>
          <a:bodyPr wrap="square" rtlCol="0">
            <a:spAutoFit/>
          </a:bodyPr>
          <a:lstStyle/>
          <a:p>
            <a:r>
              <a:rPr lang="zh-CN" altLang="en-US" b="1" dirty="0">
                <a:solidFill>
                  <a:srgbClr val="00AF92"/>
                </a:solidFill>
                <a:latin typeface="Impact MT Std" pitchFamily="34" charset="0"/>
                <a:ea typeface="微软雅黑" panose="020B0503020204020204" pitchFamily="34" charset="-122"/>
              </a:rPr>
              <a:t>此处添加标题</a:t>
            </a:r>
          </a:p>
        </p:txBody>
      </p:sp>
      <p:sp>
        <p:nvSpPr>
          <p:cNvPr id="81" name="文本框 102"/>
          <p:cNvSpPr txBox="1"/>
          <p:nvPr/>
        </p:nvSpPr>
        <p:spPr>
          <a:xfrm>
            <a:off x="8212794" y="1800308"/>
            <a:ext cx="2204286" cy="64516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additive="base">
                                        <p:cTn id="48" dur="500" fill="hold"/>
                                        <p:tgtEl>
                                          <p:spTgt spid="54"/>
                                        </p:tgtEl>
                                        <p:attrNameLst>
                                          <p:attrName>ppt_x</p:attrName>
                                        </p:attrNameLst>
                                      </p:cBhvr>
                                      <p:tavLst>
                                        <p:tav tm="0">
                                          <p:val>
                                            <p:strVal val="#ppt_x"/>
                                          </p:val>
                                        </p:tav>
                                        <p:tav tm="100000">
                                          <p:val>
                                            <p:strVal val="#ppt_x"/>
                                          </p:val>
                                        </p:tav>
                                      </p:tavLst>
                                    </p:anim>
                                    <p:anim calcmode="lin" valueType="num">
                                      <p:cBhvr additive="base">
                                        <p:cTn id="49" dur="500" fill="hold"/>
                                        <p:tgtEl>
                                          <p:spTgt spid="54"/>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up)">
                                      <p:cBhvr>
                                        <p:cTn id="53" dur="500"/>
                                        <p:tgtEl>
                                          <p:spTgt spid="55"/>
                                        </p:tgtEl>
                                      </p:cBhvr>
                                    </p:animEffect>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fill="hold"/>
                                        <p:tgtEl>
                                          <p:spTgt spid="60"/>
                                        </p:tgtEl>
                                        <p:attrNameLst>
                                          <p:attrName>ppt_x</p:attrName>
                                        </p:attrNameLst>
                                      </p:cBhvr>
                                      <p:tavLst>
                                        <p:tav tm="0">
                                          <p:val>
                                            <p:strVal val="#ppt_x"/>
                                          </p:val>
                                        </p:tav>
                                        <p:tav tm="100000">
                                          <p:val>
                                            <p:strVal val="#ppt_x"/>
                                          </p:val>
                                        </p:tav>
                                      </p:tavLst>
                                    </p:anim>
                                    <p:anim calcmode="lin" valueType="num">
                                      <p:cBhvr additive="base">
                                        <p:cTn id="63" dur="500" fill="hold"/>
                                        <p:tgtEl>
                                          <p:spTgt spid="6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500" fill="hold"/>
                                        <p:tgtEl>
                                          <p:spTgt spid="61"/>
                                        </p:tgtEl>
                                        <p:attrNameLst>
                                          <p:attrName>ppt_x</p:attrName>
                                        </p:attrNameLst>
                                      </p:cBhvr>
                                      <p:tavLst>
                                        <p:tav tm="0">
                                          <p:val>
                                            <p:strVal val="#ppt_x"/>
                                          </p:val>
                                        </p:tav>
                                        <p:tav tm="100000">
                                          <p:val>
                                            <p:strVal val="#ppt_x"/>
                                          </p:val>
                                        </p:tav>
                                      </p:tavLst>
                                    </p:anim>
                                    <p:anim calcmode="lin" valueType="num">
                                      <p:cBhvr additive="base">
                                        <p:cTn id="68" dur="500" fill="hold"/>
                                        <p:tgtEl>
                                          <p:spTgt spid="6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2" presetClass="entr" presetSubtype="4"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down)">
                                      <p:cBhvr>
                                        <p:cTn id="72" dur="500"/>
                                        <p:tgtEl>
                                          <p:spTgt spid="62"/>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500" fill="hold"/>
                                        <p:tgtEl>
                                          <p:spTgt spid="66"/>
                                        </p:tgtEl>
                                        <p:attrNameLst>
                                          <p:attrName>ppt_x</p:attrName>
                                        </p:attrNameLst>
                                      </p:cBhvr>
                                      <p:tavLst>
                                        <p:tav tm="0">
                                          <p:val>
                                            <p:strVal val="#ppt_x"/>
                                          </p:val>
                                        </p:tav>
                                        <p:tav tm="100000">
                                          <p:val>
                                            <p:strVal val="#ppt_x"/>
                                          </p:val>
                                        </p:tav>
                                      </p:tavLst>
                                    </p:anim>
                                    <p:anim calcmode="lin" valueType="num">
                                      <p:cBhvr additive="base">
                                        <p:cTn id="77" dur="50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fill="hold"/>
                                        <p:tgtEl>
                                          <p:spTgt spid="67"/>
                                        </p:tgtEl>
                                        <p:attrNameLst>
                                          <p:attrName>ppt_x</p:attrName>
                                        </p:attrNameLst>
                                      </p:cBhvr>
                                      <p:tavLst>
                                        <p:tav tm="0">
                                          <p:val>
                                            <p:strVal val="#ppt_x"/>
                                          </p:val>
                                        </p:tav>
                                        <p:tav tm="100000">
                                          <p:val>
                                            <p:strVal val="#ppt_x"/>
                                          </p:val>
                                        </p:tav>
                                      </p:tavLst>
                                    </p:anim>
                                    <p:anim calcmode="lin" valueType="num">
                                      <p:cBhvr additive="base">
                                        <p:cTn id="82" dur="50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500" fill="hold"/>
                                        <p:tgtEl>
                                          <p:spTgt spid="68"/>
                                        </p:tgtEl>
                                        <p:attrNameLst>
                                          <p:attrName>ppt_x</p:attrName>
                                        </p:attrNameLst>
                                      </p:cBhvr>
                                      <p:tavLst>
                                        <p:tav tm="0">
                                          <p:val>
                                            <p:strVal val="#ppt_x"/>
                                          </p:val>
                                        </p:tav>
                                        <p:tav tm="100000">
                                          <p:val>
                                            <p:strVal val="#ppt_x"/>
                                          </p:val>
                                        </p:tav>
                                      </p:tavLst>
                                    </p:anim>
                                    <p:anim calcmode="lin" valueType="num">
                                      <p:cBhvr additive="base">
                                        <p:cTn id="87" dur="50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22" presetClass="entr" presetSubtype="1"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up)">
                                      <p:cBhvr>
                                        <p:cTn id="91" dur="500"/>
                                        <p:tgtEl>
                                          <p:spTgt spid="69"/>
                                        </p:tgtEl>
                                      </p:cBhvr>
                                    </p:animEffect>
                                  </p:childTnLst>
                                </p:cTn>
                              </p:par>
                            </p:childTnLst>
                          </p:cTn>
                        </p:par>
                        <p:par>
                          <p:cTn id="92" fill="hold">
                            <p:stCondLst>
                              <p:cond delay="9000"/>
                            </p:stCondLst>
                            <p:childTnLst>
                              <p:par>
                                <p:cTn id="93" presetID="2" presetClass="entr" presetSubtype="4"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 calcmode="lin" valueType="num">
                                      <p:cBhvr additive="base">
                                        <p:cTn id="95" dur="500" fill="hold"/>
                                        <p:tgtEl>
                                          <p:spTgt spid="73"/>
                                        </p:tgtEl>
                                        <p:attrNameLst>
                                          <p:attrName>ppt_x</p:attrName>
                                        </p:attrNameLst>
                                      </p:cBhvr>
                                      <p:tavLst>
                                        <p:tav tm="0">
                                          <p:val>
                                            <p:strVal val="#ppt_x"/>
                                          </p:val>
                                        </p:tav>
                                        <p:tav tm="100000">
                                          <p:val>
                                            <p:strVal val="#ppt_x"/>
                                          </p:val>
                                        </p:tav>
                                      </p:tavLst>
                                    </p:anim>
                                    <p:anim calcmode="lin" valueType="num">
                                      <p:cBhvr additive="base">
                                        <p:cTn id="96" dur="500" fill="hold"/>
                                        <p:tgtEl>
                                          <p:spTgt spid="73"/>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2" presetClass="entr" presetSubtype="4"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additive="base">
                                        <p:cTn id="100" dur="500" fill="hold"/>
                                        <p:tgtEl>
                                          <p:spTgt spid="74"/>
                                        </p:tgtEl>
                                        <p:attrNameLst>
                                          <p:attrName>ppt_x</p:attrName>
                                        </p:attrNameLst>
                                      </p:cBhvr>
                                      <p:tavLst>
                                        <p:tav tm="0">
                                          <p:val>
                                            <p:strVal val="#ppt_x"/>
                                          </p:val>
                                        </p:tav>
                                        <p:tav tm="100000">
                                          <p:val>
                                            <p:strVal val="#ppt_x"/>
                                          </p:val>
                                        </p:tav>
                                      </p:tavLst>
                                    </p:anim>
                                    <p:anim calcmode="lin" valueType="num">
                                      <p:cBhvr additive="base">
                                        <p:cTn id="101" dur="500" fill="hold"/>
                                        <p:tgtEl>
                                          <p:spTgt spid="74"/>
                                        </p:tgtEl>
                                        <p:attrNameLst>
                                          <p:attrName>ppt_y</p:attrName>
                                        </p:attrNameLst>
                                      </p:cBhvr>
                                      <p:tavLst>
                                        <p:tav tm="0">
                                          <p:val>
                                            <p:strVal val="1+#ppt_h/2"/>
                                          </p:val>
                                        </p:tav>
                                        <p:tav tm="100000">
                                          <p:val>
                                            <p:strVal val="#ppt_y"/>
                                          </p:val>
                                        </p:tav>
                                      </p:tavLst>
                                    </p:anim>
                                  </p:childTnLst>
                                </p:cTn>
                              </p:par>
                            </p:childTnLst>
                          </p:cTn>
                        </p:par>
                        <p:par>
                          <p:cTn id="102" fill="hold">
                            <p:stCondLst>
                              <p:cond delay="10000"/>
                            </p:stCondLst>
                            <p:childTnLst>
                              <p:par>
                                <p:cTn id="103" presetID="2" presetClass="entr" presetSubtype="4" fill="hold" grpId="0" nodeType="afterEffect">
                                  <p:stCondLst>
                                    <p:cond delay="0"/>
                                  </p:stCondLst>
                                  <p:childTnLst>
                                    <p:set>
                                      <p:cBhvr>
                                        <p:cTn id="104" dur="1" fill="hold">
                                          <p:stCondLst>
                                            <p:cond delay="0"/>
                                          </p:stCondLst>
                                        </p:cTn>
                                        <p:tgtEl>
                                          <p:spTgt spid="75"/>
                                        </p:tgtEl>
                                        <p:attrNameLst>
                                          <p:attrName>style.visibility</p:attrName>
                                        </p:attrNameLst>
                                      </p:cBhvr>
                                      <p:to>
                                        <p:strVal val="visible"/>
                                      </p:to>
                                    </p:set>
                                    <p:anim calcmode="lin" valueType="num">
                                      <p:cBhvr additive="base">
                                        <p:cTn id="105" dur="500" fill="hold"/>
                                        <p:tgtEl>
                                          <p:spTgt spid="75"/>
                                        </p:tgtEl>
                                        <p:attrNameLst>
                                          <p:attrName>ppt_x</p:attrName>
                                        </p:attrNameLst>
                                      </p:cBhvr>
                                      <p:tavLst>
                                        <p:tav tm="0">
                                          <p:val>
                                            <p:strVal val="#ppt_x"/>
                                          </p:val>
                                        </p:tav>
                                        <p:tav tm="100000">
                                          <p:val>
                                            <p:strVal val="#ppt_x"/>
                                          </p:val>
                                        </p:tav>
                                      </p:tavLst>
                                    </p:anim>
                                    <p:anim calcmode="lin" valueType="num">
                                      <p:cBhvr additive="base">
                                        <p:cTn id="106" dur="500" fill="hold"/>
                                        <p:tgtEl>
                                          <p:spTgt spid="75"/>
                                        </p:tgtEl>
                                        <p:attrNameLst>
                                          <p:attrName>ppt_y</p:attrName>
                                        </p:attrNameLst>
                                      </p:cBhvr>
                                      <p:tavLst>
                                        <p:tav tm="0">
                                          <p:val>
                                            <p:strVal val="1+#ppt_h/2"/>
                                          </p:val>
                                        </p:tav>
                                        <p:tav tm="100000">
                                          <p:val>
                                            <p:strVal val="#ppt_y"/>
                                          </p:val>
                                        </p:tav>
                                      </p:tavLst>
                                    </p:anim>
                                  </p:childTnLst>
                                </p:cTn>
                              </p:par>
                            </p:childTnLst>
                          </p:cTn>
                        </p:par>
                        <p:par>
                          <p:cTn id="107" fill="hold">
                            <p:stCondLst>
                              <p:cond delay="10500"/>
                            </p:stCondLst>
                            <p:childTnLst>
                              <p:par>
                                <p:cTn id="108" presetID="22" presetClass="entr" presetSubtype="4" fill="hold" nodeType="after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500"/>
                                        <p:tgtEl>
                                          <p:spTgt spid="76"/>
                                        </p:tgtEl>
                                      </p:cBhvr>
                                    </p:animEffect>
                                  </p:childTnLst>
                                </p:cTn>
                              </p:par>
                            </p:childTnLst>
                          </p:cTn>
                        </p:par>
                        <p:par>
                          <p:cTn id="111" fill="hold">
                            <p:stCondLst>
                              <p:cond delay="11000"/>
                            </p:stCondLst>
                            <p:childTnLst>
                              <p:par>
                                <p:cTn id="112" presetID="2" presetClass="entr" presetSubtype="4" fill="hold" grpId="0" nodeType="afterEffect">
                                  <p:stCondLst>
                                    <p:cond delay="0"/>
                                  </p:stCondLst>
                                  <p:childTnLst>
                                    <p:set>
                                      <p:cBhvr>
                                        <p:cTn id="113" dur="1" fill="hold">
                                          <p:stCondLst>
                                            <p:cond delay="0"/>
                                          </p:stCondLst>
                                        </p:cTn>
                                        <p:tgtEl>
                                          <p:spTgt spid="80"/>
                                        </p:tgtEl>
                                        <p:attrNameLst>
                                          <p:attrName>style.visibility</p:attrName>
                                        </p:attrNameLst>
                                      </p:cBhvr>
                                      <p:to>
                                        <p:strVal val="visible"/>
                                      </p:to>
                                    </p:set>
                                    <p:anim calcmode="lin" valueType="num">
                                      <p:cBhvr additive="base">
                                        <p:cTn id="114" dur="500" fill="hold"/>
                                        <p:tgtEl>
                                          <p:spTgt spid="80"/>
                                        </p:tgtEl>
                                        <p:attrNameLst>
                                          <p:attrName>ppt_x</p:attrName>
                                        </p:attrNameLst>
                                      </p:cBhvr>
                                      <p:tavLst>
                                        <p:tav tm="0">
                                          <p:val>
                                            <p:strVal val="#ppt_x"/>
                                          </p:val>
                                        </p:tav>
                                        <p:tav tm="100000">
                                          <p:val>
                                            <p:strVal val="#ppt_x"/>
                                          </p:val>
                                        </p:tav>
                                      </p:tavLst>
                                    </p:anim>
                                    <p:anim calcmode="lin" valueType="num">
                                      <p:cBhvr additive="base">
                                        <p:cTn id="115" dur="500" fill="hold"/>
                                        <p:tgtEl>
                                          <p:spTgt spid="80"/>
                                        </p:tgtEl>
                                        <p:attrNameLst>
                                          <p:attrName>ppt_y</p:attrName>
                                        </p:attrNameLst>
                                      </p:cBhvr>
                                      <p:tavLst>
                                        <p:tav tm="0">
                                          <p:val>
                                            <p:strVal val="1+#ppt_h/2"/>
                                          </p:val>
                                        </p:tav>
                                        <p:tav tm="100000">
                                          <p:val>
                                            <p:strVal val="#ppt_y"/>
                                          </p:val>
                                        </p:tav>
                                      </p:tavLst>
                                    </p:anim>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 calcmode="lin" valueType="num">
                                      <p:cBhvr additive="base">
                                        <p:cTn id="119" dur="500" fill="hold"/>
                                        <p:tgtEl>
                                          <p:spTgt spid="81"/>
                                        </p:tgtEl>
                                        <p:attrNameLst>
                                          <p:attrName>ppt_x</p:attrName>
                                        </p:attrNameLst>
                                      </p:cBhvr>
                                      <p:tavLst>
                                        <p:tav tm="0">
                                          <p:val>
                                            <p:strVal val="#ppt_x"/>
                                          </p:val>
                                        </p:tav>
                                        <p:tav tm="100000">
                                          <p:val>
                                            <p:strVal val="#ppt_x"/>
                                          </p:val>
                                        </p:tav>
                                      </p:tavLst>
                                    </p:anim>
                                    <p:anim calcmode="lin" valueType="num">
                                      <p:cBhvr additive="base">
                                        <p:cTn id="12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11" grpId="0"/>
      <p:bldP spid="49" grpId="0" bldLvl="0" animBg="1"/>
      <p:bldP spid="50" grpId="0" bldLvl="0" animBg="1"/>
      <p:bldP spid="51" grpId="0" bldLvl="0" animBg="1"/>
      <p:bldP spid="52" grpId="0" bldLvl="0" animBg="1"/>
      <p:bldP spid="53" grpId="0" bldLvl="0" animBg="1"/>
      <p:bldP spid="54" grpId="0"/>
      <p:bldP spid="59" grpId="0"/>
      <p:bldP spid="60" grpId="0"/>
      <p:bldP spid="61" grpId="0"/>
      <p:bldP spid="66" grpId="0"/>
      <p:bldP spid="67" grpId="0"/>
      <p:bldP spid="68" grpId="0"/>
      <p:bldP spid="73" grpId="0"/>
      <p:bldP spid="74" grpId="0"/>
      <p:bldP spid="75"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椭圆 80"/>
          <p:cNvSpPr/>
          <p:nvPr/>
        </p:nvSpPr>
        <p:spPr>
          <a:xfrm>
            <a:off x="4329940" y="1287192"/>
            <a:ext cx="505983" cy="505983"/>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2060582" y="2630506"/>
            <a:ext cx="505983" cy="505983"/>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770100" y="3278577"/>
            <a:ext cx="505983" cy="505983"/>
          </a:xfrm>
          <a:prstGeom prst="ellipse">
            <a:avLst/>
          </a:prstGeom>
          <a:solidFill>
            <a:srgbClr val="00AF9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7329332" y="1408145"/>
            <a:ext cx="505983" cy="505983"/>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9314808" y="2883497"/>
            <a:ext cx="648072" cy="64807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7857608" y="3402417"/>
            <a:ext cx="417028" cy="417028"/>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4604475" y="3186296"/>
            <a:ext cx="287876" cy="287876"/>
          </a:xfrm>
          <a:prstGeom prst="ellipse">
            <a:avLst/>
          </a:prstGeom>
          <a:solidFill>
            <a:srgbClr val="00AF9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268494" y="2630506"/>
            <a:ext cx="252991" cy="252991"/>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3316453" y="1515189"/>
            <a:ext cx="252991" cy="252991"/>
          </a:xfrm>
          <a:prstGeom prst="ellipse">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0485518" y="2757001"/>
            <a:ext cx="252991" cy="252991"/>
          </a:xfrm>
          <a:prstGeom prst="ellipse">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535260" y="3203630"/>
            <a:ext cx="186565" cy="186565"/>
          </a:xfrm>
          <a:prstGeom prst="ellipse">
            <a:avLst/>
          </a:prstGeom>
          <a:solidFill>
            <a:srgbClr val="FA783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547c1fecd4c501cfdb36 05b31f7c57f9"/>
          <p:cNvPicPr>
            <a:picLocks noChangeAspect="1"/>
          </p:cNvPicPr>
          <p:nvPr/>
        </p:nvPicPr>
        <p:blipFill>
          <a:blip r:embed="rId3"/>
          <a:stretch>
            <a:fillRect/>
          </a:stretch>
        </p:blipFill>
        <p:spPr>
          <a:xfrm>
            <a:off x="-5080" y="2322195"/>
            <a:ext cx="12222480" cy="4073525"/>
          </a:xfrm>
          <a:prstGeom prst="rect">
            <a:avLst/>
          </a:prstGeom>
        </p:spPr>
      </p:pic>
      <p:grpSp>
        <p:nvGrpSpPr>
          <p:cNvPr id="76" name="组合 75"/>
          <p:cNvGrpSpPr/>
          <p:nvPr/>
        </p:nvGrpSpPr>
        <p:grpSpPr>
          <a:xfrm>
            <a:off x="8735740" y="620688"/>
            <a:ext cx="3481540" cy="720080"/>
            <a:chOff x="8418008" y="4529445"/>
            <a:chExt cx="3481540" cy="720080"/>
          </a:xfrm>
          <a:effectLst>
            <a:outerShdw blurRad="50800" dist="38100" dir="8100000" algn="tr" rotWithShape="0">
              <a:prstClr val="black">
                <a:alpha val="40000"/>
              </a:prstClr>
            </a:outerShdw>
          </a:effectLst>
        </p:grpSpPr>
        <p:sp>
          <p:nvSpPr>
            <p:cNvPr id="77" name="任意多边形 76"/>
            <p:cNvSpPr/>
            <p:nvPr/>
          </p:nvSpPr>
          <p:spPr>
            <a:xfrm>
              <a:off x="8418008" y="4529445"/>
              <a:ext cx="3481540" cy="720080"/>
            </a:xfrm>
            <a:custGeom>
              <a:avLst/>
              <a:gdLst>
                <a:gd name="connsiteX0" fmla="*/ 646485 w 3481540"/>
                <a:gd name="connsiteY0" fmla="*/ 0 h 720080"/>
                <a:gd name="connsiteX1" fmla="*/ 3481540 w 3481540"/>
                <a:gd name="connsiteY1" fmla="*/ 0 h 720080"/>
                <a:gd name="connsiteX2" fmla="*/ 3481540 w 3481540"/>
                <a:gd name="connsiteY2" fmla="*/ 720080 h 720080"/>
                <a:gd name="connsiteX3" fmla="*/ 0 w 3481540"/>
                <a:gd name="connsiteY3" fmla="*/ 720080 h 720080"/>
                <a:gd name="connsiteX4" fmla="*/ 646485 w 34815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540" h="720080">
                  <a:moveTo>
                    <a:pt x="646485" y="0"/>
                  </a:moveTo>
                  <a:lnTo>
                    <a:pt x="3481540" y="0"/>
                  </a:lnTo>
                  <a:lnTo>
                    <a:pt x="3481540" y="720080"/>
                  </a:lnTo>
                  <a:lnTo>
                    <a:pt x="0" y="720080"/>
                  </a:lnTo>
                  <a:lnTo>
                    <a:pt x="646485" y="0"/>
                  </a:lnTo>
                  <a:close/>
                </a:path>
              </a:pathLst>
            </a:cu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78" name="矩形 77"/>
            <p:cNvSpPr/>
            <p:nvPr/>
          </p:nvSpPr>
          <p:spPr>
            <a:xfrm>
              <a:off x="9509595" y="4694947"/>
              <a:ext cx="1834156" cy="369332"/>
            </a:xfrm>
            <a:prstGeom prst="rect">
              <a:avLst/>
            </a:prstGeom>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汇报人：</a:t>
              </a:r>
              <a:r>
                <a:rPr lang="en-US" altLang="zh-CN" b="1">
                  <a:solidFill>
                    <a:schemeClr val="bg1"/>
                  </a:solidFill>
                  <a:latin typeface="微软雅黑" panose="020B0503020204020204" pitchFamily="34" charset="-122"/>
                  <a:ea typeface="微软雅黑" panose="020B0503020204020204" pitchFamily="34" charset="-122"/>
                </a:rPr>
                <a:t>xiazaii</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75" name="矩形 90"/>
          <p:cNvSpPr/>
          <p:nvPr/>
        </p:nvSpPr>
        <p:spPr>
          <a:xfrm>
            <a:off x="-37465" y="6268720"/>
            <a:ext cx="12254865" cy="615950"/>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32686 w 12254953"/>
              <a:gd name="connsiteY2-58" fmla="*/ 320054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32686" y="320054"/>
                </a:lnTo>
                <a:lnTo>
                  <a:pt x="6346772" y="0"/>
                </a:lnTo>
                <a:lnTo>
                  <a:pt x="12254953" y="2631"/>
                </a:lnTo>
                <a:lnTo>
                  <a:pt x="12254953" y="2186384"/>
                </a:lnTo>
                <a:lnTo>
                  <a:pt x="0" y="2186384"/>
                </a:lnTo>
                <a:lnTo>
                  <a:pt x="0" y="2631"/>
                </a:lnTo>
                <a:close/>
              </a:path>
            </a:pathLst>
          </a:custGeom>
          <a:solidFill>
            <a:srgbClr val="FA783A"/>
          </a:soli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78"/>
          <p:cNvSpPr txBox="1"/>
          <p:nvPr/>
        </p:nvSpPr>
        <p:spPr>
          <a:xfrm>
            <a:off x="2999740" y="1986280"/>
            <a:ext cx="6490335" cy="874395"/>
          </a:xfrm>
          <a:prstGeom prst="rect">
            <a:avLst/>
          </a:prstGeom>
          <a:noFill/>
        </p:spPr>
        <p:txBody>
          <a:bodyPr wrap="square" rtlCol="0">
            <a:spAutoFit/>
          </a:bodyPr>
          <a:lstStyle/>
          <a:p>
            <a:pPr algn="ctr"/>
            <a:r>
              <a:rPr lang="zh-CN" altLang="en-US" sz="4800" b="1" dirty="0">
                <a:solidFill>
                  <a:srgbClr val="FA783A"/>
                </a:solidFill>
                <a:latin typeface="微软雅黑" panose="020B0503020204020204" pitchFamily="34" charset="-122"/>
                <a:ea typeface="微软雅黑" panose="020B0503020204020204" pitchFamily="34" charset="-122"/>
              </a:rPr>
              <a:t>感谢您的下载观看</a:t>
            </a:r>
          </a:p>
        </p:txBody>
      </p:sp>
      <p:sp>
        <p:nvSpPr>
          <p:cNvPr id="80" name="标题 4"/>
          <p:cNvSpPr txBox="1"/>
          <p:nvPr/>
        </p:nvSpPr>
        <p:spPr>
          <a:xfrm>
            <a:off x="3939741" y="2808590"/>
            <a:ext cx="4230309"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rgbClr val="FA783A"/>
                </a:solidFill>
                <a:latin typeface="微软雅黑" panose="020B0503020204020204" pitchFamily="34" charset="-122"/>
                <a:ea typeface="微软雅黑" panose="020B0503020204020204" pitchFamily="34" charset="-122"/>
              </a:rPr>
              <a:t>简洁实用</a:t>
            </a:r>
            <a:r>
              <a:rPr lang="en-US" altLang="zh-CN" sz="1800" b="1" dirty="0">
                <a:solidFill>
                  <a:srgbClr val="FA783A"/>
                </a:solidFill>
                <a:latin typeface="微软雅黑" panose="020B0503020204020204" pitchFamily="34" charset="-122"/>
                <a:ea typeface="微软雅黑" panose="020B0503020204020204" pitchFamily="34" charset="-122"/>
              </a:rPr>
              <a:t>·</a:t>
            </a:r>
            <a:r>
              <a:rPr lang="zh-CN" altLang="en-US" sz="1800" b="1" dirty="0">
                <a:solidFill>
                  <a:srgbClr val="FA783A"/>
                </a:solidFill>
                <a:latin typeface="微软雅黑" panose="020B0503020204020204" pitchFamily="34" charset="-122"/>
                <a:ea typeface="微软雅黑" panose="020B0503020204020204" pitchFamily="34" charset="-122"/>
              </a:rPr>
              <a:t>适用于篮球运动体育竞技等</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1+#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500" fill="hold"/>
                                        <p:tgtEl>
                                          <p:spTgt spid="88"/>
                                        </p:tgtEl>
                                        <p:attrNameLst>
                                          <p:attrName>ppt_w</p:attrName>
                                        </p:attrNameLst>
                                      </p:cBhvr>
                                      <p:tavLst>
                                        <p:tav tm="0">
                                          <p:val>
                                            <p:fltVal val="0"/>
                                          </p:val>
                                        </p:tav>
                                        <p:tav tm="100000">
                                          <p:val>
                                            <p:strVal val="#ppt_w"/>
                                          </p:val>
                                        </p:tav>
                                      </p:tavLst>
                                    </p:anim>
                                    <p:anim calcmode="lin" valueType="num">
                                      <p:cBhvr>
                                        <p:cTn id="23" dur="500" fill="hold"/>
                                        <p:tgtEl>
                                          <p:spTgt spid="88"/>
                                        </p:tgtEl>
                                        <p:attrNameLst>
                                          <p:attrName>ppt_h</p:attrName>
                                        </p:attrNameLst>
                                      </p:cBhvr>
                                      <p:tavLst>
                                        <p:tav tm="0">
                                          <p:val>
                                            <p:fltVal val="0"/>
                                          </p:val>
                                        </p:tav>
                                        <p:tav tm="100000">
                                          <p:val>
                                            <p:strVal val="#ppt_h"/>
                                          </p:val>
                                        </p:tav>
                                      </p:tavLst>
                                    </p:anim>
                                    <p:animEffect transition="in" filter="fade">
                                      <p:cBhvr>
                                        <p:cTn id="24" dur="500"/>
                                        <p:tgtEl>
                                          <p:spTgt spid="88"/>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89"/>
                                        </p:tgtEl>
                                        <p:attrNameLst>
                                          <p:attrName>style.visibility</p:attrName>
                                        </p:attrNameLst>
                                      </p:cBhvr>
                                      <p:to>
                                        <p:strVal val="visible"/>
                                      </p:to>
                                    </p:set>
                                    <p:anim calcmode="lin" valueType="num">
                                      <p:cBhvr>
                                        <p:cTn id="32" dur="500" fill="hold"/>
                                        <p:tgtEl>
                                          <p:spTgt spid="89"/>
                                        </p:tgtEl>
                                        <p:attrNameLst>
                                          <p:attrName>ppt_w</p:attrName>
                                        </p:attrNameLst>
                                      </p:cBhvr>
                                      <p:tavLst>
                                        <p:tav tm="0">
                                          <p:val>
                                            <p:fltVal val="0"/>
                                          </p:val>
                                        </p:tav>
                                        <p:tav tm="100000">
                                          <p:val>
                                            <p:strVal val="#ppt_w"/>
                                          </p:val>
                                        </p:tav>
                                      </p:tavLst>
                                    </p:anim>
                                    <p:anim calcmode="lin" valueType="num">
                                      <p:cBhvr>
                                        <p:cTn id="33" dur="500" fill="hold"/>
                                        <p:tgtEl>
                                          <p:spTgt spid="89"/>
                                        </p:tgtEl>
                                        <p:attrNameLst>
                                          <p:attrName>ppt_h</p:attrName>
                                        </p:attrNameLst>
                                      </p:cBhvr>
                                      <p:tavLst>
                                        <p:tav tm="0">
                                          <p:val>
                                            <p:fltVal val="0"/>
                                          </p:val>
                                        </p:tav>
                                        <p:tav tm="100000">
                                          <p:val>
                                            <p:strVal val="#ppt_h"/>
                                          </p:val>
                                        </p:tav>
                                      </p:tavLst>
                                    </p:anim>
                                    <p:animEffect transition="in" filter="fade">
                                      <p:cBhvr>
                                        <p:cTn id="34" dur="500"/>
                                        <p:tgtEl>
                                          <p:spTgt spid="89"/>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86"/>
                                        </p:tgtEl>
                                        <p:attrNameLst>
                                          <p:attrName>style.visibility</p:attrName>
                                        </p:attrNameLst>
                                      </p:cBhvr>
                                      <p:to>
                                        <p:strVal val="visible"/>
                                      </p:to>
                                    </p:set>
                                    <p:anim calcmode="lin" valueType="num">
                                      <p:cBhvr>
                                        <p:cTn id="47" dur="500" fill="hold"/>
                                        <p:tgtEl>
                                          <p:spTgt spid="86"/>
                                        </p:tgtEl>
                                        <p:attrNameLst>
                                          <p:attrName>ppt_w</p:attrName>
                                        </p:attrNameLst>
                                      </p:cBhvr>
                                      <p:tavLst>
                                        <p:tav tm="0">
                                          <p:val>
                                            <p:fltVal val="0"/>
                                          </p:val>
                                        </p:tav>
                                        <p:tav tm="100000">
                                          <p:val>
                                            <p:strVal val="#ppt_w"/>
                                          </p:val>
                                        </p:tav>
                                      </p:tavLst>
                                    </p:anim>
                                    <p:anim calcmode="lin" valueType="num">
                                      <p:cBhvr>
                                        <p:cTn id="48" dur="500" fill="hold"/>
                                        <p:tgtEl>
                                          <p:spTgt spid="86"/>
                                        </p:tgtEl>
                                        <p:attrNameLst>
                                          <p:attrName>ppt_h</p:attrName>
                                        </p:attrNameLst>
                                      </p:cBhvr>
                                      <p:tavLst>
                                        <p:tav tm="0">
                                          <p:val>
                                            <p:fltVal val="0"/>
                                          </p:val>
                                        </p:tav>
                                        <p:tav tm="100000">
                                          <p:val>
                                            <p:strVal val="#ppt_h"/>
                                          </p:val>
                                        </p:tav>
                                      </p:tavLst>
                                    </p:anim>
                                    <p:animEffect transition="in" filter="fade">
                                      <p:cBhvr>
                                        <p:cTn id="49" dur="500"/>
                                        <p:tgtEl>
                                          <p:spTgt spid="8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87"/>
                                        </p:tgtEl>
                                        <p:attrNameLst>
                                          <p:attrName>style.visibility</p:attrName>
                                        </p:attrNameLst>
                                      </p:cBhvr>
                                      <p:to>
                                        <p:strVal val="visible"/>
                                      </p:to>
                                    </p:set>
                                    <p:anim calcmode="lin" valueType="num">
                                      <p:cBhvr>
                                        <p:cTn id="52" dur="500" fill="hold"/>
                                        <p:tgtEl>
                                          <p:spTgt spid="87"/>
                                        </p:tgtEl>
                                        <p:attrNameLst>
                                          <p:attrName>ppt_w</p:attrName>
                                        </p:attrNameLst>
                                      </p:cBhvr>
                                      <p:tavLst>
                                        <p:tav tm="0">
                                          <p:val>
                                            <p:fltVal val="0"/>
                                          </p:val>
                                        </p:tav>
                                        <p:tav tm="100000">
                                          <p:val>
                                            <p:strVal val="#ppt_w"/>
                                          </p:val>
                                        </p:tav>
                                      </p:tavLst>
                                    </p:anim>
                                    <p:anim calcmode="lin" valueType="num">
                                      <p:cBhvr>
                                        <p:cTn id="53" dur="500" fill="hold"/>
                                        <p:tgtEl>
                                          <p:spTgt spid="87"/>
                                        </p:tgtEl>
                                        <p:attrNameLst>
                                          <p:attrName>ppt_h</p:attrName>
                                        </p:attrNameLst>
                                      </p:cBhvr>
                                      <p:tavLst>
                                        <p:tav tm="0">
                                          <p:val>
                                            <p:fltVal val="0"/>
                                          </p:val>
                                        </p:tav>
                                        <p:tav tm="100000">
                                          <p:val>
                                            <p:strVal val="#ppt_h"/>
                                          </p:val>
                                        </p:tav>
                                      </p:tavLst>
                                    </p:anim>
                                    <p:animEffect transition="in" filter="fade">
                                      <p:cBhvr>
                                        <p:cTn id="54" dur="500"/>
                                        <p:tgtEl>
                                          <p:spTgt spid="87"/>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90"/>
                                        </p:tgtEl>
                                        <p:attrNameLst>
                                          <p:attrName>style.visibility</p:attrName>
                                        </p:attrNameLst>
                                      </p:cBhvr>
                                      <p:to>
                                        <p:strVal val="visible"/>
                                      </p:to>
                                    </p:set>
                                    <p:anim calcmode="lin" valueType="num">
                                      <p:cBhvr>
                                        <p:cTn id="67" dur="500" fill="hold"/>
                                        <p:tgtEl>
                                          <p:spTgt spid="90"/>
                                        </p:tgtEl>
                                        <p:attrNameLst>
                                          <p:attrName>ppt_w</p:attrName>
                                        </p:attrNameLst>
                                      </p:cBhvr>
                                      <p:tavLst>
                                        <p:tav tm="0">
                                          <p:val>
                                            <p:fltVal val="0"/>
                                          </p:val>
                                        </p:tav>
                                        <p:tav tm="100000">
                                          <p:val>
                                            <p:strVal val="#ppt_w"/>
                                          </p:val>
                                        </p:tav>
                                      </p:tavLst>
                                    </p:anim>
                                    <p:anim calcmode="lin" valueType="num">
                                      <p:cBhvr>
                                        <p:cTn id="68" dur="500" fill="hold"/>
                                        <p:tgtEl>
                                          <p:spTgt spid="90"/>
                                        </p:tgtEl>
                                        <p:attrNameLst>
                                          <p:attrName>ppt_h</p:attrName>
                                        </p:attrNameLst>
                                      </p:cBhvr>
                                      <p:tavLst>
                                        <p:tav tm="0">
                                          <p:val>
                                            <p:fltVal val="0"/>
                                          </p:val>
                                        </p:tav>
                                        <p:tav tm="100000">
                                          <p:val>
                                            <p:strVal val="#ppt_h"/>
                                          </p:val>
                                        </p:tav>
                                      </p:tavLst>
                                    </p:anim>
                                    <p:animEffect transition="in" filter="fade">
                                      <p:cBhvr>
                                        <p:cTn id="69" dur="500"/>
                                        <p:tgtEl>
                                          <p:spTgt spid="90"/>
                                        </p:tgtEl>
                                      </p:cBhvr>
                                    </p:animEffect>
                                  </p:childTnLst>
                                </p:cTn>
                              </p:par>
                            </p:childTnLst>
                          </p:cTn>
                        </p:par>
                        <p:par>
                          <p:cTn id="70" fill="hold">
                            <p:stCondLst>
                              <p:cond delay="15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79"/>
                                        </p:tgtEl>
                                        <p:attrNameLst>
                                          <p:attrName>style.visibility</p:attrName>
                                        </p:attrNameLst>
                                      </p:cBhvr>
                                      <p:to>
                                        <p:strVal val="visible"/>
                                      </p:to>
                                    </p:set>
                                    <p:anim calcmode="lin" valueType="num">
                                      <p:cBhvr>
                                        <p:cTn id="73" dur="5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79"/>
                                        </p:tgtEl>
                                        <p:attrNameLst>
                                          <p:attrName>ppt_y</p:attrName>
                                        </p:attrNameLst>
                                      </p:cBhvr>
                                      <p:tavLst>
                                        <p:tav tm="0">
                                          <p:val>
                                            <p:strVal val="#ppt_y"/>
                                          </p:val>
                                        </p:tav>
                                        <p:tav tm="100000">
                                          <p:val>
                                            <p:strVal val="#ppt_y"/>
                                          </p:val>
                                        </p:tav>
                                      </p:tavLst>
                                    </p:anim>
                                    <p:anim calcmode="lin" valueType="num">
                                      <p:cBhvr>
                                        <p:cTn id="75" dur="5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79"/>
                                        </p:tgtEl>
                                      </p:cBhvr>
                                    </p:animEffect>
                                  </p:childTnLst>
                                </p:cTn>
                              </p:par>
                            </p:childTnLst>
                          </p:cTn>
                        </p:par>
                        <p:par>
                          <p:cTn id="78" fill="hold">
                            <p:stCondLst>
                              <p:cond delay="2349"/>
                            </p:stCondLst>
                            <p:childTnLst>
                              <p:par>
                                <p:cTn id="79" presetID="42" presetClass="entr" presetSubtype="0" fill="hold" grpId="0" nodeType="after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fade">
                                      <p:cBhvr>
                                        <p:cTn id="81" dur="1000"/>
                                        <p:tgtEl>
                                          <p:spTgt spid="80"/>
                                        </p:tgtEl>
                                      </p:cBhvr>
                                    </p:animEffect>
                                    <p:anim calcmode="lin" valueType="num">
                                      <p:cBhvr>
                                        <p:cTn id="82" dur="1000" fill="hold"/>
                                        <p:tgtEl>
                                          <p:spTgt spid="80"/>
                                        </p:tgtEl>
                                        <p:attrNameLst>
                                          <p:attrName>ppt_x</p:attrName>
                                        </p:attrNameLst>
                                      </p:cBhvr>
                                      <p:tavLst>
                                        <p:tav tm="0">
                                          <p:val>
                                            <p:strVal val="#ppt_x"/>
                                          </p:val>
                                        </p:tav>
                                        <p:tav tm="100000">
                                          <p:val>
                                            <p:strVal val="#ppt_x"/>
                                          </p:val>
                                        </p:tav>
                                      </p:tavLst>
                                    </p:anim>
                                    <p:anim calcmode="lin" valueType="num">
                                      <p:cBhvr>
                                        <p:cTn id="83"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bldLvl="0" animBg="1"/>
      <p:bldP spid="90" grpId="0" bldLvl="0" animBg="1"/>
      <p:bldP spid="91" grpId="0" bldLvl="0" animBg="1"/>
      <p:bldP spid="75" grpId="0" bldLvl="0" animBg="1"/>
      <p:bldP spid="79" grpId="0"/>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圆角矩形 102"/>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104" name="组合 103"/>
          <p:cNvGrpSpPr/>
          <p:nvPr/>
        </p:nvGrpSpPr>
        <p:grpSpPr>
          <a:xfrm>
            <a:off x="7896800" y="341149"/>
            <a:ext cx="604358" cy="216024"/>
            <a:chOff x="264939" y="188640"/>
            <a:chExt cx="604358" cy="216024"/>
          </a:xfrm>
        </p:grpSpPr>
        <p:sp>
          <p:nvSpPr>
            <p:cNvPr id="105" name="燕尾形 10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燕尾形 10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7" name="燕尾形 10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8" name="组合 107"/>
          <p:cNvGrpSpPr/>
          <p:nvPr/>
        </p:nvGrpSpPr>
        <p:grpSpPr>
          <a:xfrm rot="10800000">
            <a:off x="3720336" y="341149"/>
            <a:ext cx="604358" cy="216024"/>
            <a:chOff x="264939" y="188640"/>
            <a:chExt cx="604358" cy="216024"/>
          </a:xfrm>
        </p:grpSpPr>
        <p:sp>
          <p:nvSpPr>
            <p:cNvPr id="109" name="燕尾形 10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0" name="燕尾形 10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燕尾形 11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4" name="组合 13"/>
          <p:cNvGrpSpPr/>
          <p:nvPr/>
        </p:nvGrpSpPr>
        <p:grpSpPr>
          <a:xfrm>
            <a:off x="1848128" y="1291178"/>
            <a:ext cx="3769590" cy="4730110"/>
            <a:chOff x="1665167" y="1192314"/>
            <a:chExt cx="3769590" cy="4730110"/>
          </a:xfrm>
        </p:grpSpPr>
        <p:sp>
          <p:nvSpPr>
            <p:cNvPr id="40" name="圆角矩形 39"/>
            <p:cNvSpPr/>
            <p:nvPr/>
          </p:nvSpPr>
          <p:spPr>
            <a:xfrm>
              <a:off x="1665167" y="1267297"/>
              <a:ext cx="3769590" cy="4655127"/>
            </a:xfrm>
            <a:prstGeom prst="roundRect">
              <a:avLst>
                <a:gd name="adj" fmla="val 4670"/>
              </a:avLst>
            </a:prstGeom>
            <a:solidFill>
              <a:schemeClr val="bg1">
                <a:lumMod val="75000"/>
              </a:schemeClr>
            </a:solidFill>
            <a:ln w="22225">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圆角矩形 40"/>
            <p:cNvSpPr/>
            <p:nvPr/>
          </p:nvSpPr>
          <p:spPr>
            <a:xfrm>
              <a:off x="1884385" y="1437511"/>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1965492" y="1519709"/>
              <a:ext cx="3168938" cy="213302"/>
              <a:chOff x="2149634" y="1165384"/>
              <a:chExt cx="3485832" cy="234632"/>
            </a:xfrm>
          </p:grpSpPr>
          <p:grpSp>
            <p:nvGrpSpPr>
              <p:cNvPr id="43" name="组合 42"/>
              <p:cNvGrpSpPr/>
              <p:nvPr/>
            </p:nvGrpSpPr>
            <p:grpSpPr>
              <a:xfrm>
                <a:off x="2149634" y="1165384"/>
                <a:ext cx="234632" cy="234632"/>
                <a:chOff x="2483009" y="1114425"/>
                <a:chExt cx="209550" cy="209550"/>
              </a:xfrm>
            </p:grpSpPr>
            <p:sp>
              <p:nvSpPr>
                <p:cNvPr id="71" name="椭圆 7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71"/>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510879" y="1165384"/>
                <a:ext cx="234632" cy="234632"/>
                <a:chOff x="2483009" y="1114425"/>
                <a:chExt cx="209550" cy="209550"/>
              </a:xfrm>
            </p:grpSpPr>
            <p:sp>
              <p:nvSpPr>
                <p:cNvPr id="69" name="椭圆 6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2872123" y="1165384"/>
                <a:ext cx="234632" cy="234632"/>
                <a:chOff x="2483009" y="1114425"/>
                <a:chExt cx="209550" cy="209550"/>
              </a:xfrm>
            </p:grpSpPr>
            <p:sp>
              <p:nvSpPr>
                <p:cNvPr id="67" name="椭圆 6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67"/>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3233367" y="1165384"/>
                <a:ext cx="234632" cy="234632"/>
                <a:chOff x="2483009" y="1114425"/>
                <a:chExt cx="209550" cy="209550"/>
              </a:xfrm>
            </p:grpSpPr>
            <p:sp>
              <p:nvSpPr>
                <p:cNvPr id="65" name="椭圆 6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3594612" y="1165384"/>
                <a:ext cx="234632" cy="234632"/>
                <a:chOff x="2483009" y="1114425"/>
                <a:chExt cx="209550" cy="209550"/>
              </a:xfrm>
            </p:grpSpPr>
            <p:sp>
              <p:nvSpPr>
                <p:cNvPr id="63" name="椭圆 6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3955856" y="1165384"/>
                <a:ext cx="234632" cy="234632"/>
                <a:chOff x="2483009" y="1114425"/>
                <a:chExt cx="209550" cy="209550"/>
              </a:xfrm>
            </p:grpSpPr>
            <p:sp>
              <p:nvSpPr>
                <p:cNvPr id="61" name="椭圆 6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4317101" y="1165384"/>
                <a:ext cx="234632" cy="234632"/>
                <a:chOff x="2483009" y="1114425"/>
                <a:chExt cx="209550" cy="209550"/>
              </a:xfrm>
            </p:grpSpPr>
            <p:sp>
              <p:nvSpPr>
                <p:cNvPr id="59" name="椭圆 5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4678345" y="1165384"/>
                <a:ext cx="234632" cy="234632"/>
                <a:chOff x="2483009" y="1114425"/>
                <a:chExt cx="209550" cy="209550"/>
              </a:xfrm>
            </p:grpSpPr>
            <p:sp>
              <p:nvSpPr>
                <p:cNvPr id="57" name="椭圆 5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5039590" y="1165384"/>
                <a:ext cx="234632" cy="234632"/>
                <a:chOff x="2483009" y="1114425"/>
                <a:chExt cx="209550" cy="209550"/>
              </a:xfrm>
            </p:grpSpPr>
            <p:sp>
              <p:nvSpPr>
                <p:cNvPr id="55" name="椭圆 5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5400834" y="1165384"/>
                <a:ext cx="234632" cy="234632"/>
                <a:chOff x="2483009" y="1114425"/>
                <a:chExt cx="209550" cy="209550"/>
              </a:xfrm>
            </p:grpSpPr>
            <p:sp>
              <p:nvSpPr>
                <p:cNvPr id="53" name="椭圆 5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3" name="组合 72"/>
            <p:cNvGrpSpPr/>
            <p:nvPr/>
          </p:nvGrpSpPr>
          <p:grpSpPr>
            <a:xfrm>
              <a:off x="2020452" y="1192314"/>
              <a:ext cx="86065" cy="440911"/>
              <a:chOff x="2244442" y="772895"/>
              <a:chExt cx="94671" cy="485002"/>
            </a:xfrm>
          </p:grpSpPr>
          <p:sp>
            <p:nvSpPr>
              <p:cNvPr id="74" name="圆角矩形 7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圆角矩形 7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75"/>
            <p:cNvGrpSpPr/>
            <p:nvPr/>
          </p:nvGrpSpPr>
          <p:grpSpPr>
            <a:xfrm>
              <a:off x="2350139" y="1192314"/>
              <a:ext cx="86065" cy="440911"/>
              <a:chOff x="2244442" y="772895"/>
              <a:chExt cx="94671" cy="485002"/>
            </a:xfrm>
          </p:grpSpPr>
          <p:sp>
            <p:nvSpPr>
              <p:cNvPr id="77" name="圆角矩形 7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圆角矩形 7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78"/>
            <p:cNvGrpSpPr/>
            <p:nvPr/>
          </p:nvGrpSpPr>
          <p:grpSpPr>
            <a:xfrm>
              <a:off x="2679826" y="1192314"/>
              <a:ext cx="86065" cy="440911"/>
              <a:chOff x="2244442" y="772895"/>
              <a:chExt cx="94671" cy="485002"/>
            </a:xfrm>
          </p:grpSpPr>
          <p:sp>
            <p:nvSpPr>
              <p:cNvPr id="80" name="圆角矩形 7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圆角矩形 8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a:off x="3009512" y="1192314"/>
              <a:ext cx="86065" cy="440911"/>
              <a:chOff x="2244442" y="772895"/>
              <a:chExt cx="94671" cy="485002"/>
            </a:xfrm>
          </p:grpSpPr>
          <p:sp>
            <p:nvSpPr>
              <p:cNvPr id="83" name="圆角矩形 8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圆角矩形 8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组合 84"/>
            <p:cNvGrpSpPr/>
            <p:nvPr/>
          </p:nvGrpSpPr>
          <p:grpSpPr>
            <a:xfrm>
              <a:off x="3339200" y="1192314"/>
              <a:ext cx="86065" cy="440911"/>
              <a:chOff x="2244442" y="772895"/>
              <a:chExt cx="94671" cy="485002"/>
            </a:xfrm>
          </p:grpSpPr>
          <p:sp>
            <p:nvSpPr>
              <p:cNvPr id="86" name="圆角矩形 8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组合 87"/>
            <p:cNvGrpSpPr/>
            <p:nvPr/>
          </p:nvGrpSpPr>
          <p:grpSpPr>
            <a:xfrm>
              <a:off x="3668886" y="1192314"/>
              <a:ext cx="86065" cy="440911"/>
              <a:chOff x="2244442" y="772895"/>
              <a:chExt cx="94671" cy="485002"/>
            </a:xfrm>
          </p:grpSpPr>
          <p:sp>
            <p:nvSpPr>
              <p:cNvPr id="89" name="圆角矩形 8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组合 90"/>
            <p:cNvGrpSpPr/>
            <p:nvPr/>
          </p:nvGrpSpPr>
          <p:grpSpPr>
            <a:xfrm>
              <a:off x="3998573" y="1192314"/>
              <a:ext cx="86065" cy="440911"/>
              <a:chOff x="2244442" y="772895"/>
              <a:chExt cx="94671" cy="485002"/>
            </a:xfrm>
          </p:grpSpPr>
          <p:sp>
            <p:nvSpPr>
              <p:cNvPr id="92" name="圆角矩形 9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组合 93"/>
            <p:cNvGrpSpPr/>
            <p:nvPr/>
          </p:nvGrpSpPr>
          <p:grpSpPr>
            <a:xfrm>
              <a:off x="4328260" y="1192314"/>
              <a:ext cx="86065" cy="440911"/>
              <a:chOff x="2244442" y="772895"/>
              <a:chExt cx="94671" cy="485002"/>
            </a:xfrm>
          </p:grpSpPr>
          <p:sp>
            <p:nvSpPr>
              <p:cNvPr id="95" name="圆角矩形 9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6" name="圆角矩形 9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7" name="组合 96"/>
            <p:cNvGrpSpPr/>
            <p:nvPr/>
          </p:nvGrpSpPr>
          <p:grpSpPr>
            <a:xfrm>
              <a:off x="4657947" y="1192314"/>
              <a:ext cx="86065" cy="440911"/>
              <a:chOff x="2244442" y="772895"/>
              <a:chExt cx="94671" cy="485002"/>
            </a:xfrm>
          </p:grpSpPr>
          <p:sp>
            <p:nvSpPr>
              <p:cNvPr id="98" name="圆角矩形 9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组合 99"/>
            <p:cNvGrpSpPr/>
            <p:nvPr/>
          </p:nvGrpSpPr>
          <p:grpSpPr>
            <a:xfrm>
              <a:off x="4987634" y="1192314"/>
              <a:ext cx="86065" cy="440911"/>
              <a:chOff x="2244442" y="772895"/>
              <a:chExt cx="94671" cy="485002"/>
            </a:xfrm>
          </p:grpSpPr>
          <p:sp>
            <p:nvSpPr>
              <p:cNvPr id="101" name="圆角矩形 10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2" name="圆角矩形 10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51" name="圆角矩形 150"/>
          <p:cNvSpPr/>
          <p:nvPr/>
        </p:nvSpPr>
        <p:spPr>
          <a:xfrm>
            <a:off x="5344443" y="1536375"/>
            <a:ext cx="5744421"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2266109" y="1988840"/>
            <a:ext cx="2857371" cy="1625717"/>
          </a:xfrm>
          <a:prstGeom prst="rect">
            <a:avLst/>
          </a:prstGeom>
          <a:blipFill rotWithShape="1">
            <a:blip r:embed="rId3"/>
            <a:srcRect/>
            <a:stretch>
              <a:fillRect l="-43863" t="-50755" r="-56461" b="-24183"/>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p:cNvSpPr/>
          <p:nvPr/>
        </p:nvSpPr>
        <p:spPr>
          <a:xfrm>
            <a:off x="3821489" y="3720831"/>
            <a:ext cx="1301991" cy="812858"/>
          </a:xfrm>
          <a:prstGeom prst="rect">
            <a:avLst/>
          </a:prstGeom>
          <a:blipFill rotWithShape="1">
            <a:blip r:embed="rId4">
              <a:extLst>
                <a:ext uri="{BEBA8EAE-BF5A-486C-A8C5-ECC9F3942E4B}">
                  <a14:imgProps xmlns:a14="http://schemas.microsoft.com/office/drawing/2010/main">
                    <a14:imgLayer r:embed="rId5">
                      <a14:imgEffect>
                        <a14:sharpenSoften amount="-100000"/>
                      </a14:imgEffect>
                    </a14:imgLayer>
                  </a14:imgProps>
                </a:ext>
              </a:extLst>
            </a:blip>
            <a:srcRect/>
            <a:stretch>
              <a:fillRect l="-1153" t="-14217" r="-12212" b="-2307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TextBox 153"/>
          <p:cNvSpPr txBox="1"/>
          <p:nvPr/>
        </p:nvSpPr>
        <p:spPr>
          <a:xfrm>
            <a:off x="2148224" y="4269318"/>
            <a:ext cx="4075824" cy="1280160"/>
          </a:xfrm>
          <a:prstGeom prst="rect">
            <a:avLst/>
          </a:prstGeom>
          <a:noFill/>
        </p:spPr>
        <p:txBody>
          <a:bodyPr wrap="square" rtlCol="0">
            <a:spAutoFit/>
          </a:bodyPr>
          <a:lstStyle/>
          <a:p>
            <a:r>
              <a:rPr lang="zh-CN" altLang="en-US" sz="2800" b="1" dirty="0">
                <a:solidFill>
                  <a:schemeClr val="bg1">
                    <a:lumMod val="75000"/>
                  </a:schemeClr>
                </a:solidFill>
                <a:latin typeface="微软雅黑" panose="020B0503020204020204" pitchFamily="34" charset="-122"/>
                <a:ea typeface="微软雅黑" panose="020B0503020204020204" pitchFamily="34" charset="-122"/>
              </a:rPr>
              <a:t>我们一起</a:t>
            </a:r>
            <a:endParaRPr lang="en-US" altLang="zh-CN" sz="2800" b="1"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2800" b="1" dirty="0">
                <a:solidFill>
                  <a:schemeClr val="bg1">
                    <a:lumMod val="75000"/>
                  </a:schemeClr>
                </a:solidFill>
                <a:latin typeface="微软雅黑" panose="020B0503020204020204" pitchFamily="34" charset="-122"/>
                <a:ea typeface="微软雅黑" panose="020B0503020204020204" pitchFamily="34" charset="-122"/>
              </a:rPr>
              <a:t>创作企业的辉煌，</a:t>
            </a:r>
            <a:br>
              <a:rPr lang="en-US" altLang="zh-CN" sz="2800" b="1" dirty="0">
                <a:solidFill>
                  <a:schemeClr val="bg1">
                    <a:lumMod val="75000"/>
                  </a:schemeClr>
                </a:solidFill>
                <a:latin typeface="微软雅黑" panose="020B0503020204020204" pitchFamily="34" charset="-122"/>
                <a:ea typeface="微软雅黑" panose="020B0503020204020204" pitchFamily="34" charset="-122"/>
              </a:rPr>
            </a:b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一起实现我们的理想奋斗。</a:t>
            </a:r>
            <a:endParaRPr lang="zh-CN" altLang="en-US" sz="28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57" name="矩形 47"/>
          <p:cNvSpPr>
            <a:spLocks noChangeArrowheads="1"/>
          </p:cNvSpPr>
          <p:nvPr/>
        </p:nvSpPr>
        <p:spPr bwMode="auto">
          <a:xfrm>
            <a:off x="5664552" y="2338727"/>
            <a:ext cx="5232871" cy="89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58" name="矩形 3"/>
          <p:cNvSpPr>
            <a:spLocks noChangeArrowheads="1"/>
          </p:cNvSpPr>
          <p:nvPr/>
        </p:nvSpPr>
        <p:spPr bwMode="auto">
          <a:xfrm>
            <a:off x="5681076" y="1988840"/>
            <a:ext cx="1507490"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b="1" dirty="0">
                <a:solidFill>
                  <a:srgbClr val="FF6D67"/>
                </a:solidFill>
                <a:latin typeface="微软雅黑" panose="020B0503020204020204" pitchFamily="34" charset="-122"/>
                <a:ea typeface="微软雅黑" panose="020B0503020204020204" pitchFamily="34" charset="-122"/>
                <a:cs typeface="Arial" panose="020B0604020202020204" pitchFamily="34" charset="0"/>
              </a:rPr>
              <a:t>此处添加标题</a:t>
            </a:r>
          </a:p>
        </p:txBody>
      </p:sp>
      <p:sp>
        <p:nvSpPr>
          <p:cNvPr id="161" name="矩形 47"/>
          <p:cNvSpPr>
            <a:spLocks noChangeArrowheads="1"/>
          </p:cNvSpPr>
          <p:nvPr/>
        </p:nvSpPr>
        <p:spPr bwMode="auto">
          <a:xfrm>
            <a:off x="5664553" y="3795867"/>
            <a:ext cx="523287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a:p>
            <a:r>
              <a:rPr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62" name="矩形 3"/>
          <p:cNvSpPr>
            <a:spLocks noChangeArrowheads="1"/>
          </p:cNvSpPr>
          <p:nvPr/>
        </p:nvSpPr>
        <p:spPr bwMode="auto">
          <a:xfrm>
            <a:off x="5681076" y="3429000"/>
            <a:ext cx="1507490"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500" fill="hold"/>
                                        <p:tgtEl>
                                          <p:spTgt spid="104"/>
                                        </p:tgtEl>
                                        <p:attrNameLst>
                                          <p:attrName>ppt_x</p:attrName>
                                        </p:attrNameLst>
                                      </p:cBhvr>
                                      <p:tavLst>
                                        <p:tav tm="0">
                                          <p:val>
                                            <p:strVal val="1+#ppt_w/2"/>
                                          </p:val>
                                        </p:tav>
                                        <p:tav tm="100000">
                                          <p:val>
                                            <p:strVal val="#ppt_x"/>
                                          </p:val>
                                        </p:tav>
                                      </p:tavLst>
                                    </p:anim>
                                    <p:anim calcmode="lin" valueType="num">
                                      <p:cBhvr additive="base">
                                        <p:cTn id="12" dur="500" fill="hold"/>
                                        <p:tgtEl>
                                          <p:spTgt spid="10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0-#ppt_w/2"/>
                                          </p:val>
                                        </p:tav>
                                        <p:tav tm="100000">
                                          <p:val>
                                            <p:strVal val="#ppt_x"/>
                                          </p:val>
                                        </p:tav>
                                      </p:tavLst>
                                    </p:anim>
                                    <p:anim calcmode="lin" valueType="num">
                                      <p:cBhvr additive="base">
                                        <p:cTn id="16" dur="500" fill="hold"/>
                                        <p:tgtEl>
                                          <p:spTgt spid="10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1"/>
                                        </p:tgtEl>
                                        <p:attrNameLst>
                                          <p:attrName>style.visibility</p:attrName>
                                        </p:attrNameLst>
                                      </p:cBhvr>
                                      <p:to>
                                        <p:strVal val="visible"/>
                                      </p:to>
                                    </p:set>
                                    <p:animEffect transition="in" filter="wipe(left)">
                                      <p:cBhvr>
                                        <p:cTn id="32" dur="500"/>
                                        <p:tgtEl>
                                          <p:spTgt spid="151"/>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fade">
                                      <p:cBhvr>
                                        <p:cTn id="42" dur="1000"/>
                                        <p:tgtEl>
                                          <p:spTgt spid="153"/>
                                        </p:tgtEl>
                                      </p:cBhvr>
                                    </p:animEffect>
                                    <p:anim calcmode="lin" valueType="num">
                                      <p:cBhvr>
                                        <p:cTn id="43" dur="1000" fill="hold"/>
                                        <p:tgtEl>
                                          <p:spTgt spid="153"/>
                                        </p:tgtEl>
                                        <p:attrNameLst>
                                          <p:attrName>ppt_x</p:attrName>
                                        </p:attrNameLst>
                                      </p:cBhvr>
                                      <p:tavLst>
                                        <p:tav tm="0">
                                          <p:val>
                                            <p:strVal val="#ppt_x"/>
                                          </p:val>
                                        </p:tav>
                                        <p:tav tm="100000">
                                          <p:val>
                                            <p:strVal val="#ppt_x"/>
                                          </p:val>
                                        </p:tav>
                                      </p:tavLst>
                                    </p:anim>
                                    <p:anim calcmode="lin" valueType="num">
                                      <p:cBhvr>
                                        <p:cTn id="44" dur="1000" fill="hold"/>
                                        <p:tgtEl>
                                          <p:spTgt spid="1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500"/>
                                        <p:tgtEl>
                                          <p:spTgt spid="154"/>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58"/>
                                        </p:tgtEl>
                                        <p:attrNameLst>
                                          <p:attrName>style.visibility</p:attrName>
                                        </p:attrNameLst>
                                      </p:cBhvr>
                                      <p:to>
                                        <p:strVal val="visible"/>
                                      </p:to>
                                    </p:set>
                                    <p:animEffect transition="in" filter="fade">
                                      <p:cBhvr>
                                        <p:cTn id="52" dur="500"/>
                                        <p:tgtEl>
                                          <p:spTgt spid="158"/>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57"/>
                                        </p:tgtEl>
                                        <p:attrNameLst>
                                          <p:attrName>style.visibility</p:attrName>
                                        </p:attrNameLst>
                                      </p:cBhvr>
                                      <p:to>
                                        <p:strVal val="visible"/>
                                      </p:to>
                                    </p:set>
                                    <p:animEffect transition="in" filter="fade">
                                      <p:cBhvr>
                                        <p:cTn id="56" dur="1000"/>
                                        <p:tgtEl>
                                          <p:spTgt spid="157"/>
                                        </p:tgtEl>
                                      </p:cBhvr>
                                    </p:animEffect>
                                    <p:anim calcmode="lin" valueType="num">
                                      <p:cBhvr>
                                        <p:cTn id="57" dur="1000" fill="hold"/>
                                        <p:tgtEl>
                                          <p:spTgt spid="157"/>
                                        </p:tgtEl>
                                        <p:attrNameLst>
                                          <p:attrName>ppt_x</p:attrName>
                                        </p:attrNameLst>
                                      </p:cBhvr>
                                      <p:tavLst>
                                        <p:tav tm="0">
                                          <p:val>
                                            <p:strVal val="#ppt_x"/>
                                          </p:val>
                                        </p:tav>
                                        <p:tav tm="100000">
                                          <p:val>
                                            <p:strVal val="#ppt_x"/>
                                          </p:val>
                                        </p:tav>
                                      </p:tavLst>
                                    </p:anim>
                                    <p:anim calcmode="lin" valueType="num">
                                      <p:cBhvr>
                                        <p:cTn id="58" dur="1000" fill="hold"/>
                                        <p:tgtEl>
                                          <p:spTgt spid="1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161"/>
                                        </p:tgtEl>
                                        <p:attrNameLst>
                                          <p:attrName>style.visibility</p:attrName>
                                        </p:attrNameLst>
                                      </p:cBhvr>
                                      <p:to>
                                        <p:strVal val="visible"/>
                                      </p:to>
                                    </p:set>
                                    <p:animEffect transition="in" filter="fade">
                                      <p:cBhvr>
                                        <p:cTn id="66" dur="1000"/>
                                        <p:tgtEl>
                                          <p:spTgt spid="161"/>
                                        </p:tgtEl>
                                      </p:cBhvr>
                                    </p:animEffect>
                                    <p:anim calcmode="lin" valueType="num">
                                      <p:cBhvr>
                                        <p:cTn id="67" dur="1000" fill="hold"/>
                                        <p:tgtEl>
                                          <p:spTgt spid="161"/>
                                        </p:tgtEl>
                                        <p:attrNameLst>
                                          <p:attrName>ppt_x</p:attrName>
                                        </p:attrNameLst>
                                      </p:cBhvr>
                                      <p:tavLst>
                                        <p:tav tm="0">
                                          <p:val>
                                            <p:strVal val="#ppt_x"/>
                                          </p:val>
                                        </p:tav>
                                        <p:tav tm="100000">
                                          <p:val>
                                            <p:strVal val="#ppt_x"/>
                                          </p:val>
                                        </p:tav>
                                      </p:tavLst>
                                    </p:anim>
                                    <p:anim calcmode="lin" valueType="num">
                                      <p:cBhvr>
                                        <p:cTn id="68"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11" grpId="0"/>
      <p:bldP spid="151" grpId="0" bldLvl="0" animBg="1"/>
      <p:bldP spid="15" grpId="0" bldLvl="0" animBg="1"/>
      <p:bldP spid="153" grpId="0" bldLvl="0" animBg="1"/>
      <p:bldP spid="154" grpId="0"/>
      <p:bldP spid="157" grpId="0"/>
      <p:bldP spid="158" grpId="0"/>
      <p:bldP spid="161" grpId="0"/>
      <p:bldP spid="1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圆角矩形 74"/>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76" name="组合 75"/>
          <p:cNvGrpSpPr/>
          <p:nvPr/>
        </p:nvGrpSpPr>
        <p:grpSpPr>
          <a:xfrm>
            <a:off x="7896800" y="341149"/>
            <a:ext cx="604358" cy="216024"/>
            <a:chOff x="264939" y="188640"/>
            <a:chExt cx="604358" cy="216024"/>
          </a:xfrm>
        </p:grpSpPr>
        <p:sp>
          <p:nvSpPr>
            <p:cNvPr id="77" name="燕尾形 7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燕尾形 8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燕尾形 9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6" name="组合 95"/>
          <p:cNvGrpSpPr/>
          <p:nvPr/>
        </p:nvGrpSpPr>
        <p:grpSpPr>
          <a:xfrm rot="10800000">
            <a:off x="3720336" y="341149"/>
            <a:ext cx="604358" cy="216024"/>
            <a:chOff x="264939" y="188640"/>
            <a:chExt cx="604358" cy="216024"/>
          </a:xfrm>
        </p:grpSpPr>
        <p:sp>
          <p:nvSpPr>
            <p:cNvPr id="97" name="燕尾形 9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燕尾形 9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燕尾形 9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44" name="组合 43"/>
          <p:cNvGrpSpPr/>
          <p:nvPr/>
        </p:nvGrpSpPr>
        <p:grpSpPr>
          <a:xfrm>
            <a:off x="3525349" y="904674"/>
            <a:ext cx="6244229" cy="6340750"/>
            <a:chOff x="3526336" y="669650"/>
            <a:chExt cx="6244229" cy="6340750"/>
          </a:xfrm>
        </p:grpSpPr>
        <p:sp>
          <p:nvSpPr>
            <p:cNvPr id="45" name="任意多边形 44"/>
            <p:cNvSpPr/>
            <p:nvPr/>
          </p:nvSpPr>
          <p:spPr>
            <a:xfrm>
              <a:off x="5488123" y="5367020"/>
              <a:ext cx="2209437" cy="1643380"/>
            </a:xfrm>
            <a:custGeom>
              <a:avLst/>
              <a:gdLst>
                <a:gd name="connsiteX0" fmla="*/ 870857 w 2293257"/>
                <a:gd name="connsiteY0" fmla="*/ 0 h 1727200"/>
                <a:gd name="connsiteX1" fmla="*/ 2293257 w 2293257"/>
                <a:gd name="connsiteY1" fmla="*/ 1422400 h 1727200"/>
                <a:gd name="connsiteX2" fmla="*/ 914400 w 2293257"/>
                <a:gd name="connsiteY2" fmla="*/ 1727200 h 1727200"/>
                <a:gd name="connsiteX3" fmla="*/ 0 w 2293257"/>
                <a:gd name="connsiteY3" fmla="*/ 870857 h 1727200"/>
                <a:gd name="connsiteX4" fmla="*/ 870857 w 2293257"/>
                <a:gd name="connsiteY4" fmla="*/ 0 h 1727200"/>
                <a:gd name="connsiteX0-1" fmla="*/ 825137 w 2293257"/>
                <a:gd name="connsiteY0-2" fmla="*/ 0 h 1658620"/>
                <a:gd name="connsiteX1-3" fmla="*/ 2293257 w 2293257"/>
                <a:gd name="connsiteY1-4" fmla="*/ 1353820 h 1658620"/>
                <a:gd name="connsiteX2-5" fmla="*/ 914400 w 2293257"/>
                <a:gd name="connsiteY2-6" fmla="*/ 1658620 h 1658620"/>
                <a:gd name="connsiteX3-7" fmla="*/ 0 w 2293257"/>
                <a:gd name="connsiteY3-8" fmla="*/ 802277 h 1658620"/>
                <a:gd name="connsiteX4-9" fmla="*/ 825137 w 2293257"/>
                <a:gd name="connsiteY4-10" fmla="*/ 0 h 1658620"/>
                <a:gd name="connsiteX0-11" fmla="*/ 825137 w 2209437"/>
                <a:gd name="connsiteY0-12" fmla="*/ 0 h 1658620"/>
                <a:gd name="connsiteX1-13" fmla="*/ 2209437 w 2209437"/>
                <a:gd name="connsiteY1-14" fmla="*/ 1376680 h 1658620"/>
                <a:gd name="connsiteX2-15" fmla="*/ 914400 w 2209437"/>
                <a:gd name="connsiteY2-16" fmla="*/ 1658620 h 1658620"/>
                <a:gd name="connsiteX3-17" fmla="*/ 0 w 2209437"/>
                <a:gd name="connsiteY3-18" fmla="*/ 802277 h 1658620"/>
                <a:gd name="connsiteX4-19" fmla="*/ 825137 w 2209437"/>
                <a:gd name="connsiteY4-20" fmla="*/ 0 h 1658620"/>
                <a:gd name="connsiteX0-21" fmla="*/ 817517 w 2209437"/>
                <a:gd name="connsiteY0-22" fmla="*/ 0 h 1643380"/>
                <a:gd name="connsiteX1-23" fmla="*/ 2209437 w 2209437"/>
                <a:gd name="connsiteY1-24" fmla="*/ 1361440 h 1643380"/>
                <a:gd name="connsiteX2-25" fmla="*/ 914400 w 2209437"/>
                <a:gd name="connsiteY2-26" fmla="*/ 1643380 h 1643380"/>
                <a:gd name="connsiteX3-27" fmla="*/ 0 w 2209437"/>
                <a:gd name="connsiteY3-28" fmla="*/ 787037 h 1643380"/>
                <a:gd name="connsiteX4-29" fmla="*/ 817517 w 2209437"/>
                <a:gd name="connsiteY4-30" fmla="*/ 0 h 1643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9437" h="1643380">
                  <a:moveTo>
                    <a:pt x="817517" y="0"/>
                  </a:moveTo>
                  <a:lnTo>
                    <a:pt x="2209437" y="1361440"/>
                  </a:lnTo>
                  <a:lnTo>
                    <a:pt x="914400" y="1643380"/>
                  </a:lnTo>
                  <a:lnTo>
                    <a:pt x="0" y="787037"/>
                  </a:lnTo>
                  <a:lnTo>
                    <a:pt x="817517" y="0"/>
                  </a:lnTo>
                  <a:close/>
                </a:path>
              </a:pathLst>
            </a:custGeom>
            <a:gradFill>
              <a:gsLst>
                <a:gs pos="80000">
                  <a:srgbClr val="C6C6C6">
                    <a:alpha val="0"/>
                  </a:srgbClr>
                </a:gs>
                <a:gs pos="25000">
                  <a:schemeClr val="tx1">
                    <a:alpha val="3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任意多边形 45"/>
            <p:cNvSpPr/>
            <p:nvPr/>
          </p:nvSpPr>
          <p:spPr>
            <a:xfrm>
              <a:off x="6379665" y="2060300"/>
              <a:ext cx="3390900" cy="4775200"/>
            </a:xfrm>
            <a:custGeom>
              <a:avLst/>
              <a:gdLst>
                <a:gd name="connsiteX0" fmla="*/ 1460500 w 3390900"/>
                <a:gd name="connsiteY0" fmla="*/ 0 h 4775200"/>
                <a:gd name="connsiteX1" fmla="*/ 1038839 w 3390900"/>
                <a:gd name="connsiteY1" fmla="*/ 975322 h 4775200"/>
                <a:gd name="connsiteX2" fmla="*/ 2829134 w 3390900"/>
                <a:gd name="connsiteY2" fmla="*/ 2765618 h 4775200"/>
                <a:gd name="connsiteX3" fmla="*/ 3390900 w 3390900"/>
                <a:gd name="connsiteY3" fmla="*/ 1955800 h 4775200"/>
                <a:gd name="connsiteX4" fmla="*/ 1435100 w 3390900"/>
                <a:gd name="connsiteY4" fmla="*/ 4775200 h 4775200"/>
                <a:gd name="connsiteX5" fmla="*/ 0 w 3390900"/>
                <a:gd name="connsiteY5" fmla="*/ 337820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900" h="4775200">
                  <a:moveTo>
                    <a:pt x="1460500" y="0"/>
                  </a:moveTo>
                  <a:lnTo>
                    <a:pt x="1038839" y="975322"/>
                  </a:lnTo>
                  <a:lnTo>
                    <a:pt x="2829134" y="2765618"/>
                  </a:lnTo>
                  <a:lnTo>
                    <a:pt x="3390900" y="1955800"/>
                  </a:lnTo>
                  <a:lnTo>
                    <a:pt x="1435100" y="4775200"/>
                  </a:lnTo>
                  <a:lnTo>
                    <a:pt x="0" y="3378200"/>
                  </a:lnTo>
                  <a:close/>
                </a:path>
              </a:pathLst>
            </a:custGeom>
            <a:gradFill>
              <a:gsLst>
                <a:gs pos="71000">
                  <a:srgbClr val="CCCCCC">
                    <a:alpha val="0"/>
                  </a:srgbClr>
                </a:gs>
                <a:gs pos="24000">
                  <a:schemeClr val="tx1">
                    <a:alpha val="6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任意多边形 46"/>
            <p:cNvSpPr/>
            <p:nvPr/>
          </p:nvSpPr>
          <p:spPr>
            <a:xfrm>
              <a:off x="3870574" y="4340856"/>
              <a:ext cx="2619375" cy="2524125"/>
            </a:xfrm>
            <a:custGeom>
              <a:avLst/>
              <a:gdLst>
                <a:gd name="connsiteX0" fmla="*/ 0 w 2619375"/>
                <a:gd name="connsiteY0" fmla="*/ 571500 h 2524125"/>
                <a:gd name="connsiteX1" fmla="*/ 1952625 w 2619375"/>
                <a:gd name="connsiteY1" fmla="*/ 2524125 h 2524125"/>
                <a:gd name="connsiteX2" fmla="*/ 2619375 w 2619375"/>
                <a:gd name="connsiteY2" fmla="*/ 2514600 h 2524125"/>
                <a:gd name="connsiteX3" fmla="*/ 1057275 w 2619375"/>
                <a:gd name="connsiteY3" fmla="*/ 0 h 2524125"/>
                <a:gd name="connsiteX4" fmla="*/ 0 w 2619375"/>
                <a:gd name="connsiteY4" fmla="*/ 571500 h 252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5" h="2524125">
                  <a:moveTo>
                    <a:pt x="0" y="571500"/>
                  </a:moveTo>
                  <a:lnTo>
                    <a:pt x="1952625" y="2524125"/>
                  </a:lnTo>
                  <a:lnTo>
                    <a:pt x="2619375" y="2514600"/>
                  </a:lnTo>
                  <a:lnTo>
                    <a:pt x="1057275" y="0"/>
                  </a:lnTo>
                  <a:lnTo>
                    <a:pt x="0" y="571500"/>
                  </a:lnTo>
                  <a:close/>
                </a:path>
              </a:pathLst>
            </a:custGeom>
            <a:gradFill>
              <a:gsLst>
                <a:gs pos="77000">
                  <a:srgbClr val="C6C6C6">
                    <a:alpha val="0"/>
                  </a:srgbClr>
                </a:gs>
                <a:gs pos="20000">
                  <a:schemeClr val="tx1">
                    <a:alpha val="2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任意多边形 47"/>
            <p:cNvSpPr/>
            <p:nvPr/>
          </p:nvSpPr>
          <p:spPr>
            <a:xfrm>
              <a:off x="7327700" y="1980019"/>
              <a:ext cx="2352061" cy="2765618"/>
            </a:xfrm>
            <a:custGeom>
              <a:avLst/>
              <a:gdLst>
                <a:gd name="connsiteX0" fmla="*/ 421661 w 2352061"/>
                <a:gd name="connsiteY0" fmla="*/ 0 h 2765618"/>
                <a:gd name="connsiteX1" fmla="*/ 2352061 w 2352061"/>
                <a:gd name="connsiteY1" fmla="*/ 1955800 h 2765618"/>
                <a:gd name="connsiteX2" fmla="*/ 1790295 w 2352061"/>
                <a:gd name="connsiteY2" fmla="*/ 2765618 h 2765618"/>
                <a:gd name="connsiteX3" fmla="*/ 0 w 2352061"/>
                <a:gd name="connsiteY3" fmla="*/ 975322 h 2765618"/>
              </a:gdLst>
              <a:ahLst/>
              <a:cxnLst>
                <a:cxn ang="0">
                  <a:pos x="connsiteX0" y="connsiteY0"/>
                </a:cxn>
                <a:cxn ang="0">
                  <a:pos x="connsiteX1" y="connsiteY1"/>
                </a:cxn>
                <a:cxn ang="0">
                  <a:pos x="connsiteX2" y="connsiteY2"/>
                </a:cxn>
                <a:cxn ang="0">
                  <a:pos x="connsiteX3" y="connsiteY3"/>
                </a:cxn>
              </a:cxnLst>
              <a:rect l="l" t="t" r="r" b="b"/>
              <a:pathLst>
                <a:path w="2352061" h="2765618">
                  <a:moveTo>
                    <a:pt x="421661" y="0"/>
                  </a:moveTo>
                  <a:lnTo>
                    <a:pt x="2352061" y="1955800"/>
                  </a:lnTo>
                  <a:lnTo>
                    <a:pt x="1790295" y="2765618"/>
                  </a:lnTo>
                  <a:lnTo>
                    <a:pt x="0" y="975322"/>
                  </a:lnTo>
                  <a:close/>
                </a:path>
              </a:pathLst>
            </a:custGeom>
            <a:gradFill>
              <a:gsLst>
                <a:gs pos="73000">
                  <a:srgbClr val="CCCCCC">
                    <a:alpha val="0"/>
                  </a:srgbClr>
                </a:gs>
                <a:gs pos="0">
                  <a:schemeClr val="tx1">
                    <a:alpha val="5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任意多边形 48"/>
            <p:cNvSpPr/>
            <p:nvPr/>
          </p:nvSpPr>
          <p:spPr>
            <a:xfrm>
              <a:off x="6139997" y="669650"/>
              <a:ext cx="1242060" cy="1463040"/>
            </a:xfrm>
            <a:custGeom>
              <a:avLst/>
              <a:gdLst>
                <a:gd name="connsiteX0" fmla="*/ 0 w 1249680"/>
                <a:gd name="connsiteY0" fmla="*/ 0 h 1447800"/>
                <a:gd name="connsiteX1" fmla="*/ 1249680 w 1249680"/>
                <a:gd name="connsiteY1" fmla="*/ 1219200 h 1447800"/>
                <a:gd name="connsiteX2" fmla="*/ 243840 w 1249680"/>
                <a:gd name="connsiteY2" fmla="*/ 1447800 h 1447800"/>
                <a:gd name="connsiteX3" fmla="*/ 0 w 1249680"/>
                <a:gd name="connsiteY3" fmla="*/ 0 h 1447800"/>
                <a:gd name="connsiteX0-1" fmla="*/ 0 w 1242060"/>
                <a:gd name="connsiteY0-2" fmla="*/ 0 h 1463040"/>
                <a:gd name="connsiteX1-3" fmla="*/ 1242060 w 1242060"/>
                <a:gd name="connsiteY1-4" fmla="*/ 1234440 h 1463040"/>
                <a:gd name="connsiteX2-5" fmla="*/ 236220 w 1242060"/>
                <a:gd name="connsiteY2-6" fmla="*/ 1463040 h 1463040"/>
                <a:gd name="connsiteX3-7" fmla="*/ 0 w 1242060"/>
                <a:gd name="connsiteY3-8" fmla="*/ 0 h 1463040"/>
              </a:gdLst>
              <a:ahLst/>
              <a:cxnLst>
                <a:cxn ang="0">
                  <a:pos x="connsiteX0-1" y="connsiteY0-2"/>
                </a:cxn>
                <a:cxn ang="0">
                  <a:pos x="connsiteX1-3" y="connsiteY1-4"/>
                </a:cxn>
                <a:cxn ang="0">
                  <a:pos x="connsiteX2-5" y="connsiteY2-6"/>
                </a:cxn>
                <a:cxn ang="0">
                  <a:pos x="connsiteX3-7" y="connsiteY3-8"/>
                </a:cxn>
              </a:cxnLst>
              <a:rect l="l" t="t" r="r" b="b"/>
              <a:pathLst>
                <a:path w="1242060" h="1463040">
                  <a:moveTo>
                    <a:pt x="0" y="0"/>
                  </a:moveTo>
                  <a:lnTo>
                    <a:pt x="1242060" y="1234440"/>
                  </a:lnTo>
                  <a:lnTo>
                    <a:pt x="236220" y="1463040"/>
                  </a:lnTo>
                  <a:lnTo>
                    <a:pt x="0" y="0"/>
                  </a:lnTo>
                  <a:close/>
                </a:path>
              </a:pathLst>
            </a:custGeom>
            <a:gradFill>
              <a:gsLst>
                <a:gs pos="41000">
                  <a:schemeClr val="tx1">
                    <a:alpha val="14000"/>
                  </a:schemeClr>
                </a:gs>
                <a:gs pos="100000">
                  <a:srgbClr val="DCDCDC">
                    <a:alpha val="0"/>
                  </a:srgbClr>
                </a:gs>
                <a:gs pos="0">
                  <a:schemeClr val="tx1">
                    <a:alpha val="3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任意多边形 49"/>
            <p:cNvSpPr/>
            <p:nvPr/>
          </p:nvSpPr>
          <p:spPr>
            <a:xfrm>
              <a:off x="3526336" y="676977"/>
              <a:ext cx="4861562" cy="5547946"/>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286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任意多边形 50"/>
            <p:cNvSpPr/>
            <p:nvPr/>
          </p:nvSpPr>
          <p:spPr>
            <a:xfrm>
              <a:off x="5750832" y="4568825"/>
              <a:ext cx="2009775" cy="1885950"/>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任意多边形 51"/>
            <p:cNvSpPr/>
            <p:nvPr/>
          </p:nvSpPr>
          <p:spPr>
            <a:xfrm>
              <a:off x="5912122" y="2586990"/>
              <a:ext cx="1737360" cy="2240280"/>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任意多边形 52"/>
            <p:cNvSpPr/>
            <p:nvPr/>
          </p:nvSpPr>
          <p:spPr>
            <a:xfrm>
              <a:off x="4900613" y="3585210"/>
              <a:ext cx="1264920" cy="1036320"/>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任意多边形 53"/>
            <p:cNvSpPr/>
            <p:nvPr/>
          </p:nvSpPr>
          <p:spPr>
            <a:xfrm>
              <a:off x="5467351" y="1914526"/>
              <a:ext cx="652463" cy="652463"/>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任意多边形 54"/>
            <p:cNvSpPr/>
            <p:nvPr/>
          </p:nvSpPr>
          <p:spPr>
            <a:xfrm>
              <a:off x="5592082" y="5689600"/>
              <a:ext cx="1092200" cy="755650"/>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任意多边形 55"/>
            <p:cNvSpPr/>
            <p:nvPr/>
          </p:nvSpPr>
          <p:spPr>
            <a:xfrm>
              <a:off x="6056902" y="933450"/>
              <a:ext cx="723978" cy="1988820"/>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任意多边形 56"/>
            <p:cNvSpPr/>
            <p:nvPr/>
          </p:nvSpPr>
          <p:spPr>
            <a:xfrm>
              <a:off x="4896335" y="912895"/>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rgbClr val="FA783A"/>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6155962" y="94869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9" name="组合 68"/>
          <p:cNvGrpSpPr/>
          <p:nvPr/>
        </p:nvGrpSpPr>
        <p:grpSpPr>
          <a:xfrm>
            <a:off x="3072264" y="3717032"/>
            <a:ext cx="2880320" cy="1381884"/>
            <a:chOff x="3073251" y="3717032"/>
            <a:chExt cx="2880320" cy="1381884"/>
          </a:xfrm>
        </p:grpSpPr>
        <p:sp>
          <p:nvSpPr>
            <p:cNvPr id="59" name="文本框 9"/>
            <p:cNvSpPr txBox="1"/>
            <p:nvPr/>
          </p:nvSpPr>
          <p:spPr>
            <a:xfrm>
              <a:off x="3073251" y="3933056"/>
              <a:ext cx="954443" cy="1165860"/>
            </a:xfrm>
            <a:prstGeom prst="rect">
              <a:avLst/>
            </a:prstGeom>
            <a:noFill/>
          </p:spPr>
          <p:txBody>
            <a:bodyPr wrap="square" lIns="68580" tIns="34290" rIns="68580" bIns="34290" rtlCol="0">
              <a:spAutoFit/>
            </a:bodyPr>
            <a:lstStyle/>
            <a:p>
              <a:pPr marL="0" lvl="1" algn="ctr"/>
              <a:r>
                <a:rPr lang="zh-CN" altLang="en-US" sz="7200" b="1" dirty="0">
                  <a:solidFill>
                    <a:srgbClr val="FF6D67"/>
                  </a:solidFill>
                  <a:latin typeface="方正兰亭黑简体" panose="02000000000000000000" pitchFamily="2" charset="-122"/>
                  <a:ea typeface="方正兰亭黑简体" panose="02000000000000000000" pitchFamily="2" charset="-122"/>
                </a:rPr>
                <a:t>“</a:t>
              </a:r>
              <a:endParaRPr lang="en-US" altLang="zh-CN" sz="7200" b="1" dirty="0">
                <a:solidFill>
                  <a:srgbClr val="FF6D67"/>
                </a:solidFill>
                <a:latin typeface="方正兰亭黑简体" panose="02000000000000000000" pitchFamily="2" charset="-122"/>
                <a:ea typeface="方正兰亭黑简体" panose="02000000000000000000" pitchFamily="2" charset="-122"/>
              </a:endParaRPr>
            </a:p>
          </p:txBody>
        </p:sp>
        <p:sp>
          <p:nvSpPr>
            <p:cNvPr id="60" name="文本框 9"/>
            <p:cNvSpPr txBox="1"/>
            <p:nvPr/>
          </p:nvSpPr>
          <p:spPr>
            <a:xfrm>
              <a:off x="3937347" y="4077072"/>
              <a:ext cx="1224136" cy="655955"/>
            </a:xfrm>
            <a:prstGeom prst="rect">
              <a:avLst/>
            </a:prstGeom>
            <a:noFill/>
          </p:spPr>
          <p:txBody>
            <a:bodyPr wrap="square" lIns="68580" tIns="34290" rIns="68580" bIns="34290" rtlCol="0">
              <a:spAutoFit/>
            </a:bodyPr>
            <a:lstStyle/>
            <a:p>
              <a:pPr marL="0" lvl="1" algn="ctr"/>
              <a:r>
                <a:rPr lang="zh-CN" altLang="en-US" sz="3600" b="1" dirty="0">
                  <a:solidFill>
                    <a:srgbClr val="FF6D67"/>
                  </a:solidFill>
                  <a:latin typeface="Impact MT Std" pitchFamily="34" charset="0"/>
                  <a:ea typeface="微软雅黑" panose="020B0503020204020204" pitchFamily="34" charset="-122"/>
                </a:rPr>
                <a:t>专业</a:t>
              </a:r>
              <a:endParaRPr lang="en-US" altLang="zh-CN" sz="3600" b="1" dirty="0">
                <a:solidFill>
                  <a:srgbClr val="FF6D67"/>
                </a:solidFill>
                <a:latin typeface="微软雅黑" panose="020B0503020204020204" pitchFamily="34" charset="-122"/>
                <a:ea typeface="微软雅黑" panose="020B0503020204020204" pitchFamily="34" charset="-122"/>
              </a:endParaRPr>
            </a:p>
          </p:txBody>
        </p:sp>
        <p:sp>
          <p:nvSpPr>
            <p:cNvPr id="61" name="文本框 9"/>
            <p:cNvSpPr txBox="1"/>
            <p:nvPr/>
          </p:nvSpPr>
          <p:spPr>
            <a:xfrm rot="10800000">
              <a:off x="4999128" y="3717032"/>
              <a:ext cx="954443" cy="1165860"/>
            </a:xfrm>
            <a:prstGeom prst="rect">
              <a:avLst/>
            </a:prstGeom>
            <a:noFill/>
          </p:spPr>
          <p:txBody>
            <a:bodyPr wrap="square" lIns="68580" tIns="34290" rIns="68580" bIns="34290" rtlCol="0">
              <a:spAutoFit/>
            </a:bodyPr>
            <a:lstStyle/>
            <a:p>
              <a:pPr marL="0" lvl="1" algn="ctr"/>
              <a:r>
                <a:rPr lang="zh-CN" altLang="en-US" sz="7200" b="1" dirty="0">
                  <a:solidFill>
                    <a:srgbClr val="FF6D67"/>
                  </a:solidFill>
                  <a:latin typeface="方正兰亭黑简体" panose="02000000000000000000" pitchFamily="2" charset="-122"/>
                  <a:ea typeface="方正兰亭黑简体" panose="02000000000000000000" pitchFamily="2" charset="-122"/>
                </a:rPr>
                <a:t>“</a:t>
              </a:r>
              <a:endParaRPr lang="en-US" altLang="zh-CN" sz="7200" b="1" dirty="0">
                <a:solidFill>
                  <a:srgbClr val="FF6D67"/>
                </a:solidFill>
                <a:latin typeface="方正兰亭黑简体" panose="02000000000000000000" pitchFamily="2" charset="-122"/>
                <a:ea typeface="方正兰亭黑简体" panose="02000000000000000000" pitchFamily="2" charset="-122"/>
              </a:endParaRPr>
            </a:p>
          </p:txBody>
        </p:sp>
      </p:grpSp>
      <p:grpSp>
        <p:nvGrpSpPr>
          <p:cNvPr id="70" name="组合 69"/>
          <p:cNvGrpSpPr/>
          <p:nvPr/>
        </p:nvGrpSpPr>
        <p:grpSpPr>
          <a:xfrm>
            <a:off x="5952584" y="3933056"/>
            <a:ext cx="2880320" cy="1381884"/>
            <a:chOff x="5953571" y="3933056"/>
            <a:chExt cx="2880320" cy="1381884"/>
          </a:xfrm>
        </p:grpSpPr>
        <p:sp>
          <p:nvSpPr>
            <p:cNvPr id="62" name="文本框 9"/>
            <p:cNvSpPr txBox="1"/>
            <p:nvPr/>
          </p:nvSpPr>
          <p:spPr>
            <a:xfrm>
              <a:off x="5953571" y="4149080"/>
              <a:ext cx="954443" cy="1165860"/>
            </a:xfrm>
            <a:prstGeom prst="rect">
              <a:avLst/>
            </a:prstGeom>
            <a:noFill/>
          </p:spPr>
          <p:txBody>
            <a:bodyPr wrap="square" lIns="68580" tIns="34290" rIns="68580" bIns="34290" rtlCol="0">
              <a:spAutoFit/>
            </a:bodyPr>
            <a:lstStyle/>
            <a:p>
              <a:pPr marL="0" lvl="1" algn="ctr"/>
              <a:r>
                <a:rPr lang="zh-CN" altLang="en-US" sz="7200" b="1" dirty="0">
                  <a:solidFill>
                    <a:srgbClr val="00AF92"/>
                  </a:solidFill>
                  <a:latin typeface="方正兰亭黑简体" panose="02000000000000000000" pitchFamily="2" charset="-122"/>
                  <a:ea typeface="方正兰亭黑简体" panose="02000000000000000000" pitchFamily="2" charset="-122"/>
                </a:rPr>
                <a:t>“</a:t>
              </a:r>
              <a:endParaRPr lang="en-US" altLang="zh-CN" sz="7200" b="1" dirty="0">
                <a:solidFill>
                  <a:srgbClr val="00AF92"/>
                </a:solidFill>
                <a:latin typeface="方正兰亭黑简体" panose="02000000000000000000" pitchFamily="2" charset="-122"/>
                <a:ea typeface="方正兰亭黑简体" panose="02000000000000000000" pitchFamily="2" charset="-122"/>
              </a:endParaRPr>
            </a:p>
          </p:txBody>
        </p:sp>
        <p:sp>
          <p:nvSpPr>
            <p:cNvPr id="63" name="文本框 9"/>
            <p:cNvSpPr txBox="1"/>
            <p:nvPr/>
          </p:nvSpPr>
          <p:spPr>
            <a:xfrm>
              <a:off x="6817667" y="4293096"/>
              <a:ext cx="1224136" cy="655955"/>
            </a:xfrm>
            <a:prstGeom prst="rect">
              <a:avLst/>
            </a:prstGeom>
            <a:noFill/>
          </p:spPr>
          <p:txBody>
            <a:bodyPr wrap="square" lIns="68580" tIns="34290" rIns="68580" bIns="34290" rtlCol="0">
              <a:spAutoFit/>
            </a:bodyPr>
            <a:lstStyle/>
            <a:p>
              <a:pPr marL="0" lvl="1" algn="ctr"/>
              <a:r>
                <a:rPr lang="zh-CN" altLang="en-US" sz="3600" b="1" dirty="0">
                  <a:solidFill>
                    <a:srgbClr val="00AF92"/>
                  </a:solidFill>
                  <a:latin typeface="Impact MT Std" pitchFamily="34" charset="0"/>
                  <a:ea typeface="微软雅黑" panose="020B0503020204020204" pitchFamily="34" charset="-122"/>
                </a:rPr>
                <a:t>激情</a:t>
              </a:r>
              <a:endParaRPr lang="en-US" altLang="zh-CN" sz="3600" b="1" dirty="0">
                <a:solidFill>
                  <a:srgbClr val="00AF92"/>
                </a:solidFill>
                <a:latin typeface="微软雅黑" panose="020B0503020204020204" pitchFamily="34" charset="-122"/>
                <a:ea typeface="微软雅黑" panose="020B0503020204020204" pitchFamily="34" charset="-122"/>
              </a:endParaRPr>
            </a:p>
          </p:txBody>
        </p:sp>
        <p:sp>
          <p:nvSpPr>
            <p:cNvPr id="64" name="文本框 9"/>
            <p:cNvSpPr txBox="1"/>
            <p:nvPr/>
          </p:nvSpPr>
          <p:spPr>
            <a:xfrm rot="10800000">
              <a:off x="7879448" y="3933056"/>
              <a:ext cx="954443" cy="1165860"/>
            </a:xfrm>
            <a:prstGeom prst="rect">
              <a:avLst/>
            </a:prstGeom>
            <a:noFill/>
          </p:spPr>
          <p:txBody>
            <a:bodyPr wrap="square" lIns="68580" tIns="34290" rIns="68580" bIns="34290" rtlCol="0">
              <a:spAutoFit/>
            </a:bodyPr>
            <a:lstStyle/>
            <a:p>
              <a:pPr marL="0" lvl="1" algn="ctr"/>
              <a:r>
                <a:rPr lang="zh-CN" altLang="en-US" sz="7200" b="1" dirty="0">
                  <a:solidFill>
                    <a:srgbClr val="00AF92"/>
                  </a:solidFill>
                  <a:latin typeface="方正兰亭黑简体" panose="02000000000000000000" pitchFamily="2" charset="-122"/>
                  <a:ea typeface="方正兰亭黑简体" panose="02000000000000000000" pitchFamily="2" charset="-122"/>
                </a:rPr>
                <a:t>“</a:t>
              </a:r>
              <a:endParaRPr lang="en-US" altLang="zh-CN" sz="7200" b="1" dirty="0">
                <a:solidFill>
                  <a:srgbClr val="00AF92"/>
                </a:solidFill>
                <a:latin typeface="方正兰亭黑简体" panose="02000000000000000000" pitchFamily="2" charset="-122"/>
                <a:ea typeface="方正兰亭黑简体" panose="02000000000000000000" pitchFamily="2" charset="-122"/>
              </a:endParaRPr>
            </a:p>
          </p:txBody>
        </p:sp>
      </p:grpSp>
      <p:grpSp>
        <p:nvGrpSpPr>
          <p:cNvPr id="68" name="组合 67"/>
          <p:cNvGrpSpPr/>
          <p:nvPr/>
        </p:nvGrpSpPr>
        <p:grpSpPr>
          <a:xfrm>
            <a:off x="5862237" y="2009889"/>
            <a:ext cx="2700974" cy="1244278"/>
            <a:chOff x="5863224" y="2009889"/>
            <a:chExt cx="2700974" cy="1244278"/>
          </a:xfrm>
        </p:grpSpPr>
        <p:sp>
          <p:nvSpPr>
            <p:cNvPr id="65" name="文本框 9"/>
            <p:cNvSpPr txBox="1"/>
            <p:nvPr/>
          </p:nvSpPr>
          <p:spPr>
            <a:xfrm>
              <a:off x="5863224" y="2179747"/>
              <a:ext cx="954443" cy="1074420"/>
            </a:xfrm>
            <a:prstGeom prst="rect">
              <a:avLst/>
            </a:prstGeom>
            <a:noFill/>
          </p:spPr>
          <p:txBody>
            <a:bodyPr wrap="square" lIns="68580" tIns="34290" rIns="68580" bIns="34290" rtlCol="0">
              <a:spAutoFit/>
            </a:bodyPr>
            <a:lstStyle/>
            <a:p>
              <a:pPr marL="0" lvl="1" algn="ctr"/>
              <a:r>
                <a:rPr lang="zh-CN" altLang="en-US" sz="6600" b="1" dirty="0">
                  <a:solidFill>
                    <a:srgbClr val="00B050"/>
                  </a:solidFill>
                  <a:latin typeface="方正兰亭黑简体" panose="02000000000000000000" pitchFamily="2" charset="-122"/>
                  <a:ea typeface="方正兰亭黑简体" panose="02000000000000000000" pitchFamily="2" charset="-122"/>
                </a:rPr>
                <a:t>“</a:t>
              </a:r>
              <a:endParaRPr lang="en-US" altLang="zh-CN" sz="6600" b="1" dirty="0">
                <a:solidFill>
                  <a:srgbClr val="00B050"/>
                </a:solidFill>
                <a:latin typeface="方正兰亭黑简体" panose="02000000000000000000" pitchFamily="2" charset="-122"/>
                <a:ea typeface="方正兰亭黑简体" panose="02000000000000000000" pitchFamily="2" charset="-122"/>
              </a:endParaRPr>
            </a:p>
          </p:txBody>
        </p:sp>
        <p:sp>
          <p:nvSpPr>
            <p:cNvPr id="66" name="文本框 9"/>
            <p:cNvSpPr txBox="1"/>
            <p:nvPr/>
          </p:nvSpPr>
          <p:spPr>
            <a:xfrm>
              <a:off x="6601643" y="2323763"/>
              <a:ext cx="1224136" cy="590550"/>
            </a:xfrm>
            <a:prstGeom prst="rect">
              <a:avLst/>
            </a:prstGeom>
            <a:noFill/>
          </p:spPr>
          <p:txBody>
            <a:bodyPr wrap="square" lIns="68580" tIns="34290" rIns="68580" bIns="34290" rtlCol="0">
              <a:spAutoFit/>
            </a:bodyPr>
            <a:lstStyle/>
            <a:p>
              <a:pPr marL="0" lvl="1" algn="ctr"/>
              <a:r>
                <a:rPr lang="zh-CN" altLang="en-US" sz="3200" b="1" dirty="0">
                  <a:solidFill>
                    <a:srgbClr val="00B050"/>
                  </a:solidFill>
                  <a:latin typeface="Impact MT Std" pitchFamily="34" charset="0"/>
                  <a:ea typeface="微软雅黑" panose="020B0503020204020204" pitchFamily="34" charset="-122"/>
                </a:rPr>
                <a:t>年轻</a:t>
              </a:r>
              <a:endParaRPr lang="en-US" altLang="zh-CN" sz="3200" b="1" dirty="0">
                <a:solidFill>
                  <a:srgbClr val="00B050"/>
                </a:solidFill>
                <a:latin typeface="微软雅黑" panose="020B0503020204020204" pitchFamily="34" charset="-122"/>
                <a:ea typeface="微软雅黑" panose="020B0503020204020204" pitchFamily="34" charset="-122"/>
              </a:endParaRPr>
            </a:p>
          </p:txBody>
        </p:sp>
        <p:sp>
          <p:nvSpPr>
            <p:cNvPr id="67" name="文本框 9"/>
            <p:cNvSpPr txBox="1"/>
            <p:nvPr/>
          </p:nvSpPr>
          <p:spPr>
            <a:xfrm rot="10800000">
              <a:off x="7609755" y="2009889"/>
              <a:ext cx="954443" cy="1074420"/>
            </a:xfrm>
            <a:prstGeom prst="rect">
              <a:avLst/>
            </a:prstGeom>
            <a:noFill/>
          </p:spPr>
          <p:txBody>
            <a:bodyPr wrap="square" lIns="68580" tIns="34290" rIns="68580" bIns="34290" rtlCol="0">
              <a:spAutoFit/>
            </a:bodyPr>
            <a:lstStyle/>
            <a:p>
              <a:pPr marL="0" lvl="1" algn="ctr"/>
              <a:r>
                <a:rPr lang="zh-CN" altLang="en-US" sz="6600" b="1" dirty="0">
                  <a:solidFill>
                    <a:srgbClr val="00B050"/>
                  </a:solidFill>
                  <a:latin typeface="方正兰亭黑简体" panose="02000000000000000000" pitchFamily="2" charset="-122"/>
                  <a:ea typeface="方正兰亭黑简体" panose="02000000000000000000" pitchFamily="2" charset="-122"/>
                </a:rPr>
                <a:t>“</a:t>
              </a:r>
              <a:endParaRPr lang="en-US" altLang="zh-CN" sz="6600" b="1" dirty="0">
                <a:solidFill>
                  <a:srgbClr val="00B050"/>
                </a:solidFill>
                <a:latin typeface="方正兰亭黑简体" panose="02000000000000000000" pitchFamily="2" charset="-122"/>
                <a:ea typeface="方正兰亭黑简体" panose="02000000000000000000" pitchFamily="2" charset="-122"/>
              </a:endParaRPr>
            </a:p>
          </p:txBody>
        </p:sp>
      </p:grpSp>
      <p:grpSp>
        <p:nvGrpSpPr>
          <p:cNvPr id="71" name="组合 70"/>
          <p:cNvGrpSpPr/>
          <p:nvPr/>
        </p:nvGrpSpPr>
        <p:grpSpPr>
          <a:xfrm>
            <a:off x="3936360" y="1880681"/>
            <a:ext cx="2466611" cy="1106672"/>
            <a:chOff x="5988901" y="2056055"/>
            <a:chExt cx="2466611" cy="1106672"/>
          </a:xfrm>
        </p:grpSpPr>
        <p:sp>
          <p:nvSpPr>
            <p:cNvPr id="72" name="文本框 9"/>
            <p:cNvSpPr txBox="1"/>
            <p:nvPr/>
          </p:nvSpPr>
          <p:spPr>
            <a:xfrm>
              <a:off x="5988901" y="2179747"/>
              <a:ext cx="954443" cy="982980"/>
            </a:xfrm>
            <a:prstGeom prst="rect">
              <a:avLst/>
            </a:prstGeom>
            <a:noFill/>
          </p:spPr>
          <p:txBody>
            <a:bodyPr wrap="square" lIns="68580" tIns="34290" rIns="68580" bIns="34290" rtlCol="0">
              <a:spAutoFit/>
            </a:bodyPr>
            <a:lstStyle/>
            <a:p>
              <a:pPr marL="0" lvl="1" algn="ctr"/>
              <a:r>
                <a:rPr lang="zh-CN" altLang="en-US" sz="6000" b="1" dirty="0">
                  <a:solidFill>
                    <a:srgbClr val="00B0F0"/>
                  </a:solidFill>
                  <a:latin typeface="方正兰亭黑简体" panose="02000000000000000000" pitchFamily="2" charset="-122"/>
                  <a:ea typeface="方正兰亭黑简体" panose="02000000000000000000" pitchFamily="2" charset="-122"/>
                </a:rPr>
                <a:t>“</a:t>
              </a:r>
              <a:endParaRPr lang="en-US" altLang="zh-CN" sz="6000" b="1" dirty="0">
                <a:solidFill>
                  <a:srgbClr val="00B0F0"/>
                </a:solidFill>
                <a:latin typeface="方正兰亭黑简体" panose="02000000000000000000" pitchFamily="2" charset="-122"/>
                <a:ea typeface="方正兰亭黑简体" panose="02000000000000000000" pitchFamily="2" charset="-122"/>
              </a:endParaRPr>
            </a:p>
          </p:txBody>
        </p:sp>
        <p:sp>
          <p:nvSpPr>
            <p:cNvPr id="73" name="文本框 9"/>
            <p:cNvSpPr txBox="1"/>
            <p:nvPr/>
          </p:nvSpPr>
          <p:spPr>
            <a:xfrm>
              <a:off x="6601643" y="2323763"/>
              <a:ext cx="1224136" cy="525780"/>
            </a:xfrm>
            <a:prstGeom prst="rect">
              <a:avLst/>
            </a:prstGeom>
            <a:noFill/>
          </p:spPr>
          <p:txBody>
            <a:bodyPr wrap="square" lIns="68580" tIns="34290" rIns="68580" bIns="34290" rtlCol="0">
              <a:spAutoFit/>
            </a:bodyPr>
            <a:lstStyle/>
            <a:p>
              <a:pPr marL="0" lvl="1" algn="ctr"/>
              <a:r>
                <a:rPr lang="zh-CN" altLang="en-US" sz="2800" b="1" dirty="0">
                  <a:solidFill>
                    <a:srgbClr val="00B0F0"/>
                  </a:solidFill>
                  <a:latin typeface="Impact MT Std" pitchFamily="34" charset="0"/>
                  <a:ea typeface="微软雅黑" panose="020B0503020204020204" pitchFamily="34" charset="-122"/>
                </a:rPr>
                <a:t>梦想</a:t>
              </a:r>
              <a:endParaRPr lang="en-US" altLang="zh-CN" sz="2800" b="1" dirty="0">
                <a:solidFill>
                  <a:srgbClr val="00B0F0"/>
                </a:solidFill>
                <a:latin typeface="微软雅黑" panose="020B0503020204020204" pitchFamily="34" charset="-122"/>
                <a:ea typeface="微软雅黑" panose="020B0503020204020204" pitchFamily="34" charset="-122"/>
              </a:endParaRPr>
            </a:p>
          </p:txBody>
        </p:sp>
        <p:sp>
          <p:nvSpPr>
            <p:cNvPr id="74" name="文本框 9"/>
            <p:cNvSpPr txBox="1"/>
            <p:nvPr/>
          </p:nvSpPr>
          <p:spPr>
            <a:xfrm rot="10800000">
              <a:off x="7501069" y="2056055"/>
              <a:ext cx="954443" cy="982980"/>
            </a:xfrm>
            <a:prstGeom prst="rect">
              <a:avLst/>
            </a:prstGeom>
            <a:noFill/>
          </p:spPr>
          <p:txBody>
            <a:bodyPr wrap="square" lIns="68580" tIns="34290" rIns="68580" bIns="34290" rtlCol="0">
              <a:spAutoFit/>
            </a:bodyPr>
            <a:lstStyle/>
            <a:p>
              <a:pPr marL="0" lvl="1" algn="ctr"/>
              <a:r>
                <a:rPr lang="zh-CN" altLang="en-US" sz="6000" b="1" dirty="0">
                  <a:solidFill>
                    <a:srgbClr val="00B0F0"/>
                  </a:solidFill>
                  <a:latin typeface="方正兰亭黑简体" panose="02000000000000000000" pitchFamily="2" charset="-122"/>
                  <a:ea typeface="方正兰亭黑简体" panose="02000000000000000000" pitchFamily="2" charset="-122"/>
                </a:rPr>
                <a:t>“</a:t>
              </a:r>
              <a:endParaRPr lang="en-US" altLang="zh-CN" sz="6000" b="1" dirty="0">
                <a:solidFill>
                  <a:srgbClr val="00B0F0"/>
                </a:solidFill>
                <a:latin typeface="方正兰亭黑简体" panose="02000000000000000000" pitchFamily="2" charset="-122"/>
                <a:ea typeface="方正兰亭黑简体" panose="02000000000000000000" pitchFamily="2" charset="-122"/>
              </a:endParaRPr>
            </a:p>
          </p:txBody>
        </p:sp>
      </p:grpSp>
      <p:grpSp>
        <p:nvGrpSpPr>
          <p:cNvPr id="78" name="组合 77"/>
          <p:cNvGrpSpPr/>
          <p:nvPr/>
        </p:nvGrpSpPr>
        <p:grpSpPr>
          <a:xfrm>
            <a:off x="7824792" y="2131773"/>
            <a:ext cx="1154058" cy="471881"/>
            <a:chOff x="9017000" y="2870200"/>
            <a:chExt cx="714376" cy="292100"/>
          </a:xfrm>
          <a:solidFill>
            <a:schemeClr val="tx1">
              <a:lumMod val="50000"/>
              <a:lumOff val="50000"/>
            </a:schemeClr>
          </a:solidFill>
        </p:grpSpPr>
        <p:sp>
          <p:nvSpPr>
            <p:cNvPr id="79"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80" name="Oval 269"/>
            <p:cNvSpPr>
              <a:spLocks noChangeArrowheads="1"/>
            </p:cNvSpPr>
            <p:nvPr/>
          </p:nvSpPr>
          <p:spPr bwMode="auto">
            <a:xfrm>
              <a:off x="9017000" y="3062288"/>
              <a:ext cx="95250" cy="100012"/>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2" name="组合 81"/>
          <p:cNvGrpSpPr/>
          <p:nvPr/>
        </p:nvGrpSpPr>
        <p:grpSpPr>
          <a:xfrm flipH="1" flipV="1">
            <a:off x="2710294" y="4757319"/>
            <a:ext cx="1154058" cy="471881"/>
            <a:chOff x="9017000" y="2870200"/>
            <a:chExt cx="714376" cy="292100"/>
          </a:xfrm>
          <a:solidFill>
            <a:schemeClr val="tx1">
              <a:lumMod val="50000"/>
              <a:lumOff val="50000"/>
            </a:schemeClr>
          </a:solidFill>
        </p:grpSpPr>
        <p:sp>
          <p:nvSpPr>
            <p:cNvPr id="8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84" name="Oval 269"/>
            <p:cNvSpPr>
              <a:spLocks noChangeArrowheads="1"/>
            </p:cNvSpPr>
            <p:nvPr/>
          </p:nvSpPr>
          <p:spPr bwMode="auto">
            <a:xfrm>
              <a:off x="9017000" y="3062288"/>
              <a:ext cx="95250" cy="100012"/>
            </a:xfrm>
            <a:prstGeom prst="ellipse">
              <a:avLst/>
            </a:prstGeom>
            <a:solidFill>
              <a:srgbClr val="FF6D67"/>
            </a:solidFill>
            <a:ln w="9525">
              <a:noFill/>
              <a:round/>
            </a:ln>
          </p:spPr>
          <p:txBody>
            <a:bodyPr vert="horz" wrap="square" lIns="91440" tIns="45720" rIns="91440" bIns="45720" numCol="1" anchor="t" anchorCtr="0" compatLnSpc="1"/>
            <a:lstStyle/>
            <a:p>
              <a:endParaRPr lang="zh-CN" altLang="en-US">
                <a:solidFill>
                  <a:prstClr val="black"/>
                </a:solidFill>
              </a:endParaRPr>
            </a:p>
          </p:txBody>
        </p:sp>
      </p:grpSp>
      <p:grpSp>
        <p:nvGrpSpPr>
          <p:cNvPr id="85" name="组合 84"/>
          <p:cNvGrpSpPr/>
          <p:nvPr/>
        </p:nvGrpSpPr>
        <p:grpSpPr>
          <a:xfrm>
            <a:off x="8110894" y="3965231"/>
            <a:ext cx="1154058" cy="471881"/>
            <a:chOff x="9017000" y="2870200"/>
            <a:chExt cx="714376" cy="292100"/>
          </a:xfrm>
          <a:solidFill>
            <a:schemeClr val="tx1">
              <a:lumMod val="50000"/>
              <a:lumOff val="50000"/>
            </a:schemeClr>
          </a:solidFill>
        </p:grpSpPr>
        <p:sp>
          <p:nvSpPr>
            <p:cNvPr id="86"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87" name="Oval 269"/>
            <p:cNvSpPr>
              <a:spLocks noChangeArrowheads="1"/>
            </p:cNvSpPr>
            <p:nvPr/>
          </p:nvSpPr>
          <p:spPr bwMode="auto">
            <a:xfrm>
              <a:off x="9017000" y="3062288"/>
              <a:ext cx="95250" cy="100012"/>
            </a:xfrm>
            <a:prstGeom prst="ellipse">
              <a:avLst/>
            </a:prstGeom>
            <a:solidFill>
              <a:srgbClr val="00A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8" name="组合 87"/>
          <p:cNvGrpSpPr/>
          <p:nvPr/>
        </p:nvGrpSpPr>
        <p:grpSpPr>
          <a:xfrm flipH="1" flipV="1">
            <a:off x="3430374" y="1916832"/>
            <a:ext cx="1154058" cy="471881"/>
            <a:chOff x="9017000" y="2870200"/>
            <a:chExt cx="714376" cy="292100"/>
          </a:xfrm>
          <a:solidFill>
            <a:schemeClr val="tx1">
              <a:lumMod val="50000"/>
              <a:lumOff val="50000"/>
            </a:schemeClr>
          </a:solidFill>
        </p:grpSpPr>
        <p:sp>
          <p:nvSpPr>
            <p:cNvPr id="89"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90" name="Oval 269"/>
            <p:cNvSpPr>
              <a:spLocks noChangeArrowheads="1"/>
            </p:cNvSpPr>
            <p:nvPr/>
          </p:nvSpPr>
          <p:spPr bwMode="auto">
            <a:xfrm>
              <a:off x="9017000" y="3062288"/>
              <a:ext cx="95250" cy="100012"/>
            </a:xfrm>
            <a:prstGeom prst="ellipse">
              <a:avLst/>
            </a:prstGeom>
            <a:solidFill>
              <a:srgbClr val="00B0F0"/>
            </a:soli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91" name="文本框 9"/>
          <p:cNvSpPr txBox="1"/>
          <p:nvPr/>
        </p:nvSpPr>
        <p:spPr>
          <a:xfrm>
            <a:off x="1473200" y="2096135"/>
            <a:ext cx="2187575" cy="699770"/>
          </a:xfrm>
          <a:prstGeom prst="rect">
            <a:avLst/>
          </a:prstGeom>
          <a:noFill/>
        </p:spPr>
        <p:txBody>
          <a:bodyPr wrap="square" lIns="68580" tIns="34290" rIns="68580" bIns="34290" rtlCol="0">
            <a:spAutoFit/>
          </a:bodyPr>
          <a:lstStyle/>
          <a:p>
            <a:pPr marL="0" lvl="1"/>
            <a:r>
              <a:rPr lang="zh-CN" altLang="en-US" sz="2000" b="1" dirty="0">
                <a:solidFill>
                  <a:srgbClr val="00B0F0"/>
                </a:solidFill>
                <a:latin typeface="Impact MT Std" pitchFamily="34" charset="0"/>
                <a:ea typeface="微软雅黑" panose="020B0503020204020204" pitchFamily="34" charset="-122"/>
              </a:rPr>
              <a:t>请在此粘贴或者输入您的文字内容</a:t>
            </a:r>
          </a:p>
        </p:txBody>
      </p:sp>
      <p:sp>
        <p:nvSpPr>
          <p:cNvPr id="92" name="文本框 9"/>
          <p:cNvSpPr txBox="1"/>
          <p:nvPr/>
        </p:nvSpPr>
        <p:spPr>
          <a:xfrm>
            <a:off x="767715" y="4760595"/>
            <a:ext cx="2187575" cy="699770"/>
          </a:xfrm>
          <a:prstGeom prst="rect">
            <a:avLst/>
          </a:prstGeom>
          <a:noFill/>
        </p:spPr>
        <p:txBody>
          <a:bodyPr wrap="square" lIns="68580" tIns="34290" rIns="68580" bIns="34290" rtlCol="0">
            <a:spAutoFit/>
          </a:bodyPr>
          <a:lstStyle/>
          <a:p>
            <a:pPr marL="0" lvl="1"/>
            <a:r>
              <a:rPr lang="zh-CN" altLang="en-US" sz="2000" b="1" dirty="0">
                <a:solidFill>
                  <a:srgbClr val="FF6D67"/>
                </a:solidFill>
                <a:latin typeface="Impact MT Std" pitchFamily="34" charset="0"/>
                <a:ea typeface="微软雅黑" panose="020B0503020204020204" pitchFamily="34" charset="-122"/>
              </a:rPr>
              <a:t>请在此粘贴或者输入您的文字内容</a:t>
            </a:r>
          </a:p>
        </p:txBody>
      </p:sp>
      <p:sp>
        <p:nvSpPr>
          <p:cNvPr id="93" name="文本框 9"/>
          <p:cNvSpPr txBox="1"/>
          <p:nvPr/>
        </p:nvSpPr>
        <p:spPr>
          <a:xfrm>
            <a:off x="9034145" y="1807845"/>
            <a:ext cx="2187575" cy="699770"/>
          </a:xfrm>
          <a:prstGeom prst="rect">
            <a:avLst/>
          </a:prstGeom>
          <a:noFill/>
        </p:spPr>
        <p:txBody>
          <a:bodyPr wrap="square" lIns="68580" tIns="34290" rIns="68580" bIns="34290" rtlCol="0">
            <a:spAutoFit/>
          </a:bodyPr>
          <a:lstStyle/>
          <a:p>
            <a:pPr marL="0" lvl="1"/>
            <a:r>
              <a:rPr sz="2000" b="1" dirty="0">
                <a:solidFill>
                  <a:srgbClr val="00B050"/>
                </a:solidFill>
                <a:latin typeface="Impact MT Std" pitchFamily="34" charset="0"/>
                <a:ea typeface="微软雅黑" panose="020B0503020204020204" pitchFamily="34" charset="-122"/>
              </a:rPr>
              <a:t>请在此粘贴或者输入您的文字内容</a:t>
            </a:r>
          </a:p>
        </p:txBody>
      </p:sp>
      <p:sp>
        <p:nvSpPr>
          <p:cNvPr id="94" name="文本框 9"/>
          <p:cNvSpPr txBox="1"/>
          <p:nvPr/>
        </p:nvSpPr>
        <p:spPr>
          <a:xfrm>
            <a:off x="9394190" y="3717290"/>
            <a:ext cx="2187575" cy="699770"/>
          </a:xfrm>
          <a:prstGeom prst="rect">
            <a:avLst/>
          </a:prstGeom>
          <a:noFill/>
        </p:spPr>
        <p:txBody>
          <a:bodyPr wrap="square" lIns="68580" tIns="34290" rIns="68580" bIns="34290" rtlCol="0">
            <a:spAutoFit/>
          </a:bodyPr>
          <a:lstStyle/>
          <a:p>
            <a:pPr marL="0" lvl="1"/>
            <a:r>
              <a:rPr lang="zh-CN" altLang="en-US" sz="2000" b="1" dirty="0">
                <a:solidFill>
                  <a:srgbClr val="00AF92"/>
                </a:solidFill>
                <a:latin typeface="Impact MT Std" pitchFamily="34" charset="0"/>
                <a:ea typeface="微软雅黑" panose="020B0503020204020204" pitchFamily="34" charset="-122"/>
              </a:rPr>
              <a:t>请在此粘贴或者输入您的文字内容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1+#ppt_w/2"/>
                                          </p:val>
                                        </p:tav>
                                        <p:tav tm="100000">
                                          <p:val>
                                            <p:strVal val="#ppt_x"/>
                                          </p:val>
                                        </p:tav>
                                      </p:tavLst>
                                    </p:anim>
                                    <p:anim calcmode="lin" valueType="num">
                                      <p:cBhvr additive="base">
                                        <p:cTn id="12" dur="500" fill="hold"/>
                                        <p:tgtEl>
                                          <p:spTgt spid="7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fill="hold"/>
                                        <p:tgtEl>
                                          <p:spTgt spid="96"/>
                                        </p:tgtEl>
                                        <p:attrNameLst>
                                          <p:attrName>ppt_x</p:attrName>
                                        </p:attrNameLst>
                                      </p:cBhvr>
                                      <p:tavLst>
                                        <p:tav tm="0">
                                          <p:val>
                                            <p:strVal val="0-#ppt_w/2"/>
                                          </p:val>
                                        </p:tav>
                                        <p:tav tm="100000">
                                          <p:val>
                                            <p:strVal val="#ppt_x"/>
                                          </p:val>
                                        </p:tav>
                                      </p:tavLst>
                                    </p:anim>
                                    <p:anim calcmode="lin" valueType="num">
                                      <p:cBhvr additive="base">
                                        <p:cTn id="16" dur="500" fill="hold"/>
                                        <p:tgtEl>
                                          <p:spTgt spid="9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1000"/>
                                        <p:tgtEl>
                                          <p:spTgt spid="92"/>
                                        </p:tgtEl>
                                      </p:cBhvr>
                                    </p:animEffect>
                                    <p:anim calcmode="lin" valueType="num">
                                      <p:cBhvr>
                                        <p:cTn id="41" dur="1000" fill="hold"/>
                                        <p:tgtEl>
                                          <p:spTgt spid="92"/>
                                        </p:tgtEl>
                                        <p:attrNameLst>
                                          <p:attrName>ppt_x</p:attrName>
                                        </p:attrNameLst>
                                      </p:cBhvr>
                                      <p:tavLst>
                                        <p:tav tm="0">
                                          <p:val>
                                            <p:strVal val="#ppt_x"/>
                                          </p:val>
                                        </p:tav>
                                        <p:tav tm="100000">
                                          <p:val>
                                            <p:strVal val="#ppt_x"/>
                                          </p:val>
                                        </p:tav>
                                      </p:tavLst>
                                    </p:anim>
                                    <p:anim calcmode="lin" valueType="num">
                                      <p:cBhvr>
                                        <p:cTn id="42" dur="1000" fill="hold"/>
                                        <p:tgtEl>
                                          <p:spTgt spid="92"/>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childTnLst>
                          </p:cTn>
                        </p:par>
                        <p:par>
                          <p:cTn id="47" fill="hold">
                            <p:stCondLst>
                              <p:cond delay="4500"/>
                            </p:stCondLst>
                            <p:childTnLst>
                              <p:par>
                                <p:cTn id="48" presetID="22" presetClass="entr" presetSubtype="1" fill="hold" nodeType="after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up)">
                                      <p:cBhvr>
                                        <p:cTn id="50" dur="500"/>
                                        <p:tgtEl>
                                          <p:spTgt spid="88"/>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1000"/>
                                        <p:tgtEl>
                                          <p:spTgt spid="91"/>
                                        </p:tgtEl>
                                      </p:cBhvr>
                                    </p:animEffect>
                                    <p:anim calcmode="lin" valueType="num">
                                      <p:cBhvr>
                                        <p:cTn id="55" dur="1000" fill="hold"/>
                                        <p:tgtEl>
                                          <p:spTgt spid="91"/>
                                        </p:tgtEl>
                                        <p:attrNameLst>
                                          <p:attrName>ppt_x</p:attrName>
                                        </p:attrNameLst>
                                      </p:cBhvr>
                                      <p:tavLst>
                                        <p:tav tm="0">
                                          <p:val>
                                            <p:strVal val="#ppt_x"/>
                                          </p:val>
                                        </p:tav>
                                        <p:tav tm="100000">
                                          <p:val>
                                            <p:strVal val="#ppt_x"/>
                                          </p:val>
                                        </p:tav>
                                      </p:tavLst>
                                    </p:anim>
                                    <p:anim calcmode="lin" valueType="num">
                                      <p:cBhvr>
                                        <p:cTn id="56" dur="1000" fill="hold"/>
                                        <p:tgtEl>
                                          <p:spTgt spid="9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childTnLst>
                          </p:cTn>
                        </p:par>
                        <p:par>
                          <p:cTn id="61" fill="hold">
                            <p:stCondLst>
                              <p:cond delay="6500"/>
                            </p:stCondLst>
                            <p:childTnLst>
                              <p:par>
                                <p:cTn id="62" presetID="22" presetClass="entr" presetSubtype="4" fill="hold"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down)">
                                      <p:cBhvr>
                                        <p:cTn id="64" dur="500"/>
                                        <p:tgtEl>
                                          <p:spTgt spid="78"/>
                                        </p:tgtEl>
                                      </p:cBhvr>
                                    </p:animEffect>
                                  </p:childTnLst>
                                </p:cTn>
                              </p:par>
                            </p:childTnLst>
                          </p:cTn>
                        </p:par>
                        <p:par>
                          <p:cTn id="65" fill="hold">
                            <p:stCondLst>
                              <p:cond delay="7000"/>
                            </p:stCondLst>
                            <p:childTnLst>
                              <p:par>
                                <p:cTn id="66" presetID="42" presetClass="entr" presetSubtype="0" fill="hold" grpId="0" nodeType="after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fade">
                                      <p:cBhvr>
                                        <p:cTn id="68" dur="1000"/>
                                        <p:tgtEl>
                                          <p:spTgt spid="93"/>
                                        </p:tgtEl>
                                      </p:cBhvr>
                                    </p:animEffect>
                                    <p:anim calcmode="lin" valueType="num">
                                      <p:cBhvr>
                                        <p:cTn id="69" dur="1000" fill="hold"/>
                                        <p:tgtEl>
                                          <p:spTgt spid="93"/>
                                        </p:tgtEl>
                                        <p:attrNameLst>
                                          <p:attrName>ppt_x</p:attrName>
                                        </p:attrNameLst>
                                      </p:cBhvr>
                                      <p:tavLst>
                                        <p:tav tm="0">
                                          <p:val>
                                            <p:strVal val="#ppt_x"/>
                                          </p:val>
                                        </p:tav>
                                        <p:tav tm="100000">
                                          <p:val>
                                            <p:strVal val="#ppt_x"/>
                                          </p:val>
                                        </p:tav>
                                      </p:tavLst>
                                    </p:anim>
                                    <p:anim calcmode="lin" valueType="num">
                                      <p:cBhvr>
                                        <p:cTn id="70" dur="1000" fill="hold"/>
                                        <p:tgtEl>
                                          <p:spTgt spid="93"/>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childTnLst>
                          </p:cTn>
                        </p:par>
                        <p:par>
                          <p:cTn id="75" fill="hold">
                            <p:stCondLst>
                              <p:cond delay="8500"/>
                            </p:stCondLst>
                            <p:childTnLst>
                              <p:par>
                                <p:cTn id="76" presetID="22" presetClass="entr" presetSubtype="4" fill="hold" nodeType="after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down)">
                                      <p:cBhvr>
                                        <p:cTn id="78" dur="500"/>
                                        <p:tgtEl>
                                          <p:spTgt spid="85"/>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1000"/>
                                        <p:tgtEl>
                                          <p:spTgt spid="94"/>
                                        </p:tgtEl>
                                      </p:cBhvr>
                                    </p:animEffect>
                                    <p:anim calcmode="lin" valueType="num">
                                      <p:cBhvr>
                                        <p:cTn id="83" dur="1000" fill="hold"/>
                                        <p:tgtEl>
                                          <p:spTgt spid="94"/>
                                        </p:tgtEl>
                                        <p:attrNameLst>
                                          <p:attrName>ppt_x</p:attrName>
                                        </p:attrNameLst>
                                      </p:cBhvr>
                                      <p:tavLst>
                                        <p:tav tm="0">
                                          <p:val>
                                            <p:strVal val="#ppt_x"/>
                                          </p:val>
                                        </p:tav>
                                        <p:tav tm="100000">
                                          <p:val>
                                            <p:strVal val="#ppt_x"/>
                                          </p:val>
                                        </p:tav>
                                      </p:tavLst>
                                    </p:anim>
                                    <p:anim calcmode="lin" valueType="num">
                                      <p:cBhvr>
                                        <p:cTn id="84"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11" grpId="0"/>
      <p:bldP spid="91" grpId="0"/>
      <p:bldP spid="92" grpId="0"/>
      <p:bldP spid="93" grpId="0"/>
      <p:bldP spid="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圆角矩形 76"/>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78" name="组合 77"/>
          <p:cNvGrpSpPr/>
          <p:nvPr/>
        </p:nvGrpSpPr>
        <p:grpSpPr>
          <a:xfrm>
            <a:off x="7896800" y="341149"/>
            <a:ext cx="604358" cy="216024"/>
            <a:chOff x="264939" y="188640"/>
            <a:chExt cx="604358" cy="216024"/>
          </a:xfrm>
        </p:grpSpPr>
        <p:sp>
          <p:nvSpPr>
            <p:cNvPr id="79" name="燕尾形 7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燕尾形 7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燕尾形 8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2" name="组合 81"/>
          <p:cNvGrpSpPr/>
          <p:nvPr/>
        </p:nvGrpSpPr>
        <p:grpSpPr>
          <a:xfrm rot="10800000">
            <a:off x="3720336" y="341149"/>
            <a:ext cx="604358" cy="216024"/>
            <a:chOff x="264939" y="188640"/>
            <a:chExt cx="604358" cy="216024"/>
          </a:xfrm>
        </p:grpSpPr>
        <p:sp>
          <p:nvSpPr>
            <p:cNvPr id="83" name="燕尾形 8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燕尾形 8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燕尾形 8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 name="组合 21"/>
          <p:cNvGrpSpPr/>
          <p:nvPr/>
        </p:nvGrpSpPr>
        <p:grpSpPr>
          <a:xfrm>
            <a:off x="1497950" y="1359910"/>
            <a:ext cx="5964292" cy="5870382"/>
            <a:chOff x="1498937" y="1359910"/>
            <a:chExt cx="5964292" cy="5870382"/>
          </a:xfrm>
        </p:grpSpPr>
        <p:grpSp>
          <p:nvGrpSpPr>
            <p:cNvPr id="21" name="组合 20"/>
            <p:cNvGrpSpPr/>
            <p:nvPr/>
          </p:nvGrpSpPr>
          <p:grpSpPr>
            <a:xfrm>
              <a:off x="1498937" y="1359910"/>
              <a:ext cx="5964292" cy="5870382"/>
              <a:chOff x="1498937" y="1359910"/>
              <a:chExt cx="5964292" cy="5870382"/>
            </a:xfrm>
          </p:grpSpPr>
          <p:grpSp>
            <p:nvGrpSpPr>
              <p:cNvPr id="13" name="组合 12"/>
              <p:cNvGrpSpPr/>
              <p:nvPr/>
            </p:nvGrpSpPr>
            <p:grpSpPr>
              <a:xfrm>
                <a:off x="1498937" y="1359910"/>
                <a:ext cx="5964292" cy="5870382"/>
                <a:chOff x="1498937" y="1359910"/>
                <a:chExt cx="5964292" cy="5870382"/>
              </a:xfrm>
            </p:grpSpPr>
            <p:sp>
              <p:nvSpPr>
                <p:cNvPr id="290" name="圆角矩形 41"/>
                <p:cNvSpPr/>
                <p:nvPr/>
              </p:nvSpPr>
              <p:spPr>
                <a:xfrm rot="2760000">
                  <a:off x="2028690" y="1795753"/>
                  <a:ext cx="4904786" cy="5964292"/>
                </a:xfrm>
                <a:custGeom>
                  <a:avLst/>
                  <a:gdLst>
                    <a:gd name="connsiteX0" fmla="*/ 0 w 7173915"/>
                    <a:gd name="connsiteY0" fmla="*/ 1374924 h 5961603"/>
                    <a:gd name="connsiteX1" fmla="*/ 1374924 w 7173915"/>
                    <a:gd name="connsiteY1" fmla="*/ 0 h 5961603"/>
                    <a:gd name="connsiteX2" fmla="*/ 5798991 w 7173915"/>
                    <a:gd name="connsiteY2" fmla="*/ 0 h 5961603"/>
                    <a:gd name="connsiteX3" fmla="*/ 7173915 w 7173915"/>
                    <a:gd name="connsiteY3" fmla="*/ 1374924 h 5961603"/>
                    <a:gd name="connsiteX4" fmla="*/ 7173915 w 7173915"/>
                    <a:gd name="connsiteY4" fmla="*/ 4586679 h 5961603"/>
                    <a:gd name="connsiteX5" fmla="*/ 5798991 w 7173915"/>
                    <a:gd name="connsiteY5" fmla="*/ 5961603 h 5961603"/>
                    <a:gd name="connsiteX6" fmla="*/ 1374924 w 7173915"/>
                    <a:gd name="connsiteY6" fmla="*/ 5961603 h 5961603"/>
                    <a:gd name="connsiteX7" fmla="*/ 0 w 7173915"/>
                    <a:gd name="connsiteY7" fmla="*/ 4586679 h 5961603"/>
                    <a:gd name="connsiteX8" fmla="*/ 0 w 7173915"/>
                    <a:gd name="connsiteY8" fmla="*/ 1374924 h 5961603"/>
                    <a:gd name="connsiteX0-1" fmla="*/ 692418 w 7866333"/>
                    <a:gd name="connsiteY0-2" fmla="*/ 1374924 h 5961603"/>
                    <a:gd name="connsiteX1-3" fmla="*/ 35627 w 7866333"/>
                    <a:gd name="connsiteY1-4" fmla="*/ 364012 h 5961603"/>
                    <a:gd name="connsiteX2-5" fmla="*/ 2067342 w 7866333"/>
                    <a:gd name="connsiteY2-6" fmla="*/ 0 h 5961603"/>
                    <a:gd name="connsiteX3-7" fmla="*/ 6491409 w 7866333"/>
                    <a:gd name="connsiteY3-8" fmla="*/ 0 h 5961603"/>
                    <a:gd name="connsiteX4-9" fmla="*/ 7866333 w 7866333"/>
                    <a:gd name="connsiteY4-10" fmla="*/ 1374924 h 5961603"/>
                    <a:gd name="connsiteX5-11" fmla="*/ 7866333 w 7866333"/>
                    <a:gd name="connsiteY5-12" fmla="*/ 4586679 h 5961603"/>
                    <a:gd name="connsiteX6-13" fmla="*/ 6491409 w 7866333"/>
                    <a:gd name="connsiteY6-14" fmla="*/ 5961603 h 5961603"/>
                    <a:gd name="connsiteX7-15" fmla="*/ 2067342 w 7866333"/>
                    <a:gd name="connsiteY7-16" fmla="*/ 5961603 h 5961603"/>
                    <a:gd name="connsiteX8-17" fmla="*/ 692418 w 7866333"/>
                    <a:gd name="connsiteY8-18" fmla="*/ 4586679 h 5961603"/>
                    <a:gd name="connsiteX9" fmla="*/ 692418 w 7866333"/>
                    <a:gd name="connsiteY9" fmla="*/ 1374924 h 5961603"/>
                    <a:gd name="connsiteX0-19" fmla="*/ 114358 w 7913056"/>
                    <a:gd name="connsiteY0-20" fmla="*/ 1857365 h 5961603"/>
                    <a:gd name="connsiteX1-21" fmla="*/ 82350 w 7913056"/>
                    <a:gd name="connsiteY1-22" fmla="*/ 364012 h 5961603"/>
                    <a:gd name="connsiteX2-23" fmla="*/ 2114065 w 7913056"/>
                    <a:gd name="connsiteY2-24" fmla="*/ 0 h 5961603"/>
                    <a:gd name="connsiteX3-25" fmla="*/ 6538132 w 7913056"/>
                    <a:gd name="connsiteY3-26" fmla="*/ 0 h 5961603"/>
                    <a:gd name="connsiteX4-27" fmla="*/ 7913056 w 7913056"/>
                    <a:gd name="connsiteY4-28" fmla="*/ 1374924 h 5961603"/>
                    <a:gd name="connsiteX5-29" fmla="*/ 7913056 w 7913056"/>
                    <a:gd name="connsiteY5-30" fmla="*/ 4586679 h 5961603"/>
                    <a:gd name="connsiteX6-31" fmla="*/ 6538132 w 7913056"/>
                    <a:gd name="connsiteY6-32" fmla="*/ 5961603 h 5961603"/>
                    <a:gd name="connsiteX7-33" fmla="*/ 2114065 w 7913056"/>
                    <a:gd name="connsiteY7-34" fmla="*/ 5961603 h 5961603"/>
                    <a:gd name="connsiteX8-35" fmla="*/ 739141 w 7913056"/>
                    <a:gd name="connsiteY8-36" fmla="*/ 4586679 h 5961603"/>
                    <a:gd name="connsiteX9-37" fmla="*/ 114358 w 7913056"/>
                    <a:gd name="connsiteY9-38" fmla="*/ 1857365 h 5961603"/>
                    <a:gd name="connsiteX0-39" fmla="*/ 147918 w 7946616"/>
                    <a:gd name="connsiteY0-40" fmla="*/ 1857365 h 5961603"/>
                    <a:gd name="connsiteX1-41" fmla="*/ 115910 w 7946616"/>
                    <a:gd name="connsiteY1-42" fmla="*/ 364012 h 5961603"/>
                    <a:gd name="connsiteX2-43" fmla="*/ 2147625 w 7946616"/>
                    <a:gd name="connsiteY2-44" fmla="*/ 0 h 5961603"/>
                    <a:gd name="connsiteX3-45" fmla="*/ 6571692 w 7946616"/>
                    <a:gd name="connsiteY3-46" fmla="*/ 0 h 5961603"/>
                    <a:gd name="connsiteX4-47" fmla="*/ 7946616 w 7946616"/>
                    <a:gd name="connsiteY4-48" fmla="*/ 1374924 h 5961603"/>
                    <a:gd name="connsiteX5-49" fmla="*/ 7946616 w 7946616"/>
                    <a:gd name="connsiteY5-50" fmla="*/ 4586679 h 5961603"/>
                    <a:gd name="connsiteX6-51" fmla="*/ 6571692 w 7946616"/>
                    <a:gd name="connsiteY6-52" fmla="*/ 5961603 h 5961603"/>
                    <a:gd name="connsiteX7-53" fmla="*/ 2147625 w 7946616"/>
                    <a:gd name="connsiteY7-54" fmla="*/ 5961603 h 5961603"/>
                    <a:gd name="connsiteX8-55" fmla="*/ 772701 w 7946616"/>
                    <a:gd name="connsiteY8-56" fmla="*/ 4586679 h 5961603"/>
                    <a:gd name="connsiteX9-57" fmla="*/ 147918 w 7946616"/>
                    <a:gd name="connsiteY9-58" fmla="*/ 1857365 h 5961603"/>
                    <a:gd name="connsiteX0-59" fmla="*/ 147918 w 7946616"/>
                    <a:gd name="connsiteY0-60" fmla="*/ 1857365 h 6003613"/>
                    <a:gd name="connsiteX1-61" fmla="*/ 115910 w 7946616"/>
                    <a:gd name="connsiteY1-62" fmla="*/ 364012 h 6003613"/>
                    <a:gd name="connsiteX2-63" fmla="*/ 2147625 w 7946616"/>
                    <a:gd name="connsiteY2-64" fmla="*/ 0 h 6003613"/>
                    <a:gd name="connsiteX3-65" fmla="*/ 6571692 w 7946616"/>
                    <a:gd name="connsiteY3-66" fmla="*/ 0 h 6003613"/>
                    <a:gd name="connsiteX4-67" fmla="*/ 7946616 w 7946616"/>
                    <a:gd name="connsiteY4-68" fmla="*/ 1374924 h 6003613"/>
                    <a:gd name="connsiteX5-69" fmla="*/ 7946616 w 7946616"/>
                    <a:gd name="connsiteY5-70" fmla="*/ 4586679 h 6003613"/>
                    <a:gd name="connsiteX6-71" fmla="*/ 6571692 w 7946616"/>
                    <a:gd name="connsiteY6-72" fmla="*/ 5961603 h 6003613"/>
                    <a:gd name="connsiteX7-73" fmla="*/ 3283845 w 7946616"/>
                    <a:gd name="connsiteY7-74" fmla="*/ 6003613 h 6003613"/>
                    <a:gd name="connsiteX8-75" fmla="*/ 772701 w 7946616"/>
                    <a:gd name="connsiteY8-76" fmla="*/ 4586679 h 6003613"/>
                    <a:gd name="connsiteX9-77" fmla="*/ 147918 w 7946616"/>
                    <a:gd name="connsiteY9-78" fmla="*/ 1857365 h 6003613"/>
                    <a:gd name="connsiteX0-79" fmla="*/ 147918 w 7946616"/>
                    <a:gd name="connsiteY0-80" fmla="*/ 1857365 h 6003613"/>
                    <a:gd name="connsiteX1-81" fmla="*/ 115910 w 7946616"/>
                    <a:gd name="connsiteY1-82" fmla="*/ 364012 h 6003613"/>
                    <a:gd name="connsiteX2-83" fmla="*/ 2147625 w 7946616"/>
                    <a:gd name="connsiteY2-84" fmla="*/ 0 h 6003613"/>
                    <a:gd name="connsiteX3-85" fmla="*/ 6571692 w 7946616"/>
                    <a:gd name="connsiteY3-86" fmla="*/ 0 h 6003613"/>
                    <a:gd name="connsiteX4-87" fmla="*/ 7946616 w 7946616"/>
                    <a:gd name="connsiteY4-88" fmla="*/ 1374924 h 6003613"/>
                    <a:gd name="connsiteX5-89" fmla="*/ 7946616 w 7946616"/>
                    <a:gd name="connsiteY5-90" fmla="*/ 4586679 h 6003613"/>
                    <a:gd name="connsiteX6-91" fmla="*/ 6571692 w 7946616"/>
                    <a:gd name="connsiteY6-92" fmla="*/ 5961603 h 6003613"/>
                    <a:gd name="connsiteX7-93" fmla="*/ 3283845 w 7946616"/>
                    <a:gd name="connsiteY7-94" fmla="*/ 6003613 h 6003613"/>
                    <a:gd name="connsiteX8-95" fmla="*/ 772701 w 7946616"/>
                    <a:gd name="connsiteY8-96" fmla="*/ 4586679 h 6003613"/>
                    <a:gd name="connsiteX9-97" fmla="*/ 147918 w 7946616"/>
                    <a:gd name="connsiteY9-98" fmla="*/ 1857365 h 6003613"/>
                    <a:gd name="connsiteX0-99" fmla="*/ 147918 w 7946616"/>
                    <a:gd name="connsiteY0-100" fmla="*/ 1857365 h 6024618"/>
                    <a:gd name="connsiteX1-101" fmla="*/ 115910 w 7946616"/>
                    <a:gd name="connsiteY1-102" fmla="*/ 364012 h 6024618"/>
                    <a:gd name="connsiteX2-103" fmla="*/ 2147625 w 7946616"/>
                    <a:gd name="connsiteY2-104" fmla="*/ 0 h 6024618"/>
                    <a:gd name="connsiteX3-105" fmla="*/ 6571692 w 7946616"/>
                    <a:gd name="connsiteY3-106" fmla="*/ 0 h 6024618"/>
                    <a:gd name="connsiteX4-107" fmla="*/ 7946616 w 7946616"/>
                    <a:gd name="connsiteY4-108" fmla="*/ 1374924 h 6024618"/>
                    <a:gd name="connsiteX5-109" fmla="*/ 7946616 w 7946616"/>
                    <a:gd name="connsiteY5-110" fmla="*/ 4586679 h 6024618"/>
                    <a:gd name="connsiteX6-111" fmla="*/ 6571692 w 7946616"/>
                    <a:gd name="connsiteY6-112" fmla="*/ 5961603 h 6024618"/>
                    <a:gd name="connsiteX7-113" fmla="*/ 3851956 w 7946616"/>
                    <a:gd name="connsiteY7-114" fmla="*/ 6024618 h 6024618"/>
                    <a:gd name="connsiteX8-115" fmla="*/ 772701 w 7946616"/>
                    <a:gd name="connsiteY8-116" fmla="*/ 4586679 h 6024618"/>
                    <a:gd name="connsiteX9-117" fmla="*/ 147918 w 7946616"/>
                    <a:gd name="connsiteY9-118" fmla="*/ 1857365 h 6024618"/>
                    <a:gd name="connsiteX0-119" fmla="*/ 147918 w 7946616"/>
                    <a:gd name="connsiteY0-120" fmla="*/ 1857365 h 6027463"/>
                    <a:gd name="connsiteX1-121" fmla="*/ 115910 w 7946616"/>
                    <a:gd name="connsiteY1-122" fmla="*/ 364012 h 6027463"/>
                    <a:gd name="connsiteX2-123" fmla="*/ 2147625 w 7946616"/>
                    <a:gd name="connsiteY2-124" fmla="*/ 0 h 6027463"/>
                    <a:gd name="connsiteX3-125" fmla="*/ 6571692 w 7946616"/>
                    <a:gd name="connsiteY3-126" fmla="*/ 0 h 6027463"/>
                    <a:gd name="connsiteX4-127" fmla="*/ 7946616 w 7946616"/>
                    <a:gd name="connsiteY4-128" fmla="*/ 1374924 h 6027463"/>
                    <a:gd name="connsiteX5-129" fmla="*/ 7946616 w 7946616"/>
                    <a:gd name="connsiteY5-130" fmla="*/ 4586679 h 6027463"/>
                    <a:gd name="connsiteX6-131" fmla="*/ 6571692 w 7946616"/>
                    <a:gd name="connsiteY6-132" fmla="*/ 5961603 h 6027463"/>
                    <a:gd name="connsiteX7-133" fmla="*/ 3590103 w 7946616"/>
                    <a:gd name="connsiteY7-134" fmla="*/ 6027463 h 6027463"/>
                    <a:gd name="connsiteX8-135" fmla="*/ 772701 w 7946616"/>
                    <a:gd name="connsiteY8-136" fmla="*/ 4586679 h 6027463"/>
                    <a:gd name="connsiteX9-137" fmla="*/ 147918 w 7946616"/>
                    <a:gd name="connsiteY9-138" fmla="*/ 1857365 h 6027463"/>
                    <a:gd name="connsiteX0-139" fmla="*/ 147918 w 7946616"/>
                    <a:gd name="connsiteY0-140" fmla="*/ 1857365 h 6016012"/>
                    <a:gd name="connsiteX1-141" fmla="*/ 115910 w 7946616"/>
                    <a:gd name="connsiteY1-142" fmla="*/ 364012 h 6016012"/>
                    <a:gd name="connsiteX2-143" fmla="*/ 2147625 w 7946616"/>
                    <a:gd name="connsiteY2-144" fmla="*/ 0 h 6016012"/>
                    <a:gd name="connsiteX3-145" fmla="*/ 6571692 w 7946616"/>
                    <a:gd name="connsiteY3-146" fmla="*/ 0 h 6016012"/>
                    <a:gd name="connsiteX4-147" fmla="*/ 7946616 w 7946616"/>
                    <a:gd name="connsiteY4-148" fmla="*/ 1374924 h 6016012"/>
                    <a:gd name="connsiteX5-149" fmla="*/ 7946616 w 7946616"/>
                    <a:gd name="connsiteY5-150" fmla="*/ 4586679 h 6016012"/>
                    <a:gd name="connsiteX6-151" fmla="*/ 6571692 w 7946616"/>
                    <a:gd name="connsiteY6-152" fmla="*/ 5961603 h 6016012"/>
                    <a:gd name="connsiteX7-153" fmla="*/ 3393334 w 7946616"/>
                    <a:gd name="connsiteY7-154" fmla="*/ 6016012 h 6016012"/>
                    <a:gd name="connsiteX8-155" fmla="*/ 772701 w 7946616"/>
                    <a:gd name="connsiteY8-156" fmla="*/ 4586679 h 6016012"/>
                    <a:gd name="connsiteX9-157" fmla="*/ 147918 w 7946616"/>
                    <a:gd name="connsiteY9-158" fmla="*/ 1857365 h 6016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7946616" h="6016012">
                      <a:moveTo>
                        <a:pt x="147918" y="1857365"/>
                      </a:moveTo>
                      <a:cubicBezTo>
                        <a:pt x="51854" y="1020875"/>
                        <a:pt x="-113244" y="593166"/>
                        <a:pt x="115910" y="364012"/>
                      </a:cubicBezTo>
                      <a:cubicBezTo>
                        <a:pt x="345064" y="134858"/>
                        <a:pt x="1249034" y="59818"/>
                        <a:pt x="2147625" y="0"/>
                      </a:cubicBezTo>
                      <a:lnTo>
                        <a:pt x="6571692" y="0"/>
                      </a:lnTo>
                      <a:cubicBezTo>
                        <a:pt x="7331042" y="0"/>
                        <a:pt x="7946616" y="615574"/>
                        <a:pt x="7946616" y="1374924"/>
                      </a:cubicBezTo>
                      <a:lnTo>
                        <a:pt x="7946616" y="4586679"/>
                      </a:lnTo>
                      <a:cubicBezTo>
                        <a:pt x="7946616" y="5346029"/>
                        <a:pt x="7331042" y="5961603"/>
                        <a:pt x="6571692" y="5961603"/>
                      </a:cubicBezTo>
                      <a:lnTo>
                        <a:pt x="3393334" y="6016012"/>
                      </a:lnTo>
                      <a:cubicBezTo>
                        <a:pt x="2633984" y="6016012"/>
                        <a:pt x="772701" y="5346029"/>
                        <a:pt x="772701" y="4586679"/>
                      </a:cubicBezTo>
                      <a:lnTo>
                        <a:pt x="147918" y="1857365"/>
                      </a:lnTo>
                      <a:close/>
                    </a:path>
                  </a:pathLst>
                </a:custGeom>
                <a:gradFill>
                  <a:gsLst>
                    <a:gs pos="15000">
                      <a:schemeClr val="tx1">
                        <a:alpha val="27000"/>
                      </a:schemeClr>
                    </a:gs>
                    <a:gs pos="100000">
                      <a:srgbClr val="CBCBCB">
                        <a:alpha val="0"/>
                      </a:srgbClr>
                    </a:gs>
                  </a:gsLst>
                  <a:lin ang="0" scaled="0"/>
                </a:gra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a:t>
                  </a:r>
                  <a:endParaRPr lang="zh-CN" altLang="en-US" dirty="0">
                    <a:solidFill>
                      <a:prstClr val="white"/>
                    </a:solidFill>
                  </a:endParaRPr>
                </a:p>
              </p:txBody>
            </p:sp>
            <p:sp>
              <p:nvSpPr>
                <p:cNvPr id="301" name="圆角矩形 300"/>
                <p:cNvSpPr/>
                <p:nvPr/>
              </p:nvSpPr>
              <p:spPr>
                <a:xfrm>
                  <a:off x="2063318" y="1359910"/>
                  <a:ext cx="2881540" cy="4907643"/>
                </a:xfrm>
                <a:prstGeom prst="roundRect">
                  <a:avLst>
                    <a:gd name="adj" fmla="val 12701"/>
                  </a:avLst>
                </a:prstGeom>
                <a:gradFill>
                  <a:gsLst>
                    <a:gs pos="0">
                      <a:srgbClr val="F1F1F1"/>
                    </a:gs>
                    <a:gs pos="100000">
                      <a:srgbClr val="C0C1C3"/>
                    </a:gs>
                  </a:gsLst>
                  <a:lin ang="2700000" scaled="1"/>
                </a:gradFill>
                <a:ln w="15875">
                  <a:gradFill flip="none" rotWithShape="1">
                    <a:gsLst>
                      <a:gs pos="0">
                        <a:schemeClr val="bg1"/>
                      </a:gs>
                      <a:gs pos="100000">
                        <a:schemeClr val="bg1">
                          <a:lumMod val="75000"/>
                        </a:schemeClr>
                      </a:gs>
                    </a:gsLst>
                    <a:lin ang="2700000" scaled="1"/>
                    <a:tileRect/>
                  </a:gradFill>
                </a:ln>
                <a:effectLst>
                  <a:outerShdw blurRad="6858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2" name="圆角矩形 301"/>
              <p:cNvSpPr/>
              <p:nvPr/>
            </p:nvSpPr>
            <p:spPr>
              <a:xfrm>
                <a:off x="2988494" y="1573365"/>
                <a:ext cx="1032548" cy="66349"/>
              </a:xfrm>
              <a:prstGeom prst="roundRect">
                <a:avLst>
                  <a:gd name="adj" fmla="val 50000"/>
                </a:avLst>
              </a:prstGeom>
              <a:solidFill>
                <a:srgbClr val="4D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0" name="矩形 319"/>
            <p:cNvSpPr/>
            <p:nvPr/>
          </p:nvSpPr>
          <p:spPr>
            <a:xfrm rot="5400000" flipV="1">
              <a:off x="3426747" y="4173162"/>
              <a:ext cx="152392" cy="2715573"/>
            </a:xfrm>
            <a:prstGeom prst="rect">
              <a:avLst/>
            </a:prstGeom>
            <a:gradFill>
              <a:gsLst>
                <a:gs pos="61000">
                  <a:schemeClr val="tx1">
                    <a:alpha val="10000"/>
                  </a:schemeClr>
                </a:gs>
                <a:gs pos="100000">
                  <a:schemeClr val="tx1">
                    <a:alpha val="48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7" name="组合 16"/>
          <p:cNvGrpSpPr/>
          <p:nvPr/>
        </p:nvGrpSpPr>
        <p:grpSpPr>
          <a:xfrm>
            <a:off x="2144169" y="2003523"/>
            <a:ext cx="7336807" cy="910208"/>
            <a:chOff x="2145156" y="2003523"/>
            <a:chExt cx="7336807" cy="910208"/>
          </a:xfrm>
        </p:grpSpPr>
        <p:sp>
          <p:nvSpPr>
            <p:cNvPr id="305" name="矩形 304"/>
            <p:cNvSpPr/>
            <p:nvPr/>
          </p:nvSpPr>
          <p:spPr>
            <a:xfrm>
              <a:off x="2146549" y="2013731"/>
              <a:ext cx="7335414" cy="900000"/>
            </a:xfrm>
            <a:prstGeom prst="rect">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6" name="矩形 315"/>
            <p:cNvSpPr/>
            <p:nvPr/>
          </p:nvSpPr>
          <p:spPr>
            <a:xfrm rot="16200000">
              <a:off x="3409278" y="739401"/>
              <a:ext cx="187330"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2144169" y="2913665"/>
            <a:ext cx="6356989" cy="900066"/>
            <a:chOff x="2145156" y="2913665"/>
            <a:chExt cx="6356989" cy="900066"/>
          </a:xfrm>
        </p:grpSpPr>
        <p:sp>
          <p:nvSpPr>
            <p:cNvPr id="306" name="矩形 305"/>
            <p:cNvSpPr/>
            <p:nvPr/>
          </p:nvSpPr>
          <p:spPr>
            <a:xfrm>
              <a:off x="2146549" y="2913731"/>
              <a:ext cx="6355596" cy="90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7" name="矩形 316"/>
            <p:cNvSpPr/>
            <p:nvPr/>
          </p:nvSpPr>
          <p:spPr>
            <a:xfrm rot="16200000">
              <a:off x="3366735" y="1692086"/>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 name="组合 18"/>
          <p:cNvGrpSpPr/>
          <p:nvPr/>
        </p:nvGrpSpPr>
        <p:grpSpPr>
          <a:xfrm>
            <a:off x="2144169" y="3809340"/>
            <a:ext cx="7336807" cy="904391"/>
            <a:chOff x="2145156" y="3809340"/>
            <a:chExt cx="7336807" cy="904391"/>
          </a:xfrm>
        </p:grpSpPr>
        <p:sp>
          <p:nvSpPr>
            <p:cNvPr id="307" name="矩形 306"/>
            <p:cNvSpPr/>
            <p:nvPr/>
          </p:nvSpPr>
          <p:spPr>
            <a:xfrm>
              <a:off x="2146549" y="3813731"/>
              <a:ext cx="7335414" cy="9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8" name="矩形 317"/>
            <p:cNvSpPr/>
            <p:nvPr/>
          </p:nvSpPr>
          <p:spPr>
            <a:xfrm rot="16200000">
              <a:off x="3366735" y="2587761"/>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0" name="组合 19"/>
          <p:cNvGrpSpPr/>
          <p:nvPr/>
        </p:nvGrpSpPr>
        <p:grpSpPr>
          <a:xfrm>
            <a:off x="2144167" y="4712769"/>
            <a:ext cx="6356991" cy="900962"/>
            <a:chOff x="2145154" y="4712769"/>
            <a:chExt cx="6356991" cy="900962"/>
          </a:xfrm>
        </p:grpSpPr>
        <p:sp>
          <p:nvSpPr>
            <p:cNvPr id="308" name="矩形 307"/>
            <p:cNvSpPr/>
            <p:nvPr/>
          </p:nvSpPr>
          <p:spPr>
            <a:xfrm>
              <a:off x="2146549" y="4713731"/>
              <a:ext cx="6355596" cy="900000"/>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9" name="矩形 318"/>
            <p:cNvSpPr/>
            <p:nvPr/>
          </p:nvSpPr>
          <p:spPr>
            <a:xfrm rot="16200000">
              <a:off x="3366733" y="3491190"/>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 name="组合 11"/>
          <p:cNvGrpSpPr/>
          <p:nvPr/>
        </p:nvGrpSpPr>
        <p:grpSpPr>
          <a:xfrm>
            <a:off x="4060903" y="2172440"/>
            <a:ext cx="634418" cy="634418"/>
            <a:chOff x="4061890" y="2172440"/>
            <a:chExt cx="634418" cy="634418"/>
          </a:xfrm>
        </p:grpSpPr>
        <p:sp>
          <p:nvSpPr>
            <p:cNvPr id="358" name="椭圆 357"/>
            <p:cNvSpPr/>
            <p:nvPr/>
          </p:nvSpPr>
          <p:spPr>
            <a:xfrm>
              <a:off x="4061890" y="2172440"/>
              <a:ext cx="634418" cy="634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0" name="文本框 80"/>
            <p:cNvSpPr txBox="1"/>
            <p:nvPr/>
          </p:nvSpPr>
          <p:spPr>
            <a:xfrm>
              <a:off x="4103505" y="2228039"/>
              <a:ext cx="551188" cy="521970"/>
            </a:xfrm>
            <a:prstGeom prst="rect">
              <a:avLst/>
            </a:prstGeom>
            <a:noFill/>
          </p:spPr>
          <p:txBody>
            <a:bodyPr wrap="square" rtlCol="0">
              <a:spAutoFit/>
            </a:bodyPr>
            <a:lstStyle/>
            <a:p>
              <a:pPr algn="ctr"/>
              <a:r>
                <a:rPr lang="en-US" altLang="zh-CN" sz="2800" dirty="0">
                  <a:solidFill>
                    <a:srgbClr val="FF6D67"/>
                  </a:solidFill>
                  <a:latin typeface="Impact MT Std" pitchFamily="34" charset="0"/>
                </a:rPr>
                <a:t>01</a:t>
              </a:r>
              <a:endParaRPr lang="zh-CN" altLang="en-US" sz="2800" dirty="0">
                <a:solidFill>
                  <a:srgbClr val="FF6D67"/>
                </a:solidFill>
                <a:latin typeface="Impact MT Std" pitchFamily="34" charset="0"/>
              </a:endParaRPr>
            </a:p>
          </p:txBody>
        </p:sp>
      </p:grpSp>
      <p:grpSp>
        <p:nvGrpSpPr>
          <p:cNvPr id="103" name="组合 102"/>
          <p:cNvGrpSpPr/>
          <p:nvPr/>
        </p:nvGrpSpPr>
        <p:grpSpPr>
          <a:xfrm>
            <a:off x="8811271" y="1772816"/>
            <a:ext cx="1340160" cy="1340160"/>
            <a:chOff x="1677608" y="2996952"/>
            <a:chExt cx="1395643" cy="1395643"/>
          </a:xfrm>
        </p:grpSpPr>
        <p:sp>
          <p:nvSpPr>
            <p:cNvPr id="10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05" name="Oval 29"/>
            <p:cNvSpPr>
              <a:spLocks noChangeAspect="1"/>
            </p:cNvSpPr>
            <p:nvPr/>
          </p:nvSpPr>
          <p:spPr>
            <a:xfrm>
              <a:off x="1850114" y="3169458"/>
              <a:ext cx="1050630" cy="1050630"/>
            </a:xfrm>
            <a:prstGeom prst="ellipse">
              <a:avLst/>
            </a:prstGeom>
            <a:blipFill rotWithShape="1">
              <a:blip r:embed="rId3">
                <a:extLst>
                  <a:ext uri="{BEBA8EAE-BF5A-486C-A8C5-ECC9F3942E4B}">
                    <a14:imgProps xmlns:a14="http://schemas.microsoft.com/office/drawing/2010/main">
                      <a14:imgLayer r:embed="rId4">
                        <a14:imgEffect>
                          <a14:brightnessContrast bright="9000"/>
                        </a14:imgEffect>
                        <a14:imgEffect>
                          <a14:sharpenSoften amount="-100000"/>
                        </a14:imgEffect>
                      </a14:imgLayer>
                    </a14:imgProps>
                  </a:ext>
                </a:extLst>
              </a:blip>
              <a:srcRect/>
              <a:stretch>
                <a:fillRect l="-101980" t="-13479" r="-127524" b="-120759"/>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06" name="组合 105"/>
          <p:cNvGrpSpPr/>
          <p:nvPr/>
        </p:nvGrpSpPr>
        <p:grpSpPr>
          <a:xfrm>
            <a:off x="8832904" y="3645024"/>
            <a:ext cx="1340160" cy="1340160"/>
            <a:chOff x="1677608" y="2996952"/>
            <a:chExt cx="1395643" cy="1395643"/>
          </a:xfrm>
        </p:grpSpPr>
        <p:sp>
          <p:nvSpPr>
            <p:cNvPr id="10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08" name="Oval 29"/>
            <p:cNvSpPr>
              <a:spLocks noChangeAspect="1"/>
            </p:cNvSpPr>
            <p:nvPr/>
          </p:nvSpPr>
          <p:spPr>
            <a:xfrm>
              <a:off x="1850114" y="3169458"/>
              <a:ext cx="1050630" cy="1050630"/>
            </a:xfrm>
            <a:prstGeom prst="ellipse">
              <a:avLst/>
            </a:prstGeom>
            <a:blipFill rotWithShape="1">
              <a:blip r:embed="rId5">
                <a:extLst>
                  <a:ext uri="{BEBA8EAE-BF5A-486C-A8C5-ECC9F3942E4B}">
                    <a14:imgProps xmlns:a14="http://schemas.microsoft.com/office/drawing/2010/main">
                      <a14:imgLayer r:embed="rId4">
                        <a14:imgEffect>
                          <a14:brightnessContrast bright="9000"/>
                        </a14:imgEffect>
                        <a14:imgEffect>
                          <a14:sharpenSoften amount="-100000"/>
                        </a14:imgEffect>
                      </a14:imgLayer>
                    </a14:imgProps>
                  </a:ext>
                </a:extLst>
              </a:blip>
              <a:srcRect/>
              <a:stretch>
                <a:fillRect l="-288995" t="-31435" r="-3525" b="-102803"/>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09" name="组合 108"/>
          <p:cNvGrpSpPr/>
          <p:nvPr/>
        </p:nvGrpSpPr>
        <p:grpSpPr>
          <a:xfrm>
            <a:off x="7536760" y="2664904"/>
            <a:ext cx="1340160" cy="1340160"/>
            <a:chOff x="1677608" y="2996952"/>
            <a:chExt cx="1395643" cy="1395643"/>
          </a:xfrm>
        </p:grpSpPr>
        <p:sp>
          <p:nvSpPr>
            <p:cNvPr id="11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11" name="Oval 29"/>
            <p:cNvSpPr>
              <a:spLocks noChangeAspect="1"/>
            </p:cNvSpPr>
            <p:nvPr/>
          </p:nvSpPr>
          <p:spPr>
            <a:xfrm>
              <a:off x="1850114" y="3169458"/>
              <a:ext cx="1050630" cy="1050630"/>
            </a:xfrm>
            <a:prstGeom prst="ellipse">
              <a:avLst/>
            </a:prstGeom>
            <a:blipFill rotWithShape="1">
              <a:blip r:embed="rId6">
                <a:extLst>
                  <a:ext uri="{BEBA8EAE-BF5A-486C-A8C5-ECC9F3942E4B}">
                    <a14:imgProps xmlns:a14="http://schemas.microsoft.com/office/drawing/2010/main">
                      <a14:imgLayer r:embed="rId4">
                        <a14:imgEffect>
                          <a14:brightnessContrast bright="9000"/>
                        </a14:imgEffect>
                        <a14:imgEffect>
                          <a14:sharpenSoften amount="-100000"/>
                        </a14:imgEffect>
                      </a14:imgLayer>
                    </a14:imgProps>
                  </a:ext>
                </a:extLst>
              </a:blip>
              <a:srcRect/>
              <a:stretch>
                <a:fillRect l="-255096" t="-19467" r="-69540" b="-126751"/>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12" name="组合 111"/>
          <p:cNvGrpSpPr/>
          <p:nvPr/>
        </p:nvGrpSpPr>
        <p:grpSpPr>
          <a:xfrm>
            <a:off x="7564752" y="4509120"/>
            <a:ext cx="1340160" cy="1340160"/>
            <a:chOff x="1677608" y="2996952"/>
            <a:chExt cx="1395643" cy="1395643"/>
          </a:xfrm>
        </p:grpSpPr>
        <p:sp>
          <p:nvSpPr>
            <p:cNvPr id="11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14" name="Oval 29"/>
            <p:cNvSpPr>
              <a:spLocks noChangeAspect="1"/>
            </p:cNvSpPr>
            <p:nvPr/>
          </p:nvSpPr>
          <p:spPr>
            <a:xfrm>
              <a:off x="1850114" y="3169458"/>
              <a:ext cx="1050630" cy="1050630"/>
            </a:xfrm>
            <a:prstGeom prst="ellipse">
              <a:avLst/>
            </a:prstGeom>
            <a:blipFill rotWithShape="1">
              <a:blip r:embed="rId7">
                <a:extLst>
                  <a:ext uri="{BEBA8EAE-BF5A-486C-A8C5-ECC9F3942E4B}">
                    <a14:imgProps xmlns:a14="http://schemas.microsoft.com/office/drawing/2010/main">
                      <a14:imgLayer r:embed="rId4">
                        <a14:imgEffect>
                          <a14:brightnessContrast bright="9000"/>
                        </a14:imgEffect>
                        <a14:imgEffect>
                          <a14:sharpenSoften amount="-100000"/>
                        </a14:imgEffect>
                      </a14:imgLayer>
                    </a14:imgProps>
                  </a:ext>
                </a:extLst>
              </a:blip>
              <a:srcRect/>
              <a:stretch>
                <a:fillRect l="-43385" t="4248" r="-186119" b="-138486"/>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15" name="组合 114"/>
          <p:cNvGrpSpPr/>
          <p:nvPr/>
        </p:nvGrpSpPr>
        <p:grpSpPr>
          <a:xfrm>
            <a:off x="4060903" y="3933056"/>
            <a:ext cx="634418" cy="634418"/>
            <a:chOff x="4061890" y="2172440"/>
            <a:chExt cx="634418" cy="634418"/>
          </a:xfrm>
        </p:grpSpPr>
        <p:sp>
          <p:nvSpPr>
            <p:cNvPr id="116" name="椭圆 115"/>
            <p:cNvSpPr/>
            <p:nvPr/>
          </p:nvSpPr>
          <p:spPr>
            <a:xfrm>
              <a:off x="4061890" y="2172440"/>
              <a:ext cx="634418" cy="634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117" name="文本框 80"/>
            <p:cNvSpPr txBox="1"/>
            <p:nvPr/>
          </p:nvSpPr>
          <p:spPr>
            <a:xfrm>
              <a:off x="4061890" y="2228039"/>
              <a:ext cx="592803" cy="521970"/>
            </a:xfrm>
            <a:prstGeom prst="rect">
              <a:avLst/>
            </a:prstGeom>
            <a:noFill/>
          </p:spPr>
          <p:txBody>
            <a:bodyPr wrap="square" rtlCol="0">
              <a:spAutoFit/>
            </a:bodyPr>
            <a:lstStyle/>
            <a:p>
              <a:pPr algn="ctr"/>
              <a:r>
                <a:rPr lang="en-US" altLang="zh-CN" sz="2800" dirty="0">
                  <a:solidFill>
                    <a:srgbClr val="00B050"/>
                  </a:solidFill>
                  <a:latin typeface="Impact MT Std" pitchFamily="34" charset="0"/>
                </a:rPr>
                <a:t>03</a:t>
              </a:r>
              <a:endParaRPr lang="zh-CN" altLang="en-US" sz="2800" dirty="0">
                <a:solidFill>
                  <a:srgbClr val="00B050"/>
                </a:solidFill>
                <a:latin typeface="Impact MT Std" pitchFamily="34" charset="0"/>
              </a:endParaRPr>
            </a:p>
          </p:txBody>
        </p:sp>
      </p:grpSp>
      <p:grpSp>
        <p:nvGrpSpPr>
          <p:cNvPr id="118" name="组合 117"/>
          <p:cNvGrpSpPr/>
          <p:nvPr/>
        </p:nvGrpSpPr>
        <p:grpSpPr>
          <a:xfrm>
            <a:off x="4060903" y="3068960"/>
            <a:ext cx="634418" cy="1004289"/>
            <a:chOff x="4061890" y="2172440"/>
            <a:chExt cx="634418" cy="1004289"/>
          </a:xfrm>
        </p:grpSpPr>
        <p:sp>
          <p:nvSpPr>
            <p:cNvPr id="119" name="椭圆 118"/>
            <p:cNvSpPr/>
            <p:nvPr/>
          </p:nvSpPr>
          <p:spPr>
            <a:xfrm>
              <a:off x="4061890" y="2172440"/>
              <a:ext cx="634418" cy="634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文本框 80"/>
            <p:cNvSpPr txBox="1"/>
            <p:nvPr/>
          </p:nvSpPr>
          <p:spPr>
            <a:xfrm>
              <a:off x="4103505" y="2228039"/>
              <a:ext cx="551188" cy="948690"/>
            </a:xfrm>
            <a:prstGeom prst="rect">
              <a:avLst/>
            </a:prstGeom>
            <a:noFill/>
          </p:spPr>
          <p:txBody>
            <a:bodyPr wrap="square" rtlCol="0">
              <a:spAutoFit/>
            </a:bodyPr>
            <a:lstStyle/>
            <a:p>
              <a:pPr algn="ctr"/>
              <a:r>
                <a:rPr lang="en-US" altLang="zh-CN" sz="2800" dirty="0">
                  <a:solidFill>
                    <a:srgbClr val="00B0F0"/>
                  </a:solidFill>
                  <a:latin typeface="Impact MT Std" pitchFamily="34" charset="0"/>
                </a:rPr>
                <a:t>02</a:t>
              </a:r>
              <a:endParaRPr lang="zh-CN" altLang="en-US" sz="2800" dirty="0">
                <a:solidFill>
                  <a:srgbClr val="00B0F0"/>
                </a:solidFill>
                <a:latin typeface="Impact MT Std" pitchFamily="34" charset="0"/>
              </a:endParaRPr>
            </a:p>
          </p:txBody>
        </p:sp>
      </p:grpSp>
      <p:grpSp>
        <p:nvGrpSpPr>
          <p:cNvPr id="14" name="组合 13"/>
          <p:cNvGrpSpPr/>
          <p:nvPr/>
        </p:nvGrpSpPr>
        <p:grpSpPr>
          <a:xfrm>
            <a:off x="2410853" y="2132856"/>
            <a:ext cx="1080121" cy="376534"/>
            <a:chOff x="2411840" y="2132856"/>
            <a:chExt cx="1080121" cy="376534"/>
          </a:xfrm>
        </p:grpSpPr>
        <p:sp>
          <p:nvSpPr>
            <p:cNvPr id="128" name="圆角矩形 127"/>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sp>
          <p:nvSpPr>
            <p:cNvPr id="129" name="文本框 9"/>
            <p:cNvSpPr txBox="1"/>
            <p:nvPr/>
          </p:nvSpPr>
          <p:spPr>
            <a:xfrm>
              <a:off x="2532052" y="2179825"/>
              <a:ext cx="839697" cy="329565"/>
            </a:xfrm>
            <a:prstGeom prst="rect">
              <a:avLst/>
            </a:prstGeom>
            <a:noFill/>
          </p:spPr>
          <p:txBody>
            <a:bodyPr wrap="square" lIns="68580" tIns="34290" rIns="68580" bIns="34290" rtlCol="0">
              <a:spAutoFit/>
            </a:bodyPr>
            <a:lstStyle/>
            <a:p>
              <a:pPr marL="0" lvl="1" algn="ctr"/>
              <a:r>
                <a:rPr lang="zh-CN" altLang="en-US" sz="1600" b="1" dirty="0">
                  <a:solidFill>
                    <a:srgbClr val="FF6D67"/>
                  </a:solidFill>
                  <a:latin typeface="微软雅黑" panose="020B0503020204020204" pitchFamily="34" charset="-122"/>
                  <a:ea typeface="微软雅黑" panose="020B0503020204020204" pitchFamily="34" charset="-122"/>
                </a:rPr>
                <a:t>标题</a:t>
              </a:r>
            </a:p>
          </p:txBody>
        </p:sp>
      </p:grpSp>
      <p:sp>
        <p:nvSpPr>
          <p:cNvPr id="130" name="Rectangle 49"/>
          <p:cNvSpPr/>
          <p:nvPr/>
        </p:nvSpPr>
        <p:spPr>
          <a:xfrm>
            <a:off x="2441767" y="2573152"/>
            <a:ext cx="1018292" cy="31940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31" name="Rectangle 60"/>
          <p:cNvSpPr/>
          <p:nvPr/>
        </p:nvSpPr>
        <p:spPr>
          <a:xfrm>
            <a:off x="5016480" y="2185700"/>
            <a:ext cx="2880320" cy="532765"/>
          </a:xfrm>
          <a:prstGeom prst="rect">
            <a:avLst/>
          </a:prstGeom>
        </p:spPr>
        <p:txBody>
          <a:bodyPr wrap="square">
            <a:spAutoFit/>
          </a:bodyPr>
          <a:lstStyle/>
          <a:p>
            <a:r>
              <a:rPr sz="1400" dirty="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grpSp>
        <p:nvGrpSpPr>
          <p:cNvPr id="133" name="组合 132"/>
          <p:cNvGrpSpPr/>
          <p:nvPr/>
        </p:nvGrpSpPr>
        <p:grpSpPr>
          <a:xfrm>
            <a:off x="2424192" y="3977071"/>
            <a:ext cx="1080121" cy="376534"/>
            <a:chOff x="2411840" y="2132856"/>
            <a:chExt cx="1080121" cy="376534"/>
          </a:xfrm>
        </p:grpSpPr>
        <p:sp>
          <p:nvSpPr>
            <p:cNvPr id="134" name="圆角矩形 133"/>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B050"/>
                </a:solidFill>
              </a:endParaRPr>
            </a:p>
          </p:txBody>
        </p:sp>
        <p:sp>
          <p:nvSpPr>
            <p:cNvPr id="135" name="文本框 9"/>
            <p:cNvSpPr txBox="1"/>
            <p:nvPr/>
          </p:nvSpPr>
          <p:spPr>
            <a:xfrm>
              <a:off x="2532052" y="2179825"/>
              <a:ext cx="839697" cy="329565"/>
            </a:xfrm>
            <a:prstGeom prst="rect">
              <a:avLst/>
            </a:prstGeom>
            <a:noFill/>
          </p:spPr>
          <p:txBody>
            <a:bodyPr wrap="square" lIns="68580" tIns="34290" rIns="68580" bIns="34290" rtlCol="0">
              <a:spAutoFit/>
            </a:bodyPr>
            <a:lstStyle/>
            <a:p>
              <a:pPr marL="0" lvl="1" algn="ctr"/>
              <a:r>
                <a:rPr lang="zh-CN" altLang="en-US" sz="1600" b="1" dirty="0">
                  <a:solidFill>
                    <a:srgbClr val="00B050"/>
                  </a:solidFill>
                  <a:latin typeface="微软雅黑" panose="020B0503020204020204" pitchFamily="34" charset="-122"/>
                  <a:ea typeface="微软雅黑" panose="020B0503020204020204" pitchFamily="34" charset="-122"/>
                </a:rPr>
                <a:t>标题</a:t>
              </a:r>
            </a:p>
          </p:txBody>
        </p:sp>
      </p:grpSp>
      <p:sp>
        <p:nvSpPr>
          <p:cNvPr id="136" name="Rectangle 49"/>
          <p:cNvSpPr/>
          <p:nvPr/>
        </p:nvSpPr>
        <p:spPr>
          <a:xfrm>
            <a:off x="2455106" y="4417367"/>
            <a:ext cx="1018292" cy="31940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37" name="Rectangle 60"/>
          <p:cNvSpPr/>
          <p:nvPr/>
        </p:nvSpPr>
        <p:spPr>
          <a:xfrm>
            <a:off x="5029819" y="4029915"/>
            <a:ext cx="2880320" cy="532765"/>
          </a:xfrm>
          <a:prstGeom prst="rect">
            <a:avLst/>
          </a:prstGeom>
        </p:spPr>
        <p:txBody>
          <a:bodyPr wrap="square">
            <a:spAutoFit/>
          </a:bodyPr>
          <a:lstStyle/>
          <a:p>
            <a:r>
              <a:rPr sz="1400" dirty="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grpSp>
        <p:nvGrpSpPr>
          <p:cNvPr id="138" name="组合 137"/>
          <p:cNvGrpSpPr/>
          <p:nvPr/>
        </p:nvGrpSpPr>
        <p:grpSpPr>
          <a:xfrm>
            <a:off x="2424191" y="3040967"/>
            <a:ext cx="1080121" cy="376534"/>
            <a:chOff x="2411840" y="2132856"/>
            <a:chExt cx="1080121" cy="376534"/>
          </a:xfrm>
        </p:grpSpPr>
        <p:sp>
          <p:nvSpPr>
            <p:cNvPr id="139" name="圆角矩形 138"/>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sp>
          <p:nvSpPr>
            <p:cNvPr id="140" name="文本框 9"/>
            <p:cNvSpPr txBox="1"/>
            <p:nvPr/>
          </p:nvSpPr>
          <p:spPr>
            <a:xfrm>
              <a:off x="2532052" y="2179825"/>
              <a:ext cx="839697" cy="329565"/>
            </a:xfrm>
            <a:prstGeom prst="rect">
              <a:avLst/>
            </a:prstGeom>
            <a:noFill/>
          </p:spPr>
          <p:txBody>
            <a:bodyPr wrap="square" lIns="68580" tIns="34290" rIns="68580" bIns="34290" rtlCol="0">
              <a:spAutoFit/>
            </a:bodyPr>
            <a:lstStyle/>
            <a:p>
              <a:pPr marL="0" lvl="1" algn="ctr"/>
              <a:r>
                <a:rPr lang="zh-CN" altLang="en-US" sz="1600" b="1" dirty="0">
                  <a:solidFill>
                    <a:srgbClr val="00B0F0"/>
                  </a:solidFill>
                  <a:latin typeface="微软雅黑" panose="020B0503020204020204" pitchFamily="34" charset="-122"/>
                  <a:ea typeface="微软雅黑" panose="020B0503020204020204" pitchFamily="34" charset="-122"/>
                </a:rPr>
                <a:t>标题</a:t>
              </a:r>
            </a:p>
          </p:txBody>
        </p:sp>
      </p:grpSp>
      <p:sp>
        <p:nvSpPr>
          <p:cNvPr id="141" name="Rectangle 49"/>
          <p:cNvSpPr/>
          <p:nvPr/>
        </p:nvSpPr>
        <p:spPr>
          <a:xfrm>
            <a:off x="2455105" y="3481263"/>
            <a:ext cx="1018292" cy="31940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42" name="Rectangle 60"/>
          <p:cNvSpPr/>
          <p:nvPr/>
        </p:nvSpPr>
        <p:spPr>
          <a:xfrm>
            <a:off x="5016480" y="3121804"/>
            <a:ext cx="2448272" cy="532765"/>
          </a:xfrm>
          <a:prstGeom prst="rect">
            <a:avLst/>
          </a:prstGeom>
        </p:spPr>
        <p:txBody>
          <a:bodyPr wrap="square">
            <a:spAutoFit/>
          </a:bodyPr>
          <a:lstStyle/>
          <a:p>
            <a:r>
              <a:rPr sz="1400" dirty="0">
                <a:solidFill>
                  <a:schemeClr val="bg1"/>
                </a:solidFill>
                <a:latin typeface="微软雅黑" panose="020B0503020204020204" pitchFamily="34" charset="-122"/>
                <a:ea typeface="微软雅黑" panose="020B0503020204020204" pitchFamily="34" charset="-122"/>
              </a:rPr>
              <a:t>请在此粘贴或者输入您的文字内容</a:t>
            </a:r>
          </a:p>
        </p:txBody>
      </p:sp>
      <p:sp>
        <p:nvSpPr>
          <p:cNvPr id="147" name="Rectangle 60"/>
          <p:cNvSpPr/>
          <p:nvPr/>
        </p:nvSpPr>
        <p:spPr>
          <a:xfrm>
            <a:off x="5016481" y="4922004"/>
            <a:ext cx="2448272" cy="532765"/>
          </a:xfrm>
          <a:prstGeom prst="rect">
            <a:avLst/>
          </a:prstGeom>
        </p:spPr>
        <p:txBody>
          <a:bodyPr wrap="square">
            <a:spAutoFit/>
          </a:bodyPr>
          <a:lstStyle/>
          <a:p>
            <a:r>
              <a:rPr sz="1400" dirty="0">
                <a:solidFill>
                  <a:schemeClr val="bg1"/>
                </a:solidFill>
                <a:latin typeface="微软雅黑" panose="020B0503020204020204" pitchFamily="34" charset="-122"/>
                <a:ea typeface="微软雅黑" panose="020B0503020204020204" pitchFamily="34" charset="-122"/>
              </a:rPr>
              <a:t>请在此粘贴或者输入您的文字内容</a:t>
            </a:r>
          </a:p>
        </p:txBody>
      </p:sp>
      <p:grpSp>
        <p:nvGrpSpPr>
          <p:cNvPr id="70" name="组合 69"/>
          <p:cNvGrpSpPr/>
          <p:nvPr/>
        </p:nvGrpSpPr>
        <p:grpSpPr>
          <a:xfrm>
            <a:off x="4060903" y="4882814"/>
            <a:ext cx="634418" cy="634418"/>
            <a:chOff x="4061890" y="2172440"/>
            <a:chExt cx="634418" cy="634418"/>
          </a:xfrm>
        </p:grpSpPr>
        <p:sp>
          <p:nvSpPr>
            <p:cNvPr id="71" name="椭圆 70"/>
            <p:cNvSpPr/>
            <p:nvPr/>
          </p:nvSpPr>
          <p:spPr>
            <a:xfrm>
              <a:off x="4061890" y="2172440"/>
              <a:ext cx="634418" cy="634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文本框 80"/>
            <p:cNvSpPr txBox="1"/>
            <p:nvPr/>
          </p:nvSpPr>
          <p:spPr>
            <a:xfrm>
              <a:off x="4103505" y="2228039"/>
              <a:ext cx="551188" cy="521970"/>
            </a:xfrm>
            <a:prstGeom prst="rect">
              <a:avLst/>
            </a:prstGeom>
            <a:noFill/>
          </p:spPr>
          <p:txBody>
            <a:bodyPr wrap="square" rtlCol="0">
              <a:spAutoFit/>
            </a:bodyPr>
            <a:lstStyle/>
            <a:p>
              <a:pPr algn="ctr"/>
              <a:r>
                <a:rPr lang="en-US" altLang="zh-CN" sz="2800" dirty="0">
                  <a:solidFill>
                    <a:srgbClr val="00AF92"/>
                  </a:solidFill>
                  <a:latin typeface="Impact MT Std" pitchFamily="34" charset="0"/>
                </a:rPr>
                <a:t>04</a:t>
              </a:r>
              <a:endParaRPr lang="zh-CN" altLang="en-US" sz="2800" dirty="0">
                <a:solidFill>
                  <a:srgbClr val="00AF92"/>
                </a:solidFill>
                <a:latin typeface="Impact MT Std" pitchFamily="34" charset="0"/>
              </a:endParaRPr>
            </a:p>
          </p:txBody>
        </p:sp>
      </p:grpSp>
      <p:grpSp>
        <p:nvGrpSpPr>
          <p:cNvPr id="73" name="组合 72"/>
          <p:cNvGrpSpPr/>
          <p:nvPr/>
        </p:nvGrpSpPr>
        <p:grpSpPr>
          <a:xfrm>
            <a:off x="2424192" y="4841167"/>
            <a:ext cx="1080121" cy="376534"/>
            <a:chOff x="2411840" y="2132856"/>
            <a:chExt cx="1080121" cy="376534"/>
          </a:xfrm>
        </p:grpSpPr>
        <p:sp>
          <p:nvSpPr>
            <p:cNvPr id="74" name="圆角矩形 73"/>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sp>
          <p:nvSpPr>
            <p:cNvPr id="75" name="文本框 9"/>
            <p:cNvSpPr txBox="1"/>
            <p:nvPr/>
          </p:nvSpPr>
          <p:spPr>
            <a:xfrm>
              <a:off x="2532052" y="2179825"/>
              <a:ext cx="839697" cy="329565"/>
            </a:xfrm>
            <a:prstGeom prst="rect">
              <a:avLst/>
            </a:prstGeom>
            <a:noFill/>
          </p:spPr>
          <p:txBody>
            <a:bodyPr wrap="square" lIns="68580" tIns="34290" rIns="68580" bIns="34290" rtlCol="0">
              <a:spAutoFit/>
            </a:bodyPr>
            <a:lstStyle/>
            <a:p>
              <a:pPr marL="0" lvl="1" algn="ctr"/>
              <a:r>
                <a:rPr lang="zh-CN" altLang="en-US" sz="1600" b="1" dirty="0">
                  <a:solidFill>
                    <a:srgbClr val="00AF92"/>
                  </a:solidFill>
                  <a:latin typeface="微软雅黑" panose="020B0503020204020204" pitchFamily="34" charset="-122"/>
                  <a:ea typeface="微软雅黑" panose="020B0503020204020204" pitchFamily="34" charset="-122"/>
                </a:rPr>
                <a:t>标题</a:t>
              </a:r>
            </a:p>
          </p:txBody>
        </p:sp>
      </p:grpSp>
      <p:sp>
        <p:nvSpPr>
          <p:cNvPr id="76" name="Rectangle 49"/>
          <p:cNvSpPr/>
          <p:nvPr/>
        </p:nvSpPr>
        <p:spPr>
          <a:xfrm>
            <a:off x="2455106" y="5281463"/>
            <a:ext cx="1018292" cy="31940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315" name="矩形 314"/>
          <p:cNvSpPr/>
          <p:nvPr/>
        </p:nvSpPr>
        <p:spPr>
          <a:xfrm>
            <a:off x="4696221" y="2009340"/>
            <a:ext cx="163519" cy="3600000"/>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1+#ppt_w/2"/>
                                          </p:val>
                                        </p:tav>
                                        <p:tav tm="100000">
                                          <p:val>
                                            <p:strVal val="#ppt_x"/>
                                          </p:val>
                                        </p:tav>
                                      </p:tavLst>
                                    </p:anim>
                                    <p:anim calcmode="lin" valueType="num">
                                      <p:cBhvr additive="base">
                                        <p:cTn id="12" dur="500" fill="hold"/>
                                        <p:tgtEl>
                                          <p:spTgt spid="7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15"/>
                                        </p:tgtEl>
                                        <p:attrNameLst>
                                          <p:attrName>style.visibility</p:attrName>
                                        </p:attrNameLst>
                                      </p:cBhvr>
                                      <p:to>
                                        <p:strVal val="visible"/>
                                      </p:to>
                                    </p:set>
                                    <p:animEffect transition="in" filter="fade">
                                      <p:cBhvr>
                                        <p:cTn id="32" dur="500"/>
                                        <p:tgtEl>
                                          <p:spTgt spid="315"/>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 presetClass="entr" presetSubtype="8" fill="hold" nodeType="with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130"/>
                                        </p:tgtEl>
                                        <p:attrNameLst>
                                          <p:attrName>style.visibility</p:attrName>
                                        </p:attrNameLst>
                                      </p:cBhvr>
                                      <p:to>
                                        <p:strVal val="visible"/>
                                      </p:to>
                                    </p:set>
                                    <p:anim calcmode="lin" valueType="num">
                                      <p:cBhvr additive="base">
                                        <p:cTn id="47" dur="500" fill="hold"/>
                                        <p:tgtEl>
                                          <p:spTgt spid="130"/>
                                        </p:tgtEl>
                                        <p:attrNameLst>
                                          <p:attrName>ppt_x</p:attrName>
                                        </p:attrNameLst>
                                      </p:cBhvr>
                                      <p:tavLst>
                                        <p:tav tm="0">
                                          <p:val>
                                            <p:strVal val="0-#ppt_w/2"/>
                                          </p:val>
                                        </p:tav>
                                        <p:tav tm="100000">
                                          <p:val>
                                            <p:strVal val="#ppt_x"/>
                                          </p:val>
                                        </p:tav>
                                      </p:tavLst>
                                    </p:anim>
                                    <p:anim calcmode="lin" valueType="num">
                                      <p:cBhvr additive="base">
                                        <p:cTn id="48" dur="500" fill="hold"/>
                                        <p:tgtEl>
                                          <p:spTgt spid="13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fade">
                                      <p:cBhvr>
                                        <p:cTn id="52" dur="500"/>
                                        <p:tgtEl>
                                          <p:spTgt spid="131"/>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par>
                                <p:cTn id="61" presetID="2" presetClass="entr" presetSubtype="8" fill="hold" nodeType="withEffect">
                                  <p:stCondLst>
                                    <p:cond delay="500"/>
                                  </p:stCondLst>
                                  <p:childTnLst>
                                    <p:set>
                                      <p:cBhvr>
                                        <p:cTn id="62" dur="1" fill="hold">
                                          <p:stCondLst>
                                            <p:cond delay="0"/>
                                          </p:stCondLst>
                                        </p:cTn>
                                        <p:tgtEl>
                                          <p:spTgt spid="118"/>
                                        </p:tgtEl>
                                        <p:attrNameLst>
                                          <p:attrName>style.visibility</p:attrName>
                                        </p:attrNameLst>
                                      </p:cBhvr>
                                      <p:to>
                                        <p:strVal val="visible"/>
                                      </p:to>
                                    </p:set>
                                    <p:anim calcmode="lin" valueType="num">
                                      <p:cBhvr additive="base">
                                        <p:cTn id="63" dur="500" fill="hold"/>
                                        <p:tgtEl>
                                          <p:spTgt spid="118"/>
                                        </p:tgtEl>
                                        <p:attrNameLst>
                                          <p:attrName>ppt_x</p:attrName>
                                        </p:attrNameLst>
                                      </p:cBhvr>
                                      <p:tavLst>
                                        <p:tav tm="0">
                                          <p:val>
                                            <p:strVal val="0-#ppt_w/2"/>
                                          </p:val>
                                        </p:tav>
                                        <p:tav tm="100000">
                                          <p:val>
                                            <p:strVal val="#ppt_x"/>
                                          </p:val>
                                        </p:tav>
                                      </p:tavLst>
                                    </p:anim>
                                    <p:anim calcmode="lin" valueType="num">
                                      <p:cBhvr additive="base">
                                        <p:cTn id="64" dur="500" fill="hold"/>
                                        <p:tgtEl>
                                          <p:spTgt spid="11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500"/>
                                  </p:stCondLst>
                                  <p:childTnLst>
                                    <p:set>
                                      <p:cBhvr>
                                        <p:cTn id="66" dur="1" fill="hold">
                                          <p:stCondLst>
                                            <p:cond delay="0"/>
                                          </p:stCondLst>
                                        </p:cTn>
                                        <p:tgtEl>
                                          <p:spTgt spid="138"/>
                                        </p:tgtEl>
                                        <p:attrNameLst>
                                          <p:attrName>style.visibility</p:attrName>
                                        </p:attrNameLst>
                                      </p:cBhvr>
                                      <p:to>
                                        <p:strVal val="visible"/>
                                      </p:to>
                                    </p:set>
                                    <p:anim calcmode="lin" valueType="num">
                                      <p:cBhvr additive="base">
                                        <p:cTn id="67" dur="500" fill="hold"/>
                                        <p:tgtEl>
                                          <p:spTgt spid="138"/>
                                        </p:tgtEl>
                                        <p:attrNameLst>
                                          <p:attrName>ppt_x</p:attrName>
                                        </p:attrNameLst>
                                      </p:cBhvr>
                                      <p:tavLst>
                                        <p:tav tm="0">
                                          <p:val>
                                            <p:strVal val="0-#ppt_w/2"/>
                                          </p:val>
                                        </p:tav>
                                        <p:tav tm="100000">
                                          <p:val>
                                            <p:strVal val="#ppt_x"/>
                                          </p:val>
                                        </p:tav>
                                      </p:tavLst>
                                    </p:anim>
                                    <p:anim calcmode="lin" valueType="num">
                                      <p:cBhvr additive="base">
                                        <p:cTn id="68" dur="500" fill="hold"/>
                                        <p:tgtEl>
                                          <p:spTgt spid="13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50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500" fill="hold"/>
                                        <p:tgtEl>
                                          <p:spTgt spid="141"/>
                                        </p:tgtEl>
                                        <p:attrNameLst>
                                          <p:attrName>ppt_x</p:attrName>
                                        </p:attrNameLst>
                                      </p:cBhvr>
                                      <p:tavLst>
                                        <p:tav tm="0">
                                          <p:val>
                                            <p:strVal val="0-#ppt_w/2"/>
                                          </p:val>
                                        </p:tav>
                                        <p:tav tm="100000">
                                          <p:val>
                                            <p:strVal val="#ppt_x"/>
                                          </p:val>
                                        </p:tav>
                                      </p:tavLst>
                                    </p:anim>
                                    <p:anim calcmode="lin" valueType="num">
                                      <p:cBhvr additive="base">
                                        <p:cTn id="72" dur="500" fill="hold"/>
                                        <p:tgtEl>
                                          <p:spTgt spid="141"/>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142"/>
                                        </p:tgtEl>
                                        <p:attrNameLst>
                                          <p:attrName>style.visibility</p:attrName>
                                        </p:attrNameLst>
                                      </p:cBhvr>
                                      <p:to>
                                        <p:strVal val="visible"/>
                                      </p:to>
                                    </p:set>
                                    <p:animEffect transition="in" filter="fade">
                                      <p:cBhvr>
                                        <p:cTn id="76" dur="500"/>
                                        <p:tgtEl>
                                          <p:spTgt spid="142"/>
                                        </p:tgtEl>
                                      </p:cBhvr>
                                    </p:animEffect>
                                  </p:childTnLst>
                                </p:cTn>
                              </p:par>
                            </p:childTnLst>
                          </p:cTn>
                        </p:par>
                        <p:par>
                          <p:cTn id="77" fill="hold">
                            <p:stCondLst>
                              <p:cond delay="5000"/>
                            </p:stCondLst>
                            <p:childTnLst>
                              <p:par>
                                <p:cTn id="78" presetID="10" presetClass="entr" presetSubtype="0" fill="hold"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childTnLst>
                          </p:cTn>
                        </p:par>
                        <p:par>
                          <p:cTn id="81" fill="hold">
                            <p:stCondLst>
                              <p:cond delay="5500"/>
                            </p:stCondLst>
                            <p:childTnLst>
                              <p:par>
                                <p:cTn id="82" presetID="22" presetClass="entr" presetSubtype="8"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500"/>
                                        <p:tgtEl>
                                          <p:spTgt spid="19"/>
                                        </p:tgtEl>
                                      </p:cBhvr>
                                    </p:animEffect>
                                  </p:childTnLst>
                                </p:cTn>
                              </p:par>
                              <p:par>
                                <p:cTn id="85" presetID="2" presetClass="entr" presetSubtype="8" fill="hold" nodeType="withEffect">
                                  <p:stCondLst>
                                    <p:cond delay="50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0-#ppt_w/2"/>
                                          </p:val>
                                        </p:tav>
                                        <p:tav tm="100000">
                                          <p:val>
                                            <p:strVal val="#ppt_x"/>
                                          </p:val>
                                        </p:tav>
                                      </p:tavLst>
                                    </p:anim>
                                    <p:anim calcmode="lin" valueType="num">
                                      <p:cBhvr additive="base">
                                        <p:cTn id="88" dur="500" fill="hold"/>
                                        <p:tgtEl>
                                          <p:spTgt spid="115"/>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500"/>
                                  </p:stCondLst>
                                  <p:childTnLst>
                                    <p:set>
                                      <p:cBhvr>
                                        <p:cTn id="90" dur="1" fill="hold">
                                          <p:stCondLst>
                                            <p:cond delay="0"/>
                                          </p:stCondLst>
                                        </p:cTn>
                                        <p:tgtEl>
                                          <p:spTgt spid="133"/>
                                        </p:tgtEl>
                                        <p:attrNameLst>
                                          <p:attrName>style.visibility</p:attrName>
                                        </p:attrNameLst>
                                      </p:cBhvr>
                                      <p:to>
                                        <p:strVal val="visible"/>
                                      </p:to>
                                    </p:set>
                                    <p:anim calcmode="lin" valueType="num">
                                      <p:cBhvr additive="base">
                                        <p:cTn id="91" dur="500" fill="hold"/>
                                        <p:tgtEl>
                                          <p:spTgt spid="133"/>
                                        </p:tgtEl>
                                        <p:attrNameLst>
                                          <p:attrName>ppt_x</p:attrName>
                                        </p:attrNameLst>
                                      </p:cBhvr>
                                      <p:tavLst>
                                        <p:tav tm="0">
                                          <p:val>
                                            <p:strVal val="0-#ppt_w/2"/>
                                          </p:val>
                                        </p:tav>
                                        <p:tav tm="100000">
                                          <p:val>
                                            <p:strVal val="#ppt_x"/>
                                          </p:val>
                                        </p:tav>
                                      </p:tavLst>
                                    </p:anim>
                                    <p:anim calcmode="lin" valueType="num">
                                      <p:cBhvr additive="base">
                                        <p:cTn id="92" dur="500" fill="hold"/>
                                        <p:tgtEl>
                                          <p:spTgt spid="13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136"/>
                                        </p:tgtEl>
                                        <p:attrNameLst>
                                          <p:attrName>style.visibility</p:attrName>
                                        </p:attrNameLst>
                                      </p:cBhvr>
                                      <p:to>
                                        <p:strVal val="visible"/>
                                      </p:to>
                                    </p:set>
                                    <p:anim calcmode="lin" valueType="num">
                                      <p:cBhvr additive="base">
                                        <p:cTn id="95" dur="500" fill="hold"/>
                                        <p:tgtEl>
                                          <p:spTgt spid="136"/>
                                        </p:tgtEl>
                                        <p:attrNameLst>
                                          <p:attrName>ppt_x</p:attrName>
                                        </p:attrNameLst>
                                      </p:cBhvr>
                                      <p:tavLst>
                                        <p:tav tm="0">
                                          <p:val>
                                            <p:strVal val="0-#ppt_w/2"/>
                                          </p:val>
                                        </p:tav>
                                        <p:tav tm="100000">
                                          <p:val>
                                            <p:strVal val="#ppt_x"/>
                                          </p:val>
                                        </p:tav>
                                      </p:tavLst>
                                    </p:anim>
                                    <p:anim calcmode="lin" valueType="num">
                                      <p:cBhvr additive="base">
                                        <p:cTn id="96" dur="500" fill="hold"/>
                                        <p:tgtEl>
                                          <p:spTgt spid="136"/>
                                        </p:tgtEl>
                                        <p:attrNameLst>
                                          <p:attrName>ppt_y</p:attrName>
                                        </p:attrNameLst>
                                      </p:cBhvr>
                                      <p:tavLst>
                                        <p:tav tm="0">
                                          <p:val>
                                            <p:strVal val="#ppt_y"/>
                                          </p:val>
                                        </p:tav>
                                        <p:tav tm="100000">
                                          <p:val>
                                            <p:strVal val="#ppt_y"/>
                                          </p:val>
                                        </p:tav>
                                      </p:tavLst>
                                    </p:anim>
                                  </p:childTnLst>
                                </p:cTn>
                              </p:par>
                            </p:childTnLst>
                          </p:cTn>
                        </p:par>
                        <p:par>
                          <p:cTn id="97" fill="hold">
                            <p:stCondLst>
                              <p:cond delay="6000"/>
                            </p:stCondLst>
                            <p:childTnLst>
                              <p:par>
                                <p:cTn id="98" presetID="10" presetClass="entr" presetSubtype="0" fill="hold" grpId="0" nodeType="after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fade">
                                      <p:cBhvr>
                                        <p:cTn id="100" dur="500"/>
                                        <p:tgtEl>
                                          <p:spTgt spid="137"/>
                                        </p:tgtEl>
                                      </p:cBhvr>
                                    </p:animEffect>
                                  </p:childTnLst>
                                </p:cTn>
                              </p:par>
                            </p:childTnLst>
                          </p:cTn>
                        </p:par>
                        <p:par>
                          <p:cTn id="101" fill="hold">
                            <p:stCondLst>
                              <p:cond delay="6500"/>
                            </p:stCondLst>
                            <p:childTnLst>
                              <p:par>
                                <p:cTn id="102" presetID="10" presetClass="entr" presetSubtype="0" fill="hold" nodeType="afterEffect">
                                  <p:stCondLst>
                                    <p:cond delay="0"/>
                                  </p:stCondLst>
                                  <p:childTnLst>
                                    <p:set>
                                      <p:cBhvr>
                                        <p:cTn id="103" dur="1" fill="hold">
                                          <p:stCondLst>
                                            <p:cond delay="0"/>
                                          </p:stCondLst>
                                        </p:cTn>
                                        <p:tgtEl>
                                          <p:spTgt spid="106"/>
                                        </p:tgtEl>
                                        <p:attrNameLst>
                                          <p:attrName>style.visibility</p:attrName>
                                        </p:attrNameLst>
                                      </p:cBhvr>
                                      <p:to>
                                        <p:strVal val="visible"/>
                                      </p:to>
                                    </p:set>
                                    <p:animEffect transition="in" filter="fade">
                                      <p:cBhvr>
                                        <p:cTn id="104" dur="500"/>
                                        <p:tgtEl>
                                          <p:spTgt spid="106"/>
                                        </p:tgtEl>
                                      </p:cBhvr>
                                    </p:animEffect>
                                  </p:childTnLst>
                                </p:cTn>
                              </p:par>
                            </p:childTnLst>
                          </p:cTn>
                        </p:par>
                        <p:par>
                          <p:cTn id="105" fill="hold">
                            <p:stCondLst>
                              <p:cond delay="7000"/>
                            </p:stCondLst>
                            <p:childTnLst>
                              <p:par>
                                <p:cTn id="106" presetID="22" presetClass="entr" presetSubtype="8" fill="hold" nodeType="after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left)">
                                      <p:cBhvr>
                                        <p:cTn id="108" dur="500"/>
                                        <p:tgtEl>
                                          <p:spTgt spid="20"/>
                                        </p:tgtEl>
                                      </p:cBhvr>
                                    </p:animEffect>
                                  </p:childTnLst>
                                </p:cTn>
                              </p:par>
                              <p:par>
                                <p:cTn id="109" presetID="2" presetClass="entr" presetSubtype="8" fill="hold" nodeType="withEffect">
                                  <p:stCondLst>
                                    <p:cond delay="500"/>
                                  </p:stCondLst>
                                  <p:childTnLst>
                                    <p:set>
                                      <p:cBhvr>
                                        <p:cTn id="110" dur="1" fill="hold">
                                          <p:stCondLst>
                                            <p:cond delay="0"/>
                                          </p:stCondLst>
                                        </p:cTn>
                                        <p:tgtEl>
                                          <p:spTgt spid="70"/>
                                        </p:tgtEl>
                                        <p:attrNameLst>
                                          <p:attrName>style.visibility</p:attrName>
                                        </p:attrNameLst>
                                      </p:cBhvr>
                                      <p:to>
                                        <p:strVal val="visible"/>
                                      </p:to>
                                    </p:set>
                                    <p:anim calcmode="lin" valueType="num">
                                      <p:cBhvr additive="base">
                                        <p:cTn id="111" dur="500" fill="hold"/>
                                        <p:tgtEl>
                                          <p:spTgt spid="70"/>
                                        </p:tgtEl>
                                        <p:attrNameLst>
                                          <p:attrName>ppt_x</p:attrName>
                                        </p:attrNameLst>
                                      </p:cBhvr>
                                      <p:tavLst>
                                        <p:tav tm="0">
                                          <p:val>
                                            <p:strVal val="0-#ppt_w/2"/>
                                          </p:val>
                                        </p:tav>
                                        <p:tav tm="100000">
                                          <p:val>
                                            <p:strVal val="#ppt_x"/>
                                          </p:val>
                                        </p:tav>
                                      </p:tavLst>
                                    </p:anim>
                                    <p:anim calcmode="lin" valueType="num">
                                      <p:cBhvr additive="base">
                                        <p:cTn id="112" dur="500" fill="hold"/>
                                        <p:tgtEl>
                                          <p:spTgt spid="70"/>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50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fill="hold"/>
                                        <p:tgtEl>
                                          <p:spTgt spid="73"/>
                                        </p:tgtEl>
                                        <p:attrNameLst>
                                          <p:attrName>ppt_x</p:attrName>
                                        </p:attrNameLst>
                                      </p:cBhvr>
                                      <p:tavLst>
                                        <p:tav tm="0">
                                          <p:val>
                                            <p:strVal val="0-#ppt_w/2"/>
                                          </p:val>
                                        </p:tav>
                                        <p:tav tm="100000">
                                          <p:val>
                                            <p:strVal val="#ppt_x"/>
                                          </p:val>
                                        </p:tav>
                                      </p:tavLst>
                                    </p:anim>
                                    <p:anim calcmode="lin" valueType="num">
                                      <p:cBhvr additive="base">
                                        <p:cTn id="116" dur="500" fill="hold"/>
                                        <p:tgtEl>
                                          <p:spTgt spid="73"/>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500"/>
                                  </p:stCondLst>
                                  <p:childTnLst>
                                    <p:set>
                                      <p:cBhvr>
                                        <p:cTn id="118" dur="1" fill="hold">
                                          <p:stCondLst>
                                            <p:cond delay="0"/>
                                          </p:stCondLst>
                                        </p:cTn>
                                        <p:tgtEl>
                                          <p:spTgt spid="76"/>
                                        </p:tgtEl>
                                        <p:attrNameLst>
                                          <p:attrName>style.visibility</p:attrName>
                                        </p:attrNameLst>
                                      </p:cBhvr>
                                      <p:to>
                                        <p:strVal val="visible"/>
                                      </p:to>
                                    </p:set>
                                    <p:anim calcmode="lin" valueType="num">
                                      <p:cBhvr additive="base">
                                        <p:cTn id="119" dur="500" fill="hold"/>
                                        <p:tgtEl>
                                          <p:spTgt spid="76"/>
                                        </p:tgtEl>
                                        <p:attrNameLst>
                                          <p:attrName>ppt_x</p:attrName>
                                        </p:attrNameLst>
                                      </p:cBhvr>
                                      <p:tavLst>
                                        <p:tav tm="0">
                                          <p:val>
                                            <p:strVal val="0-#ppt_w/2"/>
                                          </p:val>
                                        </p:tav>
                                        <p:tav tm="100000">
                                          <p:val>
                                            <p:strVal val="#ppt_x"/>
                                          </p:val>
                                        </p:tav>
                                      </p:tavLst>
                                    </p:anim>
                                    <p:anim calcmode="lin" valueType="num">
                                      <p:cBhvr additive="base">
                                        <p:cTn id="120" dur="500" fill="hold"/>
                                        <p:tgtEl>
                                          <p:spTgt spid="76"/>
                                        </p:tgtEl>
                                        <p:attrNameLst>
                                          <p:attrName>ppt_y</p:attrName>
                                        </p:attrNameLst>
                                      </p:cBhvr>
                                      <p:tavLst>
                                        <p:tav tm="0">
                                          <p:val>
                                            <p:strVal val="#ppt_y"/>
                                          </p:val>
                                        </p:tav>
                                        <p:tav tm="100000">
                                          <p:val>
                                            <p:strVal val="#ppt_y"/>
                                          </p:val>
                                        </p:tav>
                                      </p:tavLst>
                                    </p:anim>
                                  </p:childTnLst>
                                </p:cTn>
                              </p:par>
                            </p:childTnLst>
                          </p:cTn>
                        </p:par>
                        <p:par>
                          <p:cTn id="121" fill="hold">
                            <p:stCondLst>
                              <p:cond delay="7500"/>
                            </p:stCondLst>
                            <p:childTnLst>
                              <p:par>
                                <p:cTn id="122" presetID="10" presetClass="entr" presetSubtype="0" fill="hold" grpId="0" nodeType="afterEffect">
                                  <p:stCondLst>
                                    <p:cond delay="0"/>
                                  </p:stCondLst>
                                  <p:childTnLst>
                                    <p:set>
                                      <p:cBhvr>
                                        <p:cTn id="123" dur="1" fill="hold">
                                          <p:stCondLst>
                                            <p:cond delay="0"/>
                                          </p:stCondLst>
                                        </p:cTn>
                                        <p:tgtEl>
                                          <p:spTgt spid="147"/>
                                        </p:tgtEl>
                                        <p:attrNameLst>
                                          <p:attrName>style.visibility</p:attrName>
                                        </p:attrNameLst>
                                      </p:cBhvr>
                                      <p:to>
                                        <p:strVal val="visible"/>
                                      </p:to>
                                    </p:set>
                                    <p:animEffect transition="in" filter="fade">
                                      <p:cBhvr>
                                        <p:cTn id="124" dur="500"/>
                                        <p:tgtEl>
                                          <p:spTgt spid="147"/>
                                        </p:tgtEl>
                                      </p:cBhvr>
                                    </p:animEffect>
                                  </p:childTnLst>
                                </p:cTn>
                              </p:par>
                            </p:childTnLst>
                          </p:cTn>
                        </p:par>
                        <p:par>
                          <p:cTn id="125" fill="hold">
                            <p:stCondLst>
                              <p:cond delay="8000"/>
                            </p:stCondLst>
                            <p:childTnLst>
                              <p:par>
                                <p:cTn id="126" presetID="10" presetClass="entr" presetSubtype="0" fill="hold" nodeType="afterEffect">
                                  <p:stCondLst>
                                    <p:cond delay="0"/>
                                  </p:stCondLst>
                                  <p:childTnLst>
                                    <p:set>
                                      <p:cBhvr>
                                        <p:cTn id="127" dur="1" fill="hold">
                                          <p:stCondLst>
                                            <p:cond delay="0"/>
                                          </p:stCondLst>
                                        </p:cTn>
                                        <p:tgtEl>
                                          <p:spTgt spid="112"/>
                                        </p:tgtEl>
                                        <p:attrNameLst>
                                          <p:attrName>style.visibility</p:attrName>
                                        </p:attrNameLst>
                                      </p:cBhvr>
                                      <p:to>
                                        <p:strVal val="visible"/>
                                      </p:to>
                                    </p:set>
                                    <p:animEffect transition="in" filter="fade">
                                      <p:cBhvr>
                                        <p:cTn id="12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11" grpId="0"/>
      <p:bldP spid="130" grpId="0"/>
      <p:bldP spid="131" grpId="0"/>
      <p:bldP spid="136" grpId="0"/>
      <p:bldP spid="137" grpId="0"/>
      <p:bldP spid="141" grpId="0"/>
      <p:bldP spid="142" grpId="0"/>
      <p:bldP spid="147" grpId="0"/>
      <p:bldP spid="76" grpId="0"/>
      <p:bldP spid="3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矩形 58"/>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60" name="组合 59"/>
          <p:cNvGrpSpPr/>
          <p:nvPr/>
        </p:nvGrpSpPr>
        <p:grpSpPr>
          <a:xfrm>
            <a:off x="7896800" y="341149"/>
            <a:ext cx="604358" cy="216024"/>
            <a:chOff x="264939" y="188640"/>
            <a:chExt cx="604358" cy="216024"/>
          </a:xfrm>
        </p:grpSpPr>
        <p:sp>
          <p:nvSpPr>
            <p:cNvPr id="61" name="燕尾形 6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燕尾形 6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燕尾形 6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4" name="组合 63"/>
          <p:cNvGrpSpPr/>
          <p:nvPr/>
        </p:nvGrpSpPr>
        <p:grpSpPr>
          <a:xfrm rot="10800000">
            <a:off x="3720336" y="341149"/>
            <a:ext cx="604358" cy="216024"/>
            <a:chOff x="264939" y="188640"/>
            <a:chExt cx="604358" cy="216024"/>
          </a:xfrm>
        </p:grpSpPr>
        <p:sp>
          <p:nvSpPr>
            <p:cNvPr id="65" name="燕尾形 6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燕尾形 6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燕尾形 6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78" name="任意多边形 177"/>
          <p:cNvSpPr/>
          <p:nvPr/>
        </p:nvSpPr>
        <p:spPr>
          <a:xfrm>
            <a:off x="1484913" y="3119631"/>
            <a:ext cx="8999702" cy="659180"/>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alpha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Impact MT Std" pitchFamily="34" charset="0"/>
            </a:endParaRPr>
          </a:p>
        </p:txBody>
      </p:sp>
      <p:sp>
        <p:nvSpPr>
          <p:cNvPr id="179" name="任意多边形 178"/>
          <p:cNvSpPr/>
          <p:nvPr/>
        </p:nvSpPr>
        <p:spPr>
          <a:xfrm rot="-2700000">
            <a:off x="2735709" y="3041761"/>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FF6D67"/>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0" name="任意多边形 179"/>
          <p:cNvSpPr/>
          <p:nvPr/>
        </p:nvSpPr>
        <p:spPr>
          <a:xfrm rot="-2700000">
            <a:off x="4577209" y="3041761"/>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00B0F0"/>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1" name="任意多边形 180"/>
          <p:cNvSpPr/>
          <p:nvPr/>
        </p:nvSpPr>
        <p:spPr>
          <a:xfrm rot="-2700000">
            <a:off x="6418709" y="3041761"/>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00B050"/>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2" name="任意多边形 181"/>
          <p:cNvSpPr/>
          <p:nvPr/>
        </p:nvSpPr>
        <p:spPr>
          <a:xfrm rot="-2700000">
            <a:off x="8260209" y="3041761"/>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00AF92"/>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3" name="文本框 25"/>
          <p:cNvSpPr txBox="1"/>
          <p:nvPr/>
        </p:nvSpPr>
        <p:spPr>
          <a:xfrm>
            <a:off x="1920136" y="3218389"/>
            <a:ext cx="1000117" cy="460375"/>
          </a:xfrm>
          <a:prstGeom prst="rect">
            <a:avLst/>
          </a:prstGeom>
          <a:noFill/>
        </p:spPr>
        <p:txBody>
          <a:bodyPr wrap="square" rtlCol="0">
            <a:spAutoFit/>
          </a:bodyPr>
          <a:lstStyle/>
          <a:p>
            <a:pPr algn="ctr"/>
            <a:r>
              <a:rPr lang="en-US" altLang="zh-CN" sz="2400" dirty="0">
                <a:solidFill>
                  <a:schemeClr val="bg1"/>
                </a:solidFill>
                <a:latin typeface="Impact MT Std" pitchFamily="34" charset="0"/>
              </a:rPr>
              <a:t>01</a:t>
            </a:r>
            <a:endParaRPr lang="zh-CN" altLang="en-US" sz="2400" dirty="0">
              <a:solidFill>
                <a:schemeClr val="bg1"/>
              </a:solidFill>
              <a:latin typeface="Impact MT Std" pitchFamily="34" charset="0"/>
            </a:endParaRPr>
          </a:p>
        </p:txBody>
      </p:sp>
      <p:sp>
        <p:nvSpPr>
          <p:cNvPr id="184" name="文本框 26"/>
          <p:cNvSpPr txBox="1"/>
          <p:nvPr/>
        </p:nvSpPr>
        <p:spPr>
          <a:xfrm>
            <a:off x="3800339" y="3218389"/>
            <a:ext cx="1000117" cy="460375"/>
          </a:xfrm>
          <a:prstGeom prst="rect">
            <a:avLst/>
          </a:prstGeom>
          <a:noFill/>
        </p:spPr>
        <p:txBody>
          <a:bodyPr wrap="square" rtlCol="0">
            <a:spAutoFit/>
          </a:bodyPr>
          <a:lstStyle/>
          <a:p>
            <a:pPr algn="ctr"/>
            <a:r>
              <a:rPr lang="en-US" altLang="zh-CN" sz="2400" dirty="0">
                <a:solidFill>
                  <a:schemeClr val="bg1"/>
                </a:solidFill>
                <a:latin typeface="Impact MT Std" pitchFamily="34" charset="0"/>
              </a:rPr>
              <a:t>02</a:t>
            </a:r>
            <a:endParaRPr lang="zh-CN" altLang="en-US" sz="2400" dirty="0">
              <a:solidFill>
                <a:schemeClr val="bg1"/>
              </a:solidFill>
              <a:latin typeface="Impact MT Std" pitchFamily="34" charset="0"/>
            </a:endParaRPr>
          </a:p>
        </p:txBody>
      </p:sp>
      <p:sp>
        <p:nvSpPr>
          <p:cNvPr id="185" name="文本框 27"/>
          <p:cNvSpPr txBox="1"/>
          <p:nvPr/>
        </p:nvSpPr>
        <p:spPr>
          <a:xfrm>
            <a:off x="5614004" y="3218389"/>
            <a:ext cx="1000117" cy="460375"/>
          </a:xfrm>
          <a:prstGeom prst="rect">
            <a:avLst/>
          </a:prstGeom>
          <a:noFill/>
        </p:spPr>
        <p:txBody>
          <a:bodyPr wrap="square" rtlCol="0">
            <a:spAutoFit/>
          </a:bodyPr>
          <a:lstStyle/>
          <a:p>
            <a:pPr algn="ctr"/>
            <a:r>
              <a:rPr lang="en-US" altLang="zh-CN" sz="2400" dirty="0">
                <a:solidFill>
                  <a:schemeClr val="bg1"/>
                </a:solidFill>
                <a:latin typeface="Impact MT Std" pitchFamily="34" charset="0"/>
              </a:rPr>
              <a:t>03</a:t>
            </a:r>
            <a:endParaRPr lang="zh-CN" altLang="en-US" sz="2400" dirty="0">
              <a:solidFill>
                <a:schemeClr val="bg1"/>
              </a:solidFill>
              <a:latin typeface="Impact MT Std" pitchFamily="34" charset="0"/>
            </a:endParaRPr>
          </a:p>
        </p:txBody>
      </p:sp>
      <p:sp>
        <p:nvSpPr>
          <p:cNvPr id="186" name="文本框 28"/>
          <p:cNvSpPr txBox="1"/>
          <p:nvPr/>
        </p:nvSpPr>
        <p:spPr>
          <a:xfrm>
            <a:off x="7426929" y="3218389"/>
            <a:ext cx="1000117" cy="460375"/>
          </a:xfrm>
          <a:prstGeom prst="rect">
            <a:avLst/>
          </a:prstGeom>
          <a:noFill/>
        </p:spPr>
        <p:txBody>
          <a:bodyPr wrap="square" rtlCol="0">
            <a:spAutoFit/>
          </a:bodyPr>
          <a:lstStyle/>
          <a:p>
            <a:pPr algn="ctr"/>
            <a:r>
              <a:rPr lang="en-US" altLang="zh-CN" sz="2400" dirty="0">
                <a:solidFill>
                  <a:schemeClr val="bg1"/>
                </a:solidFill>
                <a:latin typeface="Impact MT Std" pitchFamily="34" charset="0"/>
              </a:rPr>
              <a:t>04</a:t>
            </a:r>
            <a:endParaRPr lang="zh-CN" altLang="en-US" sz="2400" dirty="0">
              <a:solidFill>
                <a:schemeClr val="bg1"/>
              </a:solidFill>
              <a:latin typeface="Impact MT Std" pitchFamily="34" charset="0"/>
            </a:endParaRPr>
          </a:p>
        </p:txBody>
      </p:sp>
      <p:sp>
        <p:nvSpPr>
          <p:cNvPr id="187" name="文本框 29"/>
          <p:cNvSpPr txBox="1"/>
          <p:nvPr/>
        </p:nvSpPr>
        <p:spPr>
          <a:xfrm>
            <a:off x="9239854" y="3218389"/>
            <a:ext cx="1000117" cy="460375"/>
          </a:xfrm>
          <a:prstGeom prst="rect">
            <a:avLst/>
          </a:prstGeom>
          <a:noFill/>
        </p:spPr>
        <p:txBody>
          <a:bodyPr wrap="square" rtlCol="0">
            <a:spAutoFit/>
          </a:bodyPr>
          <a:lstStyle/>
          <a:p>
            <a:pPr algn="ctr"/>
            <a:r>
              <a:rPr lang="en-US" altLang="zh-CN" sz="2400" dirty="0">
                <a:solidFill>
                  <a:schemeClr val="bg1"/>
                </a:solidFill>
                <a:latin typeface="Impact MT Std" pitchFamily="34" charset="0"/>
              </a:rPr>
              <a:t>05</a:t>
            </a:r>
            <a:endParaRPr lang="zh-CN" altLang="en-US" sz="2400" dirty="0">
              <a:solidFill>
                <a:schemeClr val="bg1"/>
              </a:solidFill>
              <a:latin typeface="Impact MT Std" pitchFamily="34" charset="0"/>
            </a:endParaRPr>
          </a:p>
        </p:txBody>
      </p:sp>
      <p:grpSp>
        <p:nvGrpSpPr>
          <p:cNvPr id="228" name="组合 227"/>
          <p:cNvGrpSpPr/>
          <p:nvPr/>
        </p:nvGrpSpPr>
        <p:grpSpPr>
          <a:xfrm>
            <a:off x="2425265" y="3649897"/>
            <a:ext cx="93235" cy="715207"/>
            <a:chOff x="2690232" y="4097191"/>
            <a:chExt cx="93235" cy="715207"/>
          </a:xfrm>
        </p:grpSpPr>
        <p:sp>
          <p:nvSpPr>
            <p:cNvPr id="229" name="椭圆 228"/>
            <p:cNvSpPr/>
            <p:nvPr/>
          </p:nvSpPr>
          <p:spPr>
            <a:xfrm>
              <a:off x="2690232" y="4097191"/>
              <a:ext cx="93235" cy="93235"/>
            </a:xfrm>
            <a:prstGeom prst="ellipse">
              <a:avLst/>
            </a:prstGeom>
            <a:noFill/>
            <a:ln w="19050">
              <a:solidFill>
                <a:srgbClr val="FF6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1" name="直接连接符 230"/>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32" name="文本框 91"/>
          <p:cNvSpPr txBox="1"/>
          <p:nvPr/>
        </p:nvSpPr>
        <p:spPr>
          <a:xfrm>
            <a:off x="1848129" y="4391036"/>
            <a:ext cx="1576109" cy="384810"/>
          </a:xfrm>
          <a:prstGeom prst="rect">
            <a:avLst/>
          </a:prstGeom>
          <a:noFill/>
        </p:spPr>
        <p:txBody>
          <a:bodyPr wrap="square" rtlCol="0">
            <a:spAutoFit/>
          </a:bodyPr>
          <a:lstStyle/>
          <a:p>
            <a:r>
              <a:rPr b="1" dirty="0">
                <a:solidFill>
                  <a:srgbClr val="FF6D67"/>
                </a:solidFill>
                <a:latin typeface="Impact MT Std" pitchFamily="34" charset="0"/>
                <a:ea typeface="微软雅黑" panose="020B0503020204020204" pitchFamily="34" charset="-122"/>
              </a:rPr>
              <a:t>此处添加标题</a:t>
            </a:r>
          </a:p>
        </p:txBody>
      </p:sp>
      <p:sp>
        <p:nvSpPr>
          <p:cNvPr id="233" name="文本框 92"/>
          <p:cNvSpPr txBox="1"/>
          <p:nvPr/>
        </p:nvSpPr>
        <p:spPr>
          <a:xfrm>
            <a:off x="1848128" y="4706560"/>
            <a:ext cx="1801273" cy="731520"/>
          </a:xfrm>
          <a:prstGeom prst="rect">
            <a:avLst/>
          </a:prstGeom>
          <a:noFill/>
        </p:spPr>
        <p:txBody>
          <a:bodyPr wrap="square" rtlCol="0">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grpSp>
        <p:nvGrpSpPr>
          <p:cNvPr id="240" name="组合 239"/>
          <p:cNvGrpSpPr/>
          <p:nvPr/>
        </p:nvGrpSpPr>
        <p:grpSpPr>
          <a:xfrm>
            <a:off x="4203165" y="2569777"/>
            <a:ext cx="93235" cy="715207"/>
            <a:chOff x="2690232" y="4097191"/>
            <a:chExt cx="93235" cy="715207"/>
          </a:xfrm>
        </p:grpSpPr>
        <p:sp>
          <p:nvSpPr>
            <p:cNvPr id="241" name="椭圆 240"/>
            <p:cNvSpPr/>
            <p:nvPr/>
          </p:nvSpPr>
          <p:spPr>
            <a:xfrm>
              <a:off x="2690232" y="4097191"/>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a:off x="2690232" y="4719163"/>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3" name="直接连接符 242"/>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44" name="文本框 99"/>
          <p:cNvSpPr txBox="1"/>
          <p:nvPr/>
        </p:nvSpPr>
        <p:spPr>
          <a:xfrm>
            <a:off x="3575248" y="1520462"/>
            <a:ext cx="1576109" cy="384810"/>
          </a:xfrm>
          <a:prstGeom prst="rect">
            <a:avLst/>
          </a:prstGeom>
          <a:noFill/>
        </p:spPr>
        <p:txBody>
          <a:bodyPr wrap="square" rtlCol="0">
            <a:spAutoFit/>
          </a:bodyPr>
          <a:lstStyle/>
          <a:p>
            <a:r>
              <a:rPr b="1" dirty="0">
                <a:solidFill>
                  <a:srgbClr val="00B0F0"/>
                </a:solidFill>
                <a:latin typeface="Impact MT Std" pitchFamily="34" charset="0"/>
                <a:ea typeface="微软雅黑" panose="020B0503020204020204" pitchFamily="34" charset="-122"/>
              </a:rPr>
              <a:t>此处添加标题</a:t>
            </a:r>
          </a:p>
        </p:txBody>
      </p:sp>
      <p:sp>
        <p:nvSpPr>
          <p:cNvPr id="245" name="文本框 100"/>
          <p:cNvSpPr txBox="1"/>
          <p:nvPr/>
        </p:nvSpPr>
        <p:spPr>
          <a:xfrm>
            <a:off x="3575247" y="1835986"/>
            <a:ext cx="2089305" cy="731520"/>
          </a:xfrm>
          <a:prstGeom prst="rect">
            <a:avLst/>
          </a:prstGeom>
          <a:noFill/>
        </p:spPr>
        <p:txBody>
          <a:bodyPr wrap="square" rtlCol="0">
            <a:spAutoFit/>
          </a:bodyPr>
          <a:lstStyle/>
          <a:p>
            <a:pPr>
              <a:lnSpc>
                <a:spcPct val="150000"/>
              </a:lnSpc>
            </a:pPr>
            <a:r>
              <a:rPr sz="14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grpSp>
        <p:nvGrpSpPr>
          <p:cNvPr id="246" name="组合 245"/>
          <p:cNvGrpSpPr/>
          <p:nvPr/>
        </p:nvGrpSpPr>
        <p:grpSpPr>
          <a:xfrm>
            <a:off x="6070034" y="3649897"/>
            <a:ext cx="93235" cy="715207"/>
            <a:chOff x="2690232" y="4097191"/>
            <a:chExt cx="93235" cy="715207"/>
          </a:xfrm>
        </p:grpSpPr>
        <p:sp>
          <p:nvSpPr>
            <p:cNvPr id="247" name="椭圆 246"/>
            <p:cNvSpPr/>
            <p:nvPr/>
          </p:nvSpPr>
          <p:spPr>
            <a:xfrm>
              <a:off x="2690232" y="4097191"/>
              <a:ext cx="93235" cy="9323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9" name="直接连接符 248"/>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50" name="文本框 94"/>
          <p:cNvSpPr txBox="1"/>
          <p:nvPr/>
        </p:nvSpPr>
        <p:spPr>
          <a:xfrm>
            <a:off x="5493970" y="4437112"/>
            <a:ext cx="1576109" cy="384810"/>
          </a:xfrm>
          <a:prstGeom prst="rect">
            <a:avLst/>
          </a:prstGeom>
          <a:noFill/>
        </p:spPr>
        <p:txBody>
          <a:bodyPr wrap="square" rtlCol="0">
            <a:spAutoFit/>
          </a:bodyPr>
          <a:lstStyle/>
          <a:p>
            <a:r>
              <a:rPr b="1" dirty="0">
                <a:solidFill>
                  <a:srgbClr val="00B050"/>
                </a:solidFill>
                <a:latin typeface="Impact MT Std" pitchFamily="34" charset="0"/>
                <a:ea typeface="微软雅黑" panose="020B0503020204020204" pitchFamily="34" charset="-122"/>
              </a:rPr>
              <a:t>此处添加标题</a:t>
            </a:r>
          </a:p>
        </p:txBody>
      </p:sp>
      <p:sp>
        <p:nvSpPr>
          <p:cNvPr id="251" name="文本框 95"/>
          <p:cNvSpPr txBox="1"/>
          <p:nvPr/>
        </p:nvSpPr>
        <p:spPr>
          <a:xfrm>
            <a:off x="5493970" y="4752636"/>
            <a:ext cx="2114798" cy="731520"/>
          </a:xfrm>
          <a:prstGeom prst="rect">
            <a:avLst/>
          </a:prstGeom>
          <a:noFill/>
        </p:spPr>
        <p:txBody>
          <a:bodyPr wrap="square" rtlCol="0">
            <a:spAutoFit/>
          </a:bodyPr>
          <a:lstStyle/>
          <a:p>
            <a:pPr>
              <a:lnSpc>
                <a:spcPct val="150000"/>
              </a:lnSpc>
            </a:pPr>
            <a:r>
              <a:rPr sz="14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grpSp>
        <p:nvGrpSpPr>
          <p:cNvPr id="252" name="组合 251"/>
          <p:cNvGrpSpPr/>
          <p:nvPr/>
        </p:nvGrpSpPr>
        <p:grpSpPr>
          <a:xfrm>
            <a:off x="7831527" y="2569777"/>
            <a:ext cx="93235" cy="715207"/>
            <a:chOff x="2690232" y="4097191"/>
            <a:chExt cx="93235" cy="715207"/>
          </a:xfrm>
        </p:grpSpPr>
        <p:sp>
          <p:nvSpPr>
            <p:cNvPr id="253" name="椭圆 252"/>
            <p:cNvSpPr/>
            <p:nvPr/>
          </p:nvSpPr>
          <p:spPr>
            <a:xfrm>
              <a:off x="2690232" y="4097191"/>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椭圆 253"/>
            <p:cNvSpPr/>
            <p:nvPr/>
          </p:nvSpPr>
          <p:spPr>
            <a:xfrm>
              <a:off x="2690232" y="4719163"/>
              <a:ext cx="93235" cy="93235"/>
            </a:xfrm>
            <a:prstGeom prst="ellipse">
              <a:avLst/>
            </a:prstGeom>
            <a:noFill/>
            <a:ln w="190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5" name="直接连接符 254"/>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56" name="文本框 101"/>
          <p:cNvSpPr txBox="1"/>
          <p:nvPr/>
        </p:nvSpPr>
        <p:spPr>
          <a:xfrm>
            <a:off x="7204683" y="1482053"/>
            <a:ext cx="1576109" cy="384810"/>
          </a:xfrm>
          <a:prstGeom prst="rect">
            <a:avLst/>
          </a:prstGeom>
          <a:noFill/>
        </p:spPr>
        <p:txBody>
          <a:bodyPr wrap="square" rtlCol="0">
            <a:spAutoFit/>
          </a:bodyPr>
          <a:lstStyle/>
          <a:p>
            <a:r>
              <a:rPr b="1" dirty="0">
                <a:solidFill>
                  <a:srgbClr val="00AF92"/>
                </a:solidFill>
                <a:latin typeface="Impact MT Std" pitchFamily="34" charset="0"/>
                <a:ea typeface="微软雅黑" panose="020B0503020204020204" pitchFamily="34" charset="-122"/>
              </a:rPr>
              <a:t>此处添加标题</a:t>
            </a:r>
          </a:p>
        </p:txBody>
      </p:sp>
      <p:sp>
        <p:nvSpPr>
          <p:cNvPr id="257" name="文本框 102"/>
          <p:cNvSpPr txBox="1"/>
          <p:nvPr/>
        </p:nvSpPr>
        <p:spPr>
          <a:xfrm>
            <a:off x="7204682" y="1797577"/>
            <a:ext cx="2204286" cy="731520"/>
          </a:xfrm>
          <a:prstGeom prst="rect">
            <a:avLst/>
          </a:prstGeom>
          <a:noFill/>
        </p:spPr>
        <p:txBody>
          <a:bodyPr wrap="square" rtlCol="0">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grpSp>
        <p:nvGrpSpPr>
          <p:cNvPr id="258" name="组合 257"/>
          <p:cNvGrpSpPr/>
          <p:nvPr/>
        </p:nvGrpSpPr>
        <p:grpSpPr>
          <a:xfrm>
            <a:off x="9697000" y="3649897"/>
            <a:ext cx="93235" cy="715207"/>
            <a:chOff x="2690232" y="4097191"/>
            <a:chExt cx="93235" cy="715207"/>
          </a:xfrm>
        </p:grpSpPr>
        <p:sp>
          <p:nvSpPr>
            <p:cNvPr id="259" name="椭圆 258"/>
            <p:cNvSpPr/>
            <p:nvPr/>
          </p:nvSpPr>
          <p:spPr>
            <a:xfrm>
              <a:off x="2690232" y="4097191"/>
              <a:ext cx="93235" cy="93235"/>
            </a:xfrm>
            <a:prstGeom prst="ellipse">
              <a:avLst/>
            </a:prstGeom>
            <a:noFill/>
            <a:ln w="19050">
              <a:solidFill>
                <a:srgbClr val="FA7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1" name="直接连接符 260"/>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62" name="文本框 94"/>
          <p:cNvSpPr txBox="1"/>
          <p:nvPr/>
        </p:nvSpPr>
        <p:spPr>
          <a:xfrm>
            <a:off x="9094370" y="4437112"/>
            <a:ext cx="1576109" cy="384810"/>
          </a:xfrm>
          <a:prstGeom prst="rect">
            <a:avLst/>
          </a:prstGeom>
          <a:noFill/>
        </p:spPr>
        <p:txBody>
          <a:bodyPr wrap="square" rtlCol="0">
            <a:spAutoFit/>
          </a:bodyPr>
          <a:lstStyle/>
          <a:p>
            <a:r>
              <a:rPr b="1" dirty="0">
                <a:solidFill>
                  <a:srgbClr val="FA783A"/>
                </a:solidFill>
                <a:latin typeface="Impact MT Std" pitchFamily="34" charset="0"/>
                <a:ea typeface="微软雅黑" panose="020B0503020204020204" pitchFamily="34" charset="-122"/>
              </a:rPr>
              <a:t>此处添加标题</a:t>
            </a:r>
          </a:p>
        </p:txBody>
      </p:sp>
      <p:sp>
        <p:nvSpPr>
          <p:cNvPr id="263" name="文本框 95"/>
          <p:cNvSpPr txBox="1"/>
          <p:nvPr/>
        </p:nvSpPr>
        <p:spPr>
          <a:xfrm>
            <a:off x="9094370" y="4752636"/>
            <a:ext cx="2114798" cy="731520"/>
          </a:xfrm>
          <a:prstGeom prst="rect">
            <a:avLst/>
          </a:prstGeom>
          <a:noFill/>
        </p:spPr>
        <p:txBody>
          <a:bodyPr wrap="square" rtlCol="0">
            <a:spAutoFit/>
          </a:bodyPr>
          <a:lstStyle/>
          <a:p>
            <a:pPr>
              <a:lnSpc>
                <a:spcPct val="150000"/>
              </a:lnSpc>
            </a:pPr>
            <a:r>
              <a:rPr sz="14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0-#ppt_w/2"/>
                                          </p:val>
                                        </p:tav>
                                        <p:tav tm="100000">
                                          <p:val>
                                            <p:strVal val="#ppt_x"/>
                                          </p:val>
                                        </p:tav>
                                      </p:tavLst>
                                    </p:anim>
                                    <p:anim calcmode="lin" valueType="num">
                                      <p:cBhvr additive="base">
                                        <p:cTn id="16" dur="500" fill="hold"/>
                                        <p:tgtEl>
                                          <p:spTgt spid="6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78"/>
                                        </p:tgtEl>
                                        <p:attrNameLst>
                                          <p:attrName>style.visibility</p:attrName>
                                        </p:attrNameLst>
                                      </p:cBhvr>
                                      <p:to>
                                        <p:strVal val="visible"/>
                                      </p:to>
                                    </p:set>
                                    <p:animEffect transition="in" filter="wipe(left)">
                                      <p:cBhvr>
                                        <p:cTn id="26" dur="500"/>
                                        <p:tgtEl>
                                          <p:spTgt spid="178"/>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83"/>
                                        </p:tgtEl>
                                        <p:attrNameLst>
                                          <p:attrName>style.visibility</p:attrName>
                                        </p:attrNameLst>
                                      </p:cBhvr>
                                      <p:to>
                                        <p:strVal val="visible"/>
                                      </p:to>
                                    </p:set>
                                    <p:animEffect transition="in" filter="fade">
                                      <p:cBhvr>
                                        <p:cTn id="30" dur="500"/>
                                        <p:tgtEl>
                                          <p:spTgt spid="183"/>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28"/>
                                        </p:tgtEl>
                                        <p:attrNameLst>
                                          <p:attrName>style.visibility</p:attrName>
                                        </p:attrNameLst>
                                      </p:cBhvr>
                                      <p:to>
                                        <p:strVal val="visible"/>
                                      </p:to>
                                    </p:set>
                                    <p:animEffect transition="in" filter="wipe(up)">
                                      <p:cBhvr>
                                        <p:cTn id="34" dur="500"/>
                                        <p:tgtEl>
                                          <p:spTgt spid="228"/>
                                        </p:tgtEl>
                                      </p:cBhvr>
                                    </p:animEffect>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232"/>
                                        </p:tgtEl>
                                        <p:attrNameLst>
                                          <p:attrName>style.visibility</p:attrName>
                                        </p:attrNameLst>
                                      </p:cBhvr>
                                      <p:to>
                                        <p:strVal val="visible"/>
                                      </p:to>
                                    </p:set>
                                    <p:anim calcmode="lin" valueType="num">
                                      <p:cBhvr additive="base">
                                        <p:cTn id="38" dur="500" fill="hold"/>
                                        <p:tgtEl>
                                          <p:spTgt spid="232"/>
                                        </p:tgtEl>
                                        <p:attrNameLst>
                                          <p:attrName>ppt_x</p:attrName>
                                        </p:attrNameLst>
                                      </p:cBhvr>
                                      <p:tavLst>
                                        <p:tav tm="0">
                                          <p:val>
                                            <p:strVal val="#ppt_x"/>
                                          </p:val>
                                        </p:tav>
                                        <p:tav tm="100000">
                                          <p:val>
                                            <p:strVal val="#ppt_x"/>
                                          </p:val>
                                        </p:tav>
                                      </p:tavLst>
                                    </p:anim>
                                    <p:anim calcmode="lin" valueType="num">
                                      <p:cBhvr additive="base">
                                        <p:cTn id="39" dur="500" fill="hold"/>
                                        <p:tgtEl>
                                          <p:spTgt spid="232"/>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33"/>
                                        </p:tgtEl>
                                        <p:attrNameLst>
                                          <p:attrName>style.visibility</p:attrName>
                                        </p:attrNameLst>
                                      </p:cBhvr>
                                      <p:to>
                                        <p:strVal val="visible"/>
                                      </p:to>
                                    </p:set>
                                    <p:anim calcmode="lin" valueType="num">
                                      <p:cBhvr additive="base">
                                        <p:cTn id="43" dur="500" fill="hold"/>
                                        <p:tgtEl>
                                          <p:spTgt spid="233"/>
                                        </p:tgtEl>
                                        <p:attrNameLst>
                                          <p:attrName>ppt_x</p:attrName>
                                        </p:attrNameLst>
                                      </p:cBhvr>
                                      <p:tavLst>
                                        <p:tav tm="0">
                                          <p:val>
                                            <p:strVal val="#ppt_x"/>
                                          </p:val>
                                        </p:tav>
                                        <p:tav tm="100000">
                                          <p:val>
                                            <p:strVal val="#ppt_x"/>
                                          </p:val>
                                        </p:tav>
                                      </p:tavLst>
                                    </p:anim>
                                    <p:anim calcmode="lin" valueType="num">
                                      <p:cBhvr additive="base">
                                        <p:cTn id="44" dur="500" fill="hold"/>
                                        <p:tgtEl>
                                          <p:spTgt spid="233"/>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179"/>
                                        </p:tgtEl>
                                        <p:attrNameLst>
                                          <p:attrName>style.visibility</p:attrName>
                                        </p:attrNameLst>
                                      </p:cBhvr>
                                      <p:to>
                                        <p:strVal val="visible"/>
                                      </p:to>
                                    </p:set>
                                    <p:animEffect transition="in" filter="wipe(left)">
                                      <p:cBhvr>
                                        <p:cTn id="48" dur="500"/>
                                        <p:tgtEl>
                                          <p:spTgt spid="179"/>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84"/>
                                        </p:tgtEl>
                                        <p:attrNameLst>
                                          <p:attrName>style.visibility</p:attrName>
                                        </p:attrNameLst>
                                      </p:cBhvr>
                                      <p:to>
                                        <p:strVal val="visible"/>
                                      </p:to>
                                    </p:set>
                                    <p:animEffect transition="in" filter="fade">
                                      <p:cBhvr>
                                        <p:cTn id="52" dur="500"/>
                                        <p:tgtEl>
                                          <p:spTgt spid="184"/>
                                        </p:tgtEl>
                                      </p:cBhvr>
                                    </p:animEffect>
                                  </p:childTnLst>
                                </p:cTn>
                              </p:par>
                            </p:childTnLst>
                          </p:cTn>
                        </p:par>
                        <p:par>
                          <p:cTn id="53" fill="hold">
                            <p:stCondLst>
                              <p:cond delay="4500"/>
                            </p:stCondLst>
                            <p:childTnLst>
                              <p:par>
                                <p:cTn id="54" presetID="22" presetClass="entr" presetSubtype="4" fill="hold" nodeType="afterEffect">
                                  <p:stCondLst>
                                    <p:cond delay="0"/>
                                  </p:stCondLst>
                                  <p:childTnLst>
                                    <p:set>
                                      <p:cBhvr>
                                        <p:cTn id="55" dur="1" fill="hold">
                                          <p:stCondLst>
                                            <p:cond delay="0"/>
                                          </p:stCondLst>
                                        </p:cTn>
                                        <p:tgtEl>
                                          <p:spTgt spid="240"/>
                                        </p:tgtEl>
                                        <p:attrNameLst>
                                          <p:attrName>style.visibility</p:attrName>
                                        </p:attrNameLst>
                                      </p:cBhvr>
                                      <p:to>
                                        <p:strVal val="visible"/>
                                      </p:to>
                                    </p:set>
                                    <p:animEffect transition="in" filter="wipe(down)">
                                      <p:cBhvr>
                                        <p:cTn id="56" dur="500"/>
                                        <p:tgtEl>
                                          <p:spTgt spid="240"/>
                                        </p:tgtEl>
                                      </p:cBhvr>
                                    </p:animEffect>
                                  </p:childTnLst>
                                </p:cTn>
                              </p:par>
                            </p:childTnLst>
                          </p:cTn>
                        </p:par>
                        <p:par>
                          <p:cTn id="57" fill="hold">
                            <p:stCondLst>
                              <p:cond delay="5000"/>
                            </p:stCondLst>
                            <p:childTnLst>
                              <p:par>
                                <p:cTn id="58" presetID="2" presetClass="entr" presetSubtype="4" fill="hold" grpId="0" nodeType="afterEffect">
                                  <p:stCondLst>
                                    <p:cond delay="0"/>
                                  </p:stCondLst>
                                  <p:childTnLst>
                                    <p:set>
                                      <p:cBhvr>
                                        <p:cTn id="59" dur="1" fill="hold">
                                          <p:stCondLst>
                                            <p:cond delay="0"/>
                                          </p:stCondLst>
                                        </p:cTn>
                                        <p:tgtEl>
                                          <p:spTgt spid="244"/>
                                        </p:tgtEl>
                                        <p:attrNameLst>
                                          <p:attrName>style.visibility</p:attrName>
                                        </p:attrNameLst>
                                      </p:cBhvr>
                                      <p:to>
                                        <p:strVal val="visible"/>
                                      </p:to>
                                    </p:set>
                                    <p:anim calcmode="lin" valueType="num">
                                      <p:cBhvr additive="base">
                                        <p:cTn id="60" dur="500" fill="hold"/>
                                        <p:tgtEl>
                                          <p:spTgt spid="244"/>
                                        </p:tgtEl>
                                        <p:attrNameLst>
                                          <p:attrName>ppt_x</p:attrName>
                                        </p:attrNameLst>
                                      </p:cBhvr>
                                      <p:tavLst>
                                        <p:tav tm="0">
                                          <p:val>
                                            <p:strVal val="#ppt_x"/>
                                          </p:val>
                                        </p:tav>
                                        <p:tav tm="100000">
                                          <p:val>
                                            <p:strVal val="#ppt_x"/>
                                          </p:val>
                                        </p:tav>
                                      </p:tavLst>
                                    </p:anim>
                                    <p:anim calcmode="lin" valueType="num">
                                      <p:cBhvr additive="base">
                                        <p:cTn id="61" dur="500" fill="hold"/>
                                        <p:tgtEl>
                                          <p:spTgt spid="244"/>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2" presetClass="entr" presetSubtype="4" fill="hold" grpId="0" nodeType="afterEffect">
                                  <p:stCondLst>
                                    <p:cond delay="0"/>
                                  </p:stCondLst>
                                  <p:childTnLst>
                                    <p:set>
                                      <p:cBhvr>
                                        <p:cTn id="64" dur="1" fill="hold">
                                          <p:stCondLst>
                                            <p:cond delay="0"/>
                                          </p:stCondLst>
                                        </p:cTn>
                                        <p:tgtEl>
                                          <p:spTgt spid="245"/>
                                        </p:tgtEl>
                                        <p:attrNameLst>
                                          <p:attrName>style.visibility</p:attrName>
                                        </p:attrNameLst>
                                      </p:cBhvr>
                                      <p:to>
                                        <p:strVal val="visible"/>
                                      </p:to>
                                    </p:set>
                                    <p:anim calcmode="lin" valueType="num">
                                      <p:cBhvr additive="base">
                                        <p:cTn id="65" dur="500" fill="hold"/>
                                        <p:tgtEl>
                                          <p:spTgt spid="245"/>
                                        </p:tgtEl>
                                        <p:attrNameLst>
                                          <p:attrName>ppt_x</p:attrName>
                                        </p:attrNameLst>
                                      </p:cBhvr>
                                      <p:tavLst>
                                        <p:tav tm="0">
                                          <p:val>
                                            <p:strVal val="#ppt_x"/>
                                          </p:val>
                                        </p:tav>
                                        <p:tav tm="100000">
                                          <p:val>
                                            <p:strVal val="#ppt_x"/>
                                          </p:val>
                                        </p:tav>
                                      </p:tavLst>
                                    </p:anim>
                                    <p:anim calcmode="lin" valueType="num">
                                      <p:cBhvr additive="base">
                                        <p:cTn id="66" dur="500" fill="hold"/>
                                        <p:tgtEl>
                                          <p:spTgt spid="245"/>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180"/>
                                        </p:tgtEl>
                                        <p:attrNameLst>
                                          <p:attrName>style.visibility</p:attrName>
                                        </p:attrNameLst>
                                      </p:cBhvr>
                                      <p:to>
                                        <p:strVal val="visible"/>
                                      </p:to>
                                    </p:set>
                                    <p:animEffect transition="in" filter="wipe(left)">
                                      <p:cBhvr>
                                        <p:cTn id="70" dur="500"/>
                                        <p:tgtEl>
                                          <p:spTgt spid="180"/>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5"/>
                                        </p:tgtEl>
                                        <p:attrNameLst>
                                          <p:attrName>style.visibility</p:attrName>
                                        </p:attrNameLst>
                                      </p:cBhvr>
                                      <p:to>
                                        <p:strVal val="visible"/>
                                      </p:to>
                                    </p:set>
                                    <p:animEffect transition="in" filter="fade">
                                      <p:cBhvr>
                                        <p:cTn id="74" dur="500"/>
                                        <p:tgtEl>
                                          <p:spTgt spid="185"/>
                                        </p:tgtEl>
                                      </p:cBhvr>
                                    </p:animEffect>
                                  </p:childTnLst>
                                </p:cTn>
                              </p:par>
                            </p:childTnLst>
                          </p:cTn>
                        </p:par>
                        <p:par>
                          <p:cTn id="75" fill="hold">
                            <p:stCondLst>
                              <p:cond delay="7000"/>
                            </p:stCondLst>
                            <p:childTnLst>
                              <p:par>
                                <p:cTn id="76" presetID="22" presetClass="entr" presetSubtype="1" fill="hold" nodeType="afterEffect">
                                  <p:stCondLst>
                                    <p:cond delay="0"/>
                                  </p:stCondLst>
                                  <p:childTnLst>
                                    <p:set>
                                      <p:cBhvr>
                                        <p:cTn id="77" dur="1" fill="hold">
                                          <p:stCondLst>
                                            <p:cond delay="0"/>
                                          </p:stCondLst>
                                        </p:cTn>
                                        <p:tgtEl>
                                          <p:spTgt spid="246"/>
                                        </p:tgtEl>
                                        <p:attrNameLst>
                                          <p:attrName>style.visibility</p:attrName>
                                        </p:attrNameLst>
                                      </p:cBhvr>
                                      <p:to>
                                        <p:strVal val="visible"/>
                                      </p:to>
                                    </p:set>
                                    <p:animEffect transition="in" filter="wipe(up)">
                                      <p:cBhvr>
                                        <p:cTn id="78" dur="500"/>
                                        <p:tgtEl>
                                          <p:spTgt spid="246"/>
                                        </p:tgtEl>
                                      </p:cBhvr>
                                    </p:animEffect>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50"/>
                                        </p:tgtEl>
                                        <p:attrNameLst>
                                          <p:attrName>style.visibility</p:attrName>
                                        </p:attrNameLst>
                                      </p:cBhvr>
                                      <p:to>
                                        <p:strVal val="visible"/>
                                      </p:to>
                                    </p:set>
                                    <p:anim calcmode="lin" valueType="num">
                                      <p:cBhvr additive="base">
                                        <p:cTn id="82" dur="500" fill="hold"/>
                                        <p:tgtEl>
                                          <p:spTgt spid="250"/>
                                        </p:tgtEl>
                                        <p:attrNameLst>
                                          <p:attrName>ppt_x</p:attrName>
                                        </p:attrNameLst>
                                      </p:cBhvr>
                                      <p:tavLst>
                                        <p:tav tm="0">
                                          <p:val>
                                            <p:strVal val="#ppt_x"/>
                                          </p:val>
                                        </p:tav>
                                        <p:tav tm="100000">
                                          <p:val>
                                            <p:strVal val="#ppt_x"/>
                                          </p:val>
                                        </p:tav>
                                      </p:tavLst>
                                    </p:anim>
                                    <p:anim calcmode="lin" valueType="num">
                                      <p:cBhvr additive="base">
                                        <p:cTn id="83" dur="500" fill="hold"/>
                                        <p:tgtEl>
                                          <p:spTgt spid="25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51"/>
                                        </p:tgtEl>
                                        <p:attrNameLst>
                                          <p:attrName>style.visibility</p:attrName>
                                        </p:attrNameLst>
                                      </p:cBhvr>
                                      <p:to>
                                        <p:strVal val="visible"/>
                                      </p:to>
                                    </p:set>
                                    <p:anim calcmode="lin" valueType="num">
                                      <p:cBhvr additive="base">
                                        <p:cTn id="87" dur="500" fill="hold"/>
                                        <p:tgtEl>
                                          <p:spTgt spid="251"/>
                                        </p:tgtEl>
                                        <p:attrNameLst>
                                          <p:attrName>ppt_x</p:attrName>
                                        </p:attrNameLst>
                                      </p:cBhvr>
                                      <p:tavLst>
                                        <p:tav tm="0">
                                          <p:val>
                                            <p:strVal val="#ppt_x"/>
                                          </p:val>
                                        </p:tav>
                                        <p:tav tm="100000">
                                          <p:val>
                                            <p:strVal val="#ppt_x"/>
                                          </p:val>
                                        </p:tav>
                                      </p:tavLst>
                                    </p:anim>
                                    <p:anim calcmode="lin" valueType="num">
                                      <p:cBhvr additive="base">
                                        <p:cTn id="88" dur="500" fill="hold"/>
                                        <p:tgtEl>
                                          <p:spTgt spid="251"/>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2" presetClass="entr" presetSubtype="8" fill="hold" grpId="0" nodeType="afterEffect">
                                  <p:stCondLst>
                                    <p:cond delay="0"/>
                                  </p:stCondLst>
                                  <p:childTnLst>
                                    <p:set>
                                      <p:cBhvr>
                                        <p:cTn id="91" dur="1" fill="hold">
                                          <p:stCondLst>
                                            <p:cond delay="0"/>
                                          </p:stCondLst>
                                        </p:cTn>
                                        <p:tgtEl>
                                          <p:spTgt spid="181"/>
                                        </p:tgtEl>
                                        <p:attrNameLst>
                                          <p:attrName>style.visibility</p:attrName>
                                        </p:attrNameLst>
                                      </p:cBhvr>
                                      <p:to>
                                        <p:strVal val="visible"/>
                                      </p:to>
                                    </p:set>
                                    <p:animEffect transition="in" filter="wipe(left)">
                                      <p:cBhvr>
                                        <p:cTn id="92" dur="500"/>
                                        <p:tgtEl>
                                          <p:spTgt spid="181"/>
                                        </p:tgtEl>
                                      </p:cBhvr>
                                    </p:animEffect>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186"/>
                                        </p:tgtEl>
                                        <p:attrNameLst>
                                          <p:attrName>style.visibility</p:attrName>
                                        </p:attrNameLst>
                                      </p:cBhvr>
                                      <p:to>
                                        <p:strVal val="visible"/>
                                      </p:to>
                                    </p:set>
                                    <p:animEffect transition="in" filter="fade">
                                      <p:cBhvr>
                                        <p:cTn id="96" dur="500"/>
                                        <p:tgtEl>
                                          <p:spTgt spid="186"/>
                                        </p:tgtEl>
                                      </p:cBhvr>
                                    </p:animEffect>
                                  </p:childTnLst>
                                </p:cTn>
                              </p:par>
                            </p:childTnLst>
                          </p:cTn>
                        </p:par>
                        <p:par>
                          <p:cTn id="97" fill="hold">
                            <p:stCondLst>
                              <p:cond delay="9500"/>
                            </p:stCondLst>
                            <p:childTnLst>
                              <p:par>
                                <p:cTn id="98" presetID="22" presetClass="entr" presetSubtype="4" fill="hold" nodeType="afterEffect">
                                  <p:stCondLst>
                                    <p:cond delay="0"/>
                                  </p:stCondLst>
                                  <p:childTnLst>
                                    <p:set>
                                      <p:cBhvr>
                                        <p:cTn id="99" dur="1" fill="hold">
                                          <p:stCondLst>
                                            <p:cond delay="0"/>
                                          </p:stCondLst>
                                        </p:cTn>
                                        <p:tgtEl>
                                          <p:spTgt spid="252"/>
                                        </p:tgtEl>
                                        <p:attrNameLst>
                                          <p:attrName>style.visibility</p:attrName>
                                        </p:attrNameLst>
                                      </p:cBhvr>
                                      <p:to>
                                        <p:strVal val="visible"/>
                                      </p:to>
                                    </p:set>
                                    <p:animEffect transition="in" filter="wipe(down)">
                                      <p:cBhvr>
                                        <p:cTn id="100" dur="500"/>
                                        <p:tgtEl>
                                          <p:spTgt spid="252"/>
                                        </p:tgtEl>
                                      </p:cBhvr>
                                    </p:animEffect>
                                  </p:childTnLst>
                                </p:cTn>
                              </p:par>
                            </p:childTnLst>
                          </p:cTn>
                        </p:par>
                        <p:par>
                          <p:cTn id="101" fill="hold">
                            <p:stCondLst>
                              <p:cond delay="10000"/>
                            </p:stCondLst>
                            <p:childTnLst>
                              <p:par>
                                <p:cTn id="102" presetID="2" presetClass="entr" presetSubtype="4" fill="hold" grpId="0" nodeType="afterEffect">
                                  <p:stCondLst>
                                    <p:cond delay="0"/>
                                  </p:stCondLst>
                                  <p:childTnLst>
                                    <p:set>
                                      <p:cBhvr>
                                        <p:cTn id="103" dur="1" fill="hold">
                                          <p:stCondLst>
                                            <p:cond delay="0"/>
                                          </p:stCondLst>
                                        </p:cTn>
                                        <p:tgtEl>
                                          <p:spTgt spid="256"/>
                                        </p:tgtEl>
                                        <p:attrNameLst>
                                          <p:attrName>style.visibility</p:attrName>
                                        </p:attrNameLst>
                                      </p:cBhvr>
                                      <p:to>
                                        <p:strVal val="visible"/>
                                      </p:to>
                                    </p:set>
                                    <p:anim calcmode="lin" valueType="num">
                                      <p:cBhvr additive="base">
                                        <p:cTn id="104" dur="500" fill="hold"/>
                                        <p:tgtEl>
                                          <p:spTgt spid="256"/>
                                        </p:tgtEl>
                                        <p:attrNameLst>
                                          <p:attrName>ppt_x</p:attrName>
                                        </p:attrNameLst>
                                      </p:cBhvr>
                                      <p:tavLst>
                                        <p:tav tm="0">
                                          <p:val>
                                            <p:strVal val="#ppt_x"/>
                                          </p:val>
                                        </p:tav>
                                        <p:tav tm="100000">
                                          <p:val>
                                            <p:strVal val="#ppt_x"/>
                                          </p:val>
                                        </p:tav>
                                      </p:tavLst>
                                    </p:anim>
                                    <p:anim calcmode="lin" valueType="num">
                                      <p:cBhvr additive="base">
                                        <p:cTn id="105" dur="500" fill="hold"/>
                                        <p:tgtEl>
                                          <p:spTgt spid="256"/>
                                        </p:tgtEl>
                                        <p:attrNameLst>
                                          <p:attrName>ppt_y</p:attrName>
                                        </p:attrNameLst>
                                      </p:cBhvr>
                                      <p:tavLst>
                                        <p:tav tm="0">
                                          <p:val>
                                            <p:strVal val="1+#ppt_h/2"/>
                                          </p:val>
                                        </p:tav>
                                        <p:tav tm="100000">
                                          <p:val>
                                            <p:strVal val="#ppt_y"/>
                                          </p:val>
                                        </p:tav>
                                      </p:tavLst>
                                    </p:anim>
                                  </p:childTnLst>
                                </p:cTn>
                              </p:par>
                            </p:childTnLst>
                          </p:cTn>
                        </p:par>
                        <p:par>
                          <p:cTn id="106" fill="hold">
                            <p:stCondLst>
                              <p:cond delay="10500"/>
                            </p:stCondLst>
                            <p:childTnLst>
                              <p:par>
                                <p:cTn id="107" presetID="2" presetClass="entr" presetSubtype="4" fill="hold" grpId="0" nodeType="afterEffect">
                                  <p:stCondLst>
                                    <p:cond delay="0"/>
                                  </p:stCondLst>
                                  <p:childTnLst>
                                    <p:set>
                                      <p:cBhvr>
                                        <p:cTn id="108" dur="1" fill="hold">
                                          <p:stCondLst>
                                            <p:cond delay="0"/>
                                          </p:stCondLst>
                                        </p:cTn>
                                        <p:tgtEl>
                                          <p:spTgt spid="257"/>
                                        </p:tgtEl>
                                        <p:attrNameLst>
                                          <p:attrName>style.visibility</p:attrName>
                                        </p:attrNameLst>
                                      </p:cBhvr>
                                      <p:to>
                                        <p:strVal val="visible"/>
                                      </p:to>
                                    </p:set>
                                    <p:anim calcmode="lin" valueType="num">
                                      <p:cBhvr additive="base">
                                        <p:cTn id="109" dur="500" fill="hold"/>
                                        <p:tgtEl>
                                          <p:spTgt spid="257"/>
                                        </p:tgtEl>
                                        <p:attrNameLst>
                                          <p:attrName>ppt_x</p:attrName>
                                        </p:attrNameLst>
                                      </p:cBhvr>
                                      <p:tavLst>
                                        <p:tav tm="0">
                                          <p:val>
                                            <p:strVal val="#ppt_x"/>
                                          </p:val>
                                        </p:tav>
                                        <p:tav tm="100000">
                                          <p:val>
                                            <p:strVal val="#ppt_x"/>
                                          </p:val>
                                        </p:tav>
                                      </p:tavLst>
                                    </p:anim>
                                    <p:anim calcmode="lin" valueType="num">
                                      <p:cBhvr additive="base">
                                        <p:cTn id="110" dur="500" fill="hold"/>
                                        <p:tgtEl>
                                          <p:spTgt spid="257"/>
                                        </p:tgtEl>
                                        <p:attrNameLst>
                                          <p:attrName>ppt_y</p:attrName>
                                        </p:attrNameLst>
                                      </p:cBhvr>
                                      <p:tavLst>
                                        <p:tav tm="0">
                                          <p:val>
                                            <p:strVal val="1+#ppt_h/2"/>
                                          </p:val>
                                        </p:tav>
                                        <p:tav tm="100000">
                                          <p:val>
                                            <p:strVal val="#ppt_y"/>
                                          </p:val>
                                        </p:tav>
                                      </p:tavLst>
                                    </p:anim>
                                  </p:childTnLst>
                                </p:cTn>
                              </p:par>
                            </p:childTnLst>
                          </p:cTn>
                        </p:par>
                        <p:par>
                          <p:cTn id="111" fill="hold">
                            <p:stCondLst>
                              <p:cond delay="11000"/>
                            </p:stCondLst>
                            <p:childTnLst>
                              <p:par>
                                <p:cTn id="112" presetID="22" presetClass="entr" presetSubtype="8" fill="hold" grpId="0" nodeType="afterEffect">
                                  <p:stCondLst>
                                    <p:cond delay="0"/>
                                  </p:stCondLst>
                                  <p:childTnLst>
                                    <p:set>
                                      <p:cBhvr>
                                        <p:cTn id="113" dur="1" fill="hold">
                                          <p:stCondLst>
                                            <p:cond delay="0"/>
                                          </p:stCondLst>
                                        </p:cTn>
                                        <p:tgtEl>
                                          <p:spTgt spid="182"/>
                                        </p:tgtEl>
                                        <p:attrNameLst>
                                          <p:attrName>style.visibility</p:attrName>
                                        </p:attrNameLst>
                                      </p:cBhvr>
                                      <p:to>
                                        <p:strVal val="visible"/>
                                      </p:to>
                                    </p:set>
                                    <p:animEffect transition="in" filter="wipe(left)">
                                      <p:cBhvr>
                                        <p:cTn id="114" dur="500"/>
                                        <p:tgtEl>
                                          <p:spTgt spid="182"/>
                                        </p:tgtEl>
                                      </p:cBhvr>
                                    </p:animEffect>
                                  </p:childTnLst>
                                </p:cTn>
                              </p:par>
                            </p:childTnLst>
                          </p:cTn>
                        </p:par>
                        <p:par>
                          <p:cTn id="115" fill="hold">
                            <p:stCondLst>
                              <p:cond delay="11500"/>
                            </p:stCondLst>
                            <p:childTnLst>
                              <p:par>
                                <p:cTn id="116" presetID="10" presetClass="entr" presetSubtype="0" fill="hold" grpId="0" nodeType="afterEffect">
                                  <p:stCondLst>
                                    <p:cond delay="0"/>
                                  </p:stCondLst>
                                  <p:childTnLst>
                                    <p:set>
                                      <p:cBhvr>
                                        <p:cTn id="117" dur="1" fill="hold">
                                          <p:stCondLst>
                                            <p:cond delay="0"/>
                                          </p:stCondLst>
                                        </p:cTn>
                                        <p:tgtEl>
                                          <p:spTgt spid="187"/>
                                        </p:tgtEl>
                                        <p:attrNameLst>
                                          <p:attrName>style.visibility</p:attrName>
                                        </p:attrNameLst>
                                      </p:cBhvr>
                                      <p:to>
                                        <p:strVal val="visible"/>
                                      </p:to>
                                    </p:set>
                                    <p:animEffect transition="in" filter="fade">
                                      <p:cBhvr>
                                        <p:cTn id="118" dur="500"/>
                                        <p:tgtEl>
                                          <p:spTgt spid="187"/>
                                        </p:tgtEl>
                                      </p:cBhvr>
                                    </p:animEffect>
                                  </p:childTnLst>
                                </p:cTn>
                              </p:par>
                            </p:childTnLst>
                          </p:cTn>
                        </p:par>
                        <p:par>
                          <p:cTn id="119" fill="hold">
                            <p:stCondLst>
                              <p:cond delay="12000"/>
                            </p:stCondLst>
                            <p:childTnLst>
                              <p:par>
                                <p:cTn id="120" presetID="22" presetClass="entr" presetSubtype="1" fill="hold" nodeType="afterEffect">
                                  <p:stCondLst>
                                    <p:cond delay="0"/>
                                  </p:stCondLst>
                                  <p:childTnLst>
                                    <p:set>
                                      <p:cBhvr>
                                        <p:cTn id="121" dur="1" fill="hold">
                                          <p:stCondLst>
                                            <p:cond delay="0"/>
                                          </p:stCondLst>
                                        </p:cTn>
                                        <p:tgtEl>
                                          <p:spTgt spid="258"/>
                                        </p:tgtEl>
                                        <p:attrNameLst>
                                          <p:attrName>style.visibility</p:attrName>
                                        </p:attrNameLst>
                                      </p:cBhvr>
                                      <p:to>
                                        <p:strVal val="visible"/>
                                      </p:to>
                                    </p:set>
                                    <p:animEffect transition="in" filter="wipe(up)">
                                      <p:cBhvr>
                                        <p:cTn id="122" dur="500"/>
                                        <p:tgtEl>
                                          <p:spTgt spid="25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262"/>
                                        </p:tgtEl>
                                        <p:attrNameLst>
                                          <p:attrName>style.visibility</p:attrName>
                                        </p:attrNameLst>
                                      </p:cBhvr>
                                      <p:to>
                                        <p:strVal val="visible"/>
                                      </p:to>
                                    </p:set>
                                    <p:anim calcmode="lin" valueType="num">
                                      <p:cBhvr additive="base">
                                        <p:cTn id="126" dur="500" fill="hold"/>
                                        <p:tgtEl>
                                          <p:spTgt spid="262"/>
                                        </p:tgtEl>
                                        <p:attrNameLst>
                                          <p:attrName>ppt_x</p:attrName>
                                        </p:attrNameLst>
                                      </p:cBhvr>
                                      <p:tavLst>
                                        <p:tav tm="0">
                                          <p:val>
                                            <p:strVal val="#ppt_x"/>
                                          </p:val>
                                        </p:tav>
                                        <p:tav tm="100000">
                                          <p:val>
                                            <p:strVal val="#ppt_x"/>
                                          </p:val>
                                        </p:tav>
                                      </p:tavLst>
                                    </p:anim>
                                    <p:anim calcmode="lin" valueType="num">
                                      <p:cBhvr additive="base">
                                        <p:cTn id="127" dur="500" fill="hold"/>
                                        <p:tgtEl>
                                          <p:spTgt spid="262"/>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263"/>
                                        </p:tgtEl>
                                        <p:attrNameLst>
                                          <p:attrName>style.visibility</p:attrName>
                                        </p:attrNameLst>
                                      </p:cBhvr>
                                      <p:to>
                                        <p:strVal val="visible"/>
                                      </p:to>
                                    </p:set>
                                    <p:anim calcmode="lin" valueType="num">
                                      <p:cBhvr additive="base">
                                        <p:cTn id="131" dur="500" fill="hold"/>
                                        <p:tgtEl>
                                          <p:spTgt spid="263"/>
                                        </p:tgtEl>
                                        <p:attrNameLst>
                                          <p:attrName>ppt_x</p:attrName>
                                        </p:attrNameLst>
                                      </p:cBhvr>
                                      <p:tavLst>
                                        <p:tav tm="0">
                                          <p:val>
                                            <p:strVal val="#ppt_x"/>
                                          </p:val>
                                        </p:tav>
                                        <p:tav tm="100000">
                                          <p:val>
                                            <p:strVal val="#ppt_x"/>
                                          </p:val>
                                        </p:tav>
                                      </p:tavLst>
                                    </p:anim>
                                    <p:anim calcmode="lin" valueType="num">
                                      <p:cBhvr additive="base">
                                        <p:cTn id="132" dur="500" fill="hold"/>
                                        <p:tgtEl>
                                          <p:spTgt spid="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11" grpId="0"/>
      <p:bldP spid="178" grpId="0" bldLvl="0" animBg="1"/>
      <p:bldP spid="179" grpId="0" bldLvl="0" animBg="1"/>
      <p:bldP spid="180" grpId="0" bldLvl="0" animBg="1"/>
      <p:bldP spid="181" grpId="0" bldLvl="0" animBg="1"/>
      <p:bldP spid="182" grpId="0" bldLvl="0" animBg="1"/>
      <p:bldP spid="183" grpId="0"/>
      <p:bldP spid="184" grpId="0"/>
      <p:bldP spid="185" grpId="0"/>
      <p:bldP spid="186" grpId="0"/>
      <p:bldP spid="187" grpId="0"/>
      <p:bldP spid="232" grpId="0"/>
      <p:bldP spid="233" grpId="0"/>
      <p:bldP spid="244" grpId="0"/>
      <p:bldP spid="245" grpId="0"/>
      <p:bldP spid="250" grpId="0"/>
      <p:bldP spid="251" grpId="0"/>
      <p:bldP spid="256" grpId="0"/>
      <p:bldP spid="257" grpId="0"/>
      <p:bldP spid="262" grpId="0"/>
      <p:bldP spid="2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51" name="组合 50"/>
          <p:cNvGrpSpPr/>
          <p:nvPr/>
        </p:nvGrpSpPr>
        <p:grpSpPr>
          <a:xfrm>
            <a:off x="7896800" y="341149"/>
            <a:ext cx="604358" cy="216024"/>
            <a:chOff x="264939" y="188640"/>
            <a:chExt cx="604358" cy="216024"/>
          </a:xfrm>
        </p:grpSpPr>
        <p:sp>
          <p:nvSpPr>
            <p:cNvPr id="52" name="燕尾形 51"/>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燕尾形 52"/>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燕尾形 53"/>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5" name="组合 54"/>
          <p:cNvGrpSpPr/>
          <p:nvPr/>
        </p:nvGrpSpPr>
        <p:grpSpPr>
          <a:xfrm rot="10800000">
            <a:off x="3720336" y="341149"/>
            <a:ext cx="604358" cy="216024"/>
            <a:chOff x="264939" y="188640"/>
            <a:chExt cx="604358" cy="216024"/>
          </a:xfrm>
        </p:grpSpPr>
        <p:sp>
          <p:nvSpPr>
            <p:cNvPr id="56" name="燕尾形 5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燕尾形 5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燕尾形 5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1"/>
          <p:cNvGrpSpPr/>
          <p:nvPr/>
        </p:nvGrpSpPr>
        <p:grpSpPr>
          <a:xfrm>
            <a:off x="2827458" y="4365786"/>
            <a:ext cx="6444701" cy="2163365"/>
            <a:chOff x="1685647" y="3197027"/>
            <a:chExt cx="8577897" cy="3167382"/>
          </a:xfrm>
        </p:grpSpPr>
        <p:sp>
          <p:nvSpPr>
            <p:cNvPr id="13"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1" fmla="*/ 0 w 8663676"/>
                <a:gd name="connsiteY0-2" fmla="*/ 1863059 h 1863059"/>
                <a:gd name="connsiteX1-3" fmla="*/ 966909 w 8663676"/>
                <a:gd name="connsiteY1-4" fmla="*/ 0 h 1863059"/>
                <a:gd name="connsiteX2-5" fmla="*/ 7696767 w 8663676"/>
                <a:gd name="connsiteY2-6" fmla="*/ 0 h 1863059"/>
                <a:gd name="connsiteX3-7" fmla="*/ 8663676 w 8663676"/>
                <a:gd name="connsiteY3-8" fmla="*/ 1863059 h 1863059"/>
                <a:gd name="connsiteX4-9" fmla="*/ 0 w 8663676"/>
                <a:gd name="connsiteY4-10" fmla="*/ 1863059 h 1863059"/>
                <a:gd name="connsiteX0-11" fmla="*/ 0 w 8663676"/>
                <a:gd name="connsiteY0-12" fmla="*/ 1863059 h 1863059"/>
                <a:gd name="connsiteX1-13" fmla="*/ 966909 w 8663676"/>
                <a:gd name="connsiteY1-14" fmla="*/ 0 h 1863059"/>
                <a:gd name="connsiteX2-15" fmla="*/ 7696767 w 8663676"/>
                <a:gd name="connsiteY2-16" fmla="*/ 0 h 1863059"/>
                <a:gd name="connsiteX3-17" fmla="*/ 8663676 w 8663676"/>
                <a:gd name="connsiteY3-18" fmla="*/ 1863059 h 1863059"/>
                <a:gd name="connsiteX4-19" fmla="*/ 0 w 8663676"/>
                <a:gd name="connsiteY4-20" fmla="*/ 1863059 h 1863059"/>
                <a:gd name="connsiteX0-21" fmla="*/ 0 w 8663676"/>
                <a:gd name="connsiteY0-22" fmla="*/ 1863059 h 1863059"/>
                <a:gd name="connsiteX1-23" fmla="*/ 966909 w 8663676"/>
                <a:gd name="connsiteY1-24" fmla="*/ 0 h 1863059"/>
                <a:gd name="connsiteX2-25" fmla="*/ 7696767 w 8663676"/>
                <a:gd name="connsiteY2-26" fmla="*/ 0 h 1863059"/>
                <a:gd name="connsiteX3-27" fmla="*/ 8663676 w 8663676"/>
                <a:gd name="connsiteY3-28" fmla="*/ 1863059 h 1863059"/>
                <a:gd name="connsiteX4-29" fmla="*/ 0 w 8663676"/>
                <a:gd name="connsiteY4-30" fmla="*/ 1863059 h 1863059"/>
                <a:gd name="connsiteX0-31" fmla="*/ 0 w 8663676"/>
                <a:gd name="connsiteY0-32" fmla="*/ 1863059 h 1863059"/>
                <a:gd name="connsiteX1-33" fmla="*/ 966909 w 8663676"/>
                <a:gd name="connsiteY1-34" fmla="*/ 0 h 1863059"/>
                <a:gd name="connsiteX2-35" fmla="*/ 7696767 w 8663676"/>
                <a:gd name="connsiteY2-36" fmla="*/ 0 h 1863059"/>
                <a:gd name="connsiteX3-37" fmla="*/ 8663676 w 8663676"/>
                <a:gd name="connsiteY3-38" fmla="*/ 1863059 h 1863059"/>
                <a:gd name="connsiteX4-39" fmla="*/ 0 w 8663676"/>
                <a:gd name="connsiteY4-40" fmla="*/ 1863059 h 1863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26"/>
            <p:cNvGrpSpPr>
              <a:grpSpLocks noChangeAspect="1"/>
            </p:cNvGrpSpPr>
            <p:nvPr/>
          </p:nvGrpSpPr>
          <p:grpSpPr bwMode="auto">
            <a:xfrm>
              <a:off x="2133872" y="3197027"/>
              <a:ext cx="7924257" cy="2195757"/>
              <a:chOff x="-40" y="982"/>
              <a:chExt cx="7747" cy="2356"/>
            </a:xfrm>
          </p:grpSpPr>
          <p:sp>
            <p:nvSpPr>
              <p:cNvPr id="15" name="Freeform 27"/>
              <p:cNvSpPr/>
              <p:nvPr/>
            </p:nvSpPr>
            <p:spPr bwMode="auto">
              <a:xfrm>
                <a:off x="-7" y="2540"/>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8"/>
              <p:cNvSpPr/>
              <p:nvPr/>
            </p:nvSpPr>
            <p:spPr bwMode="auto">
              <a:xfrm>
                <a:off x="21" y="1756"/>
                <a:ext cx="3821" cy="1066"/>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9"/>
              <p:cNvSpPr/>
              <p:nvPr/>
            </p:nvSpPr>
            <p:spPr bwMode="auto">
              <a:xfrm>
                <a:off x="3845" y="1801"/>
                <a:ext cx="3679"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
              <p:cNvSpPr/>
              <p:nvPr/>
            </p:nvSpPr>
            <p:spPr bwMode="auto">
              <a:xfrm>
                <a:off x="130" y="1761"/>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1"/>
              <p:cNvSpPr/>
              <p:nvPr/>
            </p:nvSpPr>
            <p:spPr bwMode="auto">
              <a:xfrm>
                <a:off x="-40" y="2630"/>
                <a:ext cx="3882" cy="689"/>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2"/>
              <p:cNvSpPr/>
              <p:nvPr/>
            </p:nvSpPr>
            <p:spPr bwMode="auto">
              <a:xfrm>
                <a:off x="3890" y="1801"/>
                <a:ext cx="3757" cy="1009"/>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3"/>
              <p:cNvSpPr/>
              <p:nvPr/>
            </p:nvSpPr>
            <p:spPr bwMode="auto">
              <a:xfrm>
                <a:off x="3879" y="2526"/>
                <a:ext cx="3828"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
              <p:cNvSpPr/>
              <p:nvPr/>
            </p:nvSpPr>
            <p:spPr bwMode="auto">
              <a:xfrm>
                <a:off x="317" y="2647"/>
                <a:ext cx="3457" cy="161"/>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5"/>
              <p:cNvSpPr/>
              <p:nvPr/>
            </p:nvSpPr>
            <p:spPr bwMode="auto">
              <a:xfrm>
                <a:off x="698" y="2666"/>
                <a:ext cx="3031" cy="139"/>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6"/>
              <p:cNvSpPr/>
              <p:nvPr/>
            </p:nvSpPr>
            <p:spPr bwMode="auto">
              <a:xfrm>
                <a:off x="854" y="2694"/>
                <a:ext cx="2594" cy="88"/>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
              <p:cNvSpPr/>
              <p:nvPr/>
            </p:nvSpPr>
            <p:spPr bwMode="auto">
              <a:xfrm>
                <a:off x="73" y="2739"/>
                <a:ext cx="3658" cy="119"/>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8"/>
              <p:cNvSpPr/>
              <p:nvPr/>
            </p:nvSpPr>
            <p:spPr bwMode="auto">
              <a:xfrm>
                <a:off x="3968" y="2623"/>
                <a:ext cx="3369" cy="175"/>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9"/>
              <p:cNvSpPr/>
              <p:nvPr/>
            </p:nvSpPr>
            <p:spPr bwMode="auto">
              <a:xfrm>
                <a:off x="4095" y="2687"/>
                <a:ext cx="3245" cy="92"/>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0"/>
              <p:cNvSpPr/>
              <p:nvPr/>
            </p:nvSpPr>
            <p:spPr bwMode="auto">
              <a:xfrm>
                <a:off x="4311" y="2730"/>
                <a:ext cx="2612" cy="38"/>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1"/>
              <p:cNvSpPr/>
              <p:nvPr/>
            </p:nvSpPr>
            <p:spPr bwMode="auto">
              <a:xfrm>
                <a:off x="4006" y="2777"/>
                <a:ext cx="2991" cy="85"/>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
              <p:cNvSpPr/>
              <p:nvPr/>
            </p:nvSpPr>
            <p:spPr bwMode="auto">
              <a:xfrm>
                <a:off x="3866" y="1770"/>
                <a:ext cx="3360"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3"/>
              <p:cNvSpPr/>
              <p:nvPr/>
            </p:nvSpPr>
            <p:spPr bwMode="auto">
              <a:xfrm>
                <a:off x="513" y="1737"/>
                <a:ext cx="3353" cy="1068"/>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4"/>
              <p:cNvSpPr/>
              <p:nvPr/>
            </p:nvSpPr>
            <p:spPr bwMode="auto">
              <a:xfrm>
                <a:off x="553" y="982"/>
                <a:ext cx="3323" cy="1823"/>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5"/>
              <p:cNvSpPr/>
              <p:nvPr/>
            </p:nvSpPr>
            <p:spPr bwMode="auto">
              <a:xfrm>
                <a:off x="3696" y="1043"/>
                <a:ext cx="3516" cy="1765"/>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Group 48"/>
          <p:cNvGrpSpPr>
            <a:grpSpLocks noChangeAspect="1"/>
          </p:cNvGrpSpPr>
          <p:nvPr/>
        </p:nvGrpSpPr>
        <p:grpSpPr bwMode="auto">
          <a:xfrm>
            <a:off x="1947746" y="980728"/>
            <a:ext cx="8005779" cy="3170409"/>
            <a:chOff x="-627" y="390"/>
            <a:chExt cx="8934" cy="3538"/>
          </a:xfrm>
          <a:solidFill>
            <a:srgbClr val="BFBFBF">
              <a:alpha val="58039"/>
            </a:srgbClr>
          </a:solidFill>
        </p:grpSpPr>
        <p:sp>
          <p:nvSpPr>
            <p:cNvPr id="35" name="Freeform 49"/>
            <p:cNvSpPr>
              <a:spLocks noEditPoints="1"/>
            </p:cNvSpPr>
            <p:nvPr/>
          </p:nvSpPr>
          <p:spPr bwMode="auto">
            <a:xfrm>
              <a:off x="-578" y="390"/>
              <a:ext cx="8885" cy="3538"/>
            </a:xfrm>
            <a:custGeom>
              <a:avLst/>
              <a:gdLst>
                <a:gd name="T0" fmla="*/ 2291 w 3758"/>
                <a:gd name="T1" fmla="*/ 237 h 1495"/>
                <a:gd name="T2" fmla="*/ 2322 w 3758"/>
                <a:gd name="T3" fmla="*/ 397 h 1495"/>
                <a:gd name="T4" fmla="*/ 2366 w 3758"/>
                <a:gd name="T5" fmla="*/ 228 h 1495"/>
                <a:gd name="T6" fmla="*/ 1776 w 3758"/>
                <a:gd name="T7" fmla="*/ 158 h 1495"/>
                <a:gd name="T8" fmla="*/ 1332 w 3758"/>
                <a:gd name="T9" fmla="*/ 125 h 1495"/>
                <a:gd name="T10" fmla="*/ 1806 w 3758"/>
                <a:gd name="T11" fmla="*/ 387 h 1495"/>
                <a:gd name="T12" fmla="*/ 1930 w 3758"/>
                <a:gd name="T13" fmla="*/ 436 h 1495"/>
                <a:gd name="T14" fmla="*/ 2203 w 3758"/>
                <a:gd name="T15" fmla="*/ 303 h 1495"/>
                <a:gd name="T16" fmla="*/ 1811 w 3758"/>
                <a:gd name="T17" fmla="*/ 227 h 1495"/>
                <a:gd name="T18" fmla="*/ 1453 w 3758"/>
                <a:gd name="T19" fmla="*/ 189 h 1495"/>
                <a:gd name="T20" fmla="*/ 1337 w 3758"/>
                <a:gd name="T21" fmla="*/ 97 h 1495"/>
                <a:gd name="T22" fmla="*/ 3253 w 3758"/>
                <a:gd name="T23" fmla="*/ 1486 h 1495"/>
                <a:gd name="T24" fmla="*/ 416 w 3758"/>
                <a:gd name="T25" fmla="*/ 1045 h 1495"/>
                <a:gd name="T26" fmla="*/ 679 w 3758"/>
                <a:gd name="T27" fmla="*/ 1017 h 1495"/>
                <a:gd name="T28" fmla="*/ 3144 w 3758"/>
                <a:gd name="T29" fmla="*/ 1434 h 1495"/>
                <a:gd name="T30" fmla="*/ 3273 w 3758"/>
                <a:gd name="T31" fmla="*/ 1311 h 1495"/>
                <a:gd name="T32" fmla="*/ 1549 w 3758"/>
                <a:gd name="T33" fmla="*/ 981 h 1495"/>
                <a:gd name="T34" fmla="*/ 1526 w 3758"/>
                <a:gd name="T35" fmla="*/ 976 h 1495"/>
                <a:gd name="T36" fmla="*/ 1273 w 3758"/>
                <a:gd name="T37" fmla="*/ 920 h 1495"/>
                <a:gd name="T38" fmla="*/ 1541 w 3758"/>
                <a:gd name="T39" fmla="*/ 877 h 1495"/>
                <a:gd name="T40" fmla="*/ 1502 w 3758"/>
                <a:gd name="T41" fmla="*/ 821 h 1495"/>
                <a:gd name="T42" fmla="*/ 1644 w 3758"/>
                <a:gd name="T43" fmla="*/ 671 h 1495"/>
                <a:gd name="T44" fmla="*/ 1273 w 3758"/>
                <a:gd name="T45" fmla="*/ 842 h 1495"/>
                <a:gd name="T46" fmla="*/ 1523 w 3758"/>
                <a:gd name="T47" fmla="*/ 633 h 1495"/>
                <a:gd name="T48" fmla="*/ 1737 w 3758"/>
                <a:gd name="T49" fmla="*/ 498 h 1495"/>
                <a:gd name="T50" fmla="*/ 216 w 3758"/>
                <a:gd name="T51" fmla="*/ 419 h 1495"/>
                <a:gd name="T52" fmla="*/ 484 w 3758"/>
                <a:gd name="T53" fmla="*/ 389 h 1495"/>
                <a:gd name="T54" fmla="*/ 58 w 3758"/>
                <a:gd name="T55" fmla="*/ 336 h 1495"/>
                <a:gd name="T56" fmla="*/ 3114 w 3758"/>
                <a:gd name="T57" fmla="*/ 270 h 1495"/>
                <a:gd name="T58" fmla="*/ 2938 w 3758"/>
                <a:gd name="T59" fmla="*/ 269 h 1495"/>
                <a:gd name="T60" fmla="*/ 2642 w 3758"/>
                <a:gd name="T61" fmla="*/ 239 h 1495"/>
                <a:gd name="T62" fmla="*/ 3300 w 3758"/>
                <a:gd name="T63" fmla="*/ 450 h 1495"/>
                <a:gd name="T64" fmla="*/ 2947 w 3758"/>
                <a:gd name="T65" fmla="*/ 392 h 1495"/>
                <a:gd name="T66" fmla="*/ 2990 w 3758"/>
                <a:gd name="T67" fmla="*/ 262 h 1495"/>
                <a:gd name="T68" fmla="*/ 3027 w 3758"/>
                <a:gd name="T69" fmla="*/ 176 h 1495"/>
                <a:gd name="T70" fmla="*/ 3216 w 3758"/>
                <a:gd name="T71" fmla="*/ 303 h 1495"/>
                <a:gd name="T72" fmla="*/ 3084 w 3758"/>
                <a:gd name="T73" fmla="*/ 197 h 1495"/>
                <a:gd name="T74" fmla="*/ 2770 w 3758"/>
                <a:gd name="T75" fmla="*/ 191 h 1495"/>
                <a:gd name="T76" fmla="*/ 2833 w 3758"/>
                <a:gd name="T77" fmla="*/ 173 h 1495"/>
                <a:gd name="T78" fmla="*/ 1125 w 3758"/>
                <a:gd name="T79" fmla="*/ 227 h 1495"/>
                <a:gd name="T80" fmla="*/ 1004 w 3758"/>
                <a:gd name="T81" fmla="*/ 207 h 1495"/>
                <a:gd name="T82" fmla="*/ 732 w 3758"/>
                <a:gd name="T83" fmla="*/ 292 h 1495"/>
                <a:gd name="T84" fmla="*/ 506 w 3758"/>
                <a:gd name="T85" fmla="*/ 257 h 1495"/>
                <a:gd name="T86" fmla="*/ 459 w 3758"/>
                <a:gd name="T87" fmla="*/ 423 h 1495"/>
                <a:gd name="T88" fmla="*/ 351 w 3758"/>
                <a:gd name="T89" fmla="*/ 468 h 1495"/>
                <a:gd name="T90" fmla="*/ 851 w 3758"/>
                <a:gd name="T91" fmla="*/ 182 h 1495"/>
                <a:gd name="T92" fmla="*/ 2769 w 3758"/>
                <a:gd name="T93" fmla="*/ 153 h 1495"/>
                <a:gd name="T94" fmla="*/ 3001 w 3758"/>
                <a:gd name="T95" fmla="*/ 148 h 1495"/>
                <a:gd name="T96" fmla="*/ 2760 w 3758"/>
                <a:gd name="T97" fmla="*/ 97 h 1495"/>
                <a:gd name="T98" fmla="*/ 428 w 3758"/>
                <a:gd name="T99" fmla="*/ 90 h 1495"/>
                <a:gd name="T100" fmla="*/ 896 w 3758"/>
                <a:gd name="T101" fmla="*/ 86 h 1495"/>
                <a:gd name="T102" fmla="*/ 550 w 3758"/>
                <a:gd name="T103" fmla="*/ 103 h 1495"/>
                <a:gd name="T104" fmla="*/ 1205 w 3758"/>
                <a:gd name="T105" fmla="*/ 54 h 1495"/>
                <a:gd name="T106" fmla="*/ 2950 w 3758"/>
                <a:gd name="T107" fmla="*/ 44 h 1495"/>
                <a:gd name="T108" fmla="*/ 3126 w 3758"/>
                <a:gd name="T109" fmla="*/ 17 h 1495"/>
                <a:gd name="T110" fmla="*/ 3042 w 3758"/>
                <a:gd name="T111" fmla="*/ 62 h 1495"/>
                <a:gd name="T112" fmla="*/ 3139 w 3758"/>
                <a:gd name="T113" fmla="*/ 79 h 1495"/>
                <a:gd name="T114" fmla="*/ 3351 w 3758"/>
                <a:gd name="T115" fmla="*/ 23 h 1495"/>
                <a:gd name="T116" fmla="*/ 3155 w 3758"/>
                <a:gd name="T117" fmla="*/ 93 h 1495"/>
                <a:gd name="T118" fmla="*/ 3360 w 3758"/>
                <a:gd name="T119" fmla="*/ 267 h 1495"/>
                <a:gd name="T120" fmla="*/ 3620 w 3758"/>
                <a:gd name="T121" fmla="*/ 218 h 1495"/>
                <a:gd name="T122" fmla="*/ 3662 w 3758"/>
                <a:gd name="T123" fmla="*/ 126 h 1495"/>
                <a:gd name="T124" fmla="*/ 3425 w 3758"/>
                <a:gd name="T125" fmla="*/ 2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8" h="1495">
                  <a:moveTo>
                    <a:pt x="3271" y="498"/>
                  </a:moveTo>
                  <a:cubicBezTo>
                    <a:pt x="3249" y="498"/>
                    <a:pt x="3249" y="498"/>
                    <a:pt x="3249" y="498"/>
                  </a:cubicBezTo>
                  <a:cubicBezTo>
                    <a:pt x="3251" y="502"/>
                    <a:pt x="3258" y="505"/>
                    <a:pt x="3263" y="505"/>
                  </a:cubicBezTo>
                  <a:cubicBezTo>
                    <a:pt x="3268" y="505"/>
                    <a:pt x="3272" y="503"/>
                    <a:pt x="3273" y="499"/>
                  </a:cubicBezTo>
                  <a:cubicBezTo>
                    <a:pt x="3273" y="499"/>
                    <a:pt x="3272" y="498"/>
                    <a:pt x="3271" y="498"/>
                  </a:cubicBezTo>
                  <a:moveTo>
                    <a:pt x="3334" y="498"/>
                  </a:moveTo>
                  <a:cubicBezTo>
                    <a:pt x="3308" y="498"/>
                    <a:pt x="3308" y="498"/>
                    <a:pt x="3308" y="498"/>
                  </a:cubicBezTo>
                  <a:cubicBezTo>
                    <a:pt x="3302" y="504"/>
                    <a:pt x="3294" y="509"/>
                    <a:pt x="3297" y="519"/>
                  </a:cubicBezTo>
                  <a:cubicBezTo>
                    <a:pt x="3299" y="520"/>
                    <a:pt x="3301" y="520"/>
                    <a:pt x="3303" y="520"/>
                  </a:cubicBezTo>
                  <a:cubicBezTo>
                    <a:pt x="3306" y="520"/>
                    <a:pt x="3309" y="520"/>
                    <a:pt x="3312" y="519"/>
                  </a:cubicBezTo>
                  <a:cubicBezTo>
                    <a:pt x="3316" y="519"/>
                    <a:pt x="3319" y="519"/>
                    <a:pt x="3322" y="519"/>
                  </a:cubicBezTo>
                  <a:cubicBezTo>
                    <a:pt x="3326" y="519"/>
                    <a:pt x="3329" y="519"/>
                    <a:pt x="3331" y="522"/>
                  </a:cubicBezTo>
                  <a:cubicBezTo>
                    <a:pt x="3329" y="524"/>
                    <a:pt x="3324" y="527"/>
                    <a:pt x="3328" y="531"/>
                  </a:cubicBezTo>
                  <a:cubicBezTo>
                    <a:pt x="3329" y="531"/>
                    <a:pt x="3330" y="531"/>
                    <a:pt x="3330" y="531"/>
                  </a:cubicBezTo>
                  <a:cubicBezTo>
                    <a:pt x="3336" y="531"/>
                    <a:pt x="3338" y="524"/>
                    <a:pt x="3342" y="522"/>
                  </a:cubicBezTo>
                  <a:cubicBezTo>
                    <a:pt x="3350" y="523"/>
                    <a:pt x="3347" y="532"/>
                    <a:pt x="3355" y="532"/>
                  </a:cubicBezTo>
                  <a:cubicBezTo>
                    <a:pt x="3356" y="532"/>
                    <a:pt x="3356" y="532"/>
                    <a:pt x="3357" y="531"/>
                  </a:cubicBezTo>
                  <a:cubicBezTo>
                    <a:pt x="3360" y="529"/>
                    <a:pt x="3363" y="526"/>
                    <a:pt x="3363" y="521"/>
                  </a:cubicBezTo>
                  <a:cubicBezTo>
                    <a:pt x="3361" y="517"/>
                    <a:pt x="3356" y="516"/>
                    <a:pt x="3353" y="513"/>
                  </a:cubicBezTo>
                  <a:cubicBezTo>
                    <a:pt x="3353" y="509"/>
                    <a:pt x="3358" y="510"/>
                    <a:pt x="3357" y="505"/>
                  </a:cubicBezTo>
                  <a:cubicBezTo>
                    <a:pt x="3351" y="502"/>
                    <a:pt x="3341" y="501"/>
                    <a:pt x="3334" y="498"/>
                  </a:cubicBezTo>
                  <a:moveTo>
                    <a:pt x="1944" y="395"/>
                  </a:moveTo>
                  <a:cubicBezTo>
                    <a:pt x="1937" y="395"/>
                    <a:pt x="1931" y="403"/>
                    <a:pt x="1935" y="407"/>
                  </a:cubicBezTo>
                  <a:cubicBezTo>
                    <a:pt x="1944" y="407"/>
                    <a:pt x="1947" y="403"/>
                    <a:pt x="1949" y="397"/>
                  </a:cubicBezTo>
                  <a:cubicBezTo>
                    <a:pt x="1947" y="396"/>
                    <a:pt x="1945" y="395"/>
                    <a:pt x="1944" y="395"/>
                  </a:cubicBezTo>
                  <a:moveTo>
                    <a:pt x="1991" y="248"/>
                  </a:moveTo>
                  <a:cubicBezTo>
                    <a:pt x="1987" y="248"/>
                    <a:pt x="1983" y="250"/>
                    <a:pt x="1984" y="253"/>
                  </a:cubicBezTo>
                  <a:cubicBezTo>
                    <a:pt x="1986" y="254"/>
                    <a:pt x="1988" y="255"/>
                    <a:pt x="1990" y="255"/>
                  </a:cubicBezTo>
                  <a:cubicBezTo>
                    <a:pt x="1993" y="255"/>
                    <a:pt x="1997" y="253"/>
                    <a:pt x="1996" y="250"/>
                  </a:cubicBezTo>
                  <a:cubicBezTo>
                    <a:pt x="1995" y="248"/>
                    <a:pt x="1993" y="248"/>
                    <a:pt x="1991" y="248"/>
                  </a:cubicBezTo>
                  <a:moveTo>
                    <a:pt x="2331" y="226"/>
                  </a:moveTo>
                  <a:cubicBezTo>
                    <a:pt x="2327" y="226"/>
                    <a:pt x="2323" y="227"/>
                    <a:pt x="2318" y="228"/>
                  </a:cubicBezTo>
                  <a:cubicBezTo>
                    <a:pt x="2313" y="229"/>
                    <a:pt x="2309" y="229"/>
                    <a:pt x="2304" y="229"/>
                  </a:cubicBezTo>
                  <a:cubicBezTo>
                    <a:pt x="2303" y="229"/>
                    <a:pt x="2303" y="229"/>
                    <a:pt x="2302" y="229"/>
                  </a:cubicBezTo>
                  <a:cubicBezTo>
                    <a:pt x="2299" y="231"/>
                    <a:pt x="2299" y="236"/>
                    <a:pt x="2295" y="238"/>
                  </a:cubicBezTo>
                  <a:cubicBezTo>
                    <a:pt x="2294" y="237"/>
                    <a:pt x="2293" y="237"/>
                    <a:pt x="2291" y="237"/>
                  </a:cubicBezTo>
                  <a:cubicBezTo>
                    <a:pt x="2289" y="237"/>
                    <a:pt x="2287" y="238"/>
                    <a:pt x="2285" y="239"/>
                  </a:cubicBezTo>
                  <a:cubicBezTo>
                    <a:pt x="2283" y="240"/>
                    <a:pt x="2281" y="242"/>
                    <a:pt x="2278" y="242"/>
                  </a:cubicBezTo>
                  <a:cubicBezTo>
                    <a:pt x="2277" y="242"/>
                    <a:pt x="2276" y="242"/>
                    <a:pt x="2274" y="241"/>
                  </a:cubicBezTo>
                  <a:cubicBezTo>
                    <a:pt x="2267" y="245"/>
                    <a:pt x="2267" y="251"/>
                    <a:pt x="2258" y="256"/>
                  </a:cubicBezTo>
                  <a:cubicBezTo>
                    <a:pt x="2251" y="260"/>
                    <a:pt x="2235" y="262"/>
                    <a:pt x="2236" y="270"/>
                  </a:cubicBezTo>
                  <a:cubicBezTo>
                    <a:pt x="2236" y="275"/>
                    <a:pt x="2247" y="276"/>
                    <a:pt x="2253" y="278"/>
                  </a:cubicBezTo>
                  <a:cubicBezTo>
                    <a:pt x="2260" y="281"/>
                    <a:pt x="2264" y="287"/>
                    <a:pt x="2271" y="288"/>
                  </a:cubicBezTo>
                  <a:cubicBezTo>
                    <a:pt x="2271" y="288"/>
                    <a:pt x="2272" y="288"/>
                    <a:pt x="2273" y="288"/>
                  </a:cubicBezTo>
                  <a:cubicBezTo>
                    <a:pt x="2275" y="288"/>
                    <a:pt x="2277" y="287"/>
                    <a:pt x="2280" y="287"/>
                  </a:cubicBezTo>
                  <a:cubicBezTo>
                    <a:pt x="2282" y="287"/>
                    <a:pt x="2285" y="287"/>
                    <a:pt x="2287" y="287"/>
                  </a:cubicBezTo>
                  <a:cubicBezTo>
                    <a:pt x="2292" y="287"/>
                    <a:pt x="2296" y="288"/>
                    <a:pt x="2296" y="292"/>
                  </a:cubicBezTo>
                  <a:cubicBezTo>
                    <a:pt x="2295" y="295"/>
                    <a:pt x="2292" y="296"/>
                    <a:pt x="2288" y="296"/>
                  </a:cubicBezTo>
                  <a:cubicBezTo>
                    <a:pt x="2285" y="296"/>
                    <a:pt x="2281" y="295"/>
                    <a:pt x="2279" y="294"/>
                  </a:cubicBezTo>
                  <a:cubicBezTo>
                    <a:pt x="2276" y="295"/>
                    <a:pt x="2279" y="301"/>
                    <a:pt x="2275" y="302"/>
                  </a:cubicBezTo>
                  <a:cubicBezTo>
                    <a:pt x="2264" y="301"/>
                    <a:pt x="2262" y="291"/>
                    <a:pt x="2252" y="289"/>
                  </a:cubicBezTo>
                  <a:cubicBezTo>
                    <a:pt x="2246" y="292"/>
                    <a:pt x="2243" y="297"/>
                    <a:pt x="2237" y="301"/>
                  </a:cubicBezTo>
                  <a:cubicBezTo>
                    <a:pt x="2231" y="304"/>
                    <a:pt x="2222" y="305"/>
                    <a:pt x="2219" y="311"/>
                  </a:cubicBezTo>
                  <a:cubicBezTo>
                    <a:pt x="2219" y="314"/>
                    <a:pt x="2220" y="314"/>
                    <a:pt x="2222" y="314"/>
                  </a:cubicBezTo>
                  <a:cubicBezTo>
                    <a:pt x="2223" y="314"/>
                    <a:pt x="2223" y="314"/>
                    <a:pt x="2223" y="314"/>
                  </a:cubicBezTo>
                  <a:cubicBezTo>
                    <a:pt x="2224" y="314"/>
                    <a:pt x="2225" y="314"/>
                    <a:pt x="2227" y="315"/>
                  </a:cubicBezTo>
                  <a:cubicBezTo>
                    <a:pt x="2231" y="317"/>
                    <a:pt x="2231" y="323"/>
                    <a:pt x="2237" y="325"/>
                  </a:cubicBezTo>
                  <a:cubicBezTo>
                    <a:pt x="2239" y="326"/>
                    <a:pt x="2242" y="326"/>
                    <a:pt x="2245" y="326"/>
                  </a:cubicBezTo>
                  <a:cubicBezTo>
                    <a:pt x="2257" y="326"/>
                    <a:pt x="2268" y="319"/>
                    <a:pt x="2280" y="317"/>
                  </a:cubicBezTo>
                  <a:cubicBezTo>
                    <a:pt x="2287" y="319"/>
                    <a:pt x="2288" y="326"/>
                    <a:pt x="2291" y="331"/>
                  </a:cubicBezTo>
                  <a:cubicBezTo>
                    <a:pt x="2286" y="340"/>
                    <a:pt x="2271" y="340"/>
                    <a:pt x="2259" y="342"/>
                  </a:cubicBezTo>
                  <a:cubicBezTo>
                    <a:pt x="2251" y="348"/>
                    <a:pt x="2242" y="353"/>
                    <a:pt x="2239" y="364"/>
                  </a:cubicBezTo>
                  <a:cubicBezTo>
                    <a:pt x="2241" y="370"/>
                    <a:pt x="2256" y="366"/>
                    <a:pt x="2257" y="373"/>
                  </a:cubicBezTo>
                  <a:cubicBezTo>
                    <a:pt x="2255" y="376"/>
                    <a:pt x="2248" y="375"/>
                    <a:pt x="2248" y="379"/>
                  </a:cubicBezTo>
                  <a:cubicBezTo>
                    <a:pt x="2249" y="389"/>
                    <a:pt x="2265" y="386"/>
                    <a:pt x="2275" y="388"/>
                  </a:cubicBezTo>
                  <a:cubicBezTo>
                    <a:pt x="2278" y="393"/>
                    <a:pt x="2275" y="397"/>
                    <a:pt x="2278" y="401"/>
                  </a:cubicBezTo>
                  <a:cubicBezTo>
                    <a:pt x="2279" y="401"/>
                    <a:pt x="2280" y="401"/>
                    <a:pt x="2281" y="401"/>
                  </a:cubicBezTo>
                  <a:cubicBezTo>
                    <a:pt x="2285" y="401"/>
                    <a:pt x="2287" y="400"/>
                    <a:pt x="2290" y="399"/>
                  </a:cubicBezTo>
                  <a:cubicBezTo>
                    <a:pt x="2293" y="399"/>
                    <a:pt x="2296" y="398"/>
                    <a:pt x="2299" y="398"/>
                  </a:cubicBezTo>
                  <a:cubicBezTo>
                    <a:pt x="2299" y="398"/>
                    <a:pt x="2300" y="398"/>
                    <a:pt x="2300" y="398"/>
                  </a:cubicBezTo>
                  <a:cubicBezTo>
                    <a:pt x="2303" y="399"/>
                    <a:pt x="2303" y="403"/>
                    <a:pt x="2305" y="404"/>
                  </a:cubicBezTo>
                  <a:cubicBezTo>
                    <a:pt x="2313" y="403"/>
                    <a:pt x="2313" y="397"/>
                    <a:pt x="2322" y="397"/>
                  </a:cubicBezTo>
                  <a:cubicBezTo>
                    <a:pt x="2322" y="397"/>
                    <a:pt x="2323" y="397"/>
                    <a:pt x="2323" y="397"/>
                  </a:cubicBezTo>
                  <a:cubicBezTo>
                    <a:pt x="2323" y="398"/>
                    <a:pt x="2325" y="399"/>
                    <a:pt x="2325" y="400"/>
                  </a:cubicBezTo>
                  <a:cubicBezTo>
                    <a:pt x="2322" y="407"/>
                    <a:pt x="2314" y="411"/>
                    <a:pt x="2311" y="418"/>
                  </a:cubicBezTo>
                  <a:cubicBezTo>
                    <a:pt x="2297" y="420"/>
                    <a:pt x="2293" y="429"/>
                    <a:pt x="2284" y="434"/>
                  </a:cubicBezTo>
                  <a:cubicBezTo>
                    <a:pt x="2274" y="434"/>
                    <a:pt x="2267" y="437"/>
                    <a:pt x="2265" y="444"/>
                  </a:cubicBezTo>
                  <a:cubicBezTo>
                    <a:pt x="2267" y="444"/>
                    <a:pt x="2269" y="444"/>
                    <a:pt x="2271" y="444"/>
                  </a:cubicBezTo>
                  <a:cubicBezTo>
                    <a:pt x="2299" y="444"/>
                    <a:pt x="2329" y="431"/>
                    <a:pt x="2332" y="409"/>
                  </a:cubicBezTo>
                  <a:cubicBezTo>
                    <a:pt x="2335" y="410"/>
                    <a:pt x="2337" y="410"/>
                    <a:pt x="2339" y="410"/>
                  </a:cubicBezTo>
                  <a:cubicBezTo>
                    <a:pt x="2349" y="410"/>
                    <a:pt x="2356" y="402"/>
                    <a:pt x="2361" y="396"/>
                  </a:cubicBezTo>
                  <a:cubicBezTo>
                    <a:pt x="2359" y="393"/>
                    <a:pt x="2354" y="392"/>
                    <a:pt x="2353" y="388"/>
                  </a:cubicBezTo>
                  <a:cubicBezTo>
                    <a:pt x="2367" y="383"/>
                    <a:pt x="2371" y="371"/>
                    <a:pt x="2383" y="365"/>
                  </a:cubicBezTo>
                  <a:cubicBezTo>
                    <a:pt x="2387" y="362"/>
                    <a:pt x="2392" y="361"/>
                    <a:pt x="2396" y="361"/>
                  </a:cubicBezTo>
                  <a:cubicBezTo>
                    <a:pt x="2400" y="361"/>
                    <a:pt x="2403" y="362"/>
                    <a:pt x="2403" y="367"/>
                  </a:cubicBezTo>
                  <a:cubicBezTo>
                    <a:pt x="2395" y="372"/>
                    <a:pt x="2381" y="369"/>
                    <a:pt x="2377" y="378"/>
                  </a:cubicBezTo>
                  <a:cubicBezTo>
                    <a:pt x="2377" y="381"/>
                    <a:pt x="2377" y="390"/>
                    <a:pt x="2378" y="394"/>
                  </a:cubicBezTo>
                  <a:cubicBezTo>
                    <a:pt x="2388" y="388"/>
                    <a:pt x="2404" y="387"/>
                    <a:pt x="2414" y="381"/>
                  </a:cubicBezTo>
                  <a:cubicBezTo>
                    <a:pt x="2415" y="377"/>
                    <a:pt x="2410" y="377"/>
                    <a:pt x="2411" y="373"/>
                  </a:cubicBezTo>
                  <a:cubicBezTo>
                    <a:pt x="2413" y="369"/>
                    <a:pt x="2416" y="368"/>
                    <a:pt x="2418" y="368"/>
                  </a:cubicBezTo>
                  <a:cubicBezTo>
                    <a:pt x="2423" y="368"/>
                    <a:pt x="2427" y="373"/>
                    <a:pt x="2433" y="375"/>
                  </a:cubicBezTo>
                  <a:cubicBezTo>
                    <a:pt x="2441" y="378"/>
                    <a:pt x="2456" y="377"/>
                    <a:pt x="2467" y="378"/>
                  </a:cubicBezTo>
                  <a:cubicBezTo>
                    <a:pt x="2476" y="379"/>
                    <a:pt x="2482" y="383"/>
                    <a:pt x="2489" y="383"/>
                  </a:cubicBezTo>
                  <a:cubicBezTo>
                    <a:pt x="2491" y="383"/>
                    <a:pt x="2493" y="383"/>
                    <a:pt x="2495" y="382"/>
                  </a:cubicBezTo>
                  <a:cubicBezTo>
                    <a:pt x="2496" y="383"/>
                    <a:pt x="2498" y="384"/>
                    <a:pt x="2499" y="385"/>
                  </a:cubicBezTo>
                  <a:cubicBezTo>
                    <a:pt x="2499" y="247"/>
                    <a:pt x="2499" y="247"/>
                    <a:pt x="2499" y="247"/>
                  </a:cubicBezTo>
                  <a:cubicBezTo>
                    <a:pt x="2495" y="246"/>
                    <a:pt x="2490" y="245"/>
                    <a:pt x="2484" y="245"/>
                  </a:cubicBezTo>
                  <a:cubicBezTo>
                    <a:pt x="2482" y="245"/>
                    <a:pt x="2479" y="245"/>
                    <a:pt x="2477" y="245"/>
                  </a:cubicBezTo>
                  <a:cubicBezTo>
                    <a:pt x="2470" y="239"/>
                    <a:pt x="2458" y="242"/>
                    <a:pt x="2448" y="239"/>
                  </a:cubicBezTo>
                  <a:cubicBezTo>
                    <a:pt x="2445" y="239"/>
                    <a:pt x="2443" y="236"/>
                    <a:pt x="2439" y="236"/>
                  </a:cubicBezTo>
                  <a:cubicBezTo>
                    <a:pt x="2437" y="235"/>
                    <a:pt x="2435" y="235"/>
                    <a:pt x="2433" y="235"/>
                  </a:cubicBezTo>
                  <a:cubicBezTo>
                    <a:pt x="2430" y="235"/>
                    <a:pt x="2427" y="236"/>
                    <a:pt x="2425" y="236"/>
                  </a:cubicBezTo>
                  <a:cubicBezTo>
                    <a:pt x="2422" y="236"/>
                    <a:pt x="2419" y="236"/>
                    <a:pt x="2416" y="236"/>
                  </a:cubicBezTo>
                  <a:cubicBezTo>
                    <a:pt x="2410" y="236"/>
                    <a:pt x="2404" y="235"/>
                    <a:pt x="2399" y="232"/>
                  </a:cubicBezTo>
                  <a:cubicBezTo>
                    <a:pt x="2394" y="232"/>
                    <a:pt x="2393" y="237"/>
                    <a:pt x="2387" y="237"/>
                  </a:cubicBezTo>
                  <a:cubicBezTo>
                    <a:pt x="2387" y="237"/>
                    <a:pt x="2386" y="237"/>
                    <a:pt x="2385" y="237"/>
                  </a:cubicBezTo>
                  <a:cubicBezTo>
                    <a:pt x="2381" y="234"/>
                    <a:pt x="2381" y="229"/>
                    <a:pt x="2376" y="227"/>
                  </a:cubicBezTo>
                  <a:cubicBezTo>
                    <a:pt x="2373" y="228"/>
                    <a:pt x="2369" y="228"/>
                    <a:pt x="2366" y="228"/>
                  </a:cubicBezTo>
                  <a:cubicBezTo>
                    <a:pt x="2364" y="228"/>
                    <a:pt x="2362" y="228"/>
                    <a:pt x="2360" y="228"/>
                  </a:cubicBezTo>
                  <a:cubicBezTo>
                    <a:pt x="2357" y="228"/>
                    <a:pt x="2355" y="228"/>
                    <a:pt x="2353" y="228"/>
                  </a:cubicBezTo>
                  <a:cubicBezTo>
                    <a:pt x="2349" y="228"/>
                    <a:pt x="2346" y="228"/>
                    <a:pt x="2342" y="230"/>
                  </a:cubicBezTo>
                  <a:cubicBezTo>
                    <a:pt x="2339" y="227"/>
                    <a:pt x="2335" y="226"/>
                    <a:pt x="2331" y="226"/>
                  </a:cubicBezTo>
                  <a:moveTo>
                    <a:pt x="2101" y="224"/>
                  </a:moveTo>
                  <a:cubicBezTo>
                    <a:pt x="2100" y="224"/>
                    <a:pt x="2100" y="224"/>
                    <a:pt x="2099" y="224"/>
                  </a:cubicBezTo>
                  <a:cubicBezTo>
                    <a:pt x="2092" y="225"/>
                    <a:pt x="2087" y="232"/>
                    <a:pt x="2088" y="240"/>
                  </a:cubicBezTo>
                  <a:cubicBezTo>
                    <a:pt x="2090" y="240"/>
                    <a:pt x="2092" y="240"/>
                    <a:pt x="2094" y="240"/>
                  </a:cubicBezTo>
                  <a:cubicBezTo>
                    <a:pt x="2096" y="240"/>
                    <a:pt x="2098" y="240"/>
                    <a:pt x="2100" y="240"/>
                  </a:cubicBezTo>
                  <a:cubicBezTo>
                    <a:pt x="2103" y="240"/>
                    <a:pt x="2105" y="240"/>
                    <a:pt x="2108" y="240"/>
                  </a:cubicBezTo>
                  <a:cubicBezTo>
                    <a:pt x="2121" y="240"/>
                    <a:pt x="2133" y="239"/>
                    <a:pt x="2130" y="227"/>
                  </a:cubicBezTo>
                  <a:cubicBezTo>
                    <a:pt x="2129" y="228"/>
                    <a:pt x="2127" y="228"/>
                    <a:pt x="2125" y="228"/>
                  </a:cubicBezTo>
                  <a:cubicBezTo>
                    <a:pt x="2121" y="228"/>
                    <a:pt x="2116" y="227"/>
                    <a:pt x="2112" y="226"/>
                  </a:cubicBezTo>
                  <a:cubicBezTo>
                    <a:pt x="2108" y="225"/>
                    <a:pt x="2104" y="224"/>
                    <a:pt x="2101" y="224"/>
                  </a:cubicBezTo>
                  <a:moveTo>
                    <a:pt x="1660" y="182"/>
                  </a:moveTo>
                  <a:cubicBezTo>
                    <a:pt x="1655" y="182"/>
                    <a:pt x="1650" y="185"/>
                    <a:pt x="1657" y="190"/>
                  </a:cubicBezTo>
                  <a:cubicBezTo>
                    <a:pt x="1665" y="190"/>
                    <a:pt x="1665" y="190"/>
                    <a:pt x="1665" y="190"/>
                  </a:cubicBezTo>
                  <a:cubicBezTo>
                    <a:pt x="1669" y="184"/>
                    <a:pt x="1664" y="182"/>
                    <a:pt x="1660" y="182"/>
                  </a:cubicBezTo>
                  <a:moveTo>
                    <a:pt x="1707" y="181"/>
                  </a:moveTo>
                  <a:cubicBezTo>
                    <a:pt x="1701" y="181"/>
                    <a:pt x="1699" y="192"/>
                    <a:pt x="1698" y="198"/>
                  </a:cubicBezTo>
                  <a:cubicBezTo>
                    <a:pt x="1702" y="199"/>
                    <a:pt x="1705" y="199"/>
                    <a:pt x="1709" y="199"/>
                  </a:cubicBezTo>
                  <a:cubicBezTo>
                    <a:pt x="1714" y="199"/>
                    <a:pt x="1718" y="199"/>
                    <a:pt x="1723" y="198"/>
                  </a:cubicBezTo>
                  <a:cubicBezTo>
                    <a:pt x="1727" y="198"/>
                    <a:pt x="1731" y="198"/>
                    <a:pt x="1736" y="198"/>
                  </a:cubicBezTo>
                  <a:cubicBezTo>
                    <a:pt x="1736" y="198"/>
                    <a:pt x="1737" y="198"/>
                    <a:pt x="1738" y="198"/>
                  </a:cubicBezTo>
                  <a:cubicBezTo>
                    <a:pt x="1737" y="191"/>
                    <a:pt x="1733" y="189"/>
                    <a:pt x="1727" y="189"/>
                  </a:cubicBezTo>
                  <a:cubicBezTo>
                    <a:pt x="1724" y="189"/>
                    <a:pt x="1721" y="189"/>
                    <a:pt x="1718" y="190"/>
                  </a:cubicBezTo>
                  <a:cubicBezTo>
                    <a:pt x="1715" y="190"/>
                    <a:pt x="1712" y="190"/>
                    <a:pt x="1710" y="190"/>
                  </a:cubicBezTo>
                  <a:cubicBezTo>
                    <a:pt x="1709" y="190"/>
                    <a:pt x="1708" y="190"/>
                    <a:pt x="1707" y="190"/>
                  </a:cubicBezTo>
                  <a:cubicBezTo>
                    <a:pt x="1707" y="187"/>
                    <a:pt x="1711" y="187"/>
                    <a:pt x="1711" y="183"/>
                  </a:cubicBezTo>
                  <a:cubicBezTo>
                    <a:pt x="1709" y="181"/>
                    <a:pt x="1708" y="181"/>
                    <a:pt x="1707" y="181"/>
                  </a:cubicBezTo>
                  <a:moveTo>
                    <a:pt x="1427" y="175"/>
                  </a:moveTo>
                  <a:cubicBezTo>
                    <a:pt x="1424" y="175"/>
                    <a:pt x="1420" y="177"/>
                    <a:pt x="1419" y="180"/>
                  </a:cubicBezTo>
                  <a:cubicBezTo>
                    <a:pt x="1420" y="182"/>
                    <a:pt x="1422" y="183"/>
                    <a:pt x="1425" y="183"/>
                  </a:cubicBezTo>
                  <a:cubicBezTo>
                    <a:pt x="1428" y="183"/>
                    <a:pt x="1431" y="182"/>
                    <a:pt x="1432" y="180"/>
                  </a:cubicBezTo>
                  <a:cubicBezTo>
                    <a:pt x="1432" y="176"/>
                    <a:pt x="1430" y="175"/>
                    <a:pt x="1427" y="175"/>
                  </a:cubicBezTo>
                  <a:moveTo>
                    <a:pt x="1776" y="158"/>
                  </a:moveTo>
                  <a:cubicBezTo>
                    <a:pt x="1772" y="158"/>
                    <a:pt x="1767" y="159"/>
                    <a:pt x="1763" y="161"/>
                  </a:cubicBezTo>
                  <a:cubicBezTo>
                    <a:pt x="1764" y="170"/>
                    <a:pt x="1781" y="179"/>
                    <a:pt x="1795" y="179"/>
                  </a:cubicBezTo>
                  <a:cubicBezTo>
                    <a:pt x="1804" y="179"/>
                    <a:pt x="1812" y="175"/>
                    <a:pt x="1813" y="165"/>
                  </a:cubicBezTo>
                  <a:cubicBezTo>
                    <a:pt x="1799" y="165"/>
                    <a:pt x="1789" y="158"/>
                    <a:pt x="1776" y="158"/>
                  </a:cubicBezTo>
                  <a:moveTo>
                    <a:pt x="1657" y="154"/>
                  </a:moveTo>
                  <a:cubicBezTo>
                    <a:pt x="1651" y="154"/>
                    <a:pt x="1648" y="162"/>
                    <a:pt x="1652" y="168"/>
                  </a:cubicBezTo>
                  <a:cubicBezTo>
                    <a:pt x="1652" y="168"/>
                    <a:pt x="1653" y="168"/>
                    <a:pt x="1654" y="168"/>
                  </a:cubicBezTo>
                  <a:cubicBezTo>
                    <a:pt x="1662" y="168"/>
                    <a:pt x="1663" y="163"/>
                    <a:pt x="1663" y="156"/>
                  </a:cubicBezTo>
                  <a:cubicBezTo>
                    <a:pt x="1661" y="154"/>
                    <a:pt x="1659" y="154"/>
                    <a:pt x="1657" y="154"/>
                  </a:cubicBezTo>
                  <a:moveTo>
                    <a:pt x="1728" y="165"/>
                  </a:moveTo>
                  <a:cubicBezTo>
                    <a:pt x="1726" y="164"/>
                    <a:pt x="1724" y="164"/>
                    <a:pt x="1725" y="161"/>
                  </a:cubicBezTo>
                  <a:cubicBezTo>
                    <a:pt x="1725" y="160"/>
                    <a:pt x="1726" y="160"/>
                    <a:pt x="1726" y="160"/>
                  </a:cubicBezTo>
                  <a:cubicBezTo>
                    <a:pt x="1730" y="160"/>
                    <a:pt x="1730" y="164"/>
                    <a:pt x="1728" y="165"/>
                  </a:cubicBezTo>
                  <a:moveTo>
                    <a:pt x="1712" y="151"/>
                  </a:moveTo>
                  <a:cubicBezTo>
                    <a:pt x="1710" y="154"/>
                    <a:pt x="1711" y="158"/>
                    <a:pt x="1707" y="159"/>
                  </a:cubicBezTo>
                  <a:cubicBezTo>
                    <a:pt x="1702" y="154"/>
                    <a:pt x="1695" y="152"/>
                    <a:pt x="1688" y="152"/>
                  </a:cubicBezTo>
                  <a:cubicBezTo>
                    <a:pt x="1678" y="152"/>
                    <a:pt x="1669" y="158"/>
                    <a:pt x="1670" y="171"/>
                  </a:cubicBezTo>
                  <a:cubicBezTo>
                    <a:pt x="1672" y="175"/>
                    <a:pt x="1677" y="176"/>
                    <a:pt x="1683" y="176"/>
                  </a:cubicBezTo>
                  <a:cubicBezTo>
                    <a:pt x="1688" y="176"/>
                    <a:pt x="1694" y="175"/>
                    <a:pt x="1697" y="173"/>
                  </a:cubicBezTo>
                  <a:cubicBezTo>
                    <a:pt x="1702" y="173"/>
                    <a:pt x="1706" y="174"/>
                    <a:pt x="1710" y="174"/>
                  </a:cubicBezTo>
                  <a:cubicBezTo>
                    <a:pt x="1713" y="174"/>
                    <a:pt x="1716" y="174"/>
                    <a:pt x="1718" y="172"/>
                  </a:cubicBezTo>
                  <a:cubicBezTo>
                    <a:pt x="1721" y="174"/>
                    <a:pt x="1724" y="175"/>
                    <a:pt x="1728" y="175"/>
                  </a:cubicBezTo>
                  <a:cubicBezTo>
                    <a:pt x="1735" y="167"/>
                    <a:pt x="1754" y="174"/>
                    <a:pt x="1751" y="158"/>
                  </a:cubicBezTo>
                  <a:cubicBezTo>
                    <a:pt x="1746" y="149"/>
                    <a:pt x="1725" y="153"/>
                    <a:pt x="1712" y="151"/>
                  </a:cubicBezTo>
                  <a:moveTo>
                    <a:pt x="1258" y="133"/>
                  </a:moveTo>
                  <a:cubicBezTo>
                    <a:pt x="1254" y="133"/>
                    <a:pt x="1249" y="137"/>
                    <a:pt x="1253" y="141"/>
                  </a:cubicBezTo>
                  <a:cubicBezTo>
                    <a:pt x="1254" y="141"/>
                    <a:pt x="1254" y="141"/>
                    <a:pt x="1255" y="141"/>
                  </a:cubicBezTo>
                  <a:cubicBezTo>
                    <a:pt x="1260" y="141"/>
                    <a:pt x="1263" y="139"/>
                    <a:pt x="1263" y="135"/>
                  </a:cubicBezTo>
                  <a:cubicBezTo>
                    <a:pt x="1262" y="133"/>
                    <a:pt x="1260" y="133"/>
                    <a:pt x="1258" y="133"/>
                  </a:cubicBezTo>
                  <a:moveTo>
                    <a:pt x="1571" y="217"/>
                  </a:moveTo>
                  <a:cubicBezTo>
                    <a:pt x="1568" y="217"/>
                    <a:pt x="1565" y="216"/>
                    <a:pt x="1563" y="215"/>
                  </a:cubicBezTo>
                  <a:cubicBezTo>
                    <a:pt x="1562" y="210"/>
                    <a:pt x="1568" y="209"/>
                    <a:pt x="1574" y="209"/>
                  </a:cubicBezTo>
                  <a:cubicBezTo>
                    <a:pt x="1578" y="209"/>
                    <a:pt x="1584" y="210"/>
                    <a:pt x="1585" y="212"/>
                  </a:cubicBezTo>
                  <a:cubicBezTo>
                    <a:pt x="1584" y="215"/>
                    <a:pt x="1577" y="217"/>
                    <a:pt x="1571" y="217"/>
                  </a:cubicBezTo>
                  <a:moveTo>
                    <a:pt x="1334" y="125"/>
                  </a:moveTo>
                  <a:cubicBezTo>
                    <a:pt x="1333" y="125"/>
                    <a:pt x="1332" y="125"/>
                    <a:pt x="1332" y="125"/>
                  </a:cubicBezTo>
                  <a:cubicBezTo>
                    <a:pt x="1325" y="129"/>
                    <a:pt x="1316" y="134"/>
                    <a:pt x="1311" y="137"/>
                  </a:cubicBezTo>
                  <a:cubicBezTo>
                    <a:pt x="1313" y="146"/>
                    <a:pt x="1328" y="143"/>
                    <a:pt x="1332" y="150"/>
                  </a:cubicBezTo>
                  <a:cubicBezTo>
                    <a:pt x="1330" y="152"/>
                    <a:pt x="1328" y="152"/>
                    <a:pt x="1326" y="152"/>
                  </a:cubicBezTo>
                  <a:cubicBezTo>
                    <a:pt x="1323" y="152"/>
                    <a:pt x="1319" y="151"/>
                    <a:pt x="1315" y="149"/>
                  </a:cubicBezTo>
                  <a:cubicBezTo>
                    <a:pt x="1311" y="147"/>
                    <a:pt x="1306" y="146"/>
                    <a:pt x="1301" y="146"/>
                  </a:cubicBezTo>
                  <a:cubicBezTo>
                    <a:pt x="1299" y="146"/>
                    <a:pt x="1297" y="146"/>
                    <a:pt x="1295" y="147"/>
                  </a:cubicBezTo>
                  <a:cubicBezTo>
                    <a:pt x="1295" y="152"/>
                    <a:pt x="1307" y="154"/>
                    <a:pt x="1300" y="160"/>
                  </a:cubicBezTo>
                  <a:cubicBezTo>
                    <a:pt x="1292" y="157"/>
                    <a:pt x="1286" y="150"/>
                    <a:pt x="1280" y="150"/>
                  </a:cubicBezTo>
                  <a:cubicBezTo>
                    <a:pt x="1277" y="150"/>
                    <a:pt x="1273" y="152"/>
                    <a:pt x="1270" y="155"/>
                  </a:cubicBezTo>
                  <a:cubicBezTo>
                    <a:pt x="1267" y="151"/>
                    <a:pt x="1258" y="149"/>
                    <a:pt x="1248" y="149"/>
                  </a:cubicBezTo>
                  <a:cubicBezTo>
                    <a:pt x="1245" y="149"/>
                    <a:pt x="1241" y="149"/>
                    <a:pt x="1237" y="150"/>
                  </a:cubicBezTo>
                  <a:cubicBezTo>
                    <a:pt x="1237" y="498"/>
                    <a:pt x="1237" y="498"/>
                    <a:pt x="1237" y="498"/>
                  </a:cubicBezTo>
                  <a:cubicBezTo>
                    <a:pt x="1705" y="498"/>
                    <a:pt x="1705" y="498"/>
                    <a:pt x="1705" y="498"/>
                  </a:cubicBezTo>
                  <a:cubicBezTo>
                    <a:pt x="1705" y="490"/>
                    <a:pt x="1705" y="483"/>
                    <a:pt x="1715" y="479"/>
                  </a:cubicBezTo>
                  <a:cubicBezTo>
                    <a:pt x="1718" y="484"/>
                    <a:pt x="1719" y="491"/>
                    <a:pt x="1719" y="498"/>
                  </a:cubicBezTo>
                  <a:cubicBezTo>
                    <a:pt x="1737" y="498"/>
                    <a:pt x="1737" y="498"/>
                    <a:pt x="1737" y="498"/>
                  </a:cubicBezTo>
                  <a:cubicBezTo>
                    <a:pt x="1737" y="496"/>
                    <a:pt x="1738" y="493"/>
                    <a:pt x="1737" y="491"/>
                  </a:cubicBezTo>
                  <a:cubicBezTo>
                    <a:pt x="1736" y="487"/>
                    <a:pt x="1732" y="484"/>
                    <a:pt x="1732" y="480"/>
                  </a:cubicBezTo>
                  <a:cubicBezTo>
                    <a:pt x="1731" y="477"/>
                    <a:pt x="1734" y="474"/>
                    <a:pt x="1734" y="471"/>
                  </a:cubicBezTo>
                  <a:cubicBezTo>
                    <a:pt x="1734" y="467"/>
                    <a:pt x="1730" y="458"/>
                    <a:pt x="1726" y="455"/>
                  </a:cubicBezTo>
                  <a:cubicBezTo>
                    <a:pt x="1726" y="455"/>
                    <a:pt x="1726" y="455"/>
                    <a:pt x="1726" y="455"/>
                  </a:cubicBezTo>
                  <a:cubicBezTo>
                    <a:pt x="1717" y="455"/>
                    <a:pt x="1721" y="466"/>
                    <a:pt x="1716" y="469"/>
                  </a:cubicBezTo>
                  <a:cubicBezTo>
                    <a:pt x="1708" y="464"/>
                    <a:pt x="1706" y="455"/>
                    <a:pt x="1694" y="455"/>
                  </a:cubicBezTo>
                  <a:cubicBezTo>
                    <a:pt x="1694" y="455"/>
                    <a:pt x="1694" y="455"/>
                    <a:pt x="1694" y="455"/>
                  </a:cubicBezTo>
                  <a:cubicBezTo>
                    <a:pt x="1687" y="455"/>
                    <a:pt x="1682" y="461"/>
                    <a:pt x="1674" y="462"/>
                  </a:cubicBezTo>
                  <a:cubicBezTo>
                    <a:pt x="1668" y="457"/>
                    <a:pt x="1655" y="455"/>
                    <a:pt x="1655" y="448"/>
                  </a:cubicBezTo>
                  <a:cubicBezTo>
                    <a:pt x="1655" y="443"/>
                    <a:pt x="1664" y="444"/>
                    <a:pt x="1671" y="439"/>
                  </a:cubicBezTo>
                  <a:cubicBezTo>
                    <a:pt x="1676" y="435"/>
                    <a:pt x="1679" y="426"/>
                    <a:pt x="1687" y="426"/>
                  </a:cubicBezTo>
                  <a:cubicBezTo>
                    <a:pt x="1688" y="426"/>
                    <a:pt x="1689" y="426"/>
                    <a:pt x="1691" y="427"/>
                  </a:cubicBezTo>
                  <a:cubicBezTo>
                    <a:pt x="1702" y="412"/>
                    <a:pt x="1721" y="394"/>
                    <a:pt x="1746" y="394"/>
                  </a:cubicBezTo>
                  <a:cubicBezTo>
                    <a:pt x="1753" y="394"/>
                    <a:pt x="1760" y="395"/>
                    <a:pt x="1768" y="398"/>
                  </a:cubicBezTo>
                  <a:cubicBezTo>
                    <a:pt x="1772" y="396"/>
                    <a:pt x="1777" y="395"/>
                    <a:pt x="1782" y="395"/>
                  </a:cubicBezTo>
                  <a:cubicBezTo>
                    <a:pt x="1783" y="395"/>
                    <a:pt x="1783" y="395"/>
                    <a:pt x="1783" y="395"/>
                  </a:cubicBezTo>
                  <a:cubicBezTo>
                    <a:pt x="1784" y="395"/>
                    <a:pt x="1784" y="395"/>
                    <a:pt x="1784" y="395"/>
                  </a:cubicBezTo>
                  <a:cubicBezTo>
                    <a:pt x="1786" y="395"/>
                    <a:pt x="1788" y="395"/>
                    <a:pt x="1790" y="395"/>
                  </a:cubicBezTo>
                  <a:cubicBezTo>
                    <a:pt x="1791" y="390"/>
                    <a:pt x="1799" y="387"/>
                    <a:pt x="1806" y="387"/>
                  </a:cubicBezTo>
                  <a:cubicBezTo>
                    <a:pt x="1812" y="387"/>
                    <a:pt x="1817" y="389"/>
                    <a:pt x="1820" y="392"/>
                  </a:cubicBezTo>
                  <a:cubicBezTo>
                    <a:pt x="1821" y="397"/>
                    <a:pt x="1812" y="394"/>
                    <a:pt x="1813" y="400"/>
                  </a:cubicBezTo>
                  <a:cubicBezTo>
                    <a:pt x="1815" y="401"/>
                    <a:pt x="1817" y="402"/>
                    <a:pt x="1819" y="402"/>
                  </a:cubicBezTo>
                  <a:cubicBezTo>
                    <a:pt x="1825" y="402"/>
                    <a:pt x="1830" y="397"/>
                    <a:pt x="1836" y="397"/>
                  </a:cubicBezTo>
                  <a:cubicBezTo>
                    <a:pt x="1836" y="397"/>
                    <a:pt x="1836" y="397"/>
                    <a:pt x="1836" y="397"/>
                  </a:cubicBezTo>
                  <a:cubicBezTo>
                    <a:pt x="1839" y="397"/>
                    <a:pt x="1841" y="398"/>
                    <a:pt x="1844" y="398"/>
                  </a:cubicBezTo>
                  <a:cubicBezTo>
                    <a:pt x="1846" y="399"/>
                    <a:pt x="1849" y="400"/>
                    <a:pt x="1851" y="400"/>
                  </a:cubicBezTo>
                  <a:cubicBezTo>
                    <a:pt x="1853" y="400"/>
                    <a:pt x="1855" y="399"/>
                    <a:pt x="1857" y="397"/>
                  </a:cubicBezTo>
                  <a:cubicBezTo>
                    <a:pt x="1860" y="392"/>
                    <a:pt x="1846" y="393"/>
                    <a:pt x="1843" y="389"/>
                  </a:cubicBezTo>
                  <a:cubicBezTo>
                    <a:pt x="1857" y="384"/>
                    <a:pt x="1864" y="374"/>
                    <a:pt x="1871" y="364"/>
                  </a:cubicBezTo>
                  <a:cubicBezTo>
                    <a:pt x="1875" y="363"/>
                    <a:pt x="1879" y="362"/>
                    <a:pt x="1883" y="362"/>
                  </a:cubicBezTo>
                  <a:cubicBezTo>
                    <a:pt x="1891" y="362"/>
                    <a:pt x="1899" y="364"/>
                    <a:pt x="1904" y="367"/>
                  </a:cubicBezTo>
                  <a:cubicBezTo>
                    <a:pt x="1904" y="372"/>
                    <a:pt x="1898" y="372"/>
                    <a:pt x="1899" y="378"/>
                  </a:cubicBezTo>
                  <a:cubicBezTo>
                    <a:pt x="1902" y="380"/>
                    <a:pt x="1904" y="381"/>
                    <a:pt x="1906" y="381"/>
                  </a:cubicBezTo>
                  <a:cubicBezTo>
                    <a:pt x="1910" y="381"/>
                    <a:pt x="1913" y="379"/>
                    <a:pt x="1917" y="376"/>
                  </a:cubicBezTo>
                  <a:cubicBezTo>
                    <a:pt x="1921" y="374"/>
                    <a:pt x="1925" y="371"/>
                    <a:pt x="1930" y="371"/>
                  </a:cubicBezTo>
                  <a:cubicBezTo>
                    <a:pt x="1930" y="371"/>
                    <a:pt x="1930" y="371"/>
                    <a:pt x="1931" y="371"/>
                  </a:cubicBezTo>
                  <a:cubicBezTo>
                    <a:pt x="1932" y="368"/>
                    <a:pt x="1932" y="365"/>
                    <a:pt x="1931" y="362"/>
                  </a:cubicBezTo>
                  <a:cubicBezTo>
                    <a:pt x="1933" y="359"/>
                    <a:pt x="1939" y="354"/>
                    <a:pt x="1944" y="354"/>
                  </a:cubicBezTo>
                  <a:cubicBezTo>
                    <a:pt x="1946" y="354"/>
                    <a:pt x="1948" y="354"/>
                    <a:pt x="1950" y="356"/>
                  </a:cubicBezTo>
                  <a:cubicBezTo>
                    <a:pt x="1949" y="363"/>
                    <a:pt x="1943" y="365"/>
                    <a:pt x="1943" y="372"/>
                  </a:cubicBezTo>
                  <a:cubicBezTo>
                    <a:pt x="1931" y="380"/>
                    <a:pt x="1917" y="383"/>
                    <a:pt x="1907" y="391"/>
                  </a:cubicBezTo>
                  <a:cubicBezTo>
                    <a:pt x="1903" y="393"/>
                    <a:pt x="1901" y="398"/>
                    <a:pt x="1897" y="401"/>
                  </a:cubicBezTo>
                  <a:cubicBezTo>
                    <a:pt x="1889" y="406"/>
                    <a:pt x="1879" y="409"/>
                    <a:pt x="1869" y="412"/>
                  </a:cubicBezTo>
                  <a:cubicBezTo>
                    <a:pt x="1868" y="424"/>
                    <a:pt x="1855" y="426"/>
                    <a:pt x="1855" y="442"/>
                  </a:cubicBezTo>
                  <a:cubicBezTo>
                    <a:pt x="1854" y="464"/>
                    <a:pt x="1864" y="476"/>
                    <a:pt x="1863" y="493"/>
                  </a:cubicBezTo>
                  <a:cubicBezTo>
                    <a:pt x="1874" y="492"/>
                    <a:pt x="1877" y="485"/>
                    <a:pt x="1887" y="482"/>
                  </a:cubicBezTo>
                  <a:cubicBezTo>
                    <a:pt x="1883" y="469"/>
                    <a:pt x="1895" y="470"/>
                    <a:pt x="1901" y="467"/>
                  </a:cubicBezTo>
                  <a:cubicBezTo>
                    <a:pt x="1904" y="464"/>
                    <a:pt x="1899" y="457"/>
                    <a:pt x="1902" y="454"/>
                  </a:cubicBezTo>
                  <a:cubicBezTo>
                    <a:pt x="1903" y="453"/>
                    <a:pt x="1905" y="453"/>
                    <a:pt x="1906" y="453"/>
                  </a:cubicBezTo>
                  <a:cubicBezTo>
                    <a:pt x="1907" y="453"/>
                    <a:pt x="1909" y="453"/>
                    <a:pt x="1911" y="453"/>
                  </a:cubicBezTo>
                  <a:cubicBezTo>
                    <a:pt x="1912" y="453"/>
                    <a:pt x="1914" y="454"/>
                    <a:pt x="1916" y="454"/>
                  </a:cubicBezTo>
                  <a:cubicBezTo>
                    <a:pt x="1917" y="454"/>
                    <a:pt x="1919" y="453"/>
                    <a:pt x="1920" y="453"/>
                  </a:cubicBezTo>
                  <a:cubicBezTo>
                    <a:pt x="1921" y="445"/>
                    <a:pt x="1915" y="444"/>
                    <a:pt x="1915" y="438"/>
                  </a:cubicBezTo>
                  <a:cubicBezTo>
                    <a:pt x="1917" y="436"/>
                    <a:pt x="1919" y="434"/>
                    <a:pt x="1922" y="433"/>
                  </a:cubicBezTo>
                  <a:cubicBezTo>
                    <a:pt x="1925" y="434"/>
                    <a:pt x="1927" y="436"/>
                    <a:pt x="1930" y="436"/>
                  </a:cubicBezTo>
                  <a:cubicBezTo>
                    <a:pt x="1931" y="436"/>
                    <a:pt x="1932" y="436"/>
                    <a:pt x="1933" y="435"/>
                  </a:cubicBezTo>
                  <a:cubicBezTo>
                    <a:pt x="1936" y="429"/>
                    <a:pt x="1928" y="425"/>
                    <a:pt x="1932" y="417"/>
                  </a:cubicBezTo>
                  <a:cubicBezTo>
                    <a:pt x="1929" y="414"/>
                    <a:pt x="1921" y="414"/>
                    <a:pt x="1920" y="409"/>
                  </a:cubicBezTo>
                  <a:cubicBezTo>
                    <a:pt x="1926" y="401"/>
                    <a:pt x="1931" y="393"/>
                    <a:pt x="1942" y="389"/>
                  </a:cubicBezTo>
                  <a:cubicBezTo>
                    <a:pt x="1944" y="389"/>
                    <a:pt x="1945" y="390"/>
                    <a:pt x="1947" y="390"/>
                  </a:cubicBezTo>
                  <a:cubicBezTo>
                    <a:pt x="1953" y="390"/>
                    <a:pt x="1955" y="384"/>
                    <a:pt x="1961" y="382"/>
                  </a:cubicBezTo>
                  <a:cubicBezTo>
                    <a:pt x="1964" y="383"/>
                    <a:pt x="1963" y="388"/>
                    <a:pt x="1967" y="388"/>
                  </a:cubicBezTo>
                  <a:cubicBezTo>
                    <a:pt x="1967" y="388"/>
                    <a:pt x="1967" y="388"/>
                    <a:pt x="1967" y="388"/>
                  </a:cubicBezTo>
                  <a:cubicBezTo>
                    <a:pt x="1975" y="385"/>
                    <a:pt x="1979" y="379"/>
                    <a:pt x="1989" y="378"/>
                  </a:cubicBezTo>
                  <a:cubicBezTo>
                    <a:pt x="1992" y="384"/>
                    <a:pt x="1994" y="391"/>
                    <a:pt x="2003" y="392"/>
                  </a:cubicBezTo>
                  <a:cubicBezTo>
                    <a:pt x="2011" y="381"/>
                    <a:pt x="2026" y="374"/>
                    <a:pt x="2036" y="365"/>
                  </a:cubicBezTo>
                  <a:cubicBezTo>
                    <a:pt x="2038" y="365"/>
                    <a:pt x="2039" y="365"/>
                    <a:pt x="2040" y="365"/>
                  </a:cubicBezTo>
                  <a:cubicBezTo>
                    <a:pt x="2054" y="365"/>
                    <a:pt x="2061" y="354"/>
                    <a:pt x="2075" y="353"/>
                  </a:cubicBezTo>
                  <a:cubicBezTo>
                    <a:pt x="2079" y="356"/>
                    <a:pt x="2085" y="358"/>
                    <a:pt x="2090" y="358"/>
                  </a:cubicBezTo>
                  <a:cubicBezTo>
                    <a:pt x="2095" y="358"/>
                    <a:pt x="2100" y="355"/>
                    <a:pt x="2100" y="348"/>
                  </a:cubicBezTo>
                  <a:cubicBezTo>
                    <a:pt x="2088" y="344"/>
                    <a:pt x="2089" y="332"/>
                    <a:pt x="2076" y="329"/>
                  </a:cubicBezTo>
                  <a:cubicBezTo>
                    <a:pt x="2076" y="329"/>
                    <a:pt x="2075" y="329"/>
                    <a:pt x="2075" y="329"/>
                  </a:cubicBezTo>
                  <a:cubicBezTo>
                    <a:pt x="2073" y="329"/>
                    <a:pt x="2072" y="330"/>
                    <a:pt x="2071" y="330"/>
                  </a:cubicBezTo>
                  <a:cubicBezTo>
                    <a:pt x="2070" y="330"/>
                    <a:pt x="2069" y="330"/>
                    <a:pt x="2067" y="330"/>
                  </a:cubicBezTo>
                  <a:cubicBezTo>
                    <a:pt x="2066" y="330"/>
                    <a:pt x="2064" y="330"/>
                    <a:pt x="2063" y="328"/>
                  </a:cubicBezTo>
                  <a:cubicBezTo>
                    <a:pt x="2062" y="327"/>
                    <a:pt x="2061" y="326"/>
                    <a:pt x="2062" y="324"/>
                  </a:cubicBezTo>
                  <a:cubicBezTo>
                    <a:pt x="2065" y="320"/>
                    <a:pt x="2068" y="319"/>
                    <a:pt x="2071" y="319"/>
                  </a:cubicBezTo>
                  <a:cubicBezTo>
                    <a:pt x="2075" y="319"/>
                    <a:pt x="2080" y="322"/>
                    <a:pt x="2084" y="324"/>
                  </a:cubicBezTo>
                  <a:cubicBezTo>
                    <a:pt x="2088" y="326"/>
                    <a:pt x="2093" y="329"/>
                    <a:pt x="2097" y="329"/>
                  </a:cubicBezTo>
                  <a:cubicBezTo>
                    <a:pt x="2097" y="329"/>
                    <a:pt x="2098" y="329"/>
                    <a:pt x="2098" y="328"/>
                  </a:cubicBezTo>
                  <a:cubicBezTo>
                    <a:pt x="2104" y="328"/>
                    <a:pt x="2106" y="322"/>
                    <a:pt x="2109" y="317"/>
                  </a:cubicBezTo>
                  <a:cubicBezTo>
                    <a:pt x="2107" y="314"/>
                    <a:pt x="2104" y="312"/>
                    <a:pt x="2104" y="308"/>
                  </a:cubicBezTo>
                  <a:cubicBezTo>
                    <a:pt x="2105" y="306"/>
                    <a:pt x="2108" y="304"/>
                    <a:pt x="2112" y="303"/>
                  </a:cubicBezTo>
                  <a:cubicBezTo>
                    <a:pt x="2116" y="305"/>
                    <a:pt x="2115" y="311"/>
                    <a:pt x="2117" y="315"/>
                  </a:cubicBezTo>
                  <a:cubicBezTo>
                    <a:pt x="2120" y="317"/>
                    <a:pt x="2125" y="317"/>
                    <a:pt x="2131" y="317"/>
                  </a:cubicBezTo>
                  <a:cubicBezTo>
                    <a:pt x="2132" y="317"/>
                    <a:pt x="2133" y="317"/>
                    <a:pt x="2134" y="317"/>
                  </a:cubicBezTo>
                  <a:cubicBezTo>
                    <a:pt x="2135" y="317"/>
                    <a:pt x="2136" y="317"/>
                    <a:pt x="2137" y="317"/>
                  </a:cubicBezTo>
                  <a:cubicBezTo>
                    <a:pt x="2138" y="317"/>
                    <a:pt x="2138" y="317"/>
                    <a:pt x="2138" y="317"/>
                  </a:cubicBezTo>
                  <a:cubicBezTo>
                    <a:pt x="2142" y="326"/>
                    <a:pt x="2154" y="335"/>
                    <a:pt x="2167" y="335"/>
                  </a:cubicBezTo>
                  <a:cubicBezTo>
                    <a:pt x="2170" y="335"/>
                    <a:pt x="2173" y="335"/>
                    <a:pt x="2177" y="333"/>
                  </a:cubicBezTo>
                  <a:cubicBezTo>
                    <a:pt x="2167" y="311"/>
                    <a:pt x="2204" y="317"/>
                    <a:pt x="2203" y="303"/>
                  </a:cubicBezTo>
                  <a:cubicBezTo>
                    <a:pt x="2202" y="302"/>
                    <a:pt x="2201" y="302"/>
                    <a:pt x="2199" y="302"/>
                  </a:cubicBezTo>
                  <a:cubicBezTo>
                    <a:pt x="2199" y="302"/>
                    <a:pt x="2198" y="302"/>
                    <a:pt x="2197" y="302"/>
                  </a:cubicBezTo>
                  <a:cubicBezTo>
                    <a:pt x="2196" y="302"/>
                    <a:pt x="2195" y="302"/>
                    <a:pt x="2195" y="302"/>
                  </a:cubicBezTo>
                  <a:cubicBezTo>
                    <a:pt x="2194" y="302"/>
                    <a:pt x="2193" y="302"/>
                    <a:pt x="2192" y="302"/>
                  </a:cubicBezTo>
                  <a:cubicBezTo>
                    <a:pt x="2192" y="294"/>
                    <a:pt x="2181" y="293"/>
                    <a:pt x="2171" y="293"/>
                  </a:cubicBezTo>
                  <a:cubicBezTo>
                    <a:pt x="2167" y="293"/>
                    <a:pt x="2163" y="293"/>
                    <a:pt x="2160" y="293"/>
                  </a:cubicBezTo>
                  <a:cubicBezTo>
                    <a:pt x="2159" y="298"/>
                    <a:pt x="2166" y="299"/>
                    <a:pt x="2162" y="303"/>
                  </a:cubicBezTo>
                  <a:cubicBezTo>
                    <a:pt x="2161" y="304"/>
                    <a:pt x="2159" y="304"/>
                    <a:pt x="2158" y="304"/>
                  </a:cubicBezTo>
                  <a:cubicBezTo>
                    <a:pt x="2151" y="304"/>
                    <a:pt x="2151" y="294"/>
                    <a:pt x="2152" y="290"/>
                  </a:cubicBezTo>
                  <a:cubicBezTo>
                    <a:pt x="2137" y="278"/>
                    <a:pt x="2109" y="275"/>
                    <a:pt x="2095" y="262"/>
                  </a:cubicBezTo>
                  <a:cubicBezTo>
                    <a:pt x="2094" y="262"/>
                    <a:pt x="2094" y="262"/>
                    <a:pt x="2094" y="262"/>
                  </a:cubicBezTo>
                  <a:cubicBezTo>
                    <a:pt x="2092" y="262"/>
                    <a:pt x="2091" y="262"/>
                    <a:pt x="2090" y="262"/>
                  </a:cubicBezTo>
                  <a:cubicBezTo>
                    <a:pt x="2089" y="262"/>
                    <a:pt x="2088" y="263"/>
                    <a:pt x="2087" y="263"/>
                  </a:cubicBezTo>
                  <a:cubicBezTo>
                    <a:pt x="2086" y="263"/>
                    <a:pt x="2086" y="263"/>
                    <a:pt x="2085" y="263"/>
                  </a:cubicBezTo>
                  <a:cubicBezTo>
                    <a:pt x="2076" y="260"/>
                    <a:pt x="2070" y="253"/>
                    <a:pt x="2059" y="251"/>
                  </a:cubicBezTo>
                  <a:cubicBezTo>
                    <a:pt x="2059" y="251"/>
                    <a:pt x="2058" y="251"/>
                    <a:pt x="2057" y="251"/>
                  </a:cubicBezTo>
                  <a:cubicBezTo>
                    <a:pt x="2053" y="251"/>
                    <a:pt x="2049" y="252"/>
                    <a:pt x="2045" y="253"/>
                  </a:cubicBezTo>
                  <a:cubicBezTo>
                    <a:pt x="2041" y="254"/>
                    <a:pt x="2037" y="254"/>
                    <a:pt x="2033" y="254"/>
                  </a:cubicBezTo>
                  <a:cubicBezTo>
                    <a:pt x="2032" y="254"/>
                    <a:pt x="2031" y="254"/>
                    <a:pt x="2031" y="254"/>
                  </a:cubicBezTo>
                  <a:cubicBezTo>
                    <a:pt x="2022" y="253"/>
                    <a:pt x="2019" y="248"/>
                    <a:pt x="2012" y="248"/>
                  </a:cubicBezTo>
                  <a:cubicBezTo>
                    <a:pt x="2011" y="248"/>
                    <a:pt x="2009" y="248"/>
                    <a:pt x="2007" y="249"/>
                  </a:cubicBezTo>
                  <a:cubicBezTo>
                    <a:pt x="2003" y="253"/>
                    <a:pt x="2009" y="259"/>
                    <a:pt x="2008" y="265"/>
                  </a:cubicBezTo>
                  <a:cubicBezTo>
                    <a:pt x="2006" y="268"/>
                    <a:pt x="2003" y="269"/>
                    <a:pt x="2001" y="269"/>
                  </a:cubicBezTo>
                  <a:cubicBezTo>
                    <a:pt x="1993" y="269"/>
                    <a:pt x="1985" y="259"/>
                    <a:pt x="1979" y="255"/>
                  </a:cubicBezTo>
                  <a:cubicBezTo>
                    <a:pt x="1976" y="256"/>
                    <a:pt x="1974" y="257"/>
                    <a:pt x="1972" y="257"/>
                  </a:cubicBezTo>
                  <a:cubicBezTo>
                    <a:pt x="1969" y="257"/>
                    <a:pt x="1966" y="256"/>
                    <a:pt x="1964" y="256"/>
                  </a:cubicBezTo>
                  <a:cubicBezTo>
                    <a:pt x="1961" y="255"/>
                    <a:pt x="1959" y="255"/>
                    <a:pt x="1956" y="255"/>
                  </a:cubicBezTo>
                  <a:cubicBezTo>
                    <a:pt x="1954" y="255"/>
                    <a:pt x="1951" y="255"/>
                    <a:pt x="1949" y="256"/>
                  </a:cubicBezTo>
                  <a:cubicBezTo>
                    <a:pt x="1945" y="253"/>
                    <a:pt x="1938" y="252"/>
                    <a:pt x="1932" y="252"/>
                  </a:cubicBezTo>
                  <a:cubicBezTo>
                    <a:pt x="1927" y="252"/>
                    <a:pt x="1922" y="253"/>
                    <a:pt x="1919" y="255"/>
                  </a:cubicBezTo>
                  <a:cubicBezTo>
                    <a:pt x="1916" y="259"/>
                    <a:pt x="1918" y="265"/>
                    <a:pt x="1913" y="266"/>
                  </a:cubicBezTo>
                  <a:cubicBezTo>
                    <a:pt x="1909" y="262"/>
                    <a:pt x="1906" y="255"/>
                    <a:pt x="1901" y="251"/>
                  </a:cubicBezTo>
                  <a:cubicBezTo>
                    <a:pt x="1901" y="248"/>
                    <a:pt x="1904" y="247"/>
                    <a:pt x="1903" y="243"/>
                  </a:cubicBezTo>
                  <a:cubicBezTo>
                    <a:pt x="1895" y="235"/>
                    <a:pt x="1876" y="235"/>
                    <a:pt x="1862" y="231"/>
                  </a:cubicBezTo>
                  <a:cubicBezTo>
                    <a:pt x="1856" y="235"/>
                    <a:pt x="1847" y="237"/>
                    <a:pt x="1838" y="237"/>
                  </a:cubicBezTo>
                  <a:cubicBezTo>
                    <a:pt x="1826" y="237"/>
                    <a:pt x="1815" y="234"/>
                    <a:pt x="1811" y="227"/>
                  </a:cubicBezTo>
                  <a:cubicBezTo>
                    <a:pt x="1811" y="227"/>
                    <a:pt x="1811" y="227"/>
                    <a:pt x="1811" y="227"/>
                  </a:cubicBezTo>
                  <a:cubicBezTo>
                    <a:pt x="1809" y="227"/>
                    <a:pt x="1808" y="228"/>
                    <a:pt x="1806" y="228"/>
                  </a:cubicBezTo>
                  <a:cubicBezTo>
                    <a:pt x="1805" y="228"/>
                    <a:pt x="1803" y="228"/>
                    <a:pt x="1802" y="228"/>
                  </a:cubicBezTo>
                  <a:cubicBezTo>
                    <a:pt x="1799" y="228"/>
                    <a:pt x="1796" y="227"/>
                    <a:pt x="1795" y="226"/>
                  </a:cubicBezTo>
                  <a:cubicBezTo>
                    <a:pt x="1795" y="222"/>
                    <a:pt x="1801" y="223"/>
                    <a:pt x="1800" y="219"/>
                  </a:cubicBezTo>
                  <a:cubicBezTo>
                    <a:pt x="1793" y="216"/>
                    <a:pt x="1786" y="212"/>
                    <a:pt x="1775" y="212"/>
                  </a:cubicBezTo>
                  <a:cubicBezTo>
                    <a:pt x="1770" y="218"/>
                    <a:pt x="1761" y="226"/>
                    <a:pt x="1751" y="226"/>
                  </a:cubicBezTo>
                  <a:cubicBezTo>
                    <a:pt x="1751" y="226"/>
                    <a:pt x="1751" y="226"/>
                    <a:pt x="1750" y="226"/>
                  </a:cubicBezTo>
                  <a:cubicBezTo>
                    <a:pt x="1749" y="220"/>
                    <a:pt x="1758" y="215"/>
                    <a:pt x="1760" y="210"/>
                  </a:cubicBezTo>
                  <a:cubicBezTo>
                    <a:pt x="1755" y="207"/>
                    <a:pt x="1744" y="206"/>
                    <a:pt x="1734" y="206"/>
                  </a:cubicBezTo>
                  <a:cubicBezTo>
                    <a:pt x="1725" y="206"/>
                    <a:pt x="1715" y="207"/>
                    <a:pt x="1707" y="207"/>
                  </a:cubicBezTo>
                  <a:cubicBezTo>
                    <a:pt x="1707" y="207"/>
                    <a:pt x="1707" y="207"/>
                    <a:pt x="1707" y="207"/>
                  </a:cubicBezTo>
                  <a:cubicBezTo>
                    <a:pt x="1705" y="207"/>
                    <a:pt x="1704" y="207"/>
                    <a:pt x="1702" y="207"/>
                  </a:cubicBezTo>
                  <a:cubicBezTo>
                    <a:pt x="1701" y="207"/>
                    <a:pt x="1699" y="206"/>
                    <a:pt x="1698" y="206"/>
                  </a:cubicBezTo>
                  <a:cubicBezTo>
                    <a:pt x="1695" y="206"/>
                    <a:pt x="1692" y="207"/>
                    <a:pt x="1692" y="211"/>
                  </a:cubicBezTo>
                  <a:cubicBezTo>
                    <a:pt x="1699" y="212"/>
                    <a:pt x="1701" y="224"/>
                    <a:pt x="1695" y="228"/>
                  </a:cubicBezTo>
                  <a:cubicBezTo>
                    <a:pt x="1686" y="227"/>
                    <a:pt x="1684" y="221"/>
                    <a:pt x="1675" y="220"/>
                  </a:cubicBezTo>
                  <a:cubicBezTo>
                    <a:pt x="1672" y="223"/>
                    <a:pt x="1680" y="227"/>
                    <a:pt x="1676" y="230"/>
                  </a:cubicBezTo>
                  <a:cubicBezTo>
                    <a:pt x="1667" y="229"/>
                    <a:pt x="1666" y="223"/>
                    <a:pt x="1659" y="223"/>
                  </a:cubicBezTo>
                  <a:cubicBezTo>
                    <a:pt x="1658" y="223"/>
                    <a:pt x="1658" y="223"/>
                    <a:pt x="1657" y="223"/>
                  </a:cubicBezTo>
                  <a:cubicBezTo>
                    <a:pt x="1652" y="223"/>
                    <a:pt x="1648" y="231"/>
                    <a:pt x="1641" y="231"/>
                  </a:cubicBezTo>
                  <a:cubicBezTo>
                    <a:pt x="1640" y="231"/>
                    <a:pt x="1639" y="231"/>
                    <a:pt x="1639" y="231"/>
                  </a:cubicBezTo>
                  <a:cubicBezTo>
                    <a:pt x="1632" y="231"/>
                    <a:pt x="1632" y="229"/>
                    <a:pt x="1625" y="224"/>
                  </a:cubicBezTo>
                  <a:cubicBezTo>
                    <a:pt x="1619" y="229"/>
                    <a:pt x="1618" y="239"/>
                    <a:pt x="1609" y="239"/>
                  </a:cubicBezTo>
                  <a:cubicBezTo>
                    <a:pt x="1609" y="239"/>
                    <a:pt x="1609" y="239"/>
                    <a:pt x="1609" y="239"/>
                  </a:cubicBezTo>
                  <a:cubicBezTo>
                    <a:pt x="1602" y="239"/>
                    <a:pt x="1597" y="228"/>
                    <a:pt x="1591" y="223"/>
                  </a:cubicBezTo>
                  <a:cubicBezTo>
                    <a:pt x="1588" y="220"/>
                    <a:pt x="1583" y="222"/>
                    <a:pt x="1584" y="217"/>
                  </a:cubicBezTo>
                  <a:cubicBezTo>
                    <a:pt x="1585" y="217"/>
                    <a:pt x="1586" y="218"/>
                    <a:pt x="1587" y="218"/>
                  </a:cubicBezTo>
                  <a:cubicBezTo>
                    <a:pt x="1591" y="218"/>
                    <a:pt x="1592" y="215"/>
                    <a:pt x="1594" y="213"/>
                  </a:cubicBezTo>
                  <a:cubicBezTo>
                    <a:pt x="1592" y="202"/>
                    <a:pt x="1582" y="195"/>
                    <a:pt x="1569" y="195"/>
                  </a:cubicBezTo>
                  <a:cubicBezTo>
                    <a:pt x="1565" y="195"/>
                    <a:pt x="1561" y="195"/>
                    <a:pt x="1558" y="197"/>
                  </a:cubicBezTo>
                  <a:cubicBezTo>
                    <a:pt x="1551" y="195"/>
                    <a:pt x="1546" y="192"/>
                    <a:pt x="1538" y="191"/>
                  </a:cubicBezTo>
                  <a:cubicBezTo>
                    <a:pt x="1529" y="196"/>
                    <a:pt x="1529" y="206"/>
                    <a:pt x="1531" y="213"/>
                  </a:cubicBezTo>
                  <a:cubicBezTo>
                    <a:pt x="1520" y="207"/>
                    <a:pt x="1501" y="207"/>
                    <a:pt x="1488" y="203"/>
                  </a:cubicBezTo>
                  <a:cubicBezTo>
                    <a:pt x="1487" y="200"/>
                    <a:pt x="1491" y="200"/>
                    <a:pt x="1490" y="196"/>
                  </a:cubicBezTo>
                  <a:cubicBezTo>
                    <a:pt x="1480" y="194"/>
                    <a:pt x="1466" y="189"/>
                    <a:pt x="1453" y="189"/>
                  </a:cubicBezTo>
                  <a:cubicBezTo>
                    <a:pt x="1447" y="189"/>
                    <a:pt x="1441" y="191"/>
                    <a:pt x="1436" y="194"/>
                  </a:cubicBezTo>
                  <a:cubicBezTo>
                    <a:pt x="1428" y="190"/>
                    <a:pt x="1417" y="189"/>
                    <a:pt x="1407" y="186"/>
                  </a:cubicBezTo>
                  <a:cubicBezTo>
                    <a:pt x="1403" y="187"/>
                    <a:pt x="1402" y="191"/>
                    <a:pt x="1401" y="195"/>
                  </a:cubicBezTo>
                  <a:cubicBezTo>
                    <a:pt x="1391" y="198"/>
                    <a:pt x="1381" y="205"/>
                    <a:pt x="1369" y="205"/>
                  </a:cubicBezTo>
                  <a:cubicBezTo>
                    <a:pt x="1369" y="205"/>
                    <a:pt x="1368" y="205"/>
                    <a:pt x="1368" y="205"/>
                  </a:cubicBezTo>
                  <a:cubicBezTo>
                    <a:pt x="1363" y="208"/>
                    <a:pt x="1361" y="213"/>
                    <a:pt x="1354" y="213"/>
                  </a:cubicBezTo>
                  <a:cubicBezTo>
                    <a:pt x="1350" y="205"/>
                    <a:pt x="1361" y="196"/>
                    <a:pt x="1373" y="193"/>
                  </a:cubicBezTo>
                  <a:cubicBezTo>
                    <a:pt x="1376" y="192"/>
                    <a:pt x="1381" y="193"/>
                    <a:pt x="1385" y="191"/>
                  </a:cubicBezTo>
                  <a:cubicBezTo>
                    <a:pt x="1392" y="188"/>
                    <a:pt x="1396" y="181"/>
                    <a:pt x="1403" y="178"/>
                  </a:cubicBezTo>
                  <a:cubicBezTo>
                    <a:pt x="1406" y="177"/>
                    <a:pt x="1409" y="178"/>
                    <a:pt x="1413" y="176"/>
                  </a:cubicBezTo>
                  <a:cubicBezTo>
                    <a:pt x="1419" y="174"/>
                    <a:pt x="1426" y="168"/>
                    <a:pt x="1435" y="168"/>
                  </a:cubicBezTo>
                  <a:cubicBezTo>
                    <a:pt x="1432" y="161"/>
                    <a:pt x="1436" y="159"/>
                    <a:pt x="1438" y="153"/>
                  </a:cubicBezTo>
                  <a:cubicBezTo>
                    <a:pt x="1429" y="150"/>
                    <a:pt x="1421" y="139"/>
                    <a:pt x="1410" y="137"/>
                  </a:cubicBezTo>
                  <a:cubicBezTo>
                    <a:pt x="1410" y="137"/>
                    <a:pt x="1409" y="137"/>
                    <a:pt x="1408" y="137"/>
                  </a:cubicBezTo>
                  <a:cubicBezTo>
                    <a:pt x="1405" y="137"/>
                    <a:pt x="1401" y="138"/>
                    <a:pt x="1398" y="139"/>
                  </a:cubicBezTo>
                  <a:cubicBezTo>
                    <a:pt x="1394" y="140"/>
                    <a:pt x="1390" y="141"/>
                    <a:pt x="1386" y="141"/>
                  </a:cubicBezTo>
                  <a:cubicBezTo>
                    <a:pt x="1386" y="141"/>
                    <a:pt x="1385" y="141"/>
                    <a:pt x="1385" y="141"/>
                  </a:cubicBezTo>
                  <a:cubicBezTo>
                    <a:pt x="1380" y="143"/>
                    <a:pt x="1381" y="151"/>
                    <a:pt x="1374" y="151"/>
                  </a:cubicBezTo>
                  <a:cubicBezTo>
                    <a:pt x="1374" y="151"/>
                    <a:pt x="1373" y="150"/>
                    <a:pt x="1373" y="150"/>
                  </a:cubicBezTo>
                  <a:cubicBezTo>
                    <a:pt x="1370" y="148"/>
                    <a:pt x="1374" y="145"/>
                    <a:pt x="1372" y="142"/>
                  </a:cubicBezTo>
                  <a:cubicBezTo>
                    <a:pt x="1365" y="141"/>
                    <a:pt x="1358" y="140"/>
                    <a:pt x="1356" y="136"/>
                  </a:cubicBezTo>
                  <a:cubicBezTo>
                    <a:pt x="1357" y="134"/>
                    <a:pt x="1362" y="132"/>
                    <a:pt x="1359" y="129"/>
                  </a:cubicBezTo>
                  <a:cubicBezTo>
                    <a:pt x="1358" y="129"/>
                    <a:pt x="1358" y="129"/>
                    <a:pt x="1357" y="129"/>
                  </a:cubicBezTo>
                  <a:cubicBezTo>
                    <a:pt x="1353" y="129"/>
                    <a:pt x="1348" y="128"/>
                    <a:pt x="1344" y="127"/>
                  </a:cubicBezTo>
                  <a:cubicBezTo>
                    <a:pt x="1340" y="126"/>
                    <a:pt x="1336" y="125"/>
                    <a:pt x="1334" y="125"/>
                  </a:cubicBezTo>
                  <a:moveTo>
                    <a:pt x="1328" y="92"/>
                  </a:moveTo>
                  <a:cubicBezTo>
                    <a:pt x="1322" y="92"/>
                    <a:pt x="1315" y="97"/>
                    <a:pt x="1311" y="99"/>
                  </a:cubicBezTo>
                  <a:cubicBezTo>
                    <a:pt x="1310" y="110"/>
                    <a:pt x="1297" y="111"/>
                    <a:pt x="1296" y="122"/>
                  </a:cubicBezTo>
                  <a:cubicBezTo>
                    <a:pt x="1297" y="122"/>
                    <a:pt x="1298" y="122"/>
                    <a:pt x="1300" y="122"/>
                  </a:cubicBezTo>
                  <a:cubicBezTo>
                    <a:pt x="1306" y="122"/>
                    <a:pt x="1310" y="117"/>
                    <a:pt x="1316" y="116"/>
                  </a:cubicBezTo>
                  <a:cubicBezTo>
                    <a:pt x="1318" y="116"/>
                    <a:pt x="1319" y="116"/>
                    <a:pt x="1321" y="116"/>
                  </a:cubicBezTo>
                  <a:cubicBezTo>
                    <a:pt x="1324" y="116"/>
                    <a:pt x="1328" y="116"/>
                    <a:pt x="1331" y="117"/>
                  </a:cubicBezTo>
                  <a:cubicBezTo>
                    <a:pt x="1335" y="117"/>
                    <a:pt x="1339" y="117"/>
                    <a:pt x="1342" y="117"/>
                  </a:cubicBezTo>
                  <a:cubicBezTo>
                    <a:pt x="1347" y="117"/>
                    <a:pt x="1352" y="117"/>
                    <a:pt x="1356" y="114"/>
                  </a:cubicBezTo>
                  <a:cubicBezTo>
                    <a:pt x="1355" y="106"/>
                    <a:pt x="1349" y="103"/>
                    <a:pt x="1345" y="98"/>
                  </a:cubicBezTo>
                  <a:cubicBezTo>
                    <a:pt x="1343" y="97"/>
                    <a:pt x="1340" y="97"/>
                    <a:pt x="1337" y="97"/>
                  </a:cubicBezTo>
                  <a:cubicBezTo>
                    <a:pt x="1337" y="97"/>
                    <a:pt x="1336" y="97"/>
                    <a:pt x="1335" y="97"/>
                  </a:cubicBezTo>
                  <a:cubicBezTo>
                    <a:pt x="1333" y="93"/>
                    <a:pt x="1331" y="92"/>
                    <a:pt x="1328" y="92"/>
                  </a:cubicBezTo>
                  <a:moveTo>
                    <a:pt x="1246" y="80"/>
                  </a:moveTo>
                  <a:cubicBezTo>
                    <a:pt x="1247" y="76"/>
                    <a:pt x="1249" y="75"/>
                    <a:pt x="1253" y="75"/>
                  </a:cubicBezTo>
                  <a:cubicBezTo>
                    <a:pt x="1256" y="75"/>
                    <a:pt x="1259" y="76"/>
                    <a:pt x="1262" y="76"/>
                  </a:cubicBezTo>
                  <a:cubicBezTo>
                    <a:pt x="1261" y="80"/>
                    <a:pt x="1256" y="80"/>
                    <a:pt x="1250" y="80"/>
                  </a:cubicBezTo>
                  <a:cubicBezTo>
                    <a:pt x="1250" y="80"/>
                    <a:pt x="1249" y="80"/>
                    <a:pt x="1249" y="80"/>
                  </a:cubicBezTo>
                  <a:cubicBezTo>
                    <a:pt x="1249" y="80"/>
                    <a:pt x="1248" y="80"/>
                    <a:pt x="1248" y="80"/>
                  </a:cubicBezTo>
                  <a:cubicBezTo>
                    <a:pt x="1247" y="80"/>
                    <a:pt x="1247" y="80"/>
                    <a:pt x="1246" y="80"/>
                  </a:cubicBezTo>
                  <a:moveTo>
                    <a:pt x="1259" y="53"/>
                  </a:moveTo>
                  <a:cubicBezTo>
                    <a:pt x="1254" y="58"/>
                    <a:pt x="1246" y="60"/>
                    <a:pt x="1237" y="62"/>
                  </a:cubicBezTo>
                  <a:cubicBezTo>
                    <a:pt x="1237" y="80"/>
                    <a:pt x="1237" y="80"/>
                    <a:pt x="1237" y="80"/>
                  </a:cubicBezTo>
                  <a:cubicBezTo>
                    <a:pt x="1239" y="81"/>
                    <a:pt x="1242" y="81"/>
                    <a:pt x="1244" y="81"/>
                  </a:cubicBezTo>
                  <a:cubicBezTo>
                    <a:pt x="1244" y="84"/>
                    <a:pt x="1241" y="84"/>
                    <a:pt x="1239" y="85"/>
                  </a:cubicBezTo>
                  <a:cubicBezTo>
                    <a:pt x="1238" y="84"/>
                    <a:pt x="1238" y="84"/>
                    <a:pt x="1237" y="84"/>
                  </a:cubicBezTo>
                  <a:cubicBezTo>
                    <a:pt x="1237" y="92"/>
                    <a:pt x="1237" y="92"/>
                    <a:pt x="1237" y="92"/>
                  </a:cubicBezTo>
                  <a:cubicBezTo>
                    <a:pt x="1238" y="92"/>
                    <a:pt x="1238" y="92"/>
                    <a:pt x="1239" y="92"/>
                  </a:cubicBezTo>
                  <a:cubicBezTo>
                    <a:pt x="1243" y="98"/>
                    <a:pt x="1255" y="99"/>
                    <a:pt x="1262" y="104"/>
                  </a:cubicBezTo>
                  <a:cubicBezTo>
                    <a:pt x="1263" y="104"/>
                    <a:pt x="1264" y="104"/>
                    <a:pt x="1265" y="104"/>
                  </a:cubicBezTo>
                  <a:cubicBezTo>
                    <a:pt x="1269" y="104"/>
                    <a:pt x="1273" y="105"/>
                    <a:pt x="1277" y="106"/>
                  </a:cubicBezTo>
                  <a:cubicBezTo>
                    <a:pt x="1281" y="108"/>
                    <a:pt x="1284" y="109"/>
                    <a:pt x="1288" y="109"/>
                  </a:cubicBezTo>
                  <a:cubicBezTo>
                    <a:pt x="1291" y="109"/>
                    <a:pt x="1294" y="107"/>
                    <a:pt x="1297" y="103"/>
                  </a:cubicBezTo>
                  <a:cubicBezTo>
                    <a:pt x="1295" y="95"/>
                    <a:pt x="1299" y="92"/>
                    <a:pt x="1302" y="86"/>
                  </a:cubicBezTo>
                  <a:cubicBezTo>
                    <a:pt x="1300" y="83"/>
                    <a:pt x="1296" y="81"/>
                    <a:pt x="1292" y="81"/>
                  </a:cubicBezTo>
                  <a:cubicBezTo>
                    <a:pt x="1289" y="81"/>
                    <a:pt x="1285" y="82"/>
                    <a:pt x="1282" y="84"/>
                  </a:cubicBezTo>
                  <a:cubicBezTo>
                    <a:pt x="1279" y="82"/>
                    <a:pt x="1283" y="81"/>
                    <a:pt x="1282" y="77"/>
                  </a:cubicBezTo>
                  <a:cubicBezTo>
                    <a:pt x="1281" y="76"/>
                    <a:pt x="1279" y="76"/>
                    <a:pt x="1278" y="76"/>
                  </a:cubicBezTo>
                  <a:cubicBezTo>
                    <a:pt x="1277" y="76"/>
                    <a:pt x="1275" y="76"/>
                    <a:pt x="1274" y="77"/>
                  </a:cubicBezTo>
                  <a:cubicBezTo>
                    <a:pt x="1273" y="77"/>
                    <a:pt x="1272" y="77"/>
                    <a:pt x="1271" y="77"/>
                  </a:cubicBezTo>
                  <a:cubicBezTo>
                    <a:pt x="1269" y="77"/>
                    <a:pt x="1268" y="77"/>
                    <a:pt x="1267" y="75"/>
                  </a:cubicBezTo>
                  <a:cubicBezTo>
                    <a:pt x="1269" y="70"/>
                    <a:pt x="1281" y="73"/>
                    <a:pt x="1280" y="65"/>
                  </a:cubicBezTo>
                  <a:cubicBezTo>
                    <a:pt x="1271" y="63"/>
                    <a:pt x="1267" y="56"/>
                    <a:pt x="1259" y="53"/>
                  </a:cubicBezTo>
                  <a:moveTo>
                    <a:pt x="3248" y="1479"/>
                  </a:moveTo>
                  <a:cubicBezTo>
                    <a:pt x="3243" y="1479"/>
                    <a:pt x="3242" y="1482"/>
                    <a:pt x="3241" y="1486"/>
                  </a:cubicBezTo>
                  <a:cubicBezTo>
                    <a:pt x="3242" y="1488"/>
                    <a:pt x="3245" y="1488"/>
                    <a:pt x="3247" y="1488"/>
                  </a:cubicBezTo>
                  <a:cubicBezTo>
                    <a:pt x="3250" y="1488"/>
                    <a:pt x="3253" y="1488"/>
                    <a:pt x="3253" y="1486"/>
                  </a:cubicBezTo>
                  <a:cubicBezTo>
                    <a:pt x="3254" y="1482"/>
                    <a:pt x="3252" y="1481"/>
                    <a:pt x="3250" y="1479"/>
                  </a:cubicBezTo>
                  <a:cubicBezTo>
                    <a:pt x="3249" y="1479"/>
                    <a:pt x="3249" y="1479"/>
                    <a:pt x="3248" y="1479"/>
                  </a:cubicBezTo>
                  <a:moveTo>
                    <a:pt x="780" y="1068"/>
                  </a:moveTo>
                  <a:cubicBezTo>
                    <a:pt x="779" y="1068"/>
                    <a:pt x="779" y="1068"/>
                    <a:pt x="779" y="1068"/>
                  </a:cubicBezTo>
                  <a:cubicBezTo>
                    <a:pt x="773" y="1072"/>
                    <a:pt x="776" y="1080"/>
                    <a:pt x="767" y="1083"/>
                  </a:cubicBezTo>
                  <a:cubicBezTo>
                    <a:pt x="766" y="1085"/>
                    <a:pt x="765" y="1088"/>
                    <a:pt x="766" y="1091"/>
                  </a:cubicBezTo>
                  <a:cubicBezTo>
                    <a:pt x="758" y="1098"/>
                    <a:pt x="742" y="1098"/>
                    <a:pt x="733" y="1104"/>
                  </a:cubicBezTo>
                  <a:cubicBezTo>
                    <a:pt x="726" y="1116"/>
                    <a:pt x="736" y="1126"/>
                    <a:pt x="732" y="1137"/>
                  </a:cubicBezTo>
                  <a:cubicBezTo>
                    <a:pt x="731" y="1142"/>
                    <a:pt x="722" y="1145"/>
                    <a:pt x="721" y="1150"/>
                  </a:cubicBezTo>
                  <a:cubicBezTo>
                    <a:pt x="721" y="1153"/>
                    <a:pt x="725" y="1156"/>
                    <a:pt x="726" y="1160"/>
                  </a:cubicBezTo>
                  <a:cubicBezTo>
                    <a:pt x="727" y="1167"/>
                    <a:pt x="724" y="1174"/>
                    <a:pt x="728" y="1180"/>
                  </a:cubicBezTo>
                  <a:cubicBezTo>
                    <a:pt x="733" y="1183"/>
                    <a:pt x="740" y="1187"/>
                    <a:pt x="748" y="1187"/>
                  </a:cubicBezTo>
                  <a:cubicBezTo>
                    <a:pt x="750" y="1187"/>
                    <a:pt x="752" y="1187"/>
                    <a:pt x="755" y="1186"/>
                  </a:cubicBezTo>
                  <a:cubicBezTo>
                    <a:pt x="764" y="1183"/>
                    <a:pt x="769" y="1165"/>
                    <a:pt x="773" y="1154"/>
                  </a:cubicBezTo>
                  <a:cubicBezTo>
                    <a:pt x="775" y="1148"/>
                    <a:pt x="778" y="1142"/>
                    <a:pt x="779" y="1138"/>
                  </a:cubicBezTo>
                  <a:cubicBezTo>
                    <a:pt x="779" y="1135"/>
                    <a:pt x="778" y="1132"/>
                    <a:pt x="779" y="1129"/>
                  </a:cubicBezTo>
                  <a:cubicBezTo>
                    <a:pt x="781" y="1123"/>
                    <a:pt x="787" y="1118"/>
                    <a:pt x="788" y="1113"/>
                  </a:cubicBezTo>
                  <a:cubicBezTo>
                    <a:pt x="788" y="1108"/>
                    <a:pt x="786" y="1105"/>
                    <a:pt x="787" y="1103"/>
                  </a:cubicBezTo>
                  <a:cubicBezTo>
                    <a:pt x="788" y="1096"/>
                    <a:pt x="797" y="1093"/>
                    <a:pt x="797" y="1088"/>
                  </a:cubicBezTo>
                  <a:cubicBezTo>
                    <a:pt x="797" y="1084"/>
                    <a:pt x="786" y="1068"/>
                    <a:pt x="780" y="1068"/>
                  </a:cubicBezTo>
                  <a:moveTo>
                    <a:pt x="733" y="1067"/>
                  </a:moveTo>
                  <a:cubicBezTo>
                    <a:pt x="728" y="1067"/>
                    <a:pt x="723" y="1069"/>
                    <a:pt x="722" y="1074"/>
                  </a:cubicBezTo>
                  <a:cubicBezTo>
                    <a:pt x="729" y="1076"/>
                    <a:pt x="738" y="1076"/>
                    <a:pt x="743" y="1078"/>
                  </a:cubicBezTo>
                  <a:cubicBezTo>
                    <a:pt x="747" y="1071"/>
                    <a:pt x="740" y="1067"/>
                    <a:pt x="733" y="1067"/>
                  </a:cubicBezTo>
                  <a:moveTo>
                    <a:pt x="818" y="1010"/>
                  </a:moveTo>
                  <a:cubicBezTo>
                    <a:pt x="806" y="1010"/>
                    <a:pt x="811" y="1021"/>
                    <a:pt x="813" y="1027"/>
                  </a:cubicBezTo>
                  <a:cubicBezTo>
                    <a:pt x="814" y="1027"/>
                    <a:pt x="815" y="1027"/>
                    <a:pt x="815" y="1027"/>
                  </a:cubicBezTo>
                  <a:cubicBezTo>
                    <a:pt x="817" y="1027"/>
                    <a:pt x="819" y="1026"/>
                    <a:pt x="821" y="1026"/>
                  </a:cubicBezTo>
                  <a:cubicBezTo>
                    <a:pt x="822" y="1022"/>
                    <a:pt x="821" y="1015"/>
                    <a:pt x="820" y="1010"/>
                  </a:cubicBezTo>
                  <a:cubicBezTo>
                    <a:pt x="819" y="1010"/>
                    <a:pt x="819" y="1010"/>
                    <a:pt x="818" y="1010"/>
                  </a:cubicBezTo>
                  <a:moveTo>
                    <a:pt x="687" y="997"/>
                  </a:moveTo>
                  <a:cubicBezTo>
                    <a:pt x="393" y="997"/>
                    <a:pt x="393" y="997"/>
                    <a:pt x="393" y="997"/>
                  </a:cubicBezTo>
                  <a:cubicBezTo>
                    <a:pt x="397" y="1000"/>
                    <a:pt x="401" y="1003"/>
                    <a:pt x="403" y="1007"/>
                  </a:cubicBezTo>
                  <a:cubicBezTo>
                    <a:pt x="405" y="1010"/>
                    <a:pt x="404" y="1013"/>
                    <a:pt x="405" y="1016"/>
                  </a:cubicBezTo>
                  <a:cubicBezTo>
                    <a:pt x="406" y="1023"/>
                    <a:pt x="414" y="1028"/>
                    <a:pt x="416" y="1035"/>
                  </a:cubicBezTo>
                  <a:cubicBezTo>
                    <a:pt x="416" y="1038"/>
                    <a:pt x="415" y="1041"/>
                    <a:pt x="416" y="1045"/>
                  </a:cubicBezTo>
                  <a:cubicBezTo>
                    <a:pt x="417" y="1049"/>
                    <a:pt x="422" y="1052"/>
                    <a:pt x="422" y="1056"/>
                  </a:cubicBezTo>
                  <a:cubicBezTo>
                    <a:pt x="424" y="1069"/>
                    <a:pt x="414" y="1074"/>
                    <a:pt x="411" y="1081"/>
                  </a:cubicBezTo>
                  <a:cubicBezTo>
                    <a:pt x="410" y="1084"/>
                    <a:pt x="411" y="1088"/>
                    <a:pt x="410" y="1090"/>
                  </a:cubicBezTo>
                  <a:cubicBezTo>
                    <a:pt x="408" y="1094"/>
                    <a:pt x="404" y="1096"/>
                    <a:pt x="402" y="1099"/>
                  </a:cubicBezTo>
                  <a:cubicBezTo>
                    <a:pt x="401" y="1103"/>
                    <a:pt x="401" y="1120"/>
                    <a:pt x="402" y="1124"/>
                  </a:cubicBezTo>
                  <a:cubicBezTo>
                    <a:pt x="404" y="1131"/>
                    <a:pt x="420" y="1136"/>
                    <a:pt x="415" y="1144"/>
                  </a:cubicBezTo>
                  <a:cubicBezTo>
                    <a:pt x="429" y="1158"/>
                    <a:pt x="427" y="1184"/>
                    <a:pt x="437" y="1200"/>
                  </a:cubicBezTo>
                  <a:cubicBezTo>
                    <a:pt x="445" y="1215"/>
                    <a:pt x="462" y="1228"/>
                    <a:pt x="467" y="1245"/>
                  </a:cubicBezTo>
                  <a:cubicBezTo>
                    <a:pt x="469" y="1254"/>
                    <a:pt x="466" y="1264"/>
                    <a:pt x="474" y="1270"/>
                  </a:cubicBezTo>
                  <a:cubicBezTo>
                    <a:pt x="481" y="1271"/>
                    <a:pt x="488" y="1272"/>
                    <a:pt x="495" y="1272"/>
                  </a:cubicBezTo>
                  <a:cubicBezTo>
                    <a:pt x="500" y="1272"/>
                    <a:pt x="504" y="1271"/>
                    <a:pt x="509" y="1270"/>
                  </a:cubicBezTo>
                  <a:cubicBezTo>
                    <a:pt x="512" y="1270"/>
                    <a:pt x="515" y="1266"/>
                    <a:pt x="519" y="1266"/>
                  </a:cubicBezTo>
                  <a:cubicBezTo>
                    <a:pt x="521" y="1265"/>
                    <a:pt x="523" y="1265"/>
                    <a:pt x="525" y="1265"/>
                  </a:cubicBezTo>
                  <a:cubicBezTo>
                    <a:pt x="526" y="1265"/>
                    <a:pt x="527" y="1265"/>
                    <a:pt x="528" y="1265"/>
                  </a:cubicBezTo>
                  <a:cubicBezTo>
                    <a:pt x="529" y="1265"/>
                    <a:pt x="530" y="1265"/>
                    <a:pt x="530" y="1265"/>
                  </a:cubicBezTo>
                  <a:cubicBezTo>
                    <a:pt x="532" y="1265"/>
                    <a:pt x="534" y="1265"/>
                    <a:pt x="536" y="1265"/>
                  </a:cubicBezTo>
                  <a:cubicBezTo>
                    <a:pt x="541" y="1264"/>
                    <a:pt x="545" y="1262"/>
                    <a:pt x="550" y="1261"/>
                  </a:cubicBezTo>
                  <a:cubicBezTo>
                    <a:pt x="550" y="1261"/>
                    <a:pt x="551" y="1261"/>
                    <a:pt x="551" y="1261"/>
                  </a:cubicBezTo>
                  <a:cubicBezTo>
                    <a:pt x="552" y="1261"/>
                    <a:pt x="554" y="1261"/>
                    <a:pt x="555" y="1261"/>
                  </a:cubicBezTo>
                  <a:cubicBezTo>
                    <a:pt x="556" y="1261"/>
                    <a:pt x="557" y="1261"/>
                    <a:pt x="558" y="1261"/>
                  </a:cubicBezTo>
                  <a:cubicBezTo>
                    <a:pt x="559" y="1261"/>
                    <a:pt x="560" y="1261"/>
                    <a:pt x="561" y="1261"/>
                  </a:cubicBezTo>
                  <a:cubicBezTo>
                    <a:pt x="570" y="1259"/>
                    <a:pt x="572" y="1249"/>
                    <a:pt x="580" y="1243"/>
                  </a:cubicBezTo>
                  <a:cubicBezTo>
                    <a:pt x="586" y="1239"/>
                    <a:pt x="593" y="1240"/>
                    <a:pt x="596" y="1234"/>
                  </a:cubicBezTo>
                  <a:cubicBezTo>
                    <a:pt x="597" y="1230"/>
                    <a:pt x="595" y="1227"/>
                    <a:pt x="594" y="1224"/>
                  </a:cubicBezTo>
                  <a:cubicBezTo>
                    <a:pt x="600" y="1217"/>
                    <a:pt x="613" y="1215"/>
                    <a:pt x="616" y="1205"/>
                  </a:cubicBezTo>
                  <a:cubicBezTo>
                    <a:pt x="617" y="1201"/>
                    <a:pt x="615" y="1197"/>
                    <a:pt x="616" y="1194"/>
                  </a:cubicBezTo>
                  <a:cubicBezTo>
                    <a:pt x="618" y="1186"/>
                    <a:pt x="627" y="1184"/>
                    <a:pt x="636" y="1181"/>
                  </a:cubicBezTo>
                  <a:cubicBezTo>
                    <a:pt x="640" y="1173"/>
                    <a:pt x="646" y="1161"/>
                    <a:pt x="642" y="1149"/>
                  </a:cubicBezTo>
                  <a:cubicBezTo>
                    <a:pt x="640" y="1145"/>
                    <a:pt x="635" y="1143"/>
                    <a:pt x="636" y="1139"/>
                  </a:cubicBezTo>
                  <a:cubicBezTo>
                    <a:pt x="637" y="1135"/>
                    <a:pt x="647" y="1129"/>
                    <a:pt x="650" y="1127"/>
                  </a:cubicBezTo>
                  <a:cubicBezTo>
                    <a:pt x="655" y="1123"/>
                    <a:pt x="661" y="1117"/>
                    <a:pt x="666" y="1115"/>
                  </a:cubicBezTo>
                  <a:cubicBezTo>
                    <a:pt x="679" y="1108"/>
                    <a:pt x="695" y="1105"/>
                    <a:pt x="697" y="1090"/>
                  </a:cubicBezTo>
                  <a:cubicBezTo>
                    <a:pt x="698" y="1084"/>
                    <a:pt x="694" y="1072"/>
                    <a:pt x="694" y="1064"/>
                  </a:cubicBezTo>
                  <a:cubicBezTo>
                    <a:pt x="693" y="1054"/>
                    <a:pt x="689" y="1054"/>
                    <a:pt x="687" y="1045"/>
                  </a:cubicBezTo>
                  <a:cubicBezTo>
                    <a:pt x="686" y="1042"/>
                    <a:pt x="689" y="1036"/>
                    <a:pt x="688" y="1032"/>
                  </a:cubicBezTo>
                  <a:cubicBezTo>
                    <a:pt x="687" y="1027"/>
                    <a:pt x="680" y="1023"/>
                    <a:pt x="679" y="1017"/>
                  </a:cubicBezTo>
                  <a:cubicBezTo>
                    <a:pt x="678" y="1010"/>
                    <a:pt x="682" y="1003"/>
                    <a:pt x="687" y="997"/>
                  </a:cubicBezTo>
                  <a:moveTo>
                    <a:pt x="3157" y="1349"/>
                  </a:moveTo>
                  <a:cubicBezTo>
                    <a:pt x="3154" y="1348"/>
                    <a:pt x="3153" y="1346"/>
                    <a:pt x="3154" y="1343"/>
                  </a:cubicBezTo>
                  <a:cubicBezTo>
                    <a:pt x="3157" y="1343"/>
                    <a:pt x="3157" y="1343"/>
                    <a:pt x="3157" y="1343"/>
                  </a:cubicBezTo>
                  <a:cubicBezTo>
                    <a:pt x="3159" y="1344"/>
                    <a:pt x="3159" y="1348"/>
                    <a:pt x="3157" y="1349"/>
                  </a:cubicBezTo>
                  <a:moveTo>
                    <a:pt x="3372" y="1235"/>
                  </a:moveTo>
                  <a:cubicBezTo>
                    <a:pt x="3371" y="1235"/>
                    <a:pt x="3371" y="1235"/>
                    <a:pt x="3371" y="1235"/>
                  </a:cubicBezTo>
                  <a:cubicBezTo>
                    <a:pt x="3371" y="1230"/>
                    <a:pt x="3375" y="1228"/>
                    <a:pt x="3376" y="1225"/>
                  </a:cubicBezTo>
                  <a:cubicBezTo>
                    <a:pt x="3377" y="1225"/>
                    <a:pt x="3378" y="1226"/>
                    <a:pt x="3380" y="1226"/>
                  </a:cubicBezTo>
                  <a:cubicBezTo>
                    <a:pt x="3381" y="1232"/>
                    <a:pt x="3375" y="1235"/>
                    <a:pt x="3372" y="1235"/>
                  </a:cubicBezTo>
                  <a:moveTo>
                    <a:pt x="3508" y="997"/>
                  </a:moveTo>
                  <a:cubicBezTo>
                    <a:pt x="3081" y="997"/>
                    <a:pt x="3081" y="997"/>
                    <a:pt x="3081" y="997"/>
                  </a:cubicBezTo>
                  <a:cubicBezTo>
                    <a:pt x="3078" y="1004"/>
                    <a:pt x="3073" y="1011"/>
                    <a:pt x="3079" y="1015"/>
                  </a:cubicBezTo>
                  <a:cubicBezTo>
                    <a:pt x="3082" y="1016"/>
                    <a:pt x="3085" y="1017"/>
                    <a:pt x="3088" y="1018"/>
                  </a:cubicBezTo>
                  <a:cubicBezTo>
                    <a:pt x="3097" y="1029"/>
                    <a:pt x="3105" y="1040"/>
                    <a:pt x="3110" y="1051"/>
                  </a:cubicBezTo>
                  <a:cubicBezTo>
                    <a:pt x="3111" y="1055"/>
                    <a:pt x="3111" y="1060"/>
                    <a:pt x="3113" y="1064"/>
                  </a:cubicBezTo>
                  <a:cubicBezTo>
                    <a:pt x="3115" y="1067"/>
                    <a:pt x="3119" y="1070"/>
                    <a:pt x="3122" y="1074"/>
                  </a:cubicBezTo>
                  <a:cubicBezTo>
                    <a:pt x="3123" y="1077"/>
                    <a:pt x="3123" y="1081"/>
                    <a:pt x="3125" y="1084"/>
                  </a:cubicBezTo>
                  <a:cubicBezTo>
                    <a:pt x="3130" y="1092"/>
                    <a:pt x="3143" y="1102"/>
                    <a:pt x="3150" y="1105"/>
                  </a:cubicBezTo>
                  <a:cubicBezTo>
                    <a:pt x="3156" y="1108"/>
                    <a:pt x="3163" y="1107"/>
                    <a:pt x="3170" y="1111"/>
                  </a:cubicBezTo>
                  <a:cubicBezTo>
                    <a:pt x="3182" y="1117"/>
                    <a:pt x="3185" y="1141"/>
                    <a:pt x="3184" y="1156"/>
                  </a:cubicBezTo>
                  <a:cubicBezTo>
                    <a:pt x="3183" y="1166"/>
                    <a:pt x="3187" y="1175"/>
                    <a:pt x="3187" y="1182"/>
                  </a:cubicBezTo>
                  <a:cubicBezTo>
                    <a:pt x="3187" y="1194"/>
                    <a:pt x="3175" y="1198"/>
                    <a:pt x="3173" y="1209"/>
                  </a:cubicBezTo>
                  <a:cubicBezTo>
                    <a:pt x="3168" y="1227"/>
                    <a:pt x="3179" y="1247"/>
                    <a:pt x="3173" y="1264"/>
                  </a:cubicBezTo>
                  <a:cubicBezTo>
                    <a:pt x="3166" y="1283"/>
                    <a:pt x="3148" y="1294"/>
                    <a:pt x="3157" y="1318"/>
                  </a:cubicBezTo>
                  <a:cubicBezTo>
                    <a:pt x="3156" y="1322"/>
                    <a:pt x="3149" y="1327"/>
                    <a:pt x="3147" y="1333"/>
                  </a:cubicBezTo>
                  <a:cubicBezTo>
                    <a:pt x="3147" y="1335"/>
                    <a:pt x="3149" y="1338"/>
                    <a:pt x="3148" y="1340"/>
                  </a:cubicBezTo>
                  <a:cubicBezTo>
                    <a:pt x="3147" y="1347"/>
                    <a:pt x="3140" y="1351"/>
                    <a:pt x="3148" y="1356"/>
                  </a:cubicBezTo>
                  <a:cubicBezTo>
                    <a:pt x="3149" y="1356"/>
                    <a:pt x="3149" y="1356"/>
                    <a:pt x="3150" y="1356"/>
                  </a:cubicBezTo>
                  <a:cubicBezTo>
                    <a:pt x="3152" y="1356"/>
                    <a:pt x="3153" y="1355"/>
                    <a:pt x="3155" y="1354"/>
                  </a:cubicBezTo>
                  <a:cubicBezTo>
                    <a:pt x="3156" y="1354"/>
                    <a:pt x="3158" y="1353"/>
                    <a:pt x="3160" y="1353"/>
                  </a:cubicBezTo>
                  <a:cubicBezTo>
                    <a:pt x="3160" y="1353"/>
                    <a:pt x="3160" y="1353"/>
                    <a:pt x="3160" y="1353"/>
                  </a:cubicBezTo>
                  <a:cubicBezTo>
                    <a:pt x="3165" y="1364"/>
                    <a:pt x="3150" y="1366"/>
                    <a:pt x="3156" y="1377"/>
                  </a:cubicBezTo>
                  <a:cubicBezTo>
                    <a:pt x="3155" y="1384"/>
                    <a:pt x="3143" y="1383"/>
                    <a:pt x="3139" y="1388"/>
                  </a:cubicBezTo>
                  <a:cubicBezTo>
                    <a:pt x="3141" y="1398"/>
                    <a:pt x="3148" y="1402"/>
                    <a:pt x="3152" y="1410"/>
                  </a:cubicBezTo>
                  <a:cubicBezTo>
                    <a:pt x="3144" y="1415"/>
                    <a:pt x="3150" y="1427"/>
                    <a:pt x="3144" y="1434"/>
                  </a:cubicBezTo>
                  <a:cubicBezTo>
                    <a:pt x="3148" y="1449"/>
                    <a:pt x="3156" y="1460"/>
                    <a:pt x="3172" y="1466"/>
                  </a:cubicBezTo>
                  <a:cubicBezTo>
                    <a:pt x="3172" y="1469"/>
                    <a:pt x="3173" y="1471"/>
                    <a:pt x="3174" y="1473"/>
                  </a:cubicBezTo>
                  <a:cubicBezTo>
                    <a:pt x="3178" y="1475"/>
                    <a:pt x="3188" y="1473"/>
                    <a:pt x="3189" y="1477"/>
                  </a:cubicBezTo>
                  <a:cubicBezTo>
                    <a:pt x="3184" y="1480"/>
                    <a:pt x="3176" y="1481"/>
                    <a:pt x="3176" y="1488"/>
                  </a:cubicBezTo>
                  <a:cubicBezTo>
                    <a:pt x="3177" y="1489"/>
                    <a:pt x="3179" y="1489"/>
                    <a:pt x="3180" y="1489"/>
                  </a:cubicBezTo>
                  <a:cubicBezTo>
                    <a:pt x="3182" y="1489"/>
                    <a:pt x="3183" y="1488"/>
                    <a:pt x="3185" y="1487"/>
                  </a:cubicBezTo>
                  <a:cubicBezTo>
                    <a:pt x="3186" y="1485"/>
                    <a:pt x="3188" y="1484"/>
                    <a:pt x="3191" y="1484"/>
                  </a:cubicBezTo>
                  <a:cubicBezTo>
                    <a:pt x="3192" y="1484"/>
                    <a:pt x="3193" y="1484"/>
                    <a:pt x="3194" y="1484"/>
                  </a:cubicBezTo>
                  <a:cubicBezTo>
                    <a:pt x="3194" y="1488"/>
                    <a:pt x="3188" y="1489"/>
                    <a:pt x="3191" y="1492"/>
                  </a:cubicBezTo>
                  <a:cubicBezTo>
                    <a:pt x="3193" y="1492"/>
                    <a:pt x="3194" y="1492"/>
                    <a:pt x="3195" y="1492"/>
                  </a:cubicBezTo>
                  <a:cubicBezTo>
                    <a:pt x="3196" y="1492"/>
                    <a:pt x="3197" y="1492"/>
                    <a:pt x="3198" y="1492"/>
                  </a:cubicBezTo>
                  <a:cubicBezTo>
                    <a:pt x="3199" y="1492"/>
                    <a:pt x="3200" y="1492"/>
                    <a:pt x="3201" y="1492"/>
                  </a:cubicBezTo>
                  <a:cubicBezTo>
                    <a:pt x="3206" y="1492"/>
                    <a:pt x="3210" y="1492"/>
                    <a:pt x="3214" y="1495"/>
                  </a:cubicBezTo>
                  <a:cubicBezTo>
                    <a:pt x="3218" y="1487"/>
                    <a:pt x="3237" y="1492"/>
                    <a:pt x="3237" y="1481"/>
                  </a:cubicBezTo>
                  <a:cubicBezTo>
                    <a:pt x="3234" y="1476"/>
                    <a:pt x="3229" y="1478"/>
                    <a:pt x="3224" y="1475"/>
                  </a:cubicBezTo>
                  <a:cubicBezTo>
                    <a:pt x="3214" y="1470"/>
                    <a:pt x="3208" y="1461"/>
                    <a:pt x="3197" y="1461"/>
                  </a:cubicBezTo>
                  <a:cubicBezTo>
                    <a:pt x="3196" y="1461"/>
                    <a:pt x="3196" y="1461"/>
                    <a:pt x="3195" y="1461"/>
                  </a:cubicBezTo>
                  <a:cubicBezTo>
                    <a:pt x="3190" y="1462"/>
                    <a:pt x="3189" y="1466"/>
                    <a:pt x="3184" y="1466"/>
                  </a:cubicBezTo>
                  <a:cubicBezTo>
                    <a:pt x="3183" y="1466"/>
                    <a:pt x="3182" y="1466"/>
                    <a:pt x="3180" y="1465"/>
                  </a:cubicBezTo>
                  <a:cubicBezTo>
                    <a:pt x="3181" y="1456"/>
                    <a:pt x="3193" y="1456"/>
                    <a:pt x="3202" y="1456"/>
                  </a:cubicBezTo>
                  <a:cubicBezTo>
                    <a:pt x="3203" y="1456"/>
                    <a:pt x="3204" y="1456"/>
                    <a:pt x="3205" y="1456"/>
                  </a:cubicBezTo>
                  <a:cubicBezTo>
                    <a:pt x="3202" y="1449"/>
                    <a:pt x="3185" y="1437"/>
                    <a:pt x="3201" y="1429"/>
                  </a:cubicBezTo>
                  <a:cubicBezTo>
                    <a:pt x="3204" y="1429"/>
                    <a:pt x="3205" y="1432"/>
                    <a:pt x="3208" y="1432"/>
                  </a:cubicBezTo>
                  <a:cubicBezTo>
                    <a:pt x="3208" y="1432"/>
                    <a:pt x="3209" y="1432"/>
                    <a:pt x="3209" y="1432"/>
                  </a:cubicBezTo>
                  <a:cubicBezTo>
                    <a:pt x="3209" y="1416"/>
                    <a:pt x="3225" y="1414"/>
                    <a:pt x="3235" y="1406"/>
                  </a:cubicBezTo>
                  <a:cubicBezTo>
                    <a:pt x="3233" y="1394"/>
                    <a:pt x="3216" y="1398"/>
                    <a:pt x="3215" y="1388"/>
                  </a:cubicBezTo>
                  <a:cubicBezTo>
                    <a:pt x="3214" y="1378"/>
                    <a:pt x="3230" y="1378"/>
                    <a:pt x="3237" y="1370"/>
                  </a:cubicBezTo>
                  <a:cubicBezTo>
                    <a:pt x="3231" y="1357"/>
                    <a:pt x="3247" y="1356"/>
                    <a:pt x="3246" y="1344"/>
                  </a:cubicBezTo>
                  <a:cubicBezTo>
                    <a:pt x="3238" y="1341"/>
                    <a:pt x="3232" y="1342"/>
                    <a:pt x="3232" y="1335"/>
                  </a:cubicBezTo>
                  <a:cubicBezTo>
                    <a:pt x="3233" y="1331"/>
                    <a:pt x="3235" y="1330"/>
                    <a:pt x="3237" y="1330"/>
                  </a:cubicBezTo>
                  <a:cubicBezTo>
                    <a:pt x="3240" y="1330"/>
                    <a:pt x="3244" y="1331"/>
                    <a:pt x="3247" y="1333"/>
                  </a:cubicBezTo>
                  <a:cubicBezTo>
                    <a:pt x="3251" y="1335"/>
                    <a:pt x="3254" y="1336"/>
                    <a:pt x="3256" y="1336"/>
                  </a:cubicBezTo>
                  <a:cubicBezTo>
                    <a:pt x="3256" y="1336"/>
                    <a:pt x="3257" y="1336"/>
                    <a:pt x="3257" y="1336"/>
                  </a:cubicBezTo>
                  <a:cubicBezTo>
                    <a:pt x="3269" y="1334"/>
                    <a:pt x="3261" y="1318"/>
                    <a:pt x="3263" y="1310"/>
                  </a:cubicBezTo>
                  <a:cubicBezTo>
                    <a:pt x="3265" y="1310"/>
                    <a:pt x="3266" y="1310"/>
                    <a:pt x="3267" y="1310"/>
                  </a:cubicBezTo>
                  <a:cubicBezTo>
                    <a:pt x="3270" y="1310"/>
                    <a:pt x="3272" y="1310"/>
                    <a:pt x="3273" y="1311"/>
                  </a:cubicBezTo>
                  <a:cubicBezTo>
                    <a:pt x="3275" y="1311"/>
                    <a:pt x="3277" y="1312"/>
                    <a:pt x="3280" y="1312"/>
                  </a:cubicBezTo>
                  <a:cubicBezTo>
                    <a:pt x="3280" y="1312"/>
                    <a:pt x="3280" y="1312"/>
                    <a:pt x="3280" y="1312"/>
                  </a:cubicBezTo>
                  <a:cubicBezTo>
                    <a:pt x="3289" y="1312"/>
                    <a:pt x="3295" y="1305"/>
                    <a:pt x="3302" y="1305"/>
                  </a:cubicBezTo>
                  <a:cubicBezTo>
                    <a:pt x="3304" y="1305"/>
                    <a:pt x="3306" y="1306"/>
                    <a:pt x="3308" y="1306"/>
                  </a:cubicBezTo>
                  <a:cubicBezTo>
                    <a:pt x="3315" y="1303"/>
                    <a:pt x="3322" y="1299"/>
                    <a:pt x="3323" y="1292"/>
                  </a:cubicBezTo>
                  <a:cubicBezTo>
                    <a:pt x="3325" y="1279"/>
                    <a:pt x="3307" y="1275"/>
                    <a:pt x="3307" y="1266"/>
                  </a:cubicBezTo>
                  <a:cubicBezTo>
                    <a:pt x="3307" y="1266"/>
                    <a:pt x="3307" y="1266"/>
                    <a:pt x="3307" y="1266"/>
                  </a:cubicBezTo>
                  <a:cubicBezTo>
                    <a:pt x="3318" y="1266"/>
                    <a:pt x="3322" y="1271"/>
                    <a:pt x="3330" y="1274"/>
                  </a:cubicBezTo>
                  <a:cubicBezTo>
                    <a:pt x="3349" y="1269"/>
                    <a:pt x="3359" y="1257"/>
                    <a:pt x="3367" y="1243"/>
                  </a:cubicBezTo>
                  <a:cubicBezTo>
                    <a:pt x="3383" y="1241"/>
                    <a:pt x="3386" y="1229"/>
                    <a:pt x="3394" y="1219"/>
                  </a:cubicBezTo>
                  <a:cubicBezTo>
                    <a:pt x="3398" y="1215"/>
                    <a:pt x="3404" y="1210"/>
                    <a:pt x="3404" y="1206"/>
                  </a:cubicBezTo>
                  <a:cubicBezTo>
                    <a:pt x="3405" y="1199"/>
                    <a:pt x="3399" y="1194"/>
                    <a:pt x="3401" y="1187"/>
                  </a:cubicBezTo>
                  <a:cubicBezTo>
                    <a:pt x="3405" y="1172"/>
                    <a:pt x="3437" y="1170"/>
                    <a:pt x="3447" y="1161"/>
                  </a:cubicBezTo>
                  <a:cubicBezTo>
                    <a:pt x="3450" y="1161"/>
                    <a:pt x="3453" y="1161"/>
                    <a:pt x="3455" y="1161"/>
                  </a:cubicBezTo>
                  <a:cubicBezTo>
                    <a:pt x="3462" y="1161"/>
                    <a:pt x="3467" y="1160"/>
                    <a:pt x="3473" y="1158"/>
                  </a:cubicBezTo>
                  <a:cubicBezTo>
                    <a:pt x="3476" y="1152"/>
                    <a:pt x="3480" y="1147"/>
                    <a:pt x="3481" y="1139"/>
                  </a:cubicBezTo>
                  <a:cubicBezTo>
                    <a:pt x="3502" y="1125"/>
                    <a:pt x="3493" y="1093"/>
                    <a:pt x="3501" y="1072"/>
                  </a:cubicBezTo>
                  <a:cubicBezTo>
                    <a:pt x="3502" y="1067"/>
                    <a:pt x="3509" y="1067"/>
                    <a:pt x="3513" y="1064"/>
                  </a:cubicBezTo>
                  <a:cubicBezTo>
                    <a:pt x="3519" y="1058"/>
                    <a:pt x="3522" y="1049"/>
                    <a:pt x="3527" y="1042"/>
                  </a:cubicBezTo>
                  <a:cubicBezTo>
                    <a:pt x="3533" y="1035"/>
                    <a:pt x="3541" y="1028"/>
                    <a:pt x="3541" y="1020"/>
                  </a:cubicBezTo>
                  <a:cubicBezTo>
                    <a:pt x="3537" y="1017"/>
                    <a:pt x="3537" y="1013"/>
                    <a:pt x="3537" y="1008"/>
                  </a:cubicBezTo>
                  <a:cubicBezTo>
                    <a:pt x="3527" y="1006"/>
                    <a:pt x="3517" y="1002"/>
                    <a:pt x="3508" y="997"/>
                  </a:cubicBezTo>
                  <a:moveTo>
                    <a:pt x="1591" y="984"/>
                  </a:moveTo>
                  <a:cubicBezTo>
                    <a:pt x="1581" y="984"/>
                    <a:pt x="1570" y="988"/>
                    <a:pt x="1574" y="995"/>
                  </a:cubicBezTo>
                  <a:cubicBezTo>
                    <a:pt x="1578" y="996"/>
                    <a:pt x="1583" y="996"/>
                    <a:pt x="1588" y="996"/>
                  </a:cubicBezTo>
                  <a:cubicBezTo>
                    <a:pt x="1597" y="996"/>
                    <a:pt x="1606" y="994"/>
                    <a:pt x="1607" y="989"/>
                  </a:cubicBezTo>
                  <a:cubicBezTo>
                    <a:pt x="1605" y="986"/>
                    <a:pt x="1598" y="984"/>
                    <a:pt x="1591" y="984"/>
                  </a:cubicBezTo>
                  <a:moveTo>
                    <a:pt x="1808" y="980"/>
                  </a:moveTo>
                  <a:cubicBezTo>
                    <a:pt x="1805" y="980"/>
                    <a:pt x="1803" y="981"/>
                    <a:pt x="1801" y="984"/>
                  </a:cubicBezTo>
                  <a:cubicBezTo>
                    <a:pt x="1805" y="990"/>
                    <a:pt x="1814" y="991"/>
                    <a:pt x="1818" y="997"/>
                  </a:cubicBezTo>
                  <a:cubicBezTo>
                    <a:pt x="1829" y="997"/>
                    <a:pt x="1829" y="997"/>
                    <a:pt x="1829" y="997"/>
                  </a:cubicBezTo>
                  <a:cubicBezTo>
                    <a:pt x="1826" y="990"/>
                    <a:pt x="1816" y="980"/>
                    <a:pt x="1808" y="980"/>
                  </a:cubicBezTo>
                  <a:moveTo>
                    <a:pt x="1546" y="972"/>
                  </a:moveTo>
                  <a:cubicBezTo>
                    <a:pt x="1541" y="972"/>
                    <a:pt x="1537" y="974"/>
                    <a:pt x="1538" y="979"/>
                  </a:cubicBezTo>
                  <a:cubicBezTo>
                    <a:pt x="1539" y="981"/>
                    <a:pt x="1541" y="982"/>
                    <a:pt x="1544" y="982"/>
                  </a:cubicBezTo>
                  <a:cubicBezTo>
                    <a:pt x="1546" y="982"/>
                    <a:pt x="1547" y="981"/>
                    <a:pt x="1549" y="981"/>
                  </a:cubicBezTo>
                  <a:cubicBezTo>
                    <a:pt x="1551" y="981"/>
                    <a:pt x="1553" y="981"/>
                    <a:pt x="1555" y="981"/>
                  </a:cubicBezTo>
                  <a:cubicBezTo>
                    <a:pt x="1556" y="981"/>
                    <a:pt x="1558" y="981"/>
                    <a:pt x="1559" y="981"/>
                  </a:cubicBezTo>
                  <a:cubicBezTo>
                    <a:pt x="1559" y="979"/>
                    <a:pt x="1560" y="978"/>
                    <a:pt x="1560" y="975"/>
                  </a:cubicBezTo>
                  <a:cubicBezTo>
                    <a:pt x="1557" y="973"/>
                    <a:pt x="1551" y="972"/>
                    <a:pt x="1546" y="972"/>
                  </a:cubicBezTo>
                  <a:moveTo>
                    <a:pt x="1619" y="964"/>
                  </a:moveTo>
                  <a:cubicBezTo>
                    <a:pt x="1613" y="964"/>
                    <a:pt x="1609" y="966"/>
                    <a:pt x="1607" y="971"/>
                  </a:cubicBezTo>
                  <a:cubicBezTo>
                    <a:pt x="1606" y="977"/>
                    <a:pt x="1614" y="980"/>
                    <a:pt x="1619" y="985"/>
                  </a:cubicBezTo>
                  <a:cubicBezTo>
                    <a:pt x="1618" y="988"/>
                    <a:pt x="1619" y="994"/>
                    <a:pt x="1621" y="997"/>
                  </a:cubicBezTo>
                  <a:cubicBezTo>
                    <a:pt x="1631" y="997"/>
                    <a:pt x="1631" y="997"/>
                    <a:pt x="1631" y="997"/>
                  </a:cubicBezTo>
                  <a:cubicBezTo>
                    <a:pt x="1632" y="997"/>
                    <a:pt x="1633" y="996"/>
                    <a:pt x="1634" y="996"/>
                  </a:cubicBezTo>
                  <a:cubicBezTo>
                    <a:pt x="1635" y="996"/>
                    <a:pt x="1635" y="997"/>
                    <a:pt x="1636" y="997"/>
                  </a:cubicBezTo>
                  <a:cubicBezTo>
                    <a:pt x="1746" y="997"/>
                    <a:pt x="1746" y="997"/>
                    <a:pt x="1746" y="997"/>
                  </a:cubicBezTo>
                  <a:cubicBezTo>
                    <a:pt x="1742" y="995"/>
                    <a:pt x="1738" y="993"/>
                    <a:pt x="1734" y="990"/>
                  </a:cubicBezTo>
                  <a:cubicBezTo>
                    <a:pt x="1732" y="991"/>
                    <a:pt x="1730" y="991"/>
                    <a:pt x="1728" y="991"/>
                  </a:cubicBezTo>
                  <a:cubicBezTo>
                    <a:pt x="1717" y="991"/>
                    <a:pt x="1713" y="984"/>
                    <a:pt x="1706" y="982"/>
                  </a:cubicBezTo>
                  <a:cubicBezTo>
                    <a:pt x="1702" y="981"/>
                    <a:pt x="1696" y="981"/>
                    <a:pt x="1692" y="980"/>
                  </a:cubicBezTo>
                  <a:cubicBezTo>
                    <a:pt x="1684" y="978"/>
                    <a:pt x="1680" y="975"/>
                    <a:pt x="1676" y="975"/>
                  </a:cubicBezTo>
                  <a:cubicBezTo>
                    <a:pt x="1675" y="975"/>
                    <a:pt x="1675" y="975"/>
                    <a:pt x="1674" y="976"/>
                  </a:cubicBezTo>
                  <a:cubicBezTo>
                    <a:pt x="1665" y="977"/>
                    <a:pt x="1662" y="986"/>
                    <a:pt x="1652" y="988"/>
                  </a:cubicBezTo>
                  <a:cubicBezTo>
                    <a:pt x="1646" y="983"/>
                    <a:pt x="1638" y="980"/>
                    <a:pt x="1639" y="969"/>
                  </a:cubicBezTo>
                  <a:cubicBezTo>
                    <a:pt x="1633" y="966"/>
                    <a:pt x="1626" y="964"/>
                    <a:pt x="1619" y="964"/>
                  </a:cubicBezTo>
                  <a:moveTo>
                    <a:pt x="1548" y="948"/>
                  </a:moveTo>
                  <a:cubicBezTo>
                    <a:pt x="1542" y="948"/>
                    <a:pt x="1537" y="953"/>
                    <a:pt x="1532" y="953"/>
                  </a:cubicBezTo>
                  <a:cubicBezTo>
                    <a:pt x="1531" y="953"/>
                    <a:pt x="1531" y="953"/>
                    <a:pt x="1530" y="953"/>
                  </a:cubicBezTo>
                  <a:cubicBezTo>
                    <a:pt x="1527" y="953"/>
                    <a:pt x="1525" y="953"/>
                    <a:pt x="1523" y="952"/>
                  </a:cubicBezTo>
                  <a:cubicBezTo>
                    <a:pt x="1520" y="952"/>
                    <a:pt x="1518" y="951"/>
                    <a:pt x="1516" y="951"/>
                  </a:cubicBezTo>
                  <a:cubicBezTo>
                    <a:pt x="1516" y="951"/>
                    <a:pt x="1516" y="951"/>
                    <a:pt x="1516" y="951"/>
                  </a:cubicBezTo>
                  <a:cubicBezTo>
                    <a:pt x="1485" y="952"/>
                    <a:pt x="1493" y="973"/>
                    <a:pt x="1483" y="989"/>
                  </a:cubicBezTo>
                  <a:cubicBezTo>
                    <a:pt x="1485" y="993"/>
                    <a:pt x="1488" y="994"/>
                    <a:pt x="1490" y="997"/>
                  </a:cubicBezTo>
                  <a:cubicBezTo>
                    <a:pt x="1501" y="997"/>
                    <a:pt x="1501" y="997"/>
                    <a:pt x="1501" y="997"/>
                  </a:cubicBezTo>
                  <a:cubicBezTo>
                    <a:pt x="1501" y="993"/>
                    <a:pt x="1502" y="990"/>
                    <a:pt x="1506" y="989"/>
                  </a:cubicBezTo>
                  <a:cubicBezTo>
                    <a:pt x="1507" y="991"/>
                    <a:pt x="1508" y="994"/>
                    <a:pt x="1509" y="997"/>
                  </a:cubicBezTo>
                  <a:cubicBezTo>
                    <a:pt x="1524" y="997"/>
                    <a:pt x="1524" y="997"/>
                    <a:pt x="1524" y="997"/>
                  </a:cubicBezTo>
                  <a:cubicBezTo>
                    <a:pt x="1525" y="991"/>
                    <a:pt x="1519" y="983"/>
                    <a:pt x="1514" y="979"/>
                  </a:cubicBezTo>
                  <a:cubicBezTo>
                    <a:pt x="1516" y="976"/>
                    <a:pt x="1520" y="976"/>
                    <a:pt x="1523" y="976"/>
                  </a:cubicBezTo>
                  <a:cubicBezTo>
                    <a:pt x="1524" y="976"/>
                    <a:pt x="1525" y="976"/>
                    <a:pt x="1526" y="976"/>
                  </a:cubicBezTo>
                  <a:cubicBezTo>
                    <a:pt x="1526" y="976"/>
                    <a:pt x="1527" y="976"/>
                    <a:pt x="1528" y="976"/>
                  </a:cubicBezTo>
                  <a:cubicBezTo>
                    <a:pt x="1529" y="976"/>
                    <a:pt x="1531" y="976"/>
                    <a:pt x="1532" y="976"/>
                  </a:cubicBezTo>
                  <a:cubicBezTo>
                    <a:pt x="1535" y="970"/>
                    <a:pt x="1530" y="967"/>
                    <a:pt x="1527" y="964"/>
                  </a:cubicBezTo>
                  <a:cubicBezTo>
                    <a:pt x="1521" y="965"/>
                    <a:pt x="1514" y="971"/>
                    <a:pt x="1508" y="971"/>
                  </a:cubicBezTo>
                  <a:cubicBezTo>
                    <a:pt x="1506" y="971"/>
                    <a:pt x="1504" y="970"/>
                    <a:pt x="1502" y="968"/>
                  </a:cubicBezTo>
                  <a:cubicBezTo>
                    <a:pt x="1505" y="962"/>
                    <a:pt x="1512" y="960"/>
                    <a:pt x="1520" y="960"/>
                  </a:cubicBezTo>
                  <a:cubicBezTo>
                    <a:pt x="1522" y="960"/>
                    <a:pt x="1525" y="960"/>
                    <a:pt x="1528" y="961"/>
                  </a:cubicBezTo>
                  <a:cubicBezTo>
                    <a:pt x="1531" y="961"/>
                    <a:pt x="1533" y="961"/>
                    <a:pt x="1536" y="961"/>
                  </a:cubicBezTo>
                  <a:cubicBezTo>
                    <a:pt x="1545" y="961"/>
                    <a:pt x="1552" y="959"/>
                    <a:pt x="1550" y="948"/>
                  </a:cubicBezTo>
                  <a:cubicBezTo>
                    <a:pt x="1549" y="948"/>
                    <a:pt x="1549" y="948"/>
                    <a:pt x="1548" y="948"/>
                  </a:cubicBezTo>
                  <a:moveTo>
                    <a:pt x="1572" y="944"/>
                  </a:moveTo>
                  <a:cubicBezTo>
                    <a:pt x="1572" y="944"/>
                    <a:pt x="1572" y="944"/>
                    <a:pt x="1572" y="944"/>
                  </a:cubicBezTo>
                  <a:cubicBezTo>
                    <a:pt x="1569" y="951"/>
                    <a:pt x="1561" y="971"/>
                    <a:pt x="1574" y="973"/>
                  </a:cubicBezTo>
                  <a:cubicBezTo>
                    <a:pt x="1579" y="969"/>
                    <a:pt x="1581" y="964"/>
                    <a:pt x="1588" y="962"/>
                  </a:cubicBezTo>
                  <a:cubicBezTo>
                    <a:pt x="1588" y="951"/>
                    <a:pt x="1588" y="951"/>
                    <a:pt x="1588" y="951"/>
                  </a:cubicBezTo>
                  <a:cubicBezTo>
                    <a:pt x="1583" y="948"/>
                    <a:pt x="1580" y="944"/>
                    <a:pt x="1572" y="944"/>
                  </a:cubicBezTo>
                  <a:moveTo>
                    <a:pt x="1253" y="915"/>
                  </a:moveTo>
                  <a:cubicBezTo>
                    <a:pt x="1250" y="915"/>
                    <a:pt x="1249" y="916"/>
                    <a:pt x="1247" y="919"/>
                  </a:cubicBezTo>
                  <a:cubicBezTo>
                    <a:pt x="1245" y="925"/>
                    <a:pt x="1261" y="934"/>
                    <a:pt x="1267" y="939"/>
                  </a:cubicBezTo>
                  <a:cubicBezTo>
                    <a:pt x="1277" y="948"/>
                    <a:pt x="1284" y="954"/>
                    <a:pt x="1286" y="962"/>
                  </a:cubicBezTo>
                  <a:cubicBezTo>
                    <a:pt x="1299" y="967"/>
                    <a:pt x="1298" y="981"/>
                    <a:pt x="1307" y="990"/>
                  </a:cubicBezTo>
                  <a:cubicBezTo>
                    <a:pt x="1309" y="993"/>
                    <a:pt x="1312" y="995"/>
                    <a:pt x="1315" y="997"/>
                  </a:cubicBezTo>
                  <a:cubicBezTo>
                    <a:pt x="1354" y="997"/>
                    <a:pt x="1354" y="997"/>
                    <a:pt x="1354" y="997"/>
                  </a:cubicBezTo>
                  <a:cubicBezTo>
                    <a:pt x="1354" y="996"/>
                    <a:pt x="1353" y="994"/>
                    <a:pt x="1353" y="992"/>
                  </a:cubicBezTo>
                  <a:cubicBezTo>
                    <a:pt x="1364" y="989"/>
                    <a:pt x="1368" y="976"/>
                    <a:pt x="1353" y="974"/>
                  </a:cubicBezTo>
                  <a:cubicBezTo>
                    <a:pt x="1352" y="974"/>
                    <a:pt x="1352" y="974"/>
                    <a:pt x="1351" y="974"/>
                  </a:cubicBezTo>
                  <a:cubicBezTo>
                    <a:pt x="1350" y="974"/>
                    <a:pt x="1349" y="974"/>
                    <a:pt x="1348" y="975"/>
                  </a:cubicBezTo>
                  <a:cubicBezTo>
                    <a:pt x="1348" y="976"/>
                    <a:pt x="1347" y="976"/>
                    <a:pt x="1345" y="976"/>
                  </a:cubicBezTo>
                  <a:cubicBezTo>
                    <a:pt x="1345" y="976"/>
                    <a:pt x="1345" y="976"/>
                    <a:pt x="1345" y="976"/>
                  </a:cubicBezTo>
                  <a:cubicBezTo>
                    <a:pt x="1339" y="972"/>
                    <a:pt x="1330" y="971"/>
                    <a:pt x="1325" y="964"/>
                  </a:cubicBezTo>
                  <a:cubicBezTo>
                    <a:pt x="1323" y="962"/>
                    <a:pt x="1323" y="958"/>
                    <a:pt x="1321" y="955"/>
                  </a:cubicBezTo>
                  <a:cubicBezTo>
                    <a:pt x="1317" y="950"/>
                    <a:pt x="1310" y="950"/>
                    <a:pt x="1304" y="946"/>
                  </a:cubicBezTo>
                  <a:cubicBezTo>
                    <a:pt x="1301" y="944"/>
                    <a:pt x="1299" y="940"/>
                    <a:pt x="1296" y="938"/>
                  </a:cubicBezTo>
                  <a:cubicBezTo>
                    <a:pt x="1293" y="935"/>
                    <a:pt x="1289" y="935"/>
                    <a:pt x="1286" y="933"/>
                  </a:cubicBezTo>
                  <a:cubicBezTo>
                    <a:pt x="1281" y="929"/>
                    <a:pt x="1281" y="923"/>
                    <a:pt x="1273" y="920"/>
                  </a:cubicBezTo>
                  <a:cubicBezTo>
                    <a:pt x="1273" y="920"/>
                    <a:pt x="1273" y="920"/>
                    <a:pt x="1273" y="920"/>
                  </a:cubicBezTo>
                  <a:cubicBezTo>
                    <a:pt x="1270" y="920"/>
                    <a:pt x="1266" y="919"/>
                    <a:pt x="1263" y="918"/>
                  </a:cubicBezTo>
                  <a:cubicBezTo>
                    <a:pt x="1259" y="916"/>
                    <a:pt x="1256" y="915"/>
                    <a:pt x="1253" y="915"/>
                  </a:cubicBezTo>
                  <a:moveTo>
                    <a:pt x="1468" y="904"/>
                  </a:moveTo>
                  <a:cubicBezTo>
                    <a:pt x="1461" y="904"/>
                    <a:pt x="1459" y="910"/>
                    <a:pt x="1455" y="915"/>
                  </a:cubicBezTo>
                  <a:cubicBezTo>
                    <a:pt x="1452" y="921"/>
                    <a:pt x="1449" y="926"/>
                    <a:pt x="1440" y="926"/>
                  </a:cubicBezTo>
                  <a:cubicBezTo>
                    <a:pt x="1440" y="926"/>
                    <a:pt x="1439" y="926"/>
                    <a:pt x="1439" y="926"/>
                  </a:cubicBezTo>
                  <a:cubicBezTo>
                    <a:pt x="1431" y="937"/>
                    <a:pt x="1416" y="942"/>
                    <a:pt x="1404" y="950"/>
                  </a:cubicBezTo>
                  <a:cubicBezTo>
                    <a:pt x="1401" y="949"/>
                    <a:pt x="1399" y="945"/>
                    <a:pt x="1397" y="945"/>
                  </a:cubicBezTo>
                  <a:cubicBezTo>
                    <a:pt x="1396" y="945"/>
                    <a:pt x="1395" y="945"/>
                    <a:pt x="1395" y="946"/>
                  </a:cubicBezTo>
                  <a:cubicBezTo>
                    <a:pt x="1387" y="949"/>
                    <a:pt x="1383" y="957"/>
                    <a:pt x="1384" y="962"/>
                  </a:cubicBezTo>
                  <a:cubicBezTo>
                    <a:pt x="1384" y="965"/>
                    <a:pt x="1391" y="977"/>
                    <a:pt x="1397" y="983"/>
                  </a:cubicBezTo>
                  <a:cubicBezTo>
                    <a:pt x="1405" y="991"/>
                    <a:pt x="1414" y="988"/>
                    <a:pt x="1427" y="990"/>
                  </a:cubicBezTo>
                  <a:cubicBezTo>
                    <a:pt x="1436" y="992"/>
                    <a:pt x="1442" y="996"/>
                    <a:pt x="1448" y="996"/>
                  </a:cubicBezTo>
                  <a:cubicBezTo>
                    <a:pt x="1448" y="996"/>
                    <a:pt x="1449" y="996"/>
                    <a:pt x="1449" y="996"/>
                  </a:cubicBezTo>
                  <a:cubicBezTo>
                    <a:pt x="1458" y="995"/>
                    <a:pt x="1464" y="983"/>
                    <a:pt x="1465" y="975"/>
                  </a:cubicBezTo>
                  <a:cubicBezTo>
                    <a:pt x="1470" y="966"/>
                    <a:pt x="1478" y="960"/>
                    <a:pt x="1486" y="953"/>
                  </a:cubicBezTo>
                  <a:cubicBezTo>
                    <a:pt x="1479" y="949"/>
                    <a:pt x="1476" y="941"/>
                    <a:pt x="1476" y="931"/>
                  </a:cubicBezTo>
                  <a:cubicBezTo>
                    <a:pt x="1480" y="925"/>
                    <a:pt x="1489" y="923"/>
                    <a:pt x="1491" y="915"/>
                  </a:cubicBezTo>
                  <a:cubicBezTo>
                    <a:pt x="1490" y="914"/>
                    <a:pt x="1489" y="914"/>
                    <a:pt x="1488" y="914"/>
                  </a:cubicBezTo>
                  <a:cubicBezTo>
                    <a:pt x="1487" y="914"/>
                    <a:pt x="1486" y="914"/>
                    <a:pt x="1484" y="914"/>
                  </a:cubicBezTo>
                  <a:cubicBezTo>
                    <a:pt x="1483" y="914"/>
                    <a:pt x="1482" y="914"/>
                    <a:pt x="1481" y="914"/>
                  </a:cubicBezTo>
                  <a:cubicBezTo>
                    <a:pt x="1480" y="914"/>
                    <a:pt x="1480" y="914"/>
                    <a:pt x="1479" y="914"/>
                  </a:cubicBezTo>
                  <a:cubicBezTo>
                    <a:pt x="1476" y="913"/>
                    <a:pt x="1477" y="909"/>
                    <a:pt x="1476" y="906"/>
                  </a:cubicBezTo>
                  <a:cubicBezTo>
                    <a:pt x="1473" y="905"/>
                    <a:pt x="1470" y="904"/>
                    <a:pt x="1468" y="904"/>
                  </a:cubicBezTo>
                  <a:moveTo>
                    <a:pt x="1555" y="882"/>
                  </a:moveTo>
                  <a:cubicBezTo>
                    <a:pt x="1549" y="882"/>
                    <a:pt x="1546" y="891"/>
                    <a:pt x="1538" y="891"/>
                  </a:cubicBezTo>
                  <a:cubicBezTo>
                    <a:pt x="1535" y="890"/>
                    <a:pt x="1534" y="887"/>
                    <a:pt x="1531" y="887"/>
                  </a:cubicBezTo>
                  <a:cubicBezTo>
                    <a:pt x="1530" y="887"/>
                    <a:pt x="1530" y="887"/>
                    <a:pt x="1530" y="887"/>
                  </a:cubicBezTo>
                  <a:cubicBezTo>
                    <a:pt x="1525" y="892"/>
                    <a:pt x="1518" y="894"/>
                    <a:pt x="1514" y="900"/>
                  </a:cubicBezTo>
                  <a:cubicBezTo>
                    <a:pt x="1516" y="902"/>
                    <a:pt x="1517" y="906"/>
                    <a:pt x="1521" y="906"/>
                  </a:cubicBezTo>
                  <a:cubicBezTo>
                    <a:pt x="1525" y="904"/>
                    <a:pt x="1528" y="900"/>
                    <a:pt x="1534" y="900"/>
                  </a:cubicBezTo>
                  <a:cubicBezTo>
                    <a:pt x="1540" y="902"/>
                    <a:pt x="1536" y="908"/>
                    <a:pt x="1538" y="912"/>
                  </a:cubicBezTo>
                  <a:cubicBezTo>
                    <a:pt x="1541" y="915"/>
                    <a:pt x="1548" y="915"/>
                    <a:pt x="1553" y="916"/>
                  </a:cubicBezTo>
                  <a:cubicBezTo>
                    <a:pt x="1560" y="910"/>
                    <a:pt x="1570" y="888"/>
                    <a:pt x="1559" y="883"/>
                  </a:cubicBezTo>
                  <a:cubicBezTo>
                    <a:pt x="1557" y="882"/>
                    <a:pt x="1556" y="882"/>
                    <a:pt x="1555" y="882"/>
                  </a:cubicBezTo>
                  <a:moveTo>
                    <a:pt x="1541" y="877"/>
                  </a:moveTo>
                  <a:cubicBezTo>
                    <a:pt x="1540" y="879"/>
                    <a:pt x="1536" y="879"/>
                    <a:pt x="1537" y="883"/>
                  </a:cubicBezTo>
                  <a:cubicBezTo>
                    <a:pt x="1538" y="883"/>
                    <a:pt x="1540" y="884"/>
                    <a:pt x="1542" y="884"/>
                  </a:cubicBezTo>
                  <a:cubicBezTo>
                    <a:pt x="1543" y="884"/>
                    <a:pt x="1544" y="884"/>
                    <a:pt x="1544" y="883"/>
                  </a:cubicBezTo>
                  <a:cubicBezTo>
                    <a:pt x="1545" y="880"/>
                    <a:pt x="1543" y="878"/>
                    <a:pt x="1541" y="877"/>
                  </a:cubicBezTo>
                  <a:moveTo>
                    <a:pt x="1544" y="866"/>
                  </a:moveTo>
                  <a:cubicBezTo>
                    <a:pt x="1543" y="866"/>
                    <a:pt x="1541" y="866"/>
                    <a:pt x="1540" y="867"/>
                  </a:cubicBezTo>
                  <a:cubicBezTo>
                    <a:pt x="1540" y="871"/>
                    <a:pt x="1543" y="873"/>
                    <a:pt x="1544" y="876"/>
                  </a:cubicBezTo>
                  <a:cubicBezTo>
                    <a:pt x="1545" y="876"/>
                    <a:pt x="1546" y="876"/>
                    <a:pt x="1546" y="876"/>
                  </a:cubicBezTo>
                  <a:cubicBezTo>
                    <a:pt x="1550" y="876"/>
                    <a:pt x="1551" y="874"/>
                    <a:pt x="1552" y="872"/>
                  </a:cubicBezTo>
                  <a:cubicBezTo>
                    <a:pt x="1551" y="869"/>
                    <a:pt x="1548" y="866"/>
                    <a:pt x="1544" y="866"/>
                  </a:cubicBezTo>
                  <a:moveTo>
                    <a:pt x="1523" y="864"/>
                  </a:moveTo>
                  <a:cubicBezTo>
                    <a:pt x="1516" y="864"/>
                    <a:pt x="1510" y="870"/>
                    <a:pt x="1513" y="875"/>
                  </a:cubicBezTo>
                  <a:cubicBezTo>
                    <a:pt x="1514" y="875"/>
                    <a:pt x="1514" y="876"/>
                    <a:pt x="1514" y="876"/>
                  </a:cubicBezTo>
                  <a:cubicBezTo>
                    <a:pt x="1516" y="876"/>
                    <a:pt x="1517" y="875"/>
                    <a:pt x="1518" y="874"/>
                  </a:cubicBezTo>
                  <a:cubicBezTo>
                    <a:pt x="1519" y="874"/>
                    <a:pt x="1520" y="873"/>
                    <a:pt x="1521" y="873"/>
                  </a:cubicBezTo>
                  <a:cubicBezTo>
                    <a:pt x="1521" y="873"/>
                    <a:pt x="1522" y="873"/>
                    <a:pt x="1522" y="874"/>
                  </a:cubicBezTo>
                  <a:cubicBezTo>
                    <a:pt x="1522" y="878"/>
                    <a:pt x="1521" y="883"/>
                    <a:pt x="1524" y="885"/>
                  </a:cubicBezTo>
                  <a:cubicBezTo>
                    <a:pt x="1525" y="885"/>
                    <a:pt x="1525" y="885"/>
                    <a:pt x="1525" y="885"/>
                  </a:cubicBezTo>
                  <a:cubicBezTo>
                    <a:pt x="1532" y="885"/>
                    <a:pt x="1533" y="879"/>
                    <a:pt x="1532" y="873"/>
                  </a:cubicBezTo>
                  <a:cubicBezTo>
                    <a:pt x="1532" y="872"/>
                    <a:pt x="1531" y="872"/>
                    <a:pt x="1530" y="872"/>
                  </a:cubicBezTo>
                  <a:cubicBezTo>
                    <a:pt x="1530" y="872"/>
                    <a:pt x="1529" y="872"/>
                    <a:pt x="1528" y="872"/>
                  </a:cubicBezTo>
                  <a:cubicBezTo>
                    <a:pt x="1528" y="872"/>
                    <a:pt x="1527" y="872"/>
                    <a:pt x="1527" y="872"/>
                  </a:cubicBezTo>
                  <a:cubicBezTo>
                    <a:pt x="1526" y="872"/>
                    <a:pt x="1526" y="872"/>
                    <a:pt x="1525" y="872"/>
                  </a:cubicBezTo>
                  <a:cubicBezTo>
                    <a:pt x="1527" y="870"/>
                    <a:pt x="1526" y="867"/>
                    <a:pt x="1527" y="864"/>
                  </a:cubicBezTo>
                  <a:cubicBezTo>
                    <a:pt x="1525" y="864"/>
                    <a:pt x="1524" y="864"/>
                    <a:pt x="1523" y="864"/>
                  </a:cubicBezTo>
                  <a:moveTo>
                    <a:pt x="1506" y="851"/>
                  </a:moveTo>
                  <a:cubicBezTo>
                    <a:pt x="1500" y="851"/>
                    <a:pt x="1492" y="857"/>
                    <a:pt x="1494" y="864"/>
                  </a:cubicBezTo>
                  <a:cubicBezTo>
                    <a:pt x="1491" y="865"/>
                    <a:pt x="1488" y="866"/>
                    <a:pt x="1486" y="867"/>
                  </a:cubicBezTo>
                  <a:cubicBezTo>
                    <a:pt x="1484" y="878"/>
                    <a:pt x="1465" y="882"/>
                    <a:pt x="1471" y="894"/>
                  </a:cubicBezTo>
                  <a:cubicBezTo>
                    <a:pt x="1484" y="891"/>
                    <a:pt x="1487" y="879"/>
                    <a:pt x="1496" y="873"/>
                  </a:cubicBezTo>
                  <a:cubicBezTo>
                    <a:pt x="1496" y="866"/>
                    <a:pt x="1496" y="866"/>
                    <a:pt x="1496" y="866"/>
                  </a:cubicBezTo>
                  <a:cubicBezTo>
                    <a:pt x="1501" y="863"/>
                    <a:pt x="1503" y="857"/>
                    <a:pt x="1512" y="857"/>
                  </a:cubicBezTo>
                  <a:cubicBezTo>
                    <a:pt x="1512" y="857"/>
                    <a:pt x="1512" y="857"/>
                    <a:pt x="1512" y="857"/>
                  </a:cubicBezTo>
                  <a:cubicBezTo>
                    <a:pt x="1512" y="853"/>
                    <a:pt x="1509" y="851"/>
                    <a:pt x="1506" y="851"/>
                  </a:cubicBezTo>
                  <a:moveTo>
                    <a:pt x="1514" y="803"/>
                  </a:moveTo>
                  <a:cubicBezTo>
                    <a:pt x="1507" y="803"/>
                    <a:pt x="1500" y="809"/>
                    <a:pt x="1502" y="821"/>
                  </a:cubicBezTo>
                  <a:cubicBezTo>
                    <a:pt x="1500" y="826"/>
                    <a:pt x="1494" y="825"/>
                    <a:pt x="1493" y="830"/>
                  </a:cubicBezTo>
                  <a:cubicBezTo>
                    <a:pt x="1492" y="843"/>
                    <a:pt x="1513" y="845"/>
                    <a:pt x="1524" y="849"/>
                  </a:cubicBezTo>
                  <a:cubicBezTo>
                    <a:pt x="1531" y="852"/>
                    <a:pt x="1535" y="857"/>
                    <a:pt x="1540" y="857"/>
                  </a:cubicBezTo>
                  <a:cubicBezTo>
                    <a:pt x="1541" y="857"/>
                    <a:pt x="1542" y="857"/>
                    <a:pt x="1543" y="857"/>
                  </a:cubicBezTo>
                  <a:cubicBezTo>
                    <a:pt x="1545" y="839"/>
                    <a:pt x="1519" y="844"/>
                    <a:pt x="1514" y="831"/>
                  </a:cubicBezTo>
                  <a:cubicBezTo>
                    <a:pt x="1518" y="824"/>
                    <a:pt x="1527" y="822"/>
                    <a:pt x="1527" y="813"/>
                  </a:cubicBezTo>
                  <a:cubicBezTo>
                    <a:pt x="1526" y="807"/>
                    <a:pt x="1520" y="803"/>
                    <a:pt x="1514" y="803"/>
                  </a:cubicBezTo>
                  <a:moveTo>
                    <a:pt x="1561" y="666"/>
                  </a:moveTo>
                  <a:cubicBezTo>
                    <a:pt x="1559" y="666"/>
                    <a:pt x="1557" y="668"/>
                    <a:pt x="1557" y="671"/>
                  </a:cubicBezTo>
                  <a:cubicBezTo>
                    <a:pt x="1558" y="673"/>
                    <a:pt x="1559" y="675"/>
                    <a:pt x="1564" y="675"/>
                  </a:cubicBezTo>
                  <a:cubicBezTo>
                    <a:pt x="1564" y="675"/>
                    <a:pt x="1564" y="675"/>
                    <a:pt x="1564" y="675"/>
                  </a:cubicBezTo>
                  <a:cubicBezTo>
                    <a:pt x="1568" y="671"/>
                    <a:pt x="1564" y="666"/>
                    <a:pt x="1561" y="666"/>
                  </a:cubicBezTo>
                  <a:moveTo>
                    <a:pt x="1717" y="594"/>
                  </a:moveTo>
                  <a:cubicBezTo>
                    <a:pt x="1706" y="595"/>
                    <a:pt x="1697" y="597"/>
                    <a:pt x="1695" y="605"/>
                  </a:cubicBezTo>
                  <a:cubicBezTo>
                    <a:pt x="1694" y="608"/>
                    <a:pt x="1698" y="611"/>
                    <a:pt x="1697" y="614"/>
                  </a:cubicBezTo>
                  <a:cubicBezTo>
                    <a:pt x="1696" y="621"/>
                    <a:pt x="1690" y="622"/>
                    <a:pt x="1683" y="626"/>
                  </a:cubicBezTo>
                  <a:cubicBezTo>
                    <a:pt x="1681" y="628"/>
                    <a:pt x="1683" y="633"/>
                    <a:pt x="1681" y="635"/>
                  </a:cubicBezTo>
                  <a:cubicBezTo>
                    <a:pt x="1680" y="635"/>
                    <a:pt x="1679" y="635"/>
                    <a:pt x="1678" y="635"/>
                  </a:cubicBezTo>
                  <a:cubicBezTo>
                    <a:pt x="1675" y="635"/>
                    <a:pt x="1672" y="635"/>
                    <a:pt x="1670" y="634"/>
                  </a:cubicBezTo>
                  <a:cubicBezTo>
                    <a:pt x="1662" y="638"/>
                    <a:pt x="1661" y="647"/>
                    <a:pt x="1652" y="649"/>
                  </a:cubicBezTo>
                  <a:cubicBezTo>
                    <a:pt x="1650" y="650"/>
                    <a:pt x="1649" y="650"/>
                    <a:pt x="1648" y="650"/>
                  </a:cubicBezTo>
                  <a:cubicBezTo>
                    <a:pt x="1645" y="650"/>
                    <a:pt x="1642" y="649"/>
                    <a:pt x="1640" y="649"/>
                  </a:cubicBezTo>
                  <a:cubicBezTo>
                    <a:pt x="1637" y="648"/>
                    <a:pt x="1634" y="648"/>
                    <a:pt x="1632" y="648"/>
                  </a:cubicBezTo>
                  <a:cubicBezTo>
                    <a:pt x="1630" y="648"/>
                    <a:pt x="1629" y="648"/>
                    <a:pt x="1627" y="648"/>
                  </a:cubicBezTo>
                  <a:cubicBezTo>
                    <a:pt x="1618" y="650"/>
                    <a:pt x="1617" y="658"/>
                    <a:pt x="1607" y="658"/>
                  </a:cubicBezTo>
                  <a:cubicBezTo>
                    <a:pt x="1608" y="670"/>
                    <a:pt x="1591" y="666"/>
                    <a:pt x="1591" y="677"/>
                  </a:cubicBezTo>
                  <a:cubicBezTo>
                    <a:pt x="1597" y="682"/>
                    <a:pt x="1599" y="694"/>
                    <a:pt x="1608" y="694"/>
                  </a:cubicBezTo>
                  <a:cubicBezTo>
                    <a:pt x="1608" y="694"/>
                    <a:pt x="1608" y="694"/>
                    <a:pt x="1609" y="694"/>
                  </a:cubicBezTo>
                  <a:cubicBezTo>
                    <a:pt x="1620" y="693"/>
                    <a:pt x="1619" y="674"/>
                    <a:pt x="1611" y="668"/>
                  </a:cubicBezTo>
                  <a:cubicBezTo>
                    <a:pt x="1618" y="667"/>
                    <a:pt x="1630" y="661"/>
                    <a:pt x="1639" y="661"/>
                  </a:cubicBezTo>
                  <a:cubicBezTo>
                    <a:pt x="1643" y="661"/>
                    <a:pt x="1647" y="663"/>
                    <a:pt x="1648" y="667"/>
                  </a:cubicBezTo>
                  <a:cubicBezTo>
                    <a:pt x="1647" y="667"/>
                    <a:pt x="1647" y="668"/>
                    <a:pt x="1646" y="669"/>
                  </a:cubicBezTo>
                  <a:cubicBezTo>
                    <a:pt x="1642" y="667"/>
                    <a:pt x="1638" y="665"/>
                    <a:pt x="1631" y="665"/>
                  </a:cubicBezTo>
                  <a:cubicBezTo>
                    <a:pt x="1630" y="665"/>
                    <a:pt x="1629" y="665"/>
                    <a:pt x="1627" y="665"/>
                  </a:cubicBezTo>
                  <a:cubicBezTo>
                    <a:pt x="1623" y="669"/>
                    <a:pt x="1619" y="677"/>
                    <a:pt x="1627" y="680"/>
                  </a:cubicBezTo>
                  <a:cubicBezTo>
                    <a:pt x="1632" y="676"/>
                    <a:pt x="1639" y="675"/>
                    <a:pt x="1644" y="671"/>
                  </a:cubicBezTo>
                  <a:cubicBezTo>
                    <a:pt x="1647" y="672"/>
                    <a:pt x="1647" y="675"/>
                    <a:pt x="1650" y="675"/>
                  </a:cubicBezTo>
                  <a:cubicBezTo>
                    <a:pt x="1651" y="675"/>
                    <a:pt x="1651" y="675"/>
                    <a:pt x="1652" y="675"/>
                  </a:cubicBezTo>
                  <a:cubicBezTo>
                    <a:pt x="1663" y="673"/>
                    <a:pt x="1665" y="660"/>
                    <a:pt x="1675" y="658"/>
                  </a:cubicBezTo>
                  <a:cubicBezTo>
                    <a:pt x="1675" y="658"/>
                    <a:pt x="1676" y="658"/>
                    <a:pt x="1676" y="658"/>
                  </a:cubicBezTo>
                  <a:cubicBezTo>
                    <a:pt x="1678" y="658"/>
                    <a:pt x="1680" y="659"/>
                    <a:pt x="1682" y="660"/>
                  </a:cubicBezTo>
                  <a:cubicBezTo>
                    <a:pt x="1683" y="661"/>
                    <a:pt x="1685" y="661"/>
                    <a:pt x="1687" y="661"/>
                  </a:cubicBezTo>
                  <a:cubicBezTo>
                    <a:pt x="1687" y="661"/>
                    <a:pt x="1687" y="661"/>
                    <a:pt x="1687" y="661"/>
                  </a:cubicBezTo>
                  <a:cubicBezTo>
                    <a:pt x="1692" y="661"/>
                    <a:pt x="1694" y="657"/>
                    <a:pt x="1698" y="657"/>
                  </a:cubicBezTo>
                  <a:cubicBezTo>
                    <a:pt x="1699" y="657"/>
                    <a:pt x="1700" y="658"/>
                    <a:pt x="1702" y="658"/>
                  </a:cubicBezTo>
                  <a:cubicBezTo>
                    <a:pt x="1710" y="639"/>
                    <a:pt x="1723" y="617"/>
                    <a:pt x="1717" y="594"/>
                  </a:cubicBezTo>
                  <a:moveTo>
                    <a:pt x="1784" y="550"/>
                  </a:moveTo>
                  <a:cubicBezTo>
                    <a:pt x="1773" y="550"/>
                    <a:pt x="1762" y="564"/>
                    <a:pt x="1754" y="569"/>
                  </a:cubicBezTo>
                  <a:cubicBezTo>
                    <a:pt x="1737" y="567"/>
                    <a:pt x="1730" y="558"/>
                    <a:pt x="1719" y="552"/>
                  </a:cubicBezTo>
                  <a:cubicBezTo>
                    <a:pt x="1716" y="555"/>
                    <a:pt x="1716" y="558"/>
                    <a:pt x="1717" y="563"/>
                  </a:cubicBezTo>
                  <a:cubicBezTo>
                    <a:pt x="1714" y="571"/>
                    <a:pt x="1688" y="577"/>
                    <a:pt x="1693" y="589"/>
                  </a:cubicBezTo>
                  <a:cubicBezTo>
                    <a:pt x="1694" y="592"/>
                    <a:pt x="1696" y="594"/>
                    <a:pt x="1698" y="594"/>
                  </a:cubicBezTo>
                  <a:cubicBezTo>
                    <a:pt x="1704" y="594"/>
                    <a:pt x="1711" y="586"/>
                    <a:pt x="1714" y="583"/>
                  </a:cubicBezTo>
                  <a:cubicBezTo>
                    <a:pt x="1722" y="584"/>
                    <a:pt x="1726" y="588"/>
                    <a:pt x="1733" y="590"/>
                  </a:cubicBezTo>
                  <a:cubicBezTo>
                    <a:pt x="1738" y="581"/>
                    <a:pt x="1753" y="579"/>
                    <a:pt x="1758" y="569"/>
                  </a:cubicBezTo>
                  <a:cubicBezTo>
                    <a:pt x="1766" y="569"/>
                    <a:pt x="1766" y="569"/>
                    <a:pt x="1766" y="569"/>
                  </a:cubicBezTo>
                  <a:cubicBezTo>
                    <a:pt x="1769" y="560"/>
                    <a:pt x="1789" y="564"/>
                    <a:pt x="1791" y="553"/>
                  </a:cubicBezTo>
                  <a:cubicBezTo>
                    <a:pt x="1789" y="551"/>
                    <a:pt x="1786" y="550"/>
                    <a:pt x="1784" y="550"/>
                  </a:cubicBezTo>
                  <a:moveTo>
                    <a:pt x="1705" y="498"/>
                  </a:moveTo>
                  <a:cubicBezTo>
                    <a:pt x="1237" y="498"/>
                    <a:pt x="1237" y="498"/>
                    <a:pt x="1237" y="498"/>
                  </a:cubicBezTo>
                  <a:cubicBezTo>
                    <a:pt x="1237" y="800"/>
                    <a:pt x="1237" y="800"/>
                    <a:pt x="1237" y="800"/>
                  </a:cubicBezTo>
                  <a:cubicBezTo>
                    <a:pt x="1238" y="801"/>
                    <a:pt x="1238" y="801"/>
                    <a:pt x="1239" y="802"/>
                  </a:cubicBezTo>
                  <a:cubicBezTo>
                    <a:pt x="1240" y="808"/>
                    <a:pt x="1238" y="814"/>
                    <a:pt x="1237" y="820"/>
                  </a:cubicBezTo>
                  <a:cubicBezTo>
                    <a:pt x="1237" y="828"/>
                    <a:pt x="1237" y="828"/>
                    <a:pt x="1237" y="828"/>
                  </a:cubicBezTo>
                  <a:cubicBezTo>
                    <a:pt x="1237" y="828"/>
                    <a:pt x="1237" y="829"/>
                    <a:pt x="1238" y="829"/>
                  </a:cubicBezTo>
                  <a:cubicBezTo>
                    <a:pt x="1239" y="830"/>
                    <a:pt x="1241" y="830"/>
                    <a:pt x="1244" y="830"/>
                  </a:cubicBezTo>
                  <a:cubicBezTo>
                    <a:pt x="1245" y="830"/>
                    <a:pt x="1247" y="830"/>
                    <a:pt x="1248" y="830"/>
                  </a:cubicBezTo>
                  <a:cubicBezTo>
                    <a:pt x="1249" y="830"/>
                    <a:pt x="1250" y="830"/>
                    <a:pt x="1252" y="830"/>
                  </a:cubicBezTo>
                  <a:cubicBezTo>
                    <a:pt x="1253" y="830"/>
                    <a:pt x="1253" y="830"/>
                    <a:pt x="1254" y="830"/>
                  </a:cubicBezTo>
                  <a:cubicBezTo>
                    <a:pt x="1259" y="828"/>
                    <a:pt x="1259" y="821"/>
                    <a:pt x="1266" y="821"/>
                  </a:cubicBezTo>
                  <a:cubicBezTo>
                    <a:pt x="1266" y="827"/>
                    <a:pt x="1273" y="832"/>
                    <a:pt x="1274" y="837"/>
                  </a:cubicBezTo>
                  <a:cubicBezTo>
                    <a:pt x="1274" y="838"/>
                    <a:pt x="1272" y="841"/>
                    <a:pt x="1273" y="842"/>
                  </a:cubicBezTo>
                  <a:cubicBezTo>
                    <a:pt x="1275" y="847"/>
                    <a:pt x="1281" y="849"/>
                    <a:pt x="1282" y="854"/>
                  </a:cubicBezTo>
                  <a:cubicBezTo>
                    <a:pt x="1285" y="865"/>
                    <a:pt x="1275" y="876"/>
                    <a:pt x="1278" y="891"/>
                  </a:cubicBezTo>
                  <a:cubicBezTo>
                    <a:pt x="1286" y="899"/>
                    <a:pt x="1295" y="907"/>
                    <a:pt x="1296" y="921"/>
                  </a:cubicBezTo>
                  <a:cubicBezTo>
                    <a:pt x="1302" y="924"/>
                    <a:pt x="1303" y="934"/>
                    <a:pt x="1311" y="940"/>
                  </a:cubicBezTo>
                  <a:cubicBezTo>
                    <a:pt x="1312" y="942"/>
                    <a:pt x="1317" y="943"/>
                    <a:pt x="1319" y="944"/>
                  </a:cubicBezTo>
                  <a:cubicBezTo>
                    <a:pt x="1327" y="949"/>
                    <a:pt x="1330" y="959"/>
                    <a:pt x="1339" y="959"/>
                  </a:cubicBezTo>
                  <a:cubicBezTo>
                    <a:pt x="1341" y="959"/>
                    <a:pt x="1343" y="959"/>
                    <a:pt x="1346" y="957"/>
                  </a:cubicBezTo>
                  <a:cubicBezTo>
                    <a:pt x="1346" y="946"/>
                    <a:pt x="1334" y="941"/>
                    <a:pt x="1332" y="931"/>
                  </a:cubicBezTo>
                  <a:cubicBezTo>
                    <a:pt x="1330" y="926"/>
                    <a:pt x="1333" y="920"/>
                    <a:pt x="1328" y="915"/>
                  </a:cubicBezTo>
                  <a:cubicBezTo>
                    <a:pt x="1319" y="911"/>
                    <a:pt x="1306" y="909"/>
                    <a:pt x="1302" y="900"/>
                  </a:cubicBezTo>
                  <a:cubicBezTo>
                    <a:pt x="1306" y="889"/>
                    <a:pt x="1293" y="890"/>
                    <a:pt x="1291" y="880"/>
                  </a:cubicBezTo>
                  <a:cubicBezTo>
                    <a:pt x="1290" y="879"/>
                    <a:pt x="1293" y="863"/>
                    <a:pt x="1295" y="861"/>
                  </a:cubicBezTo>
                  <a:cubicBezTo>
                    <a:pt x="1298" y="856"/>
                    <a:pt x="1301" y="854"/>
                    <a:pt x="1304" y="854"/>
                  </a:cubicBezTo>
                  <a:cubicBezTo>
                    <a:pt x="1312" y="854"/>
                    <a:pt x="1319" y="864"/>
                    <a:pt x="1324" y="868"/>
                  </a:cubicBezTo>
                  <a:cubicBezTo>
                    <a:pt x="1330" y="873"/>
                    <a:pt x="1338" y="873"/>
                    <a:pt x="1340" y="879"/>
                  </a:cubicBezTo>
                  <a:cubicBezTo>
                    <a:pt x="1337" y="887"/>
                    <a:pt x="1340" y="894"/>
                    <a:pt x="1346" y="895"/>
                  </a:cubicBezTo>
                  <a:cubicBezTo>
                    <a:pt x="1346" y="895"/>
                    <a:pt x="1346" y="895"/>
                    <a:pt x="1347" y="895"/>
                  </a:cubicBezTo>
                  <a:cubicBezTo>
                    <a:pt x="1353" y="895"/>
                    <a:pt x="1358" y="884"/>
                    <a:pt x="1364" y="880"/>
                  </a:cubicBezTo>
                  <a:cubicBezTo>
                    <a:pt x="1374" y="873"/>
                    <a:pt x="1383" y="872"/>
                    <a:pt x="1388" y="868"/>
                  </a:cubicBezTo>
                  <a:cubicBezTo>
                    <a:pt x="1397" y="855"/>
                    <a:pt x="1395" y="836"/>
                    <a:pt x="1385" y="826"/>
                  </a:cubicBezTo>
                  <a:cubicBezTo>
                    <a:pt x="1379" y="821"/>
                    <a:pt x="1371" y="820"/>
                    <a:pt x="1366" y="814"/>
                  </a:cubicBezTo>
                  <a:cubicBezTo>
                    <a:pt x="1363" y="810"/>
                    <a:pt x="1358" y="803"/>
                    <a:pt x="1358" y="799"/>
                  </a:cubicBezTo>
                  <a:cubicBezTo>
                    <a:pt x="1358" y="789"/>
                    <a:pt x="1377" y="778"/>
                    <a:pt x="1388" y="777"/>
                  </a:cubicBezTo>
                  <a:cubicBezTo>
                    <a:pt x="1395" y="779"/>
                    <a:pt x="1392" y="789"/>
                    <a:pt x="1400" y="790"/>
                  </a:cubicBezTo>
                  <a:cubicBezTo>
                    <a:pt x="1405" y="784"/>
                    <a:pt x="1411" y="783"/>
                    <a:pt x="1423" y="781"/>
                  </a:cubicBezTo>
                  <a:cubicBezTo>
                    <a:pt x="1438" y="778"/>
                    <a:pt x="1444" y="766"/>
                    <a:pt x="1458" y="766"/>
                  </a:cubicBezTo>
                  <a:cubicBezTo>
                    <a:pt x="1460" y="766"/>
                    <a:pt x="1463" y="766"/>
                    <a:pt x="1466" y="767"/>
                  </a:cubicBezTo>
                  <a:cubicBezTo>
                    <a:pt x="1475" y="764"/>
                    <a:pt x="1476" y="754"/>
                    <a:pt x="1486" y="751"/>
                  </a:cubicBezTo>
                  <a:cubicBezTo>
                    <a:pt x="1491" y="739"/>
                    <a:pt x="1498" y="734"/>
                    <a:pt x="1507" y="723"/>
                  </a:cubicBezTo>
                  <a:cubicBezTo>
                    <a:pt x="1512" y="717"/>
                    <a:pt x="1527" y="703"/>
                    <a:pt x="1524" y="693"/>
                  </a:cubicBezTo>
                  <a:cubicBezTo>
                    <a:pt x="1523" y="687"/>
                    <a:pt x="1509" y="681"/>
                    <a:pt x="1504" y="671"/>
                  </a:cubicBezTo>
                  <a:cubicBezTo>
                    <a:pt x="1503" y="668"/>
                    <a:pt x="1503" y="664"/>
                    <a:pt x="1502" y="662"/>
                  </a:cubicBezTo>
                  <a:cubicBezTo>
                    <a:pt x="1500" y="658"/>
                    <a:pt x="1494" y="658"/>
                    <a:pt x="1494" y="653"/>
                  </a:cubicBezTo>
                  <a:cubicBezTo>
                    <a:pt x="1495" y="646"/>
                    <a:pt x="1511" y="644"/>
                    <a:pt x="1511" y="639"/>
                  </a:cubicBezTo>
                  <a:cubicBezTo>
                    <a:pt x="1513" y="639"/>
                    <a:pt x="1514" y="639"/>
                    <a:pt x="1516" y="639"/>
                  </a:cubicBezTo>
                  <a:cubicBezTo>
                    <a:pt x="1521" y="639"/>
                    <a:pt x="1524" y="638"/>
                    <a:pt x="1523" y="633"/>
                  </a:cubicBezTo>
                  <a:cubicBezTo>
                    <a:pt x="1519" y="631"/>
                    <a:pt x="1515" y="631"/>
                    <a:pt x="1510" y="631"/>
                  </a:cubicBezTo>
                  <a:cubicBezTo>
                    <a:pt x="1507" y="631"/>
                    <a:pt x="1504" y="631"/>
                    <a:pt x="1501" y="631"/>
                  </a:cubicBezTo>
                  <a:cubicBezTo>
                    <a:pt x="1498" y="631"/>
                    <a:pt x="1495" y="632"/>
                    <a:pt x="1493" y="632"/>
                  </a:cubicBezTo>
                  <a:cubicBezTo>
                    <a:pt x="1483" y="632"/>
                    <a:pt x="1475" y="630"/>
                    <a:pt x="1475" y="619"/>
                  </a:cubicBezTo>
                  <a:cubicBezTo>
                    <a:pt x="1475" y="619"/>
                    <a:pt x="1475" y="619"/>
                    <a:pt x="1475" y="619"/>
                  </a:cubicBezTo>
                  <a:cubicBezTo>
                    <a:pt x="1483" y="619"/>
                    <a:pt x="1488" y="614"/>
                    <a:pt x="1494" y="610"/>
                  </a:cubicBezTo>
                  <a:cubicBezTo>
                    <a:pt x="1499" y="605"/>
                    <a:pt x="1504" y="601"/>
                    <a:pt x="1512" y="601"/>
                  </a:cubicBezTo>
                  <a:cubicBezTo>
                    <a:pt x="1514" y="601"/>
                    <a:pt x="1516" y="601"/>
                    <a:pt x="1518" y="602"/>
                  </a:cubicBezTo>
                  <a:cubicBezTo>
                    <a:pt x="1518" y="609"/>
                    <a:pt x="1509" y="612"/>
                    <a:pt x="1513" y="620"/>
                  </a:cubicBezTo>
                  <a:cubicBezTo>
                    <a:pt x="1520" y="617"/>
                    <a:pt x="1532" y="610"/>
                    <a:pt x="1541" y="610"/>
                  </a:cubicBezTo>
                  <a:cubicBezTo>
                    <a:pt x="1545" y="610"/>
                    <a:pt x="1549" y="612"/>
                    <a:pt x="1552" y="617"/>
                  </a:cubicBezTo>
                  <a:cubicBezTo>
                    <a:pt x="1550" y="619"/>
                    <a:pt x="1549" y="622"/>
                    <a:pt x="1548" y="625"/>
                  </a:cubicBezTo>
                  <a:cubicBezTo>
                    <a:pt x="1560" y="632"/>
                    <a:pt x="1570" y="646"/>
                    <a:pt x="1561" y="660"/>
                  </a:cubicBezTo>
                  <a:cubicBezTo>
                    <a:pt x="1563" y="662"/>
                    <a:pt x="1567" y="663"/>
                    <a:pt x="1570" y="663"/>
                  </a:cubicBezTo>
                  <a:cubicBezTo>
                    <a:pt x="1578" y="663"/>
                    <a:pt x="1588" y="660"/>
                    <a:pt x="1592" y="657"/>
                  </a:cubicBezTo>
                  <a:cubicBezTo>
                    <a:pt x="1588" y="646"/>
                    <a:pt x="1595" y="644"/>
                    <a:pt x="1592" y="634"/>
                  </a:cubicBezTo>
                  <a:cubicBezTo>
                    <a:pt x="1589" y="625"/>
                    <a:pt x="1572" y="622"/>
                    <a:pt x="1574" y="613"/>
                  </a:cubicBezTo>
                  <a:cubicBezTo>
                    <a:pt x="1575" y="610"/>
                    <a:pt x="1580" y="610"/>
                    <a:pt x="1584" y="607"/>
                  </a:cubicBezTo>
                  <a:cubicBezTo>
                    <a:pt x="1585" y="606"/>
                    <a:pt x="1585" y="603"/>
                    <a:pt x="1588" y="601"/>
                  </a:cubicBezTo>
                  <a:cubicBezTo>
                    <a:pt x="1590" y="598"/>
                    <a:pt x="1596" y="596"/>
                    <a:pt x="1599" y="594"/>
                  </a:cubicBezTo>
                  <a:cubicBezTo>
                    <a:pt x="1606" y="586"/>
                    <a:pt x="1607" y="579"/>
                    <a:pt x="1619" y="577"/>
                  </a:cubicBezTo>
                  <a:cubicBezTo>
                    <a:pt x="1624" y="578"/>
                    <a:pt x="1624" y="583"/>
                    <a:pt x="1631" y="583"/>
                  </a:cubicBezTo>
                  <a:cubicBezTo>
                    <a:pt x="1647" y="576"/>
                    <a:pt x="1663" y="569"/>
                    <a:pt x="1668" y="553"/>
                  </a:cubicBezTo>
                  <a:cubicBezTo>
                    <a:pt x="1677" y="551"/>
                    <a:pt x="1677" y="543"/>
                    <a:pt x="1683" y="536"/>
                  </a:cubicBezTo>
                  <a:cubicBezTo>
                    <a:pt x="1689" y="529"/>
                    <a:pt x="1701" y="522"/>
                    <a:pt x="1704" y="515"/>
                  </a:cubicBezTo>
                  <a:cubicBezTo>
                    <a:pt x="1706" y="509"/>
                    <a:pt x="1705" y="503"/>
                    <a:pt x="1705" y="498"/>
                  </a:cubicBezTo>
                  <a:moveTo>
                    <a:pt x="1737" y="498"/>
                  </a:moveTo>
                  <a:cubicBezTo>
                    <a:pt x="1719" y="498"/>
                    <a:pt x="1719" y="498"/>
                    <a:pt x="1719" y="498"/>
                  </a:cubicBezTo>
                  <a:cubicBezTo>
                    <a:pt x="1719" y="502"/>
                    <a:pt x="1719" y="506"/>
                    <a:pt x="1718" y="509"/>
                  </a:cubicBezTo>
                  <a:cubicBezTo>
                    <a:pt x="1716" y="523"/>
                    <a:pt x="1707" y="541"/>
                    <a:pt x="1720" y="548"/>
                  </a:cubicBezTo>
                  <a:cubicBezTo>
                    <a:pt x="1724" y="543"/>
                    <a:pt x="1729" y="543"/>
                    <a:pt x="1736" y="543"/>
                  </a:cubicBezTo>
                  <a:cubicBezTo>
                    <a:pt x="1738" y="534"/>
                    <a:pt x="1714" y="522"/>
                    <a:pt x="1729" y="511"/>
                  </a:cubicBezTo>
                  <a:cubicBezTo>
                    <a:pt x="1734" y="512"/>
                    <a:pt x="1738" y="516"/>
                    <a:pt x="1742" y="516"/>
                  </a:cubicBezTo>
                  <a:cubicBezTo>
                    <a:pt x="1744" y="516"/>
                    <a:pt x="1745" y="516"/>
                    <a:pt x="1747" y="515"/>
                  </a:cubicBezTo>
                  <a:cubicBezTo>
                    <a:pt x="1747" y="509"/>
                    <a:pt x="1739" y="506"/>
                    <a:pt x="1737" y="500"/>
                  </a:cubicBezTo>
                  <a:cubicBezTo>
                    <a:pt x="1737" y="499"/>
                    <a:pt x="1737" y="499"/>
                    <a:pt x="1737" y="498"/>
                  </a:cubicBezTo>
                  <a:moveTo>
                    <a:pt x="3255" y="494"/>
                  </a:moveTo>
                  <a:cubicBezTo>
                    <a:pt x="3252" y="494"/>
                    <a:pt x="3250" y="494"/>
                    <a:pt x="3248" y="496"/>
                  </a:cubicBezTo>
                  <a:cubicBezTo>
                    <a:pt x="3248" y="497"/>
                    <a:pt x="3248" y="497"/>
                    <a:pt x="3249" y="498"/>
                  </a:cubicBezTo>
                  <a:cubicBezTo>
                    <a:pt x="3271" y="498"/>
                    <a:pt x="3271" y="498"/>
                    <a:pt x="3271" y="498"/>
                  </a:cubicBezTo>
                  <a:cubicBezTo>
                    <a:pt x="3266" y="496"/>
                    <a:pt x="3260" y="494"/>
                    <a:pt x="3255" y="494"/>
                  </a:cubicBezTo>
                  <a:moveTo>
                    <a:pt x="2613" y="491"/>
                  </a:moveTo>
                  <a:cubicBezTo>
                    <a:pt x="2612" y="491"/>
                    <a:pt x="2611" y="491"/>
                    <a:pt x="2610" y="491"/>
                  </a:cubicBezTo>
                  <a:cubicBezTo>
                    <a:pt x="2610" y="494"/>
                    <a:pt x="2612" y="496"/>
                    <a:pt x="2614" y="498"/>
                  </a:cubicBezTo>
                  <a:cubicBezTo>
                    <a:pt x="2640" y="498"/>
                    <a:pt x="2640" y="498"/>
                    <a:pt x="2640" y="498"/>
                  </a:cubicBezTo>
                  <a:cubicBezTo>
                    <a:pt x="2633" y="493"/>
                    <a:pt x="2624" y="491"/>
                    <a:pt x="2613" y="491"/>
                  </a:cubicBezTo>
                  <a:moveTo>
                    <a:pt x="3329" y="474"/>
                  </a:moveTo>
                  <a:cubicBezTo>
                    <a:pt x="3329" y="474"/>
                    <a:pt x="3328" y="474"/>
                    <a:pt x="3328" y="474"/>
                  </a:cubicBezTo>
                  <a:cubicBezTo>
                    <a:pt x="3323" y="476"/>
                    <a:pt x="3320" y="480"/>
                    <a:pt x="3317" y="482"/>
                  </a:cubicBezTo>
                  <a:cubicBezTo>
                    <a:pt x="3316" y="489"/>
                    <a:pt x="3312" y="494"/>
                    <a:pt x="3308" y="498"/>
                  </a:cubicBezTo>
                  <a:cubicBezTo>
                    <a:pt x="3334" y="498"/>
                    <a:pt x="3334" y="498"/>
                    <a:pt x="3334" y="498"/>
                  </a:cubicBezTo>
                  <a:cubicBezTo>
                    <a:pt x="3330" y="496"/>
                    <a:pt x="3326" y="494"/>
                    <a:pt x="3324" y="491"/>
                  </a:cubicBezTo>
                  <a:cubicBezTo>
                    <a:pt x="3324" y="483"/>
                    <a:pt x="3333" y="483"/>
                    <a:pt x="3333" y="476"/>
                  </a:cubicBezTo>
                  <a:cubicBezTo>
                    <a:pt x="3331" y="475"/>
                    <a:pt x="3331" y="474"/>
                    <a:pt x="3329" y="474"/>
                  </a:cubicBezTo>
                  <a:moveTo>
                    <a:pt x="208" y="446"/>
                  </a:moveTo>
                  <a:cubicBezTo>
                    <a:pt x="206" y="446"/>
                    <a:pt x="203" y="447"/>
                    <a:pt x="201" y="448"/>
                  </a:cubicBezTo>
                  <a:cubicBezTo>
                    <a:pt x="195" y="451"/>
                    <a:pt x="199" y="456"/>
                    <a:pt x="194" y="460"/>
                  </a:cubicBezTo>
                  <a:cubicBezTo>
                    <a:pt x="192" y="462"/>
                    <a:pt x="187" y="460"/>
                    <a:pt x="185" y="462"/>
                  </a:cubicBezTo>
                  <a:cubicBezTo>
                    <a:pt x="179" y="470"/>
                    <a:pt x="173" y="493"/>
                    <a:pt x="187" y="494"/>
                  </a:cubicBezTo>
                  <a:cubicBezTo>
                    <a:pt x="188" y="494"/>
                    <a:pt x="188" y="494"/>
                    <a:pt x="188" y="494"/>
                  </a:cubicBezTo>
                  <a:cubicBezTo>
                    <a:pt x="192" y="494"/>
                    <a:pt x="200" y="492"/>
                    <a:pt x="204" y="491"/>
                  </a:cubicBezTo>
                  <a:cubicBezTo>
                    <a:pt x="212" y="488"/>
                    <a:pt x="218" y="484"/>
                    <a:pt x="223" y="480"/>
                  </a:cubicBezTo>
                  <a:cubicBezTo>
                    <a:pt x="225" y="472"/>
                    <a:pt x="226" y="466"/>
                    <a:pt x="227" y="458"/>
                  </a:cubicBezTo>
                  <a:cubicBezTo>
                    <a:pt x="225" y="452"/>
                    <a:pt x="217" y="446"/>
                    <a:pt x="208" y="446"/>
                  </a:cubicBezTo>
                  <a:moveTo>
                    <a:pt x="477" y="415"/>
                  </a:moveTo>
                  <a:cubicBezTo>
                    <a:pt x="469" y="415"/>
                    <a:pt x="468" y="425"/>
                    <a:pt x="470" y="429"/>
                  </a:cubicBezTo>
                  <a:cubicBezTo>
                    <a:pt x="471" y="430"/>
                    <a:pt x="471" y="430"/>
                    <a:pt x="472" y="430"/>
                  </a:cubicBezTo>
                  <a:cubicBezTo>
                    <a:pt x="480" y="430"/>
                    <a:pt x="479" y="420"/>
                    <a:pt x="478" y="415"/>
                  </a:cubicBezTo>
                  <a:cubicBezTo>
                    <a:pt x="477" y="415"/>
                    <a:pt x="477" y="415"/>
                    <a:pt x="477" y="415"/>
                  </a:cubicBezTo>
                  <a:moveTo>
                    <a:pt x="217" y="407"/>
                  </a:moveTo>
                  <a:cubicBezTo>
                    <a:pt x="212" y="407"/>
                    <a:pt x="209" y="412"/>
                    <a:pt x="208" y="417"/>
                  </a:cubicBezTo>
                  <a:cubicBezTo>
                    <a:pt x="211" y="418"/>
                    <a:pt x="213" y="419"/>
                    <a:pt x="216" y="419"/>
                  </a:cubicBezTo>
                  <a:cubicBezTo>
                    <a:pt x="217" y="419"/>
                    <a:pt x="218" y="419"/>
                    <a:pt x="218" y="419"/>
                  </a:cubicBezTo>
                  <a:cubicBezTo>
                    <a:pt x="219" y="416"/>
                    <a:pt x="221" y="413"/>
                    <a:pt x="222" y="410"/>
                  </a:cubicBezTo>
                  <a:cubicBezTo>
                    <a:pt x="220" y="408"/>
                    <a:pt x="218" y="407"/>
                    <a:pt x="217" y="407"/>
                  </a:cubicBezTo>
                  <a:moveTo>
                    <a:pt x="517" y="400"/>
                  </a:moveTo>
                  <a:cubicBezTo>
                    <a:pt x="511" y="400"/>
                    <a:pt x="503" y="408"/>
                    <a:pt x="517" y="411"/>
                  </a:cubicBezTo>
                  <a:cubicBezTo>
                    <a:pt x="518" y="410"/>
                    <a:pt x="518" y="410"/>
                    <a:pt x="519" y="410"/>
                  </a:cubicBezTo>
                  <a:cubicBezTo>
                    <a:pt x="519" y="410"/>
                    <a:pt x="520" y="410"/>
                    <a:pt x="520" y="410"/>
                  </a:cubicBezTo>
                  <a:cubicBezTo>
                    <a:pt x="522" y="403"/>
                    <a:pt x="520" y="400"/>
                    <a:pt x="517" y="400"/>
                  </a:cubicBezTo>
                  <a:moveTo>
                    <a:pt x="252" y="396"/>
                  </a:moveTo>
                  <a:cubicBezTo>
                    <a:pt x="252" y="396"/>
                    <a:pt x="252" y="396"/>
                    <a:pt x="252" y="396"/>
                  </a:cubicBezTo>
                  <a:cubicBezTo>
                    <a:pt x="253" y="404"/>
                    <a:pt x="245" y="408"/>
                    <a:pt x="234" y="408"/>
                  </a:cubicBezTo>
                  <a:cubicBezTo>
                    <a:pt x="233" y="417"/>
                    <a:pt x="216" y="417"/>
                    <a:pt x="218" y="426"/>
                  </a:cubicBezTo>
                  <a:cubicBezTo>
                    <a:pt x="219" y="426"/>
                    <a:pt x="220" y="426"/>
                    <a:pt x="220" y="426"/>
                  </a:cubicBezTo>
                  <a:cubicBezTo>
                    <a:pt x="222" y="426"/>
                    <a:pt x="223" y="425"/>
                    <a:pt x="224" y="424"/>
                  </a:cubicBezTo>
                  <a:cubicBezTo>
                    <a:pt x="224" y="423"/>
                    <a:pt x="225" y="422"/>
                    <a:pt x="227" y="422"/>
                  </a:cubicBezTo>
                  <a:cubicBezTo>
                    <a:pt x="227" y="422"/>
                    <a:pt x="227" y="422"/>
                    <a:pt x="227" y="422"/>
                  </a:cubicBezTo>
                  <a:cubicBezTo>
                    <a:pt x="232" y="428"/>
                    <a:pt x="220" y="434"/>
                    <a:pt x="223" y="444"/>
                  </a:cubicBezTo>
                  <a:cubicBezTo>
                    <a:pt x="231" y="454"/>
                    <a:pt x="254" y="451"/>
                    <a:pt x="256" y="467"/>
                  </a:cubicBezTo>
                  <a:cubicBezTo>
                    <a:pt x="256" y="474"/>
                    <a:pt x="240" y="469"/>
                    <a:pt x="237" y="474"/>
                  </a:cubicBezTo>
                  <a:cubicBezTo>
                    <a:pt x="236" y="479"/>
                    <a:pt x="240" y="479"/>
                    <a:pt x="239" y="482"/>
                  </a:cubicBezTo>
                  <a:cubicBezTo>
                    <a:pt x="238" y="484"/>
                    <a:pt x="234" y="485"/>
                    <a:pt x="232" y="486"/>
                  </a:cubicBezTo>
                  <a:cubicBezTo>
                    <a:pt x="233" y="491"/>
                    <a:pt x="240" y="489"/>
                    <a:pt x="241" y="494"/>
                  </a:cubicBezTo>
                  <a:cubicBezTo>
                    <a:pt x="240" y="496"/>
                    <a:pt x="239" y="497"/>
                    <a:pt x="238" y="498"/>
                  </a:cubicBezTo>
                  <a:cubicBezTo>
                    <a:pt x="293" y="498"/>
                    <a:pt x="293" y="498"/>
                    <a:pt x="293" y="498"/>
                  </a:cubicBezTo>
                  <a:cubicBezTo>
                    <a:pt x="300" y="495"/>
                    <a:pt x="304" y="490"/>
                    <a:pt x="304" y="481"/>
                  </a:cubicBezTo>
                  <a:cubicBezTo>
                    <a:pt x="296" y="474"/>
                    <a:pt x="281" y="473"/>
                    <a:pt x="283" y="458"/>
                  </a:cubicBezTo>
                  <a:cubicBezTo>
                    <a:pt x="275" y="453"/>
                    <a:pt x="256" y="444"/>
                    <a:pt x="257" y="436"/>
                  </a:cubicBezTo>
                  <a:cubicBezTo>
                    <a:pt x="258" y="428"/>
                    <a:pt x="271" y="433"/>
                    <a:pt x="270" y="422"/>
                  </a:cubicBezTo>
                  <a:cubicBezTo>
                    <a:pt x="269" y="421"/>
                    <a:pt x="266" y="421"/>
                    <a:pt x="264" y="421"/>
                  </a:cubicBezTo>
                  <a:cubicBezTo>
                    <a:pt x="262" y="421"/>
                    <a:pt x="261" y="421"/>
                    <a:pt x="260" y="421"/>
                  </a:cubicBezTo>
                  <a:cubicBezTo>
                    <a:pt x="258" y="421"/>
                    <a:pt x="257" y="421"/>
                    <a:pt x="255" y="421"/>
                  </a:cubicBezTo>
                  <a:cubicBezTo>
                    <a:pt x="252" y="421"/>
                    <a:pt x="249" y="421"/>
                    <a:pt x="247" y="419"/>
                  </a:cubicBezTo>
                  <a:cubicBezTo>
                    <a:pt x="254" y="412"/>
                    <a:pt x="254" y="405"/>
                    <a:pt x="262" y="400"/>
                  </a:cubicBezTo>
                  <a:cubicBezTo>
                    <a:pt x="258" y="399"/>
                    <a:pt x="256" y="396"/>
                    <a:pt x="252" y="396"/>
                  </a:cubicBezTo>
                  <a:moveTo>
                    <a:pt x="489" y="385"/>
                  </a:moveTo>
                  <a:cubicBezTo>
                    <a:pt x="487" y="385"/>
                    <a:pt x="484" y="386"/>
                    <a:pt x="484" y="389"/>
                  </a:cubicBezTo>
                  <a:cubicBezTo>
                    <a:pt x="484" y="391"/>
                    <a:pt x="487" y="392"/>
                    <a:pt x="489" y="392"/>
                  </a:cubicBezTo>
                  <a:cubicBezTo>
                    <a:pt x="491" y="392"/>
                    <a:pt x="492" y="391"/>
                    <a:pt x="493" y="391"/>
                  </a:cubicBezTo>
                  <a:cubicBezTo>
                    <a:pt x="494" y="388"/>
                    <a:pt x="494" y="389"/>
                    <a:pt x="493" y="386"/>
                  </a:cubicBezTo>
                  <a:cubicBezTo>
                    <a:pt x="492" y="385"/>
                    <a:pt x="491" y="385"/>
                    <a:pt x="489" y="385"/>
                  </a:cubicBezTo>
                  <a:moveTo>
                    <a:pt x="270" y="382"/>
                  </a:moveTo>
                  <a:cubicBezTo>
                    <a:pt x="267" y="382"/>
                    <a:pt x="265" y="385"/>
                    <a:pt x="265" y="388"/>
                  </a:cubicBezTo>
                  <a:cubicBezTo>
                    <a:pt x="265" y="391"/>
                    <a:pt x="268" y="394"/>
                    <a:pt x="273" y="394"/>
                  </a:cubicBezTo>
                  <a:cubicBezTo>
                    <a:pt x="274" y="394"/>
                    <a:pt x="275" y="394"/>
                    <a:pt x="276" y="394"/>
                  </a:cubicBezTo>
                  <a:cubicBezTo>
                    <a:pt x="278" y="391"/>
                    <a:pt x="278" y="387"/>
                    <a:pt x="276" y="384"/>
                  </a:cubicBezTo>
                  <a:cubicBezTo>
                    <a:pt x="274" y="383"/>
                    <a:pt x="272" y="382"/>
                    <a:pt x="270" y="382"/>
                  </a:cubicBezTo>
                  <a:moveTo>
                    <a:pt x="3064" y="335"/>
                  </a:moveTo>
                  <a:cubicBezTo>
                    <a:pt x="3059" y="335"/>
                    <a:pt x="3053" y="337"/>
                    <a:pt x="3051" y="340"/>
                  </a:cubicBezTo>
                  <a:cubicBezTo>
                    <a:pt x="3050" y="345"/>
                    <a:pt x="3054" y="347"/>
                    <a:pt x="3058" y="347"/>
                  </a:cubicBezTo>
                  <a:cubicBezTo>
                    <a:pt x="3064" y="347"/>
                    <a:pt x="3071" y="344"/>
                    <a:pt x="3072" y="339"/>
                  </a:cubicBezTo>
                  <a:cubicBezTo>
                    <a:pt x="3070" y="336"/>
                    <a:pt x="3067" y="335"/>
                    <a:pt x="3064" y="335"/>
                  </a:cubicBezTo>
                  <a:moveTo>
                    <a:pt x="3034" y="302"/>
                  </a:moveTo>
                  <a:cubicBezTo>
                    <a:pt x="3033" y="302"/>
                    <a:pt x="3033" y="302"/>
                    <a:pt x="3032" y="302"/>
                  </a:cubicBezTo>
                  <a:cubicBezTo>
                    <a:pt x="3028" y="309"/>
                    <a:pt x="3023" y="320"/>
                    <a:pt x="3025" y="328"/>
                  </a:cubicBezTo>
                  <a:cubicBezTo>
                    <a:pt x="3031" y="331"/>
                    <a:pt x="3036" y="333"/>
                    <a:pt x="3043" y="335"/>
                  </a:cubicBezTo>
                  <a:cubicBezTo>
                    <a:pt x="3049" y="331"/>
                    <a:pt x="3047" y="326"/>
                    <a:pt x="3054" y="325"/>
                  </a:cubicBezTo>
                  <a:cubicBezTo>
                    <a:pt x="3055" y="325"/>
                    <a:pt x="3056" y="324"/>
                    <a:pt x="3057" y="324"/>
                  </a:cubicBezTo>
                  <a:cubicBezTo>
                    <a:pt x="3060" y="324"/>
                    <a:pt x="3064" y="326"/>
                    <a:pt x="3068" y="327"/>
                  </a:cubicBezTo>
                  <a:cubicBezTo>
                    <a:pt x="3071" y="328"/>
                    <a:pt x="3075" y="329"/>
                    <a:pt x="3078" y="329"/>
                  </a:cubicBezTo>
                  <a:cubicBezTo>
                    <a:pt x="3082" y="329"/>
                    <a:pt x="3085" y="327"/>
                    <a:pt x="3085" y="318"/>
                  </a:cubicBezTo>
                  <a:cubicBezTo>
                    <a:pt x="3068" y="313"/>
                    <a:pt x="3056" y="302"/>
                    <a:pt x="3034" y="302"/>
                  </a:cubicBezTo>
                  <a:moveTo>
                    <a:pt x="55" y="302"/>
                  </a:moveTo>
                  <a:cubicBezTo>
                    <a:pt x="53" y="302"/>
                    <a:pt x="51" y="302"/>
                    <a:pt x="50" y="302"/>
                  </a:cubicBezTo>
                  <a:cubicBezTo>
                    <a:pt x="50" y="306"/>
                    <a:pt x="52" y="307"/>
                    <a:pt x="53" y="309"/>
                  </a:cubicBezTo>
                  <a:cubicBezTo>
                    <a:pt x="49" y="313"/>
                    <a:pt x="40" y="314"/>
                    <a:pt x="37" y="319"/>
                  </a:cubicBezTo>
                  <a:cubicBezTo>
                    <a:pt x="37" y="322"/>
                    <a:pt x="37" y="322"/>
                    <a:pt x="37" y="322"/>
                  </a:cubicBezTo>
                  <a:cubicBezTo>
                    <a:pt x="37" y="325"/>
                    <a:pt x="44" y="324"/>
                    <a:pt x="45" y="327"/>
                  </a:cubicBezTo>
                  <a:cubicBezTo>
                    <a:pt x="44" y="330"/>
                    <a:pt x="42" y="330"/>
                    <a:pt x="43" y="333"/>
                  </a:cubicBezTo>
                  <a:cubicBezTo>
                    <a:pt x="44" y="333"/>
                    <a:pt x="45" y="333"/>
                    <a:pt x="45" y="333"/>
                  </a:cubicBezTo>
                  <a:cubicBezTo>
                    <a:pt x="46" y="333"/>
                    <a:pt x="47" y="333"/>
                    <a:pt x="48" y="333"/>
                  </a:cubicBezTo>
                  <a:cubicBezTo>
                    <a:pt x="49" y="333"/>
                    <a:pt x="50" y="333"/>
                    <a:pt x="51" y="333"/>
                  </a:cubicBezTo>
                  <a:cubicBezTo>
                    <a:pt x="54" y="333"/>
                    <a:pt x="57" y="333"/>
                    <a:pt x="58" y="336"/>
                  </a:cubicBezTo>
                  <a:cubicBezTo>
                    <a:pt x="55" y="338"/>
                    <a:pt x="55" y="343"/>
                    <a:pt x="58" y="345"/>
                  </a:cubicBezTo>
                  <a:cubicBezTo>
                    <a:pt x="59" y="345"/>
                    <a:pt x="61" y="345"/>
                    <a:pt x="63" y="345"/>
                  </a:cubicBezTo>
                  <a:cubicBezTo>
                    <a:pt x="68" y="345"/>
                    <a:pt x="74" y="346"/>
                    <a:pt x="79" y="347"/>
                  </a:cubicBezTo>
                  <a:cubicBezTo>
                    <a:pt x="85" y="348"/>
                    <a:pt x="91" y="350"/>
                    <a:pt x="96" y="350"/>
                  </a:cubicBezTo>
                  <a:cubicBezTo>
                    <a:pt x="101" y="350"/>
                    <a:pt x="107" y="348"/>
                    <a:pt x="111" y="343"/>
                  </a:cubicBezTo>
                  <a:cubicBezTo>
                    <a:pt x="129" y="342"/>
                    <a:pt x="137" y="334"/>
                    <a:pt x="149" y="328"/>
                  </a:cubicBezTo>
                  <a:cubicBezTo>
                    <a:pt x="145" y="319"/>
                    <a:pt x="139" y="312"/>
                    <a:pt x="131" y="307"/>
                  </a:cubicBezTo>
                  <a:cubicBezTo>
                    <a:pt x="127" y="308"/>
                    <a:pt x="124" y="308"/>
                    <a:pt x="120" y="308"/>
                  </a:cubicBezTo>
                  <a:cubicBezTo>
                    <a:pt x="117" y="308"/>
                    <a:pt x="114" y="308"/>
                    <a:pt x="111" y="308"/>
                  </a:cubicBezTo>
                  <a:cubicBezTo>
                    <a:pt x="108" y="308"/>
                    <a:pt x="105" y="307"/>
                    <a:pt x="102" y="307"/>
                  </a:cubicBezTo>
                  <a:cubicBezTo>
                    <a:pt x="99" y="307"/>
                    <a:pt x="97" y="308"/>
                    <a:pt x="94" y="308"/>
                  </a:cubicBezTo>
                  <a:cubicBezTo>
                    <a:pt x="84" y="310"/>
                    <a:pt x="84" y="319"/>
                    <a:pt x="76" y="321"/>
                  </a:cubicBezTo>
                  <a:cubicBezTo>
                    <a:pt x="67" y="317"/>
                    <a:pt x="66" y="306"/>
                    <a:pt x="58" y="302"/>
                  </a:cubicBezTo>
                  <a:cubicBezTo>
                    <a:pt x="57" y="302"/>
                    <a:pt x="56" y="302"/>
                    <a:pt x="55" y="302"/>
                  </a:cubicBezTo>
                  <a:moveTo>
                    <a:pt x="433" y="279"/>
                  </a:moveTo>
                  <a:cubicBezTo>
                    <a:pt x="423" y="279"/>
                    <a:pt x="412" y="283"/>
                    <a:pt x="416" y="292"/>
                  </a:cubicBezTo>
                  <a:cubicBezTo>
                    <a:pt x="421" y="291"/>
                    <a:pt x="426" y="289"/>
                    <a:pt x="432" y="289"/>
                  </a:cubicBezTo>
                  <a:cubicBezTo>
                    <a:pt x="434" y="286"/>
                    <a:pt x="435" y="282"/>
                    <a:pt x="433" y="279"/>
                  </a:cubicBezTo>
                  <a:moveTo>
                    <a:pt x="3732" y="279"/>
                  </a:moveTo>
                  <a:cubicBezTo>
                    <a:pt x="3725" y="281"/>
                    <a:pt x="3718" y="281"/>
                    <a:pt x="3710" y="281"/>
                  </a:cubicBezTo>
                  <a:cubicBezTo>
                    <a:pt x="3709" y="281"/>
                    <a:pt x="3709" y="281"/>
                    <a:pt x="3708" y="281"/>
                  </a:cubicBezTo>
                  <a:cubicBezTo>
                    <a:pt x="3707" y="281"/>
                    <a:pt x="3706" y="281"/>
                    <a:pt x="3705" y="281"/>
                  </a:cubicBezTo>
                  <a:cubicBezTo>
                    <a:pt x="3692" y="281"/>
                    <a:pt x="3679" y="281"/>
                    <a:pt x="3673" y="289"/>
                  </a:cubicBezTo>
                  <a:cubicBezTo>
                    <a:pt x="3668" y="287"/>
                    <a:pt x="3667" y="281"/>
                    <a:pt x="3660" y="281"/>
                  </a:cubicBezTo>
                  <a:cubicBezTo>
                    <a:pt x="3660" y="281"/>
                    <a:pt x="3659" y="281"/>
                    <a:pt x="3659" y="281"/>
                  </a:cubicBezTo>
                  <a:cubicBezTo>
                    <a:pt x="3655" y="287"/>
                    <a:pt x="3647" y="290"/>
                    <a:pt x="3645" y="298"/>
                  </a:cubicBezTo>
                  <a:cubicBezTo>
                    <a:pt x="3649" y="304"/>
                    <a:pt x="3655" y="310"/>
                    <a:pt x="3663" y="314"/>
                  </a:cubicBezTo>
                  <a:cubicBezTo>
                    <a:pt x="3661" y="316"/>
                    <a:pt x="3658" y="318"/>
                    <a:pt x="3659" y="324"/>
                  </a:cubicBezTo>
                  <a:cubicBezTo>
                    <a:pt x="3661" y="325"/>
                    <a:pt x="3662" y="325"/>
                    <a:pt x="3664" y="325"/>
                  </a:cubicBezTo>
                  <a:cubicBezTo>
                    <a:pt x="3670" y="325"/>
                    <a:pt x="3673" y="319"/>
                    <a:pt x="3679" y="318"/>
                  </a:cubicBezTo>
                  <a:cubicBezTo>
                    <a:pt x="3683" y="320"/>
                    <a:pt x="3688" y="321"/>
                    <a:pt x="3692" y="321"/>
                  </a:cubicBezTo>
                  <a:cubicBezTo>
                    <a:pt x="3701" y="321"/>
                    <a:pt x="3710" y="318"/>
                    <a:pt x="3717" y="316"/>
                  </a:cubicBezTo>
                  <a:cubicBezTo>
                    <a:pt x="3733" y="313"/>
                    <a:pt x="3754" y="314"/>
                    <a:pt x="3758" y="301"/>
                  </a:cubicBezTo>
                  <a:cubicBezTo>
                    <a:pt x="3751" y="292"/>
                    <a:pt x="3742" y="285"/>
                    <a:pt x="3732" y="279"/>
                  </a:cubicBezTo>
                  <a:moveTo>
                    <a:pt x="3132" y="261"/>
                  </a:moveTo>
                  <a:cubicBezTo>
                    <a:pt x="3126" y="261"/>
                    <a:pt x="3117" y="266"/>
                    <a:pt x="3114" y="270"/>
                  </a:cubicBezTo>
                  <a:cubicBezTo>
                    <a:pt x="3113" y="277"/>
                    <a:pt x="3115" y="281"/>
                    <a:pt x="3122" y="282"/>
                  </a:cubicBezTo>
                  <a:cubicBezTo>
                    <a:pt x="3127" y="277"/>
                    <a:pt x="3141" y="274"/>
                    <a:pt x="3138" y="265"/>
                  </a:cubicBezTo>
                  <a:cubicBezTo>
                    <a:pt x="3137" y="262"/>
                    <a:pt x="3135" y="261"/>
                    <a:pt x="3132" y="261"/>
                  </a:cubicBezTo>
                  <a:moveTo>
                    <a:pt x="465" y="257"/>
                  </a:moveTo>
                  <a:cubicBezTo>
                    <a:pt x="464" y="257"/>
                    <a:pt x="464" y="257"/>
                    <a:pt x="463" y="257"/>
                  </a:cubicBezTo>
                  <a:cubicBezTo>
                    <a:pt x="461" y="259"/>
                    <a:pt x="459" y="262"/>
                    <a:pt x="459" y="265"/>
                  </a:cubicBezTo>
                  <a:cubicBezTo>
                    <a:pt x="460" y="266"/>
                    <a:pt x="460" y="266"/>
                    <a:pt x="461" y="266"/>
                  </a:cubicBezTo>
                  <a:cubicBezTo>
                    <a:pt x="466" y="266"/>
                    <a:pt x="468" y="262"/>
                    <a:pt x="469" y="259"/>
                  </a:cubicBezTo>
                  <a:cubicBezTo>
                    <a:pt x="467" y="259"/>
                    <a:pt x="467" y="257"/>
                    <a:pt x="465" y="257"/>
                  </a:cubicBezTo>
                  <a:moveTo>
                    <a:pt x="785" y="256"/>
                  </a:moveTo>
                  <a:cubicBezTo>
                    <a:pt x="784" y="256"/>
                    <a:pt x="782" y="256"/>
                    <a:pt x="781" y="256"/>
                  </a:cubicBezTo>
                  <a:cubicBezTo>
                    <a:pt x="768" y="259"/>
                    <a:pt x="773" y="275"/>
                    <a:pt x="783" y="275"/>
                  </a:cubicBezTo>
                  <a:cubicBezTo>
                    <a:pt x="783" y="275"/>
                    <a:pt x="783" y="275"/>
                    <a:pt x="783" y="275"/>
                  </a:cubicBezTo>
                  <a:cubicBezTo>
                    <a:pt x="793" y="274"/>
                    <a:pt x="798" y="256"/>
                    <a:pt x="785" y="256"/>
                  </a:cubicBezTo>
                  <a:moveTo>
                    <a:pt x="489" y="245"/>
                  </a:moveTo>
                  <a:cubicBezTo>
                    <a:pt x="484" y="245"/>
                    <a:pt x="481" y="249"/>
                    <a:pt x="479" y="252"/>
                  </a:cubicBezTo>
                  <a:cubicBezTo>
                    <a:pt x="480" y="254"/>
                    <a:pt x="482" y="254"/>
                    <a:pt x="484" y="254"/>
                  </a:cubicBezTo>
                  <a:cubicBezTo>
                    <a:pt x="488" y="254"/>
                    <a:pt x="493" y="250"/>
                    <a:pt x="492" y="246"/>
                  </a:cubicBezTo>
                  <a:cubicBezTo>
                    <a:pt x="491" y="245"/>
                    <a:pt x="490" y="245"/>
                    <a:pt x="489" y="245"/>
                  </a:cubicBezTo>
                  <a:moveTo>
                    <a:pt x="2912" y="241"/>
                  </a:moveTo>
                  <a:cubicBezTo>
                    <a:pt x="2904" y="241"/>
                    <a:pt x="2897" y="244"/>
                    <a:pt x="2896" y="252"/>
                  </a:cubicBezTo>
                  <a:cubicBezTo>
                    <a:pt x="2906" y="253"/>
                    <a:pt x="2916" y="258"/>
                    <a:pt x="2926" y="258"/>
                  </a:cubicBezTo>
                  <a:cubicBezTo>
                    <a:pt x="2930" y="258"/>
                    <a:pt x="2934" y="257"/>
                    <a:pt x="2938" y="254"/>
                  </a:cubicBezTo>
                  <a:cubicBezTo>
                    <a:pt x="2936" y="247"/>
                    <a:pt x="2923" y="241"/>
                    <a:pt x="2912" y="241"/>
                  </a:cubicBezTo>
                  <a:moveTo>
                    <a:pt x="23" y="237"/>
                  </a:moveTo>
                  <a:cubicBezTo>
                    <a:pt x="16" y="237"/>
                    <a:pt x="6" y="240"/>
                    <a:pt x="0" y="241"/>
                  </a:cubicBezTo>
                  <a:cubicBezTo>
                    <a:pt x="2" y="247"/>
                    <a:pt x="8" y="249"/>
                    <a:pt x="15" y="249"/>
                  </a:cubicBezTo>
                  <a:cubicBezTo>
                    <a:pt x="22" y="249"/>
                    <a:pt x="30" y="247"/>
                    <a:pt x="33" y="243"/>
                  </a:cubicBezTo>
                  <a:cubicBezTo>
                    <a:pt x="32" y="239"/>
                    <a:pt x="28" y="237"/>
                    <a:pt x="23" y="237"/>
                  </a:cubicBezTo>
                  <a:moveTo>
                    <a:pt x="2951" y="212"/>
                  </a:moveTo>
                  <a:cubicBezTo>
                    <a:pt x="2938" y="212"/>
                    <a:pt x="2927" y="214"/>
                    <a:pt x="2926" y="223"/>
                  </a:cubicBezTo>
                  <a:cubicBezTo>
                    <a:pt x="2925" y="227"/>
                    <a:pt x="2931" y="233"/>
                    <a:pt x="2929" y="239"/>
                  </a:cubicBezTo>
                  <a:cubicBezTo>
                    <a:pt x="2936" y="241"/>
                    <a:pt x="2946" y="241"/>
                    <a:pt x="2951" y="246"/>
                  </a:cubicBezTo>
                  <a:cubicBezTo>
                    <a:pt x="2951" y="250"/>
                    <a:pt x="2944" y="248"/>
                    <a:pt x="2946" y="253"/>
                  </a:cubicBezTo>
                  <a:cubicBezTo>
                    <a:pt x="2946" y="257"/>
                    <a:pt x="2953" y="255"/>
                    <a:pt x="2952" y="260"/>
                  </a:cubicBezTo>
                  <a:cubicBezTo>
                    <a:pt x="2949" y="264"/>
                    <a:pt x="2940" y="264"/>
                    <a:pt x="2938" y="269"/>
                  </a:cubicBezTo>
                  <a:cubicBezTo>
                    <a:pt x="2939" y="273"/>
                    <a:pt x="2943" y="282"/>
                    <a:pt x="2935" y="282"/>
                  </a:cubicBezTo>
                  <a:cubicBezTo>
                    <a:pt x="2935" y="282"/>
                    <a:pt x="2934" y="282"/>
                    <a:pt x="2933" y="282"/>
                  </a:cubicBezTo>
                  <a:cubicBezTo>
                    <a:pt x="2929" y="279"/>
                    <a:pt x="2931" y="271"/>
                    <a:pt x="2929" y="266"/>
                  </a:cubicBezTo>
                  <a:cubicBezTo>
                    <a:pt x="2927" y="266"/>
                    <a:pt x="2925" y="265"/>
                    <a:pt x="2923" y="265"/>
                  </a:cubicBezTo>
                  <a:cubicBezTo>
                    <a:pt x="2922" y="265"/>
                    <a:pt x="2922" y="265"/>
                    <a:pt x="2921" y="265"/>
                  </a:cubicBezTo>
                  <a:cubicBezTo>
                    <a:pt x="2917" y="267"/>
                    <a:pt x="2920" y="274"/>
                    <a:pt x="2915" y="274"/>
                  </a:cubicBezTo>
                  <a:cubicBezTo>
                    <a:pt x="2915" y="274"/>
                    <a:pt x="2915" y="274"/>
                    <a:pt x="2915" y="274"/>
                  </a:cubicBezTo>
                  <a:cubicBezTo>
                    <a:pt x="2909" y="273"/>
                    <a:pt x="2909" y="268"/>
                    <a:pt x="2903" y="267"/>
                  </a:cubicBezTo>
                  <a:cubicBezTo>
                    <a:pt x="2898" y="270"/>
                    <a:pt x="2893" y="271"/>
                    <a:pt x="2887" y="271"/>
                  </a:cubicBezTo>
                  <a:cubicBezTo>
                    <a:pt x="2880" y="271"/>
                    <a:pt x="2872" y="270"/>
                    <a:pt x="2865" y="268"/>
                  </a:cubicBezTo>
                  <a:cubicBezTo>
                    <a:pt x="2858" y="267"/>
                    <a:pt x="2851" y="265"/>
                    <a:pt x="2845" y="265"/>
                  </a:cubicBezTo>
                  <a:cubicBezTo>
                    <a:pt x="2844" y="265"/>
                    <a:pt x="2843" y="265"/>
                    <a:pt x="2843" y="265"/>
                  </a:cubicBezTo>
                  <a:cubicBezTo>
                    <a:pt x="2837" y="263"/>
                    <a:pt x="2835" y="257"/>
                    <a:pt x="2828" y="255"/>
                  </a:cubicBezTo>
                  <a:cubicBezTo>
                    <a:pt x="2821" y="260"/>
                    <a:pt x="2811" y="258"/>
                    <a:pt x="2807" y="264"/>
                  </a:cubicBezTo>
                  <a:cubicBezTo>
                    <a:pt x="2808" y="266"/>
                    <a:pt x="2810" y="267"/>
                    <a:pt x="2812" y="267"/>
                  </a:cubicBezTo>
                  <a:cubicBezTo>
                    <a:pt x="2814" y="267"/>
                    <a:pt x="2816" y="266"/>
                    <a:pt x="2818" y="265"/>
                  </a:cubicBezTo>
                  <a:cubicBezTo>
                    <a:pt x="2821" y="264"/>
                    <a:pt x="2823" y="263"/>
                    <a:pt x="2825" y="263"/>
                  </a:cubicBezTo>
                  <a:cubicBezTo>
                    <a:pt x="2826" y="263"/>
                    <a:pt x="2827" y="263"/>
                    <a:pt x="2828" y="264"/>
                  </a:cubicBezTo>
                  <a:cubicBezTo>
                    <a:pt x="2825" y="269"/>
                    <a:pt x="2818" y="270"/>
                    <a:pt x="2813" y="272"/>
                  </a:cubicBezTo>
                  <a:cubicBezTo>
                    <a:pt x="2817" y="276"/>
                    <a:pt x="2823" y="288"/>
                    <a:pt x="2810" y="288"/>
                  </a:cubicBezTo>
                  <a:cubicBezTo>
                    <a:pt x="2809" y="288"/>
                    <a:pt x="2809" y="288"/>
                    <a:pt x="2808" y="288"/>
                  </a:cubicBezTo>
                  <a:cubicBezTo>
                    <a:pt x="2805" y="284"/>
                    <a:pt x="2810" y="280"/>
                    <a:pt x="2807" y="277"/>
                  </a:cubicBezTo>
                  <a:cubicBezTo>
                    <a:pt x="2801" y="275"/>
                    <a:pt x="2797" y="268"/>
                    <a:pt x="2788" y="268"/>
                  </a:cubicBezTo>
                  <a:cubicBezTo>
                    <a:pt x="2788" y="268"/>
                    <a:pt x="2788" y="268"/>
                    <a:pt x="2788" y="268"/>
                  </a:cubicBezTo>
                  <a:cubicBezTo>
                    <a:pt x="2785" y="268"/>
                    <a:pt x="2780" y="271"/>
                    <a:pt x="2776" y="272"/>
                  </a:cubicBezTo>
                  <a:cubicBezTo>
                    <a:pt x="2772" y="272"/>
                    <a:pt x="2768" y="273"/>
                    <a:pt x="2764" y="273"/>
                  </a:cubicBezTo>
                  <a:cubicBezTo>
                    <a:pt x="2756" y="273"/>
                    <a:pt x="2748" y="272"/>
                    <a:pt x="2742" y="269"/>
                  </a:cubicBezTo>
                  <a:cubicBezTo>
                    <a:pt x="2741" y="264"/>
                    <a:pt x="2747" y="265"/>
                    <a:pt x="2747" y="262"/>
                  </a:cubicBezTo>
                  <a:cubicBezTo>
                    <a:pt x="2744" y="258"/>
                    <a:pt x="2741" y="257"/>
                    <a:pt x="2738" y="257"/>
                  </a:cubicBezTo>
                  <a:cubicBezTo>
                    <a:pt x="2734" y="257"/>
                    <a:pt x="2731" y="258"/>
                    <a:pt x="2727" y="258"/>
                  </a:cubicBezTo>
                  <a:cubicBezTo>
                    <a:pt x="2727" y="258"/>
                    <a:pt x="2727" y="258"/>
                    <a:pt x="2727" y="258"/>
                  </a:cubicBezTo>
                  <a:cubicBezTo>
                    <a:pt x="2718" y="258"/>
                    <a:pt x="2714" y="252"/>
                    <a:pt x="2705" y="249"/>
                  </a:cubicBezTo>
                  <a:cubicBezTo>
                    <a:pt x="2692" y="245"/>
                    <a:pt x="2677" y="247"/>
                    <a:pt x="2662" y="244"/>
                  </a:cubicBezTo>
                  <a:cubicBezTo>
                    <a:pt x="2658" y="245"/>
                    <a:pt x="2659" y="250"/>
                    <a:pt x="2654" y="250"/>
                  </a:cubicBezTo>
                  <a:cubicBezTo>
                    <a:pt x="2654" y="250"/>
                    <a:pt x="2654" y="250"/>
                    <a:pt x="2654" y="250"/>
                  </a:cubicBezTo>
                  <a:cubicBezTo>
                    <a:pt x="2648" y="248"/>
                    <a:pt x="2650" y="239"/>
                    <a:pt x="2642" y="239"/>
                  </a:cubicBezTo>
                  <a:cubicBezTo>
                    <a:pt x="2638" y="241"/>
                    <a:pt x="2642" y="250"/>
                    <a:pt x="2636" y="250"/>
                  </a:cubicBezTo>
                  <a:cubicBezTo>
                    <a:pt x="2636" y="250"/>
                    <a:pt x="2636" y="250"/>
                    <a:pt x="2635" y="250"/>
                  </a:cubicBezTo>
                  <a:cubicBezTo>
                    <a:pt x="2627" y="249"/>
                    <a:pt x="2627" y="231"/>
                    <a:pt x="2619" y="230"/>
                  </a:cubicBezTo>
                  <a:cubicBezTo>
                    <a:pt x="2618" y="230"/>
                    <a:pt x="2618" y="230"/>
                    <a:pt x="2617" y="230"/>
                  </a:cubicBezTo>
                  <a:cubicBezTo>
                    <a:pt x="2611" y="230"/>
                    <a:pt x="2610" y="235"/>
                    <a:pt x="2609" y="242"/>
                  </a:cubicBezTo>
                  <a:cubicBezTo>
                    <a:pt x="2603" y="245"/>
                    <a:pt x="2594" y="251"/>
                    <a:pt x="2587" y="251"/>
                  </a:cubicBezTo>
                  <a:cubicBezTo>
                    <a:pt x="2585" y="251"/>
                    <a:pt x="2583" y="250"/>
                    <a:pt x="2581" y="250"/>
                  </a:cubicBezTo>
                  <a:cubicBezTo>
                    <a:pt x="2575" y="253"/>
                    <a:pt x="2572" y="261"/>
                    <a:pt x="2564" y="261"/>
                  </a:cubicBezTo>
                  <a:cubicBezTo>
                    <a:pt x="2563" y="261"/>
                    <a:pt x="2561" y="261"/>
                    <a:pt x="2560" y="261"/>
                  </a:cubicBezTo>
                  <a:cubicBezTo>
                    <a:pt x="2562" y="244"/>
                    <a:pt x="2592" y="251"/>
                    <a:pt x="2596" y="237"/>
                  </a:cubicBezTo>
                  <a:cubicBezTo>
                    <a:pt x="2583" y="238"/>
                    <a:pt x="2568" y="245"/>
                    <a:pt x="2555" y="249"/>
                  </a:cubicBezTo>
                  <a:cubicBezTo>
                    <a:pt x="2552" y="247"/>
                    <a:pt x="2549" y="246"/>
                    <a:pt x="2546" y="246"/>
                  </a:cubicBezTo>
                  <a:cubicBezTo>
                    <a:pt x="2541" y="246"/>
                    <a:pt x="2535" y="248"/>
                    <a:pt x="2531" y="251"/>
                  </a:cubicBezTo>
                  <a:cubicBezTo>
                    <a:pt x="2530" y="254"/>
                    <a:pt x="2535" y="258"/>
                    <a:pt x="2532" y="260"/>
                  </a:cubicBezTo>
                  <a:cubicBezTo>
                    <a:pt x="2520" y="257"/>
                    <a:pt x="2511" y="251"/>
                    <a:pt x="2499" y="247"/>
                  </a:cubicBezTo>
                  <a:cubicBezTo>
                    <a:pt x="2499" y="385"/>
                    <a:pt x="2499" y="385"/>
                    <a:pt x="2499" y="385"/>
                  </a:cubicBezTo>
                  <a:cubicBezTo>
                    <a:pt x="2507" y="390"/>
                    <a:pt x="2515" y="395"/>
                    <a:pt x="2522" y="400"/>
                  </a:cubicBezTo>
                  <a:cubicBezTo>
                    <a:pt x="2528" y="396"/>
                    <a:pt x="2532" y="396"/>
                    <a:pt x="2541" y="396"/>
                  </a:cubicBezTo>
                  <a:cubicBezTo>
                    <a:pt x="2551" y="408"/>
                    <a:pt x="2570" y="413"/>
                    <a:pt x="2574" y="429"/>
                  </a:cubicBezTo>
                  <a:cubicBezTo>
                    <a:pt x="2586" y="430"/>
                    <a:pt x="2592" y="438"/>
                    <a:pt x="2590" y="448"/>
                  </a:cubicBezTo>
                  <a:cubicBezTo>
                    <a:pt x="2601" y="456"/>
                    <a:pt x="2610" y="466"/>
                    <a:pt x="2623" y="472"/>
                  </a:cubicBezTo>
                  <a:cubicBezTo>
                    <a:pt x="2623" y="477"/>
                    <a:pt x="2615" y="476"/>
                    <a:pt x="2617" y="482"/>
                  </a:cubicBezTo>
                  <a:cubicBezTo>
                    <a:pt x="2627" y="486"/>
                    <a:pt x="2641" y="491"/>
                    <a:pt x="2653" y="498"/>
                  </a:cubicBezTo>
                  <a:cubicBezTo>
                    <a:pt x="3212" y="498"/>
                    <a:pt x="3212" y="498"/>
                    <a:pt x="3212" y="498"/>
                  </a:cubicBezTo>
                  <a:cubicBezTo>
                    <a:pt x="3217" y="494"/>
                    <a:pt x="3221" y="491"/>
                    <a:pt x="3226" y="487"/>
                  </a:cubicBezTo>
                  <a:cubicBezTo>
                    <a:pt x="3231" y="489"/>
                    <a:pt x="3237" y="489"/>
                    <a:pt x="3243" y="489"/>
                  </a:cubicBezTo>
                  <a:cubicBezTo>
                    <a:pt x="3247" y="489"/>
                    <a:pt x="3252" y="489"/>
                    <a:pt x="3256" y="489"/>
                  </a:cubicBezTo>
                  <a:cubicBezTo>
                    <a:pt x="3260" y="488"/>
                    <a:pt x="3264" y="488"/>
                    <a:pt x="3269" y="488"/>
                  </a:cubicBezTo>
                  <a:cubicBezTo>
                    <a:pt x="3275" y="488"/>
                    <a:pt x="3280" y="489"/>
                    <a:pt x="3286" y="490"/>
                  </a:cubicBezTo>
                  <a:cubicBezTo>
                    <a:pt x="3286" y="489"/>
                    <a:pt x="3286" y="489"/>
                    <a:pt x="3287" y="489"/>
                  </a:cubicBezTo>
                  <a:cubicBezTo>
                    <a:pt x="3287" y="489"/>
                    <a:pt x="3288" y="489"/>
                    <a:pt x="3288" y="489"/>
                  </a:cubicBezTo>
                  <a:cubicBezTo>
                    <a:pt x="3294" y="484"/>
                    <a:pt x="3296" y="478"/>
                    <a:pt x="3306" y="475"/>
                  </a:cubicBezTo>
                  <a:cubicBezTo>
                    <a:pt x="3318" y="470"/>
                    <a:pt x="3335" y="471"/>
                    <a:pt x="3332" y="456"/>
                  </a:cubicBezTo>
                  <a:cubicBezTo>
                    <a:pt x="3325" y="453"/>
                    <a:pt x="3322" y="448"/>
                    <a:pt x="3314" y="447"/>
                  </a:cubicBezTo>
                  <a:cubicBezTo>
                    <a:pt x="3313" y="447"/>
                    <a:pt x="3312" y="447"/>
                    <a:pt x="3311" y="447"/>
                  </a:cubicBezTo>
                  <a:cubicBezTo>
                    <a:pt x="3307" y="447"/>
                    <a:pt x="3303" y="449"/>
                    <a:pt x="3300" y="450"/>
                  </a:cubicBezTo>
                  <a:cubicBezTo>
                    <a:pt x="3297" y="452"/>
                    <a:pt x="3294" y="454"/>
                    <a:pt x="3291" y="454"/>
                  </a:cubicBezTo>
                  <a:cubicBezTo>
                    <a:pt x="3289" y="454"/>
                    <a:pt x="3286" y="453"/>
                    <a:pt x="3283" y="452"/>
                  </a:cubicBezTo>
                  <a:cubicBezTo>
                    <a:pt x="3283" y="446"/>
                    <a:pt x="3287" y="445"/>
                    <a:pt x="3292" y="445"/>
                  </a:cubicBezTo>
                  <a:cubicBezTo>
                    <a:pt x="3294" y="445"/>
                    <a:pt x="3296" y="445"/>
                    <a:pt x="3298" y="445"/>
                  </a:cubicBezTo>
                  <a:cubicBezTo>
                    <a:pt x="3300" y="445"/>
                    <a:pt x="3302" y="446"/>
                    <a:pt x="3304" y="446"/>
                  </a:cubicBezTo>
                  <a:cubicBezTo>
                    <a:pt x="3308" y="446"/>
                    <a:pt x="3312" y="445"/>
                    <a:pt x="3313" y="441"/>
                  </a:cubicBezTo>
                  <a:cubicBezTo>
                    <a:pt x="3310" y="432"/>
                    <a:pt x="3290" y="438"/>
                    <a:pt x="3283" y="432"/>
                  </a:cubicBezTo>
                  <a:cubicBezTo>
                    <a:pt x="3273" y="420"/>
                    <a:pt x="3269" y="403"/>
                    <a:pt x="3257" y="392"/>
                  </a:cubicBezTo>
                  <a:cubicBezTo>
                    <a:pt x="3253" y="383"/>
                    <a:pt x="3253" y="371"/>
                    <a:pt x="3240" y="368"/>
                  </a:cubicBezTo>
                  <a:cubicBezTo>
                    <a:pt x="3229" y="377"/>
                    <a:pt x="3233" y="396"/>
                    <a:pt x="3216" y="396"/>
                  </a:cubicBezTo>
                  <a:cubicBezTo>
                    <a:pt x="3215" y="396"/>
                    <a:pt x="3214" y="396"/>
                    <a:pt x="3214" y="396"/>
                  </a:cubicBezTo>
                  <a:cubicBezTo>
                    <a:pt x="3210" y="396"/>
                    <a:pt x="3207" y="392"/>
                    <a:pt x="3203" y="391"/>
                  </a:cubicBezTo>
                  <a:cubicBezTo>
                    <a:pt x="3202" y="391"/>
                    <a:pt x="3201" y="391"/>
                    <a:pt x="3201" y="391"/>
                  </a:cubicBezTo>
                  <a:cubicBezTo>
                    <a:pt x="3200" y="391"/>
                    <a:pt x="3198" y="392"/>
                    <a:pt x="3197" y="392"/>
                  </a:cubicBezTo>
                  <a:cubicBezTo>
                    <a:pt x="3196" y="392"/>
                    <a:pt x="3195" y="392"/>
                    <a:pt x="3194" y="392"/>
                  </a:cubicBezTo>
                  <a:cubicBezTo>
                    <a:pt x="3192" y="392"/>
                    <a:pt x="3191" y="392"/>
                    <a:pt x="3189" y="391"/>
                  </a:cubicBezTo>
                  <a:cubicBezTo>
                    <a:pt x="3195" y="384"/>
                    <a:pt x="3188" y="375"/>
                    <a:pt x="3194" y="366"/>
                  </a:cubicBezTo>
                  <a:cubicBezTo>
                    <a:pt x="3190" y="363"/>
                    <a:pt x="3184" y="362"/>
                    <a:pt x="3177" y="361"/>
                  </a:cubicBezTo>
                  <a:cubicBezTo>
                    <a:pt x="3169" y="353"/>
                    <a:pt x="3161" y="343"/>
                    <a:pt x="3146" y="343"/>
                  </a:cubicBezTo>
                  <a:cubicBezTo>
                    <a:pt x="3143" y="343"/>
                    <a:pt x="3139" y="344"/>
                    <a:pt x="3135" y="345"/>
                  </a:cubicBezTo>
                  <a:cubicBezTo>
                    <a:pt x="3132" y="342"/>
                    <a:pt x="3125" y="341"/>
                    <a:pt x="3119" y="341"/>
                  </a:cubicBezTo>
                  <a:cubicBezTo>
                    <a:pt x="3112" y="341"/>
                    <a:pt x="3106" y="343"/>
                    <a:pt x="3105" y="348"/>
                  </a:cubicBezTo>
                  <a:cubicBezTo>
                    <a:pt x="3111" y="356"/>
                    <a:pt x="3107" y="367"/>
                    <a:pt x="3114" y="375"/>
                  </a:cubicBezTo>
                  <a:cubicBezTo>
                    <a:pt x="3111" y="381"/>
                    <a:pt x="3103" y="383"/>
                    <a:pt x="3104" y="390"/>
                  </a:cubicBezTo>
                  <a:cubicBezTo>
                    <a:pt x="3105" y="393"/>
                    <a:pt x="3111" y="394"/>
                    <a:pt x="3114" y="398"/>
                  </a:cubicBezTo>
                  <a:cubicBezTo>
                    <a:pt x="3119" y="405"/>
                    <a:pt x="3120" y="413"/>
                    <a:pt x="3124" y="418"/>
                  </a:cubicBezTo>
                  <a:cubicBezTo>
                    <a:pt x="3120" y="429"/>
                    <a:pt x="3107" y="433"/>
                    <a:pt x="3095" y="437"/>
                  </a:cubicBezTo>
                  <a:cubicBezTo>
                    <a:pt x="3098" y="451"/>
                    <a:pt x="3112" y="477"/>
                    <a:pt x="3091" y="482"/>
                  </a:cubicBezTo>
                  <a:cubicBezTo>
                    <a:pt x="3081" y="477"/>
                    <a:pt x="3073" y="469"/>
                    <a:pt x="3066" y="460"/>
                  </a:cubicBezTo>
                  <a:cubicBezTo>
                    <a:pt x="3065" y="450"/>
                    <a:pt x="3070" y="440"/>
                    <a:pt x="3063" y="435"/>
                  </a:cubicBezTo>
                  <a:cubicBezTo>
                    <a:pt x="3026" y="434"/>
                    <a:pt x="3008" y="417"/>
                    <a:pt x="2980" y="409"/>
                  </a:cubicBezTo>
                  <a:cubicBezTo>
                    <a:pt x="2975" y="409"/>
                    <a:pt x="2974" y="412"/>
                    <a:pt x="2969" y="412"/>
                  </a:cubicBezTo>
                  <a:cubicBezTo>
                    <a:pt x="2968" y="412"/>
                    <a:pt x="2968" y="412"/>
                    <a:pt x="2968" y="412"/>
                  </a:cubicBezTo>
                  <a:cubicBezTo>
                    <a:pt x="2963" y="407"/>
                    <a:pt x="2963" y="398"/>
                    <a:pt x="2958" y="393"/>
                  </a:cubicBezTo>
                  <a:cubicBezTo>
                    <a:pt x="2956" y="393"/>
                    <a:pt x="2953" y="392"/>
                    <a:pt x="2950" y="392"/>
                  </a:cubicBezTo>
                  <a:cubicBezTo>
                    <a:pt x="2949" y="392"/>
                    <a:pt x="2948" y="392"/>
                    <a:pt x="2947" y="392"/>
                  </a:cubicBezTo>
                  <a:cubicBezTo>
                    <a:pt x="2944" y="388"/>
                    <a:pt x="2940" y="384"/>
                    <a:pt x="2940" y="379"/>
                  </a:cubicBezTo>
                  <a:cubicBezTo>
                    <a:pt x="2940" y="372"/>
                    <a:pt x="2953" y="356"/>
                    <a:pt x="2958" y="352"/>
                  </a:cubicBezTo>
                  <a:cubicBezTo>
                    <a:pt x="2966" y="344"/>
                    <a:pt x="2981" y="343"/>
                    <a:pt x="2983" y="335"/>
                  </a:cubicBezTo>
                  <a:cubicBezTo>
                    <a:pt x="2969" y="329"/>
                    <a:pt x="2949" y="330"/>
                    <a:pt x="2936" y="322"/>
                  </a:cubicBezTo>
                  <a:cubicBezTo>
                    <a:pt x="2939" y="320"/>
                    <a:pt x="2943" y="319"/>
                    <a:pt x="2947" y="319"/>
                  </a:cubicBezTo>
                  <a:cubicBezTo>
                    <a:pt x="2959" y="319"/>
                    <a:pt x="2973" y="326"/>
                    <a:pt x="2985" y="327"/>
                  </a:cubicBezTo>
                  <a:cubicBezTo>
                    <a:pt x="2988" y="323"/>
                    <a:pt x="2993" y="320"/>
                    <a:pt x="2998" y="320"/>
                  </a:cubicBezTo>
                  <a:cubicBezTo>
                    <a:pt x="3000" y="320"/>
                    <a:pt x="3003" y="321"/>
                    <a:pt x="3005" y="322"/>
                  </a:cubicBezTo>
                  <a:cubicBezTo>
                    <a:pt x="3011" y="319"/>
                    <a:pt x="3018" y="316"/>
                    <a:pt x="3018" y="308"/>
                  </a:cubicBezTo>
                  <a:cubicBezTo>
                    <a:pt x="3008" y="306"/>
                    <a:pt x="2995" y="306"/>
                    <a:pt x="2991" y="299"/>
                  </a:cubicBezTo>
                  <a:cubicBezTo>
                    <a:pt x="2993" y="297"/>
                    <a:pt x="2996" y="297"/>
                    <a:pt x="2998" y="297"/>
                  </a:cubicBezTo>
                  <a:cubicBezTo>
                    <a:pt x="3002" y="297"/>
                    <a:pt x="3006" y="298"/>
                    <a:pt x="3010" y="299"/>
                  </a:cubicBezTo>
                  <a:cubicBezTo>
                    <a:pt x="3014" y="301"/>
                    <a:pt x="3018" y="302"/>
                    <a:pt x="3021" y="302"/>
                  </a:cubicBezTo>
                  <a:cubicBezTo>
                    <a:pt x="3022" y="302"/>
                    <a:pt x="3022" y="302"/>
                    <a:pt x="3023" y="302"/>
                  </a:cubicBezTo>
                  <a:cubicBezTo>
                    <a:pt x="3028" y="297"/>
                    <a:pt x="3024" y="287"/>
                    <a:pt x="3033" y="286"/>
                  </a:cubicBezTo>
                  <a:cubicBezTo>
                    <a:pt x="3037" y="286"/>
                    <a:pt x="3038" y="290"/>
                    <a:pt x="3042" y="290"/>
                  </a:cubicBezTo>
                  <a:cubicBezTo>
                    <a:pt x="3043" y="290"/>
                    <a:pt x="3043" y="290"/>
                    <a:pt x="3043" y="290"/>
                  </a:cubicBezTo>
                  <a:cubicBezTo>
                    <a:pt x="3047" y="289"/>
                    <a:pt x="3044" y="284"/>
                    <a:pt x="3048" y="284"/>
                  </a:cubicBezTo>
                  <a:cubicBezTo>
                    <a:pt x="3048" y="284"/>
                    <a:pt x="3048" y="284"/>
                    <a:pt x="3049" y="284"/>
                  </a:cubicBezTo>
                  <a:cubicBezTo>
                    <a:pt x="3054" y="285"/>
                    <a:pt x="3054" y="290"/>
                    <a:pt x="3060" y="290"/>
                  </a:cubicBezTo>
                  <a:cubicBezTo>
                    <a:pt x="3067" y="287"/>
                    <a:pt x="3073" y="282"/>
                    <a:pt x="3076" y="275"/>
                  </a:cubicBezTo>
                  <a:cubicBezTo>
                    <a:pt x="3073" y="270"/>
                    <a:pt x="3071" y="265"/>
                    <a:pt x="3067" y="261"/>
                  </a:cubicBezTo>
                  <a:cubicBezTo>
                    <a:pt x="3069" y="258"/>
                    <a:pt x="3073" y="257"/>
                    <a:pt x="3073" y="253"/>
                  </a:cubicBezTo>
                  <a:cubicBezTo>
                    <a:pt x="3070" y="248"/>
                    <a:pt x="3065" y="244"/>
                    <a:pt x="3056" y="244"/>
                  </a:cubicBezTo>
                  <a:cubicBezTo>
                    <a:pt x="3055" y="244"/>
                    <a:pt x="3054" y="244"/>
                    <a:pt x="3053" y="244"/>
                  </a:cubicBezTo>
                  <a:cubicBezTo>
                    <a:pt x="3050" y="242"/>
                    <a:pt x="3045" y="239"/>
                    <a:pt x="3041" y="239"/>
                  </a:cubicBezTo>
                  <a:cubicBezTo>
                    <a:pt x="3039" y="239"/>
                    <a:pt x="3037" y="240"/>
                    <a:pt x="3035" y="241"/>
                  </a:cubicBezTo>
                  <a:cubicBezTo>
                    <a:pt x="3034" y="247"/>
                    <a:pt x="3041" y="247"/>
                    <a:pt x="3040" y="253"/>
                  </a:cubicBezTo>
                  <a:cubicBezTo>
                    <a:pt x="3038" y="256"/>
                    <a:pt x="3034" y="256"/>
                    <a:pt x="3031" y="258"/>
                  </a:cubicBezTo>
                  <a:cubicBezTo>
                    <a:pt x="3034" y="268"/>
                    <a:pt x="3026" y="277"/>
                    <a:pt x="3017" y="277"/>
                  </a:cubicBezTo>
                  <a:cubicBezTo>
                    <a:pt x="3017" y="277"/>
                    <a:pt x="3017" y="277"/>
                    <a:pt x="3016" y="277"/>
                  </a:cubicBezTo>
                  <a:cubicBezTo>
                    <a:pt x="3001" y="275"/>
                    <a:pt x="3012" y="262"/>
                    <a:pt x="3011" y="255"/>
                  </a:cubicBezTo>
                  <a:cubicBezTo>
                    <a:pt x="3010" y="250"/>
                    <a:pt x="3003" y="247"/>
                    <a:pt x="2998" y="247"/>
                  </a:cubicBezTo>
                  <a:cubicBezTo>
                    <a:pt x="2997" y="247"/>
                    <a:pt x="2997" y="247"/>
                    <a:pt x="2997" y="247"/>
                  </a:cubicBezTo>
                  <a:cubicBezTo>
                    <a:pt x="2988" y="249"/>
                    <a:pt x="2994" y="254"/>
                    <a:pt x="2990" y="262"/>
                  </a:cubicBezTo>
                  <a:cubicBezTo>
                    <a:pt x="2990" y="262"/>
                    <a:pt x="2990" y="262"/>
                    <a:pt x="2990" y="262"/>
                  </a:cubicBezTo>
                  <a:cubicBezTo>
                    <a:pt x="2981" y="262"/>
                    <a:pt x="2984" y="251"/>
                    <a:pt x="2979" y="248"/>
                  </a:cubicBezTo>
                  <a:cubicBezTo>
                    <a:pt x="2976" y="245"/>
                    <a:pt x="2964" y="248"/>
                    <a:pt x="2964" y="242"/>
                  </a:cubicBezTo>
                  <a:cubicBezTo>
                    <a:pt x="2964" y="237"/>
                    <a:pt x="2971" y="237"/>
                    <a:pt x="2972" y="232"/>
                  </a:cubicBezTo>
                  <a:cubicBezTo>
                    <a:pt x="2966" y="225"/>
                    <a:pt x="2961" y="217"/>
                    <a:pt x="2953" y="212"/>
                  </a:cubicBezTo>
                  <a:cubicBezTo>
                    <a:pt x="2952" y="212"/>
                    <a:pt x="2951" y="212"/>
                    <a:pt x="2951" y="212"/>
                  </a:cubicBezTo>
                  <a:moveTo>
                    <a:pt x="839" y="202"/>
                  </a:moveTo>
                  <a:cubicBezTo>
                    <a:pt x="830" y="202"/>
                    <a:pt x="820" y="205"/>
                    <a:pt x="818" y="211"/>
                  </a:cubicBezTo>
                  <a:cubicBezTo>
                    <a:pt x="820" y="218"/>
                    <a:pt x="809" y="219"/>
                    <a:pt x="808" y="226"/>
                  </a:cubicBezTo>
                  <a:cubicBezTo>
                    <a:pt x="810" y="228"/>
                    <a:pt x="814" y="228"/>
                    <a:pt x="818" y="228"/>
                  </a:cubicBezTo>
                  <a:cubicBezTo>
                    <a:pt x="819" y="228"/>
                    <a:pt x="819" y="228"/>
                    <a:pt x="820" y="228"/>
                  </a:cubicBezTo>
                  <a:cubicBezTo>
                    <a:pt x="820" y="228"/>
                    <a:pt x="821" y="228"/>
                    <a:pt x="822" y="228"/>
                  </a:cubicBezTo>
                  <a:cubicBezTo>
                    <a:pt x="827" y="228"/>
                    <a:pt x="832" y="228"/>
                    <a:pt x="833" y="234"/>
                  </a:cubicBezTo>
                  <a:cubicBezTo>
                    <a:pt x="832" y="235"/>
                    <a:pt x="830" y="236"/>
                    <a:pt x="829" y="236"/>
                  </a:cubicBezTo>
                  <a:cubicBezTo>
                    <a:pt x="827" y="236"/>
                    <a:pt x="826" y="235"/>
                    <a:pt x="824" y="233"/>
                  </a:cubicBezTo>
                  <a:cubicBezTo>
                    <a:pt x="823" y="232"/>
                    <a:pt x="821" y="231"/>
                    <a:pt x="818" y="231"/>
                  </a:cubicBezTo>
                  <a:cubicBezTo>
                    <a:pt x="818" y="231"/>
                    <a:pt x="818" y="231"/>
                    <a:pt x="818" y="231"/>
                  </a:cubicBezTo>
                  <a:cubicBezTo>
                    <a:pt x="817" y="234"/>
                    <a:pt x="817" y="235"/>
                    <a:pt x="818" y="238"/>
                  </a:cubicBezTo>
                  <a:cubicBezTo>
                    <a:pt x="826" y="238"/>
                    <a:pt x="832" y="246"/>
                    <a:pt x="842" y="247"/>
                  </a:cubicBezTo>
                  <a:cubicBezTo>
                    <a:pt x="843" y="247"/>
                    <a:pt x="844" y="247"/>
                    <a:pt x="845" y="247"/>
                  </a:cubicBezTo>
                  <a:cubicBezTo>
                    <a:pt x="851" y="247"/>
                    <a:pt x="858" y="245"/>
                    <a:pt x="865" y="244"/>
                  </a:cubicBezTo>
                  <a:cubicBezTo>
                    <a:pt x="861" y="232"/>
                    <a:pt x="841" y="222"/>
                    <a:pt x="854" y="206"/>
                  </a:cubicBezTo>
                  <a:cubicBezTo>
                    <a:pt x="851" y="203"/>
                    <a:pt x="845" y="202"/>
                    <a:pt x="839" y="202"/>
                  </a:cubicBezTo>
                  <a:moveTo>
                    <a:pt x="3096" y="176"/>
                  </a:moveTo>
                  <a:cubicBezTo>
                    <a:pt x="3090" y="176"/>
                    <a:pt x="3084" y="176"/>
                    <a:pt x="3080" y="177"/>
                  </a:cubicBezTo>
                  <a:cubicBezTo>
                    <a:pt x="3077" y="181"/>
                    <a:pt x="3080" y="183"/>
                    <a:pt x="3081" y="187"/>
                  </a:cubicBezTo>
                  <a:cubicBezTo>
                    <a:pt x="3076" y="181"/>
                    <a:pt x="3071" y="179"/>
                    <a:pt x="3064" y="179"/>
                  </a:cubicBezTo>
                  <a:cubicBezTo>
                    <a:pt x="3053" y="179"/>
                    <a:pt x="3040" y="186"/>
                    <a:pt x="3035" y="194"/>
                  </a:cubicBezTo>
                  <a:cubicBezTo>
                    <a:pt x="3038" y="195"/>
                    <a:pt x="3043" y="198"/>
                    <a:pt x="3040" y="201"/>
                  </a:cubicBezTo>
                  <a:cubicBezTo>
                    <a:pt x="3039" y="202"/>
                    <a:pt x="3039" y="202"/>
                    <a:pt x="3038" y="202"/>
                  </a:cubicBezTo>
                  <a:cubicBezTo>
                    <a:pt x="3037" y="202"/>
                    <a:pt x="3036" y="202"/>
                    <a:pt x="3036" y="202"/>
                  </a:cubicBezTo>
                  <a:cubicBezTo>
                    <a:pt x="3035" y="202"/>
                    <a:pt x="3034" y="202"/>
                    <a:pt x="3034" y="202"/>
                  </a:cubicBezTo>
                  <a:cubicBezTo>
                    <a:pt x="3033" y="202"/>
                    <a:pt x="3032" y="202"/>
                    <a:pt x="3032" y="203"/>
                  </a:cubicBezTo>
                  <a:cubicBezTo>
                    <a:pt x="3037" y="207"/>
                    <a:pt x="3054" y="219"/>
                    <a:pt x="3035" y="221"/>
                  </a:cubicBezTo>
                  <a:cubicBezTo>
                    <a:pt x="3034" y="218"/>
                    <a:pt x="3033" y="215"/>
                    <a:pt x="3033" y="212"/>
                  </a:cubicBezTo>
                  <a:cubicBezTo>
                    <a:pt x="3012" y="205"/>
                    <a:pt x="3027" y="187"/>
                    <a:pt x="3036" y="179"/>
                  </a:cubicBezTo>
                  <a:cubicBezTo>
                    <a:pt x="3034" y="177"/>
                    <a:pt x="3031" y="176"/>
                    <a:pt x="3027" y="176"/>
                  </a:cubicBezTo>
                  <a:cubicBezTo>
                    <a:pt x="3010" y="176"/>
                    <a:pt x="2985" y="199"/>
                    <a:pt x="2990" y="213"/>
                  </a:cubicBezTo>
                  <a:cubicBezTo>
                    <a:pt x="2993" y="222"/>
                    <a:pt x="3009" y="214"/>
                    <a:pt x="3014" y="222"/>
                  </a:cubicBezTo>
                  <a:cubicBezTo>
                    <a:pt x="3013" y="224"/>
                    <a:pt x="3012" y="225"/>
                    <a:pt x="3009" y="225"/>
                  </a:cubicBezTo>
                  <a:cubicBezTo>
                    <a:pt x="3008" y="225"/>
                    <a:pt x="3006" y="224"/>
                    <a:pt x="3004" y="224"/>
                  </a:cubicBezTo>
                  <a:cubicBezTo>
                    <a:pt x="3002" y="224"/>
                    <a:pt x="3001" y="224"/>
                    <a:pt x="2999" y="224"/>
                  </a:cubicBezTo>
                  <a:cubicBezTo>
                    <a:pt x="2999" y="224"/>
                    <a:pt x="2999" y="224"/>
                    <a:pt x="2999" y="224"/>
                  </a:cubicBezTo>
                  <a:cubicBezTo>
                    <a:pt x="2999" y="230"/>
                    <a:pt x="3004" y="232"/>
                    <a:pt x="3008" y="235"/>
                  </a:cubicBezTo>
                  <a:cubicBezTo>
                    <a:pt x="3013" y="234"/>
                    <a:pt x="3018" y="234"/>
                    <a:pt x="3023" y="234"/>
                  </a:cubicBezTo>
                  <a:cubicBezTo>
                    <a:pt x="3034" y="234"/>
                    <a:pt x="3045" y="235"/>
                    <a:pt x="3056" y="236"/>
                  </a:cubicBezTo>
                  <a:cubicBezTo>
                    <a:pt x="3066" y="237"/>
                    <a:pt x="3077" y="238"/>
                    <a:pt x="3087" y="238"/>
                  </a:cubicBezTo>
                  <a:cubicBezTo>
                    <a:pt x="3092" y="238"/>
                    <a:pt x="3097" y="238"/>
                    <a:pt x="3102" y="238"/>
                  </a:cubicBezTo>
                  <a:cubicBezTo>
                    <a:pt x="3104" y="232"/>
                    <a:pt x="3095" y="231"/>
                    <a:pt x="3100" y="226"/>
                  </a:cubicBezTo>
                  <a:cubicBezTo>
                    <a:pt x="3113" y="230"/>
                    <a:pt x="3115" y="242"/>
                    <a:pt x="3125" y="248"/>
                  </a:cubicBezTo>
                  <a:cubicBezTo>
                    <a:pt x="3124" y="250"/>
                    <a:pt x="3122" y="254"/>
                    <a:pt x="3124" y="256"/>
                  </a:cubicBezTo>
                  <a:cubicBezTo>
                    <a:pt x="3128" y="255"/>
                    <a:pt x="3133" y="254"/>
                    <a:pt x="3137" y="254"/>
                  </a:cubicBezTo>
                  <a:cubicBezTo>
                    <a:pt x="3148" y="254"/>
                    <a:pt x="3157" y="259"/>
                    <a:pt x="3163" y="265"/>
                  </a:cubicBezTo>
                  <a:cubicBezTo>
                    <a:pt x="3159" y="275"/>
                    <a:pt x="3152" y="283"/>
                    <a:pt x="3146" y="290"/>
                  </a:cubicBezTo>
                  <a:cubicBezTo>
                    <a:pt x="3147" y="294"/>
                    <a:pt x="3149" y="296"/>
                    <a:pt x="3148" y="300"/>
                  </a:cubicBezTo>
                  <a:cubicBezTo>
                    <a:pt x="3141" y="303"/>
                    <a:pt x="3130" y="304"/>
                    <a:pt x="3120" y="304"/>
                  </a:cubicBezTo>
                  <a:cubicBezTo>
                    <a:pt x="3117" y="304"/>
                    <a:pt x="3113" y="304"/>
                    <a:pt x="3111" y="303"/>
                  </a:cubicBezTo>
                  <a:cubicBezTo>
                    <a:pt x="3110" y="305"/>
                    <a:pt x="3109" y="306"/>
                    <a:pt x="3107" y="306"/>
                  </a:cubicBezTo>
                  <a:cubicBezTo>
                    <a:pt x="3108" y="316"/>
                    <a:pt x="3112" y="319"/>
                    <a:pt x="3118" y="319"/>
                  </a:cubicBezTo>
                  <a:cubicBezTo>
                    <a:pt x="3122" y="319"/>
                    <a:pt x="3126" y="318"/>
                    <a:pt x="3131" y="317"/>
                  </a:cubicBezTo>
                  <a:cubicBezTo>
                    <a:pt x="3136" y="316"/>
                    <a:pt x="3141" y="314"/>
                    <a:pt x="3146" y="314"/>
                  </a:cubicBezTo>
                  <a:cubicBezTo>
                    <a:pt x="3147" y="314"/>
                    <a:pt x="3148" y="315"/>
                    <a:pt x="3148" y="315"/>
                  </a:cubicBezTo>
                  <a:cubicBezTo>
                    <a:pt x="3153" y="319"/>
                    <a:pt x="3158" y="324"/>
                    <a:pt x="3167" y="325"/>
                  </a:cubicBezTo>
                  <a:cubicBezTo>
                    <a:pt x="3174" y="338"/>
                    <a:pt x="3197" y="336"/>
                    <a:pt x="3204" y="349"/>
                  </a:cubicBezTo>
                  <a:cubicBezTo>
                    <a:pt x="3206" y="349"/>
                    <a:pt x="3211" y="350"/>
                    <a:pt x="3216" y="350"/>
                  </a:cubicBezTo>
                  <a:cubicBezTo>
                    <a:pt x="3220" y="350"/>
                    <a:pt x="3224" y="349"/>
                    <a:pt x="3225" y="346"/>
                  </a:cubicBezTo>
                  <a:cubicBezTo>
                    <a:pt x="3221" y="336"/>
                    <a:pt x="3202" y="337"/>
                    <a:pt x="3199" y="326"/>
                  </a:cubicBezTo>
                  <a:cubicBezTo>
                    <a:pt x="3201" y="325"/>
                    <a:pt x="3202" y="324"/>
                    <a:pt x="3204" y="324"/>
                  </a:cubicBezTo>
                  <a:cubicBezTo>
                    <a:pt x="3209" y="324"/>
                    <a:pt x="3216" y="329"/>
                    <a:pt x="3222" y="333"/>
                  </a:cubicBezTo>
                  <a:cubicBezTo>
                    <a:pt x="3228" y="337"/>
                    <a:pt x="3234" y="342"/>
                    <a:pt x="3237" y="342"/>
                  </a:cubicBezTo>
                  <a:cubicBezTo>
                    <a:pt x="3240" y="342"/>
                    <a:pt x="3242" y="339"/>
                    <a:pt x="3241" y="330"/>
                  </a:cubicBezTo>
                  <a:cubicBezTo>
                    <a:pt x="3244" y="329"/>
                    <a:pt x="3248" y="329"/>
                    <a:pt x="3248" y="327"/>
                  </a:cubicBezTo>
                  <a:cubicBezTo>
                    <a:pt x="3241" y="316"/>
                    <a:pt x="3225" y="313"/>
                    <a:pt x="3216" y="303"/>
                  </a:cubicBezTo>
                  <a:cubicBezTo>
                    <a:pt x="3215" y="298"/>
                    <a:pt x="3215" y="295"/>
                    <a:pt x="3213" y="290"/>
                  </a:cubicBezTo>
                  <a:cubicBezTo>
                    <a:pt x="3215" y="289"/>
                    <a:pt x="3213" y="287"/>
                    <a:pt x="3216" y="287"/>
                  </a:cubicBezTo>
                  <a:cubicBezTo>
                    <a:pt x="3216" y="287"/>
                    <a:pt x="3216" y="287"/>
                    <a:pt x="3216" y="287"/>
                  </a:cubicBezTo>
                  <a:cubicBezTo>
                    <a:pt x="3217" y="287"/>
                    <a:pt x="3217" y="287"/>
                    <a:pt x="3218" y="287"/>
                  </a:cubicBezTo>
                  <a:cubicBezTo>
                    <a:pt x="3224" y="287"/>
                    <a:pt x="3232" y="289"/>
                    <a:pt x="3235" y="294"/>
                  </a:cubicBezTo>
                  <a:cubicBezTo>
                    <a:pt x="3234" y="297"/>
                    <a:pt x="3230" y="297"/>
                    <a:pt x="3231" y="302"/>
                  </a:cubicBezTo>
                  <a:cubicBezTo>
                    <a:pt x="3237" y="305"/>
                    <a:pt x="3244" y="307"/>
                    <a:pt x="3251" y="309"/>
                  </a:cubicBezTo>
                  <a:cubicBezTo>
                    <a:pt x="3251" y="301"/>
                    <a:pt x="3257" y="300"/>
                    <a:pt x="3263" y="298"/>
                  </a:cubicBezTo>
                  <a:cubicBezTo>
                    <a:pt x="3266" y="296"/>
                    <a:pt x="3265" y="292"/>
                    <a:pt x="3267" y="290"/>
                  </a:cubicBezTo>
                  <a:cubicBezTo>
                    <a:pt x="3267" y="290"/>
                    <a:pt x="3268" y="290"/>
                    <a:pt x="3269" y="290"/>
                  </a:cubicBezTo>
                  <a:cubicBezTo>
                    <a:pt x="3271" y="290"/>
                    <a:pt x="3272" y="289"/>
                    <a:pt x="3275" y="289"/>
                  </a:cubicBezTo>
                  <a:cubicBezTo>
                    <a:pt x="3274" y="275"/>
                    <a:pt x="3255" y="278"/>
                    <a:pt x="3246" y="272"/>
                  </a:cubicBezTo>
                  <a:cubicBezTo>
                    <a:pt x="3242" y="270"/>
                    <a:pt x="3243" y="266"/>
                    <a:pt x="3238" y="265"/>
                  </a:cubicBezTo>
                  <a:cubicBezTo>
                    <a:pt x="3238" y="265"/>
                    <a:pt x="3237" y="265"/>
                    <a:pt x="3237" y="265"/>
                  </a:cubicBezTo>
                  <a:cubicBezTo>
                    <a:pt x="3236" y="265"/>
                    <a:pt x="3236" y="265"/>
                    <a:pt x="3235" y="265"/>
                  </a:cubicBezTo>
                  <a:cubicBezTo>
                    <a:pt x="3235" y="265"/>
                    <a:pt x="3234" y="265"/>
                    <a:pt x="3234" y="265"/>
                  </a:cubicBezTo>
                  <a:cubicBezTo>
                    <a:pt x="3232" y="265"/>
                    <a:pt x="3230" y="266"/>
                    <a:pt x="3229" y="266"/>
                  </a:cubicBezTo>
                  <a:cubicBezTo>
                    <a:pt x="3219" y="259"/>
                    <a:pt x="3205" y="255"/>
                    <a:pt x="3198" y="246"/>
                  </a:cubicBezTo>
                  <a:cubicBezTo>
                    <a:pt x="3199" y="244"/>
                    <a:pt x="3201" y="243"/>
                    <a:pt x="3203" y="243"/>
                  </a:cubicBezTo>
                  <a:cubicBezTo>
                    <a:pt x="3205" y="243"/>
                    <a:pt x="3207" y="244"/>
                    <a:pt x="3209" y="244"/>
                  </a:cubicBezTo>
                  <a:cubicBezTo>
                    <a:pt x="3211" y="245"/>
                    <a:pt x="3213" y="245"/>
                    <a:pt x="3215" y="245"/>
                  </a:cubicBezTo>
                  <a:cubicBezTo>
                    <a:pt x="3216" y="245"/>
                    <a:pt x="3218" y="245"/>
                    <a:pt x="3219" y="243"/>
                  </a:cubicBezTo>
                  <a:cubicBezTo>
                    <a:pt x="3217" y="238"/>
                    <a:pt x="3212" y="234"/>
                    <a:pt x="3205" y="234"/>
                  </a:cubicBezTo>
                  <a:cubicBezTo>
                    <a:pt x="3204" y="234"/>
                    <a:pt x="3202" y="234"/>
                    <a:pt x="3200" y="235"/>
                  </a:cubicBezTo>
                  <a:cubicBezTo>
                    <a:pt x="3197" y="232"/>
                    <a:pt x="3197" y="227"/>
                    <a:pt x="3194" y="224"/>
                  </a:cubicBezTo>
                  <a:cubicBezTo>
                    <a:pt x="3193" y="224"/>
                    <a:pt x="3193" y="224"/>
                    <a:pt x="3192" y="224"/>
                  </a:cubicBezTo>
                  <a:cubicBezTo>
                    <a:pt x="3187" y="224"/>
                    <a:pt x="3184" y="221"/>
                    <a:pt x="3178" y="220"/>
                  </a:cubicBezTo>
                  <a:cubicBezTo>
                    <a:pt x="3175" y="220"/>
                    <a:pt x="3173" y="224"/>
                    <a:pt x="3170" y="224"/>
                  </a:cubicBezTo>
                  <a:cubicBezTo>
                    <a:pt x="3169" y="224"/>
                    <a:pt x="3168" y="223"/>
                    <a:pt x="3167" y="222"/>
                  </a:cubicBezTo>
                  <a:cubicBezTo>
                    <a:pt x="3166" y="216"/>
                    <a:pt x="3175" y="219"/>
                    <a:pt x="3175" y="214"/>
                  </a:cubicBezTo>
                  <a:cubicBezTo>
                    <a:pt x="3173" y="210"/>
                    <a:pt x="3169" y="209"/>
                    <a:pt x="3164" y="209"/>
                  </a:cubicBezTo>
                  <a:cubicBezTo>
                    <a:pt x="3160" y="209"/>
                    <a:pt x="3155" y="210"/>
                    <a:pt x="3152" y="213"/>
                  </a:cubicBezTo>
                  <a:cubicBezTo>
                    <a:pt x="3141" y="210"/>
                    <a:pt x="3137" y="202"/>
                    <a:pt x="3134" y="193"/>
                  </a:cubicBezTo>
                  <a:cubicBezTo>
                    <a:pt x="3108" y="193"/>
                    <a:pt x="3108" y="193"/>
                    <a:pt x="3108" y="193"/>
                  </a:cubicBezTo>
                  <a:cubicBezTo>
                    <a:pt x="3104" y="195"/>
                    <a:pt x="3105" y="201"/>
                    <a:pt x="3102" y="203"/>
                  </a:cubicBezTo>
                  <a:cubicBezTo>
                    <a:pt x="3094" y="203"/>
                    <a:pt x="3091" y="198"/>
                    <a:pt x="3084" y="197"/>
                  </a:cubicBezTo>
                  <a:cubicBezTo>
                    <a:pt x="3082" y="199"/>
                    <a:pt x="3084" y="204"/>
                    <a:pt x="3079" y="204"/>
                  </a:cubicBezTo>
                  <a:cubicBezTo>
                    <a:pt x="3079" y="204"/>
                    <a:pt x="3079" y="204"/>
                    <a:pt x="3079" y="204"/>
                  </a:cubicBezTo>
                  <a:cubicBezTo>
                    <a:pt x="3073" y="199"/>
                    <a:pt x="3083" y="194"/>
                    <a:pt x="3084" y="188"/>
                  </a:cubicBezTo>
                  <a:cubicBezTo>
                    <a:pt x="3088" y="189"/>
                    <a:pt x="3090" y="192"/>
                    <a:pt x="3095" y="192"/>
                  </a:cubicBezTo>
                  <a:cubicBezTo>
                    <a:pt x="3103" y="185"/>
                    <a:pt x="3119" y="189"/>
                    <a:pt x="3127" y="185"/>
                  </a:cubicBezTo>
                  <a:cubicBezTo>
                    <a:pt x="3122" y="179"/>
                    <a:pt x="3108" y="176"/>
                    <a:pt x="3096" y="176"/>
                  </a:cubicBezTo>
                  <a:moveTo>
                    <a:pt x="2892" y="174"/>
                  </a:moveTo>
                  <a:cubicBezTo>
                    <a:pt x="2886" y="174"/>
                    <a:pt x="2879" y="178"/>
                    <a:pt x="2879" y="184"/>
                  </a:cubicBezTo>
                  <a:cubicBezTo>
                    <a:pt x="2880" y="189"/>
                    <a:pt x="2886" y="188"/>
                    <a:pt x="2888" y="193"/>
                  </a:cubicBezTo>
                  <a:cubicBezTo>
                    <a:pt x="2887" y="194"/>
                    <a:pt x="2886" y="195"/>
                    <a:pt x="2885" y="196"/>
                  </a:cubicBezTo>
                  <a:cubicBezTo>
                    <a:pt x="2884" y="196"/>
                    <a:pt x="2884" y="196"/>
                    <a:pt x="2884" y="196"/>
                  </a:cubicBezTo>
                  <a:cubicBezTo>
                    <a:pt x="2878" y="196"/>
                    <a:pt x="2878" y="191"/>
                    <a:pt x="2872" y="190"/>
                  </a:cubicBezTo>
                  <a:cubicBezTo>
                    <a:pt x="2869" y="192"/>
                    <a:pt x="2864" y="194"/>
                    <a:pt x="2864" y="199"/>
                  </a:cubicBezTo>
                  <a:cubicBezTo>
                    <a:pt x="2867" y="204"/>
                    <a:pt x="2876" y="204"/>
                    <a:pt x="2885" y="205"/>
                  </a:cubicBezTo>
                  <a:cubicBezTo>
                    <a:pt x="2891" y="210"/>
                    <a:pt x="2892" y="218"/>
                    <a:pt x="2900" y="218"/>
                  </a:cubicBezTo>
                  <a:cubicBezTo>
                    <a:pt x="2900" y="218"/>
                    <a:pt x="2901" y="218"/>
                    <a:pt x="2901" y="218"/>
                  </a:cubicBezTo>
                  <a:cubicBezTo>
                    <a:pt x="2904" y="218"/>
                    <a:pt x="2906" y="217"/>
                    <a:pt x="2909" y="215"/>
                  </a:cubicBezTo>
                  <a:cubicBezTo>
                    <a:pt x="2911" y="214"/>
                    <a:pt x="2914" y="212"/>
                    <a:pt x="2917" y="212"/>
                  </a:cubicBezTo>
                  <a:cubicBezTo>
                    <a:pt x="2918" y="212"/>
                    <a:pt x="2919" y="212"/>
                    <a:pt x="2920" y="213"/>
                  </a:cubicBezTo>
                  <a:cubicBezTo>
                    <a:pt x="2923" y="209"/>
                    <a:pt x="2926" y="206"/>
                    <a:pt x="2926" y="200"/>
                  </a:cubicBezTo>
                  <a:cubicBezTo>
                    <a:pt x="2923" y="194"/>
                    <a:pt x="2913" y="194"/>
                    <a:pt x="2911" y="188"/>
                  </a:cubicBezTo>
                  <a:cubicBezTo>
                    <a:pt x="2913" y="185"/>
                    <a:pt x="2919" y="185"/>
                    <a:pt x="2918" y="179"/>
                  </a:cubicBezTo>
                  <a:cubicBezTo>
                    <a:pt x="2917" y="178"/>
                    <a:pt x="2915" y="177"/>
                    <a:pt x="2912" y="177"/>
                  </a:cubicBezTo>
                  <a:cubicBezTo>
                    <a:pt x="2909" y="177"/>
                    <a:pt x="2905" y="178"/>
                    <a:pt x="2902" y="178"/>
                  </a:cubicBezTo>
                  <a:cubicBezTo>
                    <a:pt x="2900" y="175"/>
                    <a:pt x="2896" y="174"/>
                    <a:pt x="2892" y="174"/>
                  </a:cubicBezTo>
                  <a:moveTo>
                    <a:pt x="2833" y="173"/>
                  </a:moveTo>
                  <a:cubicBezTo>
                    <a:pt x="2828" y="173"/>
                    <a:pt x="2823" y="176"/>
                    <a:pt x="2824" y="181"/>
                  </a:cubicBezTo>
                  <a:cubicBezTo>
                    <a:pt x="2824" y="185"/>
                    <a:pt x="2832" y="186"/>
                    <a:pt x="2831" y="189"/>
                  </a:cubicBezTo>
                  <a:cubicBezTo>
                    <a:pt x="2828" y="188"/>
                    <a:pt x="2822" y="187"/>
                    <a:pt x="2816" y="187"/>
                  </a:cubicBezTo>
                  <a:cubicBezTo>
                    <a:pt x="2813" y="187"/>
                    <a:pt x="2810" y="187"/>
                    <a:pt x="2808" y="188"/>
                  </a:cubicBezTo>
                  <a:cubicBezTo>
                    <a:pt x="2808" y="196"/>
                    <a:pt x="2818" y="211"/>
                    <a:pt x="2809" y="214"/>
                  </a:cubicBezTo>
                  <a:cubicBezTo>
                    <a:pt x="2803" y="205"/>
                    <a:pt x="2801" y="192"/>
                    <a:pt x="2787" y="188"/>
                  </a:cubicBezTo>
                  <a:cubicBezTo>
                    <a:pt x="2785" y="194"/>
                    <a:pt x="2782" y="204"/>
                    <a:pt x="2775" y="204"/>
                  </a:cubicBezTo>
                  <a:cubicBezTo>
                    <a:pt x="2774" y="204"/>
                    <a:pt x="2772" y="203"/>
                    <a:pt x="2771" y="202"/>
                  </a:cubicBezTo>
                  <a:cubicBezTo>
                    <a:pt x="2770" y="197"/>
                    <a:pt x="2778" y="198"/>
                    <a:pt x="2776" y="192"/>
                  </a:cubicBezTo>
                  <a:cubicBezTo>
                    <a:pt x="2774" y="191"/>
                    <a:pt x="2772" y="191"/>
                    <a:pt x="2770" y="191"/>
                  </a:cubicBezTo>
                  <a:cubicBezTo>
                    <a:pt x="2765" y="191"/>
                    <a:pt x="2758" y="194"/>
                    <a:pt x="2753" y="194"/>
                  </a:cubicBezTo>
                  <a:cubicBezTo>
                    <a:pt x="2751" y="192"/>
                    <a:pt x="2752" y="188"/>
                    <a:pt x="2750" y="187"/>
                  </a:cubicBezTo>
                  <a:cubicBezTo>
                    <a:pt x="2749" y="187"/>
                    <a:pt x="2749" y="187"/>
                    <a:pt x="2749" y="187"/>
                  </a:cubicBezTo>
                  <a:cubicBezTo>
                    <a:pt x="2729" y="187"/>
                    <a:pt x="2707" y="193"/>
                    <a:pt x="2705" y="211"/>
                  </a:cubicBezTo>
                  <a:cubicBezTo>
                    <a:pt x="2711" y="213"/>
                    <a:pt x="2712" y="218"/>
                    <a:pt x="2720" y="218"/>
                  </a:cubicBezTo>
                  <a:cubicBezTo>
                    <a:pt x="2722" y="218"/>
                    <a:pt x="2725" y="214"/>
                    <a:pt x="2728" y="214"/>
                  </a:cubicBezTo>
                  <a:cubicBezTo>
                    <a:pt x="2729" y="214"/>
                    <a:pt x="2730" y="215"/>
                    <a:pt x="2731" y="215"/>
                  </a:cubicBezTo>
                  <a:cubicBezTo>
                    <a:pt x="2730" y="224"/>
                    <a:pt x="2714" y="220"/>
                    <a:pt x="2709" y="225"/>
                  </a:cubicBezTo>
                  <a:cubicBezTo>
                    <a:pt x="2712" y="230"/>
                    <a:pt x="2718" y="231"/>
                    <a:pt x="2725" y="231"/>
                  </a:cubicBezTo>
                  <a:cubicBezTo>
                    <a:pt x="2730" y="231"/>
                    <a:pt x="2736" y="231"/>
                    <a:pt x="2741" y="230"/>
                  </a:cubicBezTo>
                  <a:cubicBezTo>
                    <a:pt x="2747" y="229"/>
                    <a:pt x="2752" y="229"/>
                    <a:pt x="2757" y="229"/>
                  </a:cubicBezTo>
                  <a:cubicBezTo>
                    <a:pt x="2764" y="229"/>
                    <a:pt x="2770" y="230"/>
                    <a:pt x="2773" y="234"/>
                  </a:cubicBezTo>
                  <a:cubicBezTo>
                    <a:pt x="2769" y="236"/>
                    <a:pt x="2765" y="237"/>
                    <a:pt x="2760" y="237"/>
                  </a:cubicBezTo>
                  <a:cubicBezTo>
                    <a:pt x="2755" y="237"/>
                    <a:pt x="2751" y="236"/>
                    <a:pt x="2747" y="236"/>
                  </a:cubicBezTo>
                  <a:cubicBezTo>
                    <a:pt x="2742" y="235"/>
                    <a:pt x="2738" y="235"/>
                    <a:pt x="2734" y="235"/>
                  </a:cubicBezTo>
                  <a:cubicBezTo>
                    <a:pt x="2727" y="235"/>
                    <a:pt x="2720" y="236"/>
                    <a:pt x="2717" y="242"/>
                  </a:cubicBezTo>
                  <a:cubicBezTo>
                    <a:pt x="2724" y="248"/>
                    <a:pt x="2734" y="251"/>
                    <a:pt x="2745" y="251"/>
                  </a:cubicBezTo>
                  <a:cubicBezTo>
                    <a:pt x="2749" y="251"/>
                    <a:pt x="2753" y="250"/>
                    <a:pt x="2757" y="250"/>
                  </a:cubicBezTo>
                  <a:cubicBezTo>
                    <a:pt x="2759" y="254"/>
                    <a:pt x="2759" y="260"/>
                    <a:pt x="2764" y="262"/>
                  </a:cubicBezTo>
                  <a:cubicBezTo>
                    <a:pt x="2775" y="261"/>
                    <a:pt x="2782" y="257"/>
                    <a:pt x="2794" y="257"/>
                  </a:cubicBezTo>
                  <a:cubicBezTo>
                    <a:pt x="2795" y="257"/>
                    <a:pt x="2797" y="257"/>
                    <a:pt x="2798" y="257"/>
                  </a:cubicBezTo>
                  <a:cubicBezTo>
                    <a:pt x="2808" y="253"/>
                    <a:pt x="2821" y="244"/>
                    <a:pt x="2832" y="244"/>
                  </a:cubicBezTo>
                  <a:cubicBezTo>
                    <a:pt x="2835" y="244"/>
                    <a:pt x="2839" y="245"/>
                    <a:pt x="2841" y="247"/>
                  </a:cubicBezTo>
                  <a:cubicBezTo>
                    <a:pt x="2841" y="249"/>
                    <a:pt x="2835" y="247"/>
                    <a:pt x="2836" y="251"/>
                  </a:cubicBezTo>
                  <a:cubicBezTo>
                    <a:pt x="2838" y="254"/>
                    <a:pt x="2842" y="255"/>
                    <a:pt x="2846" y="255"/>
                  </a:cubicBezTo>
                  <a:cubicBezTo>
                    <a:pt x="2849" y="255"/>
                    <a:pt x="2852" y="254"/>
                    <a:pt x="2856" y="253"/>
                  </a:cubicBezTo>
                  <a:cubicBezTo>
                    <a:pt x="2860" y="253"/>
                    <a:pt x="2863" y="252"/>
                    <a:pt x="2867" y="252"/>
                  </a:cubicBezTo>
                  <a:cubicBezTo>
                    <a:pt x="2868" y="252"/>
                    <a:pt x="2869" y="252"/>
                    <a:pt x="2870" y="252"/>
                  </a:cubicBezTo>
                  <a:cubicBezTo>
                    <a:pt x="2872" y="247"/>
                    <a:pt x="2863" y="249"/>
                    <a:pt x="2864" y="244"/>
                  </a:cubicBezTo>
                  <a:cubicBezTo>
                    <a:pt x="2865" y="241"/>
                    <a:pt x="2869" y="240"/>
                    <a:pt x="2873" y="240"/>
                  </a:cubicBezTo>
                  <a:cubicBezTo>
                    <a:pt x="2876" y="240"/>
                    <a:pt x="2878" y="241"/>
                    <a:pt x="2880" y="241"/>
                  </a:cubicBezTo>
                  <a:cubicBezTo>
                    <a:pt x="2883" y="239"/>
                    <a:pt x="2885" y="237"/>
                    <a:pt x="2882" y="233"/>
                  </a:cubicBezTo>
                  <a:cubicBezTo>
                    <a:pt x="2870" y="231"/>
                    <a:pt x="2860" y="226"/>
                    <a:pt x="2850" y="222"/>
                  </a:cubicBezTo>
                  <a:cubicBezTo>
                    <a:pt x="2843" y="214"/>
                    <a:pt x="2843" y="201"/>
                    <a:pt x="2837" y="192"/>
                  </a:cubicBezTo>
                  <a:cubicBezTo>
                    <a:pt x="2840" y="188"/>
                    <a:pt x="2847" y="188"/>
                    <a:pt x="2848" y="183"/>
                  </a:cubicBezTo>
                  <a:cubicBezTo>
                    <a:pt x="2847" y="177"/>
                    <a:pt x="2840" y="173"/>
                    <a:pt x="2833" y="173"/>
                  </a:cubicBezTo>
                  <a:moveTo>
                    <a:pt x="2665" y="164"/>
                  </a:moveTo>
                  <a:cubicBezTo>
                    <a:pt x="2658" y="164"/>
                    <a:pt x="2651" y="166"/>
                    <a:pt x="2645" y="171"/>
                  </a:cubicBezTo>
                  <a:cubicBezTo>
                    <a:pt x="2656" y="187"/>
                    <a:pt x="2635" y="198"/>
                    <a:pt x="2632" y="214"/>
                  </a:cubicBezTo>
                  <a:cubicBezTo>
                    <a:pt x="2636" y="217"/>
                    <a:pt x="2642" y="217"/>
                    <a:pt x="2648" y="217"/>
                  </a:cubicBezTo>
                  <a:cubicBezTo>
                    <a:pt x="2649" y="217"/>
                    <a:pt x="2651" y="217"/>
                    <a:pt x="2652" y="217"/>
                  </a:cubicBezTo>
                  <a:cubicBezTo>
                    <a:pt x="2655" y="221"/>
                    <a:pt x="2659" y="222"/>
                    <a:pt x="2662" y="222"/>
                  </a:cubicBezTo>
                  <a:cubicBezTo>
                    <a:pt x="2669" y="222"/>
                    <a:pt x="2677" y="216"/>
                    <a:pt x="2683" y="213"/>
                  </a:cubicBezTo>
                  <a:cubicBezTo>
                    <a:pt x="2696" y="197"/>
                    <a:pt x="2717" y="189"/>
                    <a:pt x="2734" y="177"/>
                  </a:cubicBezTo>
                  <a:cubicBezTo>
                    <a:pt x="2728" y="172"/>
                    <a:pt x="2718" y="171"/>
                    <a:pt x="2710" y="167"/>
                  </a:cubicBezTo>
                  <a:cubicBezTo>
                    <a:pt x="2705" y="169"/>
                    <a:pt x="2703" y="172"/>
                    <a:pt x="2697" y="173"/>
                  </a:cubicBezTo>
                  <a:cubicBezTo>
                    <a:pt x="2689" y="168"/>
                    <a:pt x="2677" y="164"/>
                    <a:pt x="2665" y="164"/>
                  </a:cubicBezTo>
                  <a:moveTo>
                    <a:pt x="1117" y="163"/>
                  </a:moveTo>
                  <a:cubicBezTo>
                    <a:pt x="1114" y="163"/>
                    <a:pt x="1113" y="165"/>
                    <a:pt x="1114" y="168"/>
                  </a:cubicBezTo>
                  <a:cubicBezTo>
                    <a:pt x="1115" y="170"/>
                    <a:pt x="1116" y="172"/>
                    <a:pt x="1119" y="172"/>
                  </a:cubicBezTo>
                  <a:cubicBezTo>
                    <a:pt x="1121" y="172"/>
                    <a:pt x="1123" y="171"/>
                    <a:pt x="1126" y="166"/>
                  </a:cubicBezTo>
                  <a:cubicBezTo>
                    <a:pt x="1122" y="164"/>
                    <a:pt x="1119" y="163"/>
                    <a:pt x="1117" y="163"/>
                  </a:cubicBezTo>
                  <a:moveTo>
                    <a:pt x="1237" y="150"/>
                  </a:moveTo>
                  <a:cubicBezTo>
                    <a:pt x="1235" y="150"/>
                    <a:pt x="1233" y="150"/>
                    <a:pt x="1231" y="150"/>
                  </a:cubicBezTo>
                  <a:cubicBezTo>
                    <a:pt x="1228" y="154"/>
                    <a:pt x="1233" y="159"/>
                    <a:pt x="1229" y="161"/>
                  </a:cubicBezTo>
                  <a:cubicBezTo>
                    <a:pt x="1224" y="158"/>
                    <a:pt x="1219" y="158"/>
                    <a:pt x="1214" y="158"/>
                  </a:cubicBezTo>
                  <a:cubicBezTo>
                    <a:pt x="1207" y="158"/>
                    <a:pt x="1200" y="159"/>
                    <a:pt x="1193" y="161"/>
                  </a:cubicBezTo>
                  <a:cubicBezTo>
                    <a:pt x="1186" y="162"/>
                    <a:pt x="1180" y="164"/>
                    <a:pt x="1174" y="164"/>
                  </a:cubicBezTo>
                  <a:cubicBezTo>
                    <a:pt x="1172" y="164"/>
                    <a:pt x="1171" y="164"/>
                    <a:pt x="1169" y="163"/>
                  </a:cubicBezTo>
                  <a:cubicBezTo>
                    <a:pt x="1165" y="167"/>
                    <a:pt x="1170" y="176"/>
                    <a:pt x="1166" y="181"/>
                  </a:cubicBezTo>
                  <a:cubicBezTo>
                    <a:pt x="1168" y="186"/>
                    <a:pt x="1174" y="188"/>
                    <a:pt x="1175" y="193"/>
                  </a:cubicBezTo>
                  <a:cubicBezTo>
                    <a:pt x="1173" y="197"/>
                    <a:pt x="1170" y="201"/>
                    <a:pt x="1163" y="201"/>
                  </a:cubicBezTo>
                  <a:cubicBezTo>
                    <a:pt x="1163" y="201"/>
                    <a:pt x="1162" y="201"/>
                    <a:pt x="1162" y="201"/>
                  </a:cubicBezTo>
                  <a:cubicBezTo>
                    <a:pt x="1158" y="198"/>
                    <a:pt x="1165" y="195"/>
                    <a:pt x="1162" y="192"/>
                  </a:cubicBezTo>
                  <a:cubicBezTo>
                    <a:pt x="1160" y="192"/>
                    <a:pt x="1158" y="192"/>
                    <a:pt x="1156" y="192"/>
                  </a:cubicBezTo>
                  <a:cubicBezTo>
                    <a:pt x="1153" y="192"/>
                    <a:pt x="1149" y="192"/>
                    <a:pt x="1145" y="192"/>
                  </a:cubicBezTo>
                  <a:cubicBezTo>
                    <a:pt x="1141" y="192"/>
                    <a:pt x="1137" y="192"/>
                    <a:pt x="1133" y="192"/>
                  </a:cubicBezTo>
                  <a:cubicBezTo>
                    <a:pt x="1115" y="192"/>
                    <a:pt x="1099" y="194"/>
                    <a:pt x="1105" y="211"/>
                  </a:cubicBezTo>
                  <a:cubicBezTo>
                    <a:pt x="1111" y="215"/>
                    <a:pt x="1134" y="220"/>
                    <a:pt x="1136" y="231"/>
                  </a:cubicBezTo>
                  <a:cubicBezTo>
                    <a:pt x="1137" y="238"/>
                    <a:pt x="1131" y="242"/>
                    <a:pt x="1126" y="242"/>
                  </a:cubicBezTo>
                  <a:cubicBezTo>
                    <a:pt x="1122" y="242"/>
                    <a:pt x="1118" y="240"/>
                    <a:pt x="1117" y="237"/>
                  </a:cubicBezTo>
                  <a:cubicBezTo>
                    <a:pt x="1118" y="232"/>
                    <a:pt x="1124" y="233"/>
                    <a:pt x="1125" y="227"/>
                  </a:cubicBezTo>
                  <a:cubicBezTo>
                    <a:pt x="1106" y="225"/>
                    <a:pt x="1100" y="214"/>
                    <a:pt x="1080" y="213"/>
                  </a:cubicBezTo>
                  <a:cubicBezTo>
                    <a:pt x="1074" y="215"/>
                    <a:pt x="1078" y="220"/>
                    <a:pt x="1074" y="222"/>
                  </a:cubicBezTo>
                  <a:cubicBezTo>
                    <a:pt x="1073" y="222"/>
                    <a:pt x="1073" y="222"/>
                    <a:pt x="1073" y="222"/>
                  </a:cubicBezTo>
                  <a:cubicBezTo>
                    <a:pt x="1071" y="222"/>
                    <a:pt x="1069" y="221"/>
                    <a:pt x="1067" y="220"/>
                  </a:cubicBezTo>
                  <a:cubicBezTo>
                    <a:pt x="1066" y="219"/>
                    <a:pt x="1064" y="218"/>
                    <a:pt x="1062" y="218"/>
                  </a:cubicBezTo>
                  <a:cubicBezTo>
                    <a:pt x="1061" y="218"/>
                    <a:pt x="1060" y="218"/>
                    <a:pt x="1059" y="219"/>
                  </a:cubicBezTo>
                  <a:cubicBezTo>
                    <a:pt x="1054" y="233"/>
                    <a:pt x="1082" y="226"/>
                    <a:pt x="1085" y="237"/>
                  </a:cubicBezTo>
                  <a:cubicBezTo>
                    <a:pt x="1082" y="237"/>
                    <a:pt x="1079" y="238"/>
                    <a:pt x="1076" y="238"/>
                  </a:cubicBezTo>
                  <a:cubicBezTo>
                    <a:pt x="1067" y="238"/>
                    <a:pt x="1058" y="235"/>
                    <a:pt x="1054" y="229"/>
                  </a:cubicBezTo>
                  <a:cubicBezTo>
                    <a:pt x="1051" y="226"/>
                    <a:pt x="1052" y="221"/>
                    <a:pt x="1047" y="218"/>
                  </a:cubicBezTo>
                  <a:cubicBezTo>
                    <a:pt x="1037" y="220"/>
                    <a:pt x="1032" y="224"/>
                    <a:pt x="1027" y="230"/>
                  </a:cubicBezTo>
                  <a:cubicBezTo>
                    <a:pt x="1035" y="238"/>
                    <a:pt x="1037" y="252"/>
                    <a:pt x="1031" y="264"/>
                  </a:cubicBezTo>
                  <a:cubicBezTo>
                    <a:pt x="1034" y="264"/>
                    <a:pt x="1037" y="265"/>
                    <a:pt x="1041" y="265"/>
                  </a:cubicBezTo>
                  <a:cubicBezTo>
                    <a:pt x="1044" y="265"/>
                    <a:pt x="1047" y="264"/>
                    <a:pt x="1049" y="264"/>
                  </a:cubicBezTo>
                  <a:cubicBezTo>
                    <a:pt x="1052" y="264"/>
                    <a:pt x="1055" y="264"/>
                    <a:pt x="1058" y="264"/>
                  </a:cubicBezTo>
                  <a:cubicBezTo>
                    <a:pt x="1067" y="264"/>
                    <a:pt x="1075" y="266"/>
                    <a:pt x="1078" y="275"/>
                  </a:cubicBezTo>
                  <a:cubicBezTo>
                    <a:pt x="1080" y="281"/>
                    <a:pt x="1076" y="285"/>
                    <a:pt x="1080" y="292"/>
                  </a:cubicBezTo>
                  <a:cubicBezTo>
                    <a:pt x="1078" y="293"/>
                    <a:pt x="1076" y="293"/>
                    <a:pt x="1075" y="293"/>
                  </a:cubicBezTo>
                  <a:cubicBezTo>
                    <a:pt x="1066" y="293"/>
                    <a:pt x="1067" y="281"/>
                    <a:pt x="1066" y="274"/>
                  </a:cubicBezTo>
                  <a:cubicBezTo>
                    <a:pt x="1063" y="272"/>
                    <a:pt x="1058" y="271"/>
                    <a:pt x="1052" y="271"/>
                  </a:cubicBezTo>
                  <a:cubicBezTo>
                    <a:pt x="1048" y="271"/>
                    <a:pt x="1044" y="271"/>
                    <a:pt x="1041" y="272"/>
                  </a:cubicBezTo>
                  <a:cubicBezTo>
                    <a:pt x="1040" y="278"/>
                    <a:pt x="1047" y="278"/>
                    <a:pt x="1047" y="283"/>
                  </a:cubicBezTo>
                  <a:cubicBezTo>
                    <a:pt x="1045" y="287"/>
                    <a:pt x="1038" y="286"/>
                    <a:pt x="1035" y="290"/>
                  </a:cubicBezTo>
                  <a:cubicBezTo>
                    <a:pt x="1036" y="302"/>
                    <a:pt x="1018" y="308"/>
                    <a:pt x="1001" y="308"/>
                  </a:cubicBezTo>
                  <a:cubicBezTo>
                    <a:pt x="989" y="308"/>
                    <a:pt x="978" y="305"/>
                    <a:pt x="974" y="300"/>
                  </a:cubicBezTo>
                  <a:cubicBezTo>
                    <a:pt x="976" y="297"/>
                    <a:pt x="980" y="296"/>
                    <a:pt x="984" y="296"/>
                  </a:cubicBezTo>
                  <a:cubicBezTo>
                    <a:pt x="991" y="296"/>
                    <a:pt x="998" y="299"/>
                    <a:pt x="1003" y="301"/>
                  </a:cubicBezTo>
                  <a:cubicBezTo>
                    <a:pt x="1016" y="296"/>
                    <a:pt x="1025" y="288"/>
                    <a:pt x="1028" y="275"/>
                  </a:cubicBezTo>
                  <a:cubicBezTo>
                    <a:pt x="1016" y="268"/>
                    <a:pt x="1026" y="250"/>
                    <a:pt x="1024" y="239"/>
                  </a:cubicBezTo>
                  <a:cubicBezTo>
                    <a:pt x="1023" y="234"/>
                    <a:pt x="1016" y="233"/>
                    <a:pt x="1017" y="228"/>
                  </a:cubicBezTo>
                  <a:cubicBezTo>
                    <a:pt x="1027" y="222"/>
                    <a:pt x="1026" y="208"/>
                    <a:pt x="1013" y="205"/>
                  </a:cubicBezTo>
                  <a:cubicBezTo>
                    <a:pt x="1011" y="201"/>
                    <a:pt x="1012" y="197"/>
                    <a:pt x="1008" y="195"/>
                  </a:cubicBezTo>
                  <a:cubicBezTo>
                    <a:pt x="1007" y="195"/>
                    <a:pt x="1005" y="195"/>
                    <a:pt x="1004" y="195"/>
                  </a:cubicBezTo>
                  <a:cubicBezTo>
                    <a:pt x="1000" y="195"/>
                    <a:pt x="997" y="195"/>
                    <a:pt x="997" y="199"/>
                  </a:cubicBezTo>
                  <a:cubicBezTo>
                    <a:pt x="998" y="204"/>
                    <a:pt x="1008" y="201"/>
                    <a:pt x="1008" y="206"/>
                  </a:cubicBezTo>
                  <a:cubicBezTo>
                    <a:pt x="1007" y="207"/>
                    <a:pt x="1005" y="207"/>
                    <a:pt x="1004" y="207"/>
                  </a:cubicBezTo>
                  <a:cubicBezTo>
                    <a:pt x="1002" y="207"/>
                    <a:pt x="1000" y="207"/>
                    <a:pt x="998" y="206"/>
                  </a:cubicBezTo>
                  <a:cubicBezTo>
                    <a:pt x="996" y="206"/>
                    <a:pt x="994" y="205"/>
                    <a:pt x="992" y="205"/>
                  </a:cubicBezTo>
                  <a:cubicBezTo>
                    <a:pt x="991" y="205"/>
                    <a:pt x="989" y="206"/>
                    <a:pt x="988" y="206"/>
                  </a:cubicBezTo>
                  <a:cubicBezTo>
                    <a:pt x="986" y="220"/>
                    <a:pt x="979" y="230"/>
                    <a:pt x="964" y="233"/>
                  </a:cubicBezTo>
                  <a:cubicBezTo>
                    <a:pt x="962" y="240"/>
                    <a:pt x="970" y="245"/>
                    <a:pt x="965" y="253"/>
                  </a:cubicBezTo>
                  <a:cubicBezTo>
                    <a:pt x="972" y="259"/>
                    <a:pt x="980" y="264"/>
                    <a:pt x="987" y="270"/>
                  </a:cubicBezTo>
                  <a:cubicBezTo>
                    <a:pt x="985" y="274"/>
                    <a:pt x="983" y="277"/>
                    <a:pt x="978" y="278"/>
                  </a:cubicBezTo>
                  <a:cubicBezTo>
                    <a:pt x="958" y="270"/>
                    <a:pt x="940" y="257"/>
                    <a:pt x="912" y="257"/>
                  </a:cubicBezTo>
                  <a:cubicBezTo>
                    <a:pt x="908" y="257"/>
                    <a:pt x="905" y="257"/>
                    <a:pt x="902" y="257"/>
                  </a:cubicBezTo>
                  <a:cubicBezTo>
                    <a:pt x="898" y="256"/>
                    <a:pt x="897" y="251"/>
                    <a:pt x="894" y="249"/>
                  </a:cubicBezTo>
                  <a:cubicBezTo>
                    <a:pt x="890" y="249"/>
                    <a:pt x="886" y="246"/>
                    <a:pt x="883" y="246"/>
                  </a:cubicBezTo>
                  <a:cubicBezTo>
                    <a:pt x="881" y="246"/>
                    <a:pt x="880" y="247"/>
                    <a:pt x="879" y="248"/>
                  </a:cubicBezTo>
                  <a:cubicBezTo>
                    <a:pt x="877" y="260"/>
                    <a:pt x="900" y="258"/>
                    <a:pt x="903" y="270"/>
                  </a:cubicBezTo>
                  <a:cubicBezTo>
                    <a:pt x="899" y="272"/>
                    <a:pt x="893" y="276"/>
                    <a:pt x="887" y="276"/>
                  </a:cubicBezTo>
                  <a:cubicBezTo>
                    <a:pt x="887" y="276"/>
                    <a:pt x="886" y="276"/>
                    <a:pt x="885" y="276"/>
                  </a:cubicBezTo>
                  <a:cubicBezTo>
                    <a:pt x="882" y="273"/>
                    <a:pt x="887" y="269"/>
                    <a:pt x="884" y="266"/>
                  </a:cubicBezTo>
                  <a:cubicBezTo>
                    <a:pt x="875" y="268"/>
                    <a:pt x="870" y="274"/>
                    <a:pt x="861" y="274"/>
                  </a:cubicBezTo>
                  <a:cubicBezTo>
                    <a:pt x="858" y="274"/>
                    <a:pt x="856" y="274"/>
                    <a:pt x="852" y="273"/>
                  </a:cubicBezTo>
                  <a:cubicBezTo>
                    <a:pt x="846" y="276"/>
                    <a:pt x="838" y="284"/>
                    <a:pt x="829" y="284"/>
                  </a:cubicBezTo>
                  <a:cubicBezTo>
                    <a:pt x="827" y="284"/>
                    <a:pt x="825" y="284"/>
                    <a:pt x="823" y="283"/>
                  </a:cubicBezTo>
                  <a:cubicBezTo>
                    <a:pt x="827" y="279"/>
                    <a:pt x="837" y="275"/>
                    <a:pt x="834" y="268"/>
                  </a:cubicBezTo>
                  <a:cubicBezTo>
                    <a:pt x="834" y="268"/>
                    <a:pt x="833" y="268"/>
                    <a:pt x="833" y="268"/>
                  </a:cubicBezTo>
                  <a:cubicBezTo>
                    <a:pt x="826" y="268"/>
                    <a:pt x="822" y="274"/>
                    <a:pt x="817" y="275"/>
                  </a:cubicBezTo>
                  <a:cubicBezTo>
                    <a:pt x="815" y="275"/>
                    <a:pt x="814" y="275"/>
                    <a:pt x="812" y="275"/>
                  </a:cubicBezTo>
                  <a:cubicBezTo>
                    <a:pt x="811" y="275"/>
                    <a:pt x="810" y="275"/>
                    <a:pt x="809" y="275"/>
                  </a:cubicBezTo>
                  <a:cubicBezTo>
                    <a:pt x="808" y="275"/>
                    <a:pt x="806" y="275"/>
                    <a:pt x="805" y="275"/>
                  </a:cubicBezTo>
                  <a:cubicBezTo>
                    <a:pt x="803" y="275"/>
                    <a:pt x="801" y="275"/>
                    <a:pt x="799" y="276"/>
                  </a:cubicBezTo>
                  <a:cubicBezTo>
                    <a:pt x="796" y="277"/>
                    <a:pt x="791" y="281"/>
                    <a:pt x="787" y="283"/>
                  </a:cubicBezTo>
                  <a:cubicBezTo>
                    <a:pt x="784" y="284"/>
                    <a:pt x="780" y="285"/>
                    <a:pt x="778" y="286"/>
                  </a:cubicBezTo>
                  <a:cubicBezTo>
                    <a:pt x="770" y="290"/>
                    <a:pt x="767" y="298"/>
                    <a:pt x="761" y="299"/>
                  </a:cubicBezTo>
                  <a:cubicBezTo>
                    <a:pt x="760" y="299"/>
                    <a:pt x="760" y="299"/>
                    <a:pt x="759" y="299"/>
                  </a:cubicBezTo>
                  <a:cubicBezTo>
                    <a:pt x="753" y="299"/>
                    <a:pt x="746" y="295"/>
                    <a:pt x="743" y="291"/>
                  </a:cubicBezTo>
                  <a:cubicBezTo>
                    <a:pt x="745" y="285"/>
                    <a:pt x="758" y="288"/>
                    <a:pt x="761" y="282"/>
                  </a:cubicBezTo>
                  <a:cubicBezTo>
                    <a:pt x="755" y="276"/>
                    <a:pt x="745" y="270"/>
                    <a:pt x="734" y="270"/>
                  </a:cubicBezTo>
                  <a:cubicBezTo>
                    <a:pt x="732" y="270"/>
                    <a:pt x="730" y="271"/>
                    <a:pt x="728" y="271"/>
                  </a:cubicBezTo>
                  <a:cubicBezTo>
                    <a:pt x="733" y="277"/>
                    <a:pt x="731" y="284"/>
                    <a:pt x="732" y="292"/>
                  </a:cubicBezTo>
                  <a:cubicBezTo>
                    <a:pt x="733" y="298"/>
                    <a:pt x="742" y="307"/>
                    <a:pt x="732" y="309"/>
                  </a:cubicBezTo>
                  <a:cubicBezTo>
                    <a:pt x="726" y="308"/>
                    <a:pt x="724" y="303"/>
                    <a:pt x="716" y="303"/>
                  </a:cubicBezTo>
                  <a:cubicBezTo>
                    <a:pt x="715" y="303"/>
                    <a:pt x="713" y="303"/>
                    <a:pt x="711" y="303"/>
                  </a:cubicBezTo>
                  <a:cubicBezTo>
                    <a:pt x="707" y="310"/>
                    <a:pt x="696" y="312"/>
                    <a:pt x="691" y="319"/>
                  </a:cubicBezTo>
                  <a:cubicBezTo>
                    <a:pt x="693" y="323"/>
                    <a:pt x="698" y="325"/>
                    <a:pt x="695" y="329"/>
                  </a:cubicBezTo>
                  <a:cubicBezTo>
                    <a:pt x="693" y="330"/>
                    <a:pt x="691" y="330"/>
                    <a:pt x="690" y="330"/>
                  </a:cubicBezTo>
                  <a:cubicBezTo>
                    <a:pt x="684" y="330"/>
                    <a:pt x="678" y="328"/>
                    <a:pt x="673" y="325"/>
                  </a:cubicBezTo>
                  <a:cubicBezTo>
                    <a:pt x="668" y="323"/>
                    <a:pt x="663" y="321"/>
                    <a:pt x="658" y="321"/>
                  </a:cubicBezTo>
                  <a:cubicBezTo>
                    <a:pt x="658" y="321"/>
                    <a:pt x="658" y="321"/>
                    <a:pt x="658" y="321"/>
                  </a:cubicBezTo>
                  <a:cubicBezTo>
                    <a:pt x="655" y="325"/>
                    <a:pt x="661" y="329"/>
                    <a:pt x="663" y="332"/>
                  </a:cubicBezTo>
                  <a:cubicBezTo>
                    <a:pt x="665" y="334"/>
                    <a:pt x="673" y="332"/>
                    <a:pt x="674" y="335"/>
                  </a:cubicBezTo>
                  <a:cubicBezTo>
                    <a:pt x="672" y="340"/>
                    <a:pt x="669" y="342"/>
                    <a:pt x="666" y="342"/>
                  </a:cubicBezTo>
                  <a:cubicBezTo>
                    <a:pt x="660" y="342"/>
                    <a:pt x="654" y="337"/>
                    <a:pt x="649" y="335"/>
                  </a:cubicBezTo>
                  <a:cubicBezTo>
                    <a:pt x="646" y="333"/>
                    <a:pt x="643" y="334"/>
                    <a:pt x="640" y="333"/>
                  </a:cubicBezTo>
                  <a:cubicBezTo>
                    <a:pt x="631" y="328"/>
                    <a:pt x="639" y="322"/>
                    <a:pt x="642" y="315"/>
                  </a:cubicBezTo>
                  <a:cubicBezTo>
                    <a:pt x="635" y="307"/>
                    <a:pt x="615" y="305"/>
                    <a:pt x="616" y="293"/>
                  </a:cubicBezTo>
                  <a:cubicBezTo>
                    <a:pt x="626" y="294"/>
                    <a:pt x="636" y="303"/>
                    <a:pt x="650" y="306"/>
                  </a:cubicBezTo>
                  <a:cubicBezTo>
                    <a:pt x="660" y="308"/>
                    <a:pt x="669" y="309"/>
                    <a:pt x="678" y="309"/>
                  </a:cubicBezTo>
                  <a:cubicBezTo>
                    <a:pt x="689" y="309"/>
                    <a:pt x="699" y="307"/>
                    <a:pt x="705" y="299"/>
                  </a:cubicBezTo>
                  <a:cubicBezTo>
                    <a:pt x="710" y="290"/>
                    <a:pt x="696" y="279"/>
                    <a:pt x="684" y="279"/>
                  </a:cubicBezTo>
                  <a:cubicBezTo>
                    <a:pt x="683" y="279"/>
                    <a:pt x="683" y="279"/>
                    <a:pt x="683" y="279"/>
                  </a:cubicBezTo>
                  <a:cubicBezTo>
                    <a:pt x="667" y="270"/>
                    <a:pt x="646" y="265"/>
                    <a:pt x="621" y="264"/>
                  </a:cubicBezTo>
                  <a:cubicBezTo>
                    <a:pt x="620" y="260"/>
                    <a:pt x="621" y="255"/>
                    <a:pt x="619" y="253"/>
                  </a:cubicBezTo>
                  <a:cubicBezTo>
                    <a:pt x="609" y="255"/>
                    <a:pt x="602" y="259"/>
                    <a:pt x="592" y="261"/>
                  </a:cubicBezTo>
                  <a:cubicBezTo>
                    <a:pt x="591" y="259"/>
                    <a:pt x="588" y="259"/>
                    <a:pt x="588" y="256"/>
                  </a:cubicBezTo>
                  <a:cubicBezTo>
                    <a:pt x="592" y="252"/>
                    <a:pt x="599" y="248"/>
                    <a:pt x="594" y="241"/>
                  </a:cubicBezTo>
                  <a:cubicBezTo>
                    <a:pt x="592" y="241"/>
                    <a:pt x="591" y="240"/>
                    <a:pt x="590" y="240"/>
                  </a:cubicBezTo>
                  <a:cubicBezTo>
                    <a:pt x="586" y="240"/>
                    <a:pt x="583" y="243"/>
                    <a:pt x="578" y="243"/>
                  </a:cubicBezTo>
                  <a:cubicBezTo>
                    <a:pt x="577" y="240"/>
                    <a:pt x="578" y="235"/>
                    <a:pt x="573" y="235"/>
                  </a:cubicBezTo>
                  <a:cubicBezTo>
                    <a:pt x="572" y="235"/>
                    <a:pt x="572" y="235"/>
                    <a:pt x="572" y="235"/>
                  </a:cubicBezTo>
                  <a:cubicBezTo>
                    <a:pt x="565" y="237"/>
                    <a:pt x="569" y="243"/>
                    <a:pt x="562" y="245"/>
                  </a:cubicBezTo>
                  <a:cubicBezTo>
                    <a:pt x="561" y="245"/>
                    <a:pt x="560" y="245"/>
                    <a:pt x="560" y="245"/>
                  </a:cubicBezTo>
                  <a:cubicBezTo>
                    <a:pt x="554" y="245"/>
                    <a:pt x="549" y="241"/>
                    <a:pt x="544" y="239"/>
                  </a:cubicBezTo>
                  <a:cubicBezTo>
                    <a:pt x="537" y="245"/>
                    <a:pt x="527" y="250"/>
                    <a:pt x="516" y="250"/>
                  </a:cubicBezTo>
                  <a:cubicBezTo>
                    <a:pt x="513" y="250"/>
                    <a:pt x="510" y="250"/>
                    <a:pt x="506" y="249"/>
                  </a:cubicBezTo>
                  <a:cubicBezTo>
                    <a:pt x="504" y="252"/>
                    <a:pt x="509" y="254"/>
                    <a:pt x="506" y="257"/>
                  </a:cubicBezTo>
                  <a:cubicBezTo>
                    <a:pt x="503" y="260"/>
                    <a:pt x="499" y="260"/>
                    <a:pt x="495" y="260"/>
                  </a:cubicBezTo>
                  <a:cubicBezTo>
                    <a:pt x="491" y="260"/>
                    <a:pt x="487" y="260"/>
                    <a:pt x="482" y="259"/>
                  </a:cubicBezTo>
                  <a:cubicBezTo>
                    <a:pt x="473" y="263"/>
                    <a:pt x="470" y="271"/>
                    <a:pt x="457" y="272"/>
                  </a:cubicBezTo>
                  <a:cubicBezTo>
                    <a:pt x="452" y="271"/>
                    <a:pt x="452" y="265"/>
                    <a:pt x="450" y="263"/>
                  </a:cubicBezTo>
                  <a:cubicBezTo>
                    <a:pt x="443" y="265"/>
                    <a:pt x="437" y="268"/>
                    <a:pt x="434" y="275"/>
                  </a:cubicBezTo>
                  <a:cubicBezTo>
                    <a:pt x="440" y="278"/>
                    <a:pt x="446" y="276"/>
                    <a:pt x="452" y="277"/>
                  </a:cubicBezTo>
                  <a:cubicBezTo>
                    <a:pt x="447" y="280"/>
                    <a:pt x="441" y="283"/>
                    <a:pt x="440" y="290"/>
                  </a:cubicBezTo>
                  <a:cubicBezTo>
                    <a:pt x="434" y="293"/>
                    <a:pt x="428" y="296"/>
                    <a:pt x="423" y="300"/>
                  </a:cubicBezTo>
                  <a:cubicBezTo>
                    <a:pt x="425" y="313"/>
                    <a:pt x="412" y="321"/>
                    <a:pt x="400" y="326"/>
                  </a:cubicBezTo>
                  <a:cubicBezTo>
                    <a:pt x="397" y="328"/>
                    <a:pt x="403" y="330"/>
                    <a:pt x="400" y="332"/>
                  </a:cubicBezTo>
                  <a:cubicBezTo>
                    <a:pt x="395" y="334"/>
                    <a:pt x="388" y="335"/>
                    <a:pt x="387" y="341"/>
                  </a:cubicBezTo>
                  <a:cubicBezTo>
                    <a:pt x="388" y="343"/>
                    <a:pt x="389" y="343"/>
                    <a:pt x="391" y="343"/>
                  </a:cubicBezTo>
                  <a:cubicBezTo>
                    <a:pt x="391" y="343"/>
                    <a:pt x="392" y="343"/>
                    <a:pt x="392" y="343"/>
                  </a:cubicBezTo>
                  <a:cubicBezTo>
                    <a:pt x="393" y="343"/>
                    <a:pt x="393" y="343"/>
                    <a:pt x="394" y="343"/>
                  </a:cubicBezTo>
                  <a:cubicBezTo>
                    <a:pt x="396" y="343"/>
                    <a:pt x="398" y="343"/>
                    <a:pt x="398" y="346"/>
                  </a:cubicBezTo>
                  <a:cubicBezTo>
                    <a:pt x="397" y="348"/>
                    <a:pt x="395" y="349"/>
                    <a:pt x="393" y="349"/>
                  </a:cubicBezTo>
                  <a:cubicBezTo>
                    <a:pt x="390" y="349"/>
                    <a:pt x="387" y="347"/>
                    <a:pt x="383" y="347"/>
                  </a:cubicBezTo>
                  <a:cubicBezTo>
                    <a:pt x="379" y="348"/>
                    <a:pt x="381" y="354"/>
                    <a:pt x="376" y="354"/>
                  </a:cubicBezTo>
                  <a:cubicBezTo>
                    <a:pt x="373" y="353"/>
                    <a:pt x="370" y="353"/>
                    <a:pt x="368" y="353"/>
                  </a:cubicBezTo>
                  <a:cubicBezTo>
                    <a:pt x="363" y="353"/>
                    <a:pt x="360" y="355"/>
                    <a:pt x="356" y="357"/>
                  </a:cubicBezTo>
                  <a:cubicBezTo>
                    <a:pt x="352" y="359"/>
                    <a:pt x="347" y="361"/>
                    <a:pt x="342" y="361"/>
                  </a:cubicBezTo>
                  <a:cubicBezTo>
                    <a:pt x="342" y="361"/>
                    <a:pt x="342" y="361"/>
                    <a:pt x="341" y="361"/>
                  </a:cubicBezTo>
                  <a:cubicBezTo>
                    <a:pt x="343" y="367"/>
                    <a:pt x="340" y="375"/>
                    <a:pt x="344" y="380"/>
                  </a:cubicBezTo>
                  <a:cubicBezTo>
                    <a:pt x="341" y="382"/>
                    <a:pt x="336" y="381"/>
                    <a:pt x="337" y="386"/>
                  </a:cubicBezTo>
                  <a:cubicBezTo>
                    <a:pt x="338" y="387"/>
                    <a:pt x="339" y="387"/>
                    <a:pt x="341" y="387"/>
                  </a:cubicBezTo>
                  <a:cubicBezTo>
                    <a:pt x="342" y="387"/>
                    <a:pt x="343" y="387"/>
                    <a:pt x="344" y="387"/>
                  </a:cubicBezTo>
                  <a:cubicBezTo>
                    <a:pt x="345" y="387"/>
                    <a:pt x="346" y="387"/>
                    <a:pt x="347" y="387"/>
                  </a:cubicBezTo>
                  <a:cubicBezTo>
                    <a:pt x="349" y="387"/>
                    <a:pt x="350" y="387"/>
                    <a:pt x="351" y="389"/>
                  </a:cubicBezTo>
                  <a:cubicBezTo>
                    <a:pt x="349" y="392"/>
                    <a:pt x="344" y="393"/>
                    <a:pt x="341" y="397"/>
                  </a:cubicBezTo>
                  <a:cubicBezTo>
                    <a:pt x="344" y="408"/>
                    <a:pt x="350" y="415"/>
                    <a:pt x="365" y="416"/>
                  </a:cubicBezTo>
                  <a:cubicBezTo>
                    <a:pt x="376" y="412"/>
                    <a:pt x="381" y="403"/>
                    <a:pt x="396" y="402"/>
                  </a:cubicBezTo>
                  <a:cubicBezTo>
                    <a:pt x="403" y="411"/>
                    <a:pt x="418" y="421"/>
                    <a:pt x="408" y="437"/>
                  </a:cubicBezTo>
                  <a:cubicBezTo>
                    <a:pt x="411" y="443"/>
                    <a:pt x="417" y="447"/>
                    <a:pt x="423" y="447"/>
                  </a:cubicBezTo>
                  <a:cubicBezTo>
                    <a:pt x="428" y="447"/>
                    <a:pt x="434" y="444"/>
                    <a:pt x="438" y="440"/>
                  </a:cubicBezTo>
                  <a:cubicBezTo>
                    <a:pt x="439" y="440"/>
                    <a:pt x="440" y="440"/>
                    <a:pt x="441" y="440"/>
                  </a:cubicBezTo>
                  <a:cubicBezTo>
                    <a:pt x="452" y="440"/>
                    <a:pt x="469" y="432"/>
                    <a:pt x="459" y="423"/>
                  </a:cubicBezTo>
                  <a:cubicBezTo>
                    <a:pt x="455" y="424"/>
                    <a:pt x="457" y="431"/>
                    <a:pt x="452" y="431"/>
                  </a:cubicBezTo>
                  <a:cubicBezTo>
                    <a:pt x="452" y="431"/>
                    <a:pt x="452" y="430"/>
                    <a:pt x="451" y="430"/>
                  </a:cubicBezTo>
                  <a:cubicBezTo>
                    <a:pt x="441" y="408"/>
                    <a:pt x="478" y="409"/>
                    <a:pt x="477" y="388"/>
                  </a:cubicBezTo>
                  <a:cubicBezTo>
                    <a:pt x="474" y="383"/>
                    <a:pt x="465" y="384"/>
                    <a:pt x="462" y="379"/>
                  </a:cubicBezTo>
                  <a:cubicBezTo>
                    <a:pt x="465" y="368"/>
                    <a:pt x="463" y="361"/>
                    <a:pt x="468" y="355"/>
                  </a:cubicBezTo>
                  <a:cubicBezTo>
                    <a:pt x="477" y="344"/>
                    <a:pt x="505" y="345"/>
                    <a:pt x="509" y="330"/>
                  </a:cubicBezTo>
                  <a:cubicBezTo>
                    <a:pt x="508" y="327"/>
                    <a:pt x="506" y="325"/>
                    <a:pt x="504" y="322"/>
                  </a:cubicBezTo>
                  <a:cubicBezTo>
                    <a:pt x="509" y="310"/>
                    <a:pt x="526" y="315"/>
                    <a:pt x="541" y="312"/>
                  </a:cubicBezTo>
                  <a:cubicBezTo>
                    <a:pt x="564" y="325"/>
                    <a:pt x="521" y="335"/>
                    <a:pt x="516" y="346"/>
                  </a:cubicBezTo>
                  <a:cubicBezTo>
                    <a:pt x="506" y="348"/>
                    <a:pt x="504" y="358"/>
                    <a:pt x="501" y="366"/>
                  </a:cubicBezTo>
                  <a:cubicBezTo>
                    <a:pt x="506" y="370"/>
                    <a:pt x="504" y="376"/>
                    <a:pt x="501" y="381"/>
                  </a:cubicBezTo>
                  <a:cubicBezTo>
                    <a:pt x="509" y="387"/>
                    <a:pt x="519" y="390"/>
                    <a:pt x="529" y="390"/>
                  </a:cubicBezTo>
                  <a:cubicBezTo>
                    <a:pt x="538" y="390"/>
                    <a:pt x="548" y="388"/>
                    <a:pt x="558" y="386"/>
                  </a:cubicBezTo>
                  <a:cubicBezTo>
                    <a:pt x="565" y="385"/>
                    <a:pt x="570" y="382"/>
                    <a:pt x="575" y="382"/>
                  </a:cubicBezTo>
                  <a:cubicBezTo>
                    <a:pt x="579" y="382"/>
                    <a:pt x="582" y="384"/>
                    <a:pt x="585" y="389"/>
                  </a:cubicBezTo>
                  <a:cubicBezTo>
                    <a:pt x="582" y="394"/>
                    <a:pt x="572" y="398"/>
                    <a:pt x="563" y="398"/>
                  </a:cubicBezTo>
                  <a:cubicBezTo>
                    <a:pt x="558" y="398"/>
                    <a:pt x="554" y="397"/>
                    <a:pt x="551" y="394"/>
                  </a:cubicBezTo>
                  <a:cubicBezTo>
                    <a:pt x="545" y="398"/>
                    <a:pt x="533" y="397"/>
                    <a:pt x="529" y="403"/>
                  </a:cubicBezTo>
                  <a:cubicBezTo>
                    <a:pt x="534" y="411"/>
                    <a:pt x="538" y="422"/>
                    <a:pt x="527" y="429"/>
                  </a:cubicBezTo>
                  <a:cubicBezTo>
                    <a:pt x="520" y="426"/>
                    <a:pt x="522" y="419"/>
                    <a:pt x="515" y="417"/>
                  </a:cubicBezTo>
                  <a:cubicBezTo>
                    <a:pt x="515" y="417"/>
                    <a:pt x="514" y="417"/>
                    <a:pt x="513" y="417"/>
                  </a:cubicBezTo>
                  <a:cubicBezTo>
                    <a:pt x="501" y="417"/>
                    <a:pt x="499" y="437"/>
                    <a:pt x="501" y="449"/>
                  </a:cubicBezTo>
                  <a:cubicBezTo>
                    <a:pt x="496" y="453"/>
                    <a:pt x="488" y="456"/>
                    <a:pt x="481" y="458"/>
                  </a:cubicBezTo>
                  <a:cubicBezTo>
                    <a:pt x="476" y="453"/>
                    <a:pt x="472" y="451"/>
                    <a:pt x="468" y="451"/>
                  </a:cubicBezTo>
                  <a:cubicBezTo>
                    <a:pt x="460" y="451"/>
                    <a:pt x="452" y="458"/>
                    <a:pt x="438" y="458"/>
                  </a:cubicBezTo>
                  <a:cubicBezTo>
                    <a:pt x="436" y="464"/>
                    <a:pt x="433" y="466"/>
                    <a:pt x="430" y="466"/>
                  </a:cubicBezTo>
                  <a:cubicBezTo>
                    <a:pt x="425" y="466"/>
                    <a:pt x="420" y="461"/>
                    <a:pt x="418" y="456"/>
                  </a:cubicBezTo>
                  <a:cubicBezTo>
                    <a:pt x="418" y="456"/>
                    <a:pt x="417" y="456"/>
                    <a:pt x="417" y="456"/>
                  </a:cubicBezTo>
                  <a:cubicBezTo>
                    <a:pt x="412" y="456"/>
                    <a:pt x="406" y="462"/>
                    <a:pt x="399" y="463"/>
                  </a:cubicBezTo>
                  <a:cubicBezTo>
                    <a:pt x="395" y="459"/>
                    <a:pt x="390" y="456"/>
                    <a:pt x="387" y="451"/>
                  </a:cubicBezTo>
                  <a:cubicBezTo>
                    <a:pt x="398" y="444"/>
                    <a:pt x="392" y="427"/>
                    <a:pt x="393" y="418"/>
                  </a:cubicBezTo>
                  <a:cubicBezTo>
                    <a:pt x="392" y="418"/>
                    <a:pt x="390" y="418"/>
                    <a:pt x="389" y="418"/>
                  </a:cubicBezTo>
                  <a:cubicBezTo>
                    <a:pt x="381" y="418"/>
                    <a:pt x="377" y="424"/>
                    <a:pt x="372" y="428"/>
                  </a:cubicBezTo>
                  <a:cubicBezTo>
                    <a:pt x="372" y="440"/>
                    <a:pt x="379" y="457"/>
                    <a:pt x="369" y="467"/>
                  </a:cubicBezTo>
                  <a:cubicBezTo>
                    <a:pt x="367" y="466"/>
                    <a:pt x="365" y="466"/>
                    <a:pt x="363" y="466"/>
                  </a:cubicBezTo>
                  <a:cubicBezTo>
                    <a:pt x="359" y="466"/>
                    <a:pt x="355" y="467"/>
                    <a:pt x="351" y="468"/>
                  </a:cubicBezTo>
                  <a:cubicBezTo>
                    <a:pt x="346" y="469"/>
                    <a:pt x="342" y="470"/>
                    <a:pt x="337" y="470"/>
                  </a:cubicBezTo>
                  <a:cubicBezTo>
                    <a:pt x="337" y="470"/>
                    <a:pt x="337" y="470"/>
                    <a:pt x="337" y="470"/>
                  </a:cubicBezTo>
                  <a:cubicBezTo>
                    <a:pt x="333" y="474"/>
                    <a:pt x="331" y="479"/>
                    <a:pt x="329" y="485"/>
                  </a:cubicBezTo>
                  <a:cubicBezTo>
                    <a:pt x="322" y="489"/>
                    <a:pt x="316" y="494"/>
                    <a:pt x="309" y="498"/>
                  </a:cubicBezTo>
                  <a:cubicBezTo>
                    <a:pt x="1237" y="498"/>
                    <a:pt x="1237" y="498"/>
                    <a:pt x="1237" y="498"/>
                  </a:cubicBezTo>
                  <a:cubicBezTo>
                    <a:pt x="1237" y="150"/>
                    <a:pt x="1237" y="150"/>
                    <a:pt x="1237" y="150"/>
                  </a:cubicBezTo>
                  <a:moveTo>
                    <a:pt x="2942" y="147"/>
                  </a:moveTo>
                  <a:cubicBezTo>
                    <a:pt x="2936" y="147"/>
                    <a:pt x="2929" y="149"/>
                    <a:pt x="2926" y="153"/>
                  </a:cubicBezTo>
                  <a:cubicBezTo>
                    <a:pt x="2927" y="161"/>
                    <a:pt x="2939" y="161"/>
                    <a:pt x="2942" y="168"/>
                  </a:cubicBezTo>
                  <a:cubicBezTo>
                    <a:pt x="2936" y="181"/>
                    <a:pt x="2926" y="198"/>
                    <a:pt x="2942" y="208"/>
                  </a:cubicBezTo>
                  <a:cubicBezTo>
                    <a:pt x="2950" y="206"/>
                    <a:pt x="2954" y="202"/>
                    <a:pt x="2952" y="196"/>
                  </a:cubicBezTo>
                  <a:cubicBezTo>
                    <a:pt x="2954" y="195"/>
                    <a:pt x="2957" y="195"/>
                    <a:pt x="2961" y="195"/>
                  </a:cubicBezTo>
                  <a:cubicBezTo>
                    <a:pt x="2962" y="195"/>
                    <a:pt x="2963" y="195"/>
                    <a:pt x="2964" y="195"/>
                  </a:cubicBezTo>
                  <a:cubicBezTo>
                    <a:pt x="2965" y="195"/>
                    <a:pt x="2966" y="195"/>
                    <a:pt x="2967" y="195"/>
                  </a:cubicBezTo>
                  <a:cubicBezTo>
                    <a:pt x="2968" y="195"/>
                    <a:pt x="2968" y="195"/>
                    <a:pt x="2969" y="195"/>
                  </a:cubicBezTo>
                  <a:cubicBezTo>
                    <a:pt x="2972" y="187"/>
                    <a:pt x="2983" y="184"/>
                    <a:pt x="2985" y="175"/>
                  </a:cubicBezTo>
                  <a:cubicBezTo>
                    <a:pt x="2979" y="168"/>
                    <a:pt x="2958" y="173"/>
                    <a:pt x="2949" y="168"/>
                  </a:cubicBezTo>
                  <a:cubicBezTo>
                    <a:pt x="2950" y="161"/>
                    <a:pt x="2957" y="162"/>
                    <a:pt x="2957" y="155"/>
                  </a:cubicBezTo>
                  <a:cubicBezTo>
                    <a:pt x="2956" y="149"/>
                    <a:pt x="2949" y="147"/>
                    <a:pt x="2942" y="147"/>
                  </a:cubicBezTo>
                  <a:moveTo>
                    <a:pt x="2710" y="140"/>
                  </a:moveTo>
                  <a:cubicBezTo>
                    <a:pt x="2706" y="140"/>
                    <a:pt x="2700" y="145"/>
                    <a:pt x="2702" y="150"/>
                  </a:cubicBezTo>
                  <a:cubicBezTo>
                    <a:pt x="2703" y="150"/>
                    <a:pt x="2704" y="150"/>
                    <a:pt x="2705" y="150"/>
                  </a:cubicBezTo>
                  <a:cubicBezTo>
                    <a:pt x="2710" y="150"/>
                    <a:pt x="2715" y="146"/>
                    <a:pt x="2714" y="143"/>
                  </a:cubicBezTo>
                  <a:cubicBezTo>
                    <a:pt x="2714" y="141"/>
                    <a:pt x="2712" y="140"/>
                    <a:pt x="2710" y="140"/>
                  </a:cubicBezTo>
                  <a:moveTo>
                    <a:pt x="973" y="138"/>
                  </a:moveTo>
                  <a:cubicBezTo>
                    <a:pt x="963" y="138"/>
                    <a:pt x="952" y="142"/>
                    <a:pt x="948" y="146"/>
                  </a:cubicBezTo>
                  <a:cubicBezTo>
                    <a:pt x="947" y="146"/>
                    <a:pt x="946" y="146"/>
                    <a:pt x="946" y="146"/>
                  </a:cubicBezTo>
                  <a:cubicBezTo>
                    <a:pt x="937" y="146"/>
                    <a:pt x="931" y="151"/>
                    <a:pt x="923" y="151"/>
                  </a:cubicBezTo>
                  <a:cubicBezTo>
                    <a:pt x="923" y="151"/>
                    <a:pt x="923" y="151"/>
                    <a:pt x="922" y="151"/>
                  </a:cubicBezTo>
                  <a:cubicBezTo>
                    <a:pt x="920" y="151"/>
                    <a:pt x="919" y="151"/>
                    <a:pt x="917" y="150"/>
                  </a:cubicBezTo>
                  <a:cubicBezTo>
                    <a:pt x="915" y="150"/>
                    <a:pt x="913" y="149"/>
                    <a:pt x="911" y="149"/>
                  </a:cubicBezTo>
                  <a:cubicBezTo>
                    <a:pt x="910" y="149"/>
                    <a:pt x="910" y="149"/>
                    <a:pt x="910" y="150"/>
                  </a:cubicBezTo>
                  <a:cubicBezTo>
                    <a:pt x="905" y="150"/>
                    <a:pt x="900" y="154"/>
                    <a:pt x="894" y="156"/>
                  </a:cubicBezTo>
                  <a:cubicBezTo>
                    <a:pt x="887" y="158"/>
                    <a:pt x="881" y="158"/>
                    <a:pt x="876" y="161"/>
                  </a:cubicBezTo>
                  <a:cubicBezTo>
                    <a:pt x="872" y="163"/>
                    <a:pt x="870" y="169"/>
                    <a:pt x="866" y="172"/>
                  </a:cubicBezTo>
                  <a:cubicBezTo>
                    <a:pt x="862" y="175"/>
                    <a:pt x="856" y="179"/>
                    <a:pt x="851" y="182"/>
                  </a:cubicBezTo>
                  <a:cubicBezTo>
                    <a:pt x="845" y="185"/>
                    <a:pt x="837" y="185"/>
                    <a:pt x="833" y="190"/>
                  </a:cubicBezTo>
                  <a:cubicBezTo>
                    <a:pt x="838" y="199"/>
                    <a:pt x="855" y="197"/>
                    <a:pt x="863" y="203"/>
                  </a:cubicBezTo>
                  <a:cubicBezTo>
                    <a:pt x="870" y="184"/>
                    <a:pt x="902" y="181"/>
                    <a:pt x="922" y="171"/>
                  </a:cubicBezTo>
                  <a:cubicBezTo>
                    <a:pt x="928" y="168"/>
                    <a:pt x="932" y="164"/>
                    <a:pt x="938" y="162"/>
                  </a:cubicBezTo>
                  <a:cubicBezTo>
                    <a:pt x="950" y="157"/>
                    <a:pt x="985" y="157"/>
                    <a:pt x="986" y="147"/>
                  </a:cubicBezTo>
                  <a:cubicBezTo>
                    <a:pt x="987" y="140"/>
                    <a:pt x="981" y="138"/>
                    <a:pt x="973" y="138"/>
                  </a:cubicBezTo>
                  <a:moveTo>
                    <a:pt x="2907" y="126"/>
                  </a:moveTo>
                  <a:cubicBezTo>
                    <a:pt x="2905" y="126"/>
                    <a:pt x="2903" y="127"/>
                    <a:pt x="2901" y="128"/>
                  </a:cubicBezTo>
                  <a:cubicBezTo>
                    <a:pt x="2901" y="128"/>
                    <a:pt x="2901" y="128"/>
                    <a:pt x="2901" y="128"/>
                  </a:cubicBezTo>
                  <a:cubicBezTo>
                    <a:pt x="2900" y="128"/>
                    <a:pt x="2899" y="128"/>
                    <a:pt x="2898" y="128"/>
                  </a:cubicBezTo>
                  <a:cubicBezTo>
                    <a:pt x="2897" y="128"/>
                    <a:pt x="2896" y="128"/>
                    <a:pt x="2895" y="128"/>
                  </a:cubicBezTo>
                  <a:cubicBezTo>
                    <a:pt x="2890" y="128"/>
                    <a:pt x="2886" y="129"/>
                    <a:pt x="2885" y="132"/>
                  </a:cubicBezTo>
                  <a:cubicBezTo>
                    <a:pt x="2887" y="134"/>
                    <a:pt x="2888" y="139"/>
                    <a:pt x="2884" y="139"/>
                  </a:cubicBezTo>
                  <a:cubicBezTo>
                    <a:pt x="2880" y="136"/>
                    <a:pt x="2879" y="130"/>
                    <a:pt x="2872" y="128"/>
                  </a:cubicBezTo>
                  <a:cubicBezTo>
                    <a:pt x="2870" y="130"/>
                    <a:pt x="2868" y="132"/>
                    <a:pt x="2866" y="134"/>
                  </a:cubicBezTo>
                  <a:cubicBezTo>
                    <a:pt x="2866" y="138"/>
                    <a:pt x="2870" y="138"/>
                    <a:pt x="2870" y="142"/>
                  </a:cubicBezTo>
                  <a:cubicBezTo>
                    <a:pt x="2867" y="144"/>
                    <a:pt x="2862" y="150"/>
                    <a:pt x="2867" y="154"/>
                  </a:cubicBezTo>
                  <a:cubicBezTo>
                    <a:pt x="2874" y="153"/>
                    <a:pt x="2881" y="148"/>
                    <a:pt x="2888" y="148"/>
                  </a:cubicBezTo>
                  <a:cubicBezTo>
                    <a:pt x="2889" y="148"/>
                    <a:pt x="2890" y="148"/>
                    <a:pt x="2891" y="149"/>
                  </a:cubicBezTo>
                  <a:cubicBezTo>
                    <a:pt x="2891" y="150"/>
                    <a:pt x="2889" y="151"/>
                    <a:pt x="2888" y="151"/>
                  </a:cubicBezTo>
                  <a:cubicBezTo>
                    <a:pt x="2888" y="151"/>
                    <a:pt x="2887" y="151"/>
                    <a:pt x="2887" y="151"/>
                  </a:cubicBezTo>
                  <a:cubicBezTo>
                    <a:pt x="2886" y="151"/>
                    <a:pt x="2886" y="151"/>
                    <a:pt x="2885" y="151"/>
                  </a:cubicBezTo>
                  <a:cubicBezTo>
                    <a:pt x="2884" y="151"/>
                    <a:pt x="2883" y="151"/>
                    <a:pt x="2882" y="151"/>
                  </a:cubicBezTo>
                  <a:cubicBezTo>
                    <a:pt x="2883" y="155"/>
                    <a:pt x="2880" y="156"/>
                    <a:pt x="2882" y="158"/>
                  </a:cubicBezTo>
                  <a:cubicBezTo>
                    <a:pt x="2888" y="157"/>
                    <a:pt x="2893" y="155"/>
                    <a:pt x="2899" y="155"/>
                  </a:cubicBezTo>
                  <a:cubicBezTo>
                    <a:pt x="2901" y="155"/>
                    <a:pt x="2903" y="156"/>
                    <a:pt x="2906" y="156"/>
                  </a:cubicBezTo>
                  <a:cubicBezTo>
                    <a:pt x="2919" y="154"/>
                    <a:pt x="2919" y="126"/>
                    <a:pt x="2907" y="126"/>
                  </a:cubicBezTo>
                  <a:moveTo>
                    <a:pt x="2786" y="124"/>
                  </a:moveTo>
                  <a:cubicBezTo>
                    <a:pt x="2782" y="124"/>
                    <a:pt x="2778" y="126"/>
                    <a:pt x="2777" y="131"/>
                  </a:cubicBezTo>
                  <a:cubicBezTo>
                    <a:pt x="2777" y="139"/>
                    <a:pt x="2791" y="139"/>
                    <a:pt x="2790" y="149"/>
                  </a:cubicBezTo>
                  <a:cubicBezTo>
                    <a:pt x="2775" y="146"/>
                    <a:pt x="2757" y="137"/>
                    <a:pt x="2738" y="133"/>
                  </a:cubicBezTo>
                  <a:cubicBezTo>
                    <a:pt x="2733" y="141"/>
                    <a:pt x="2727" y="148"/>
                    <a:pt x="2718" y="153"/>
                  </a:cubicBezTo>
                  <a:cubicBezTo>
                    <a:pt x="2722" y="157"/>
                    <a:pt x="2727" y="158"/>
                    <a:pt x="2732" y="158"/>
                  </a:cubicBezTo>
                  <a:cubicBezTo>
                    <a:pt x="2738" y="158"/>
                    <a:pt x="2745" y="157"/>
                    <a:pt x="2751" y="155"/>
                  </a:cubicBezTo>
                  <a:cubicBezTo>
                    <a:pt x="2757" y="154"/>
                    <a:pt x="2763" y="153"/>
                    <a:pt x="2767" y="153"/>
                  </a:cubicBezTo>
                  <a:cubicBezTo>
                    <a:pt x="2768" y="153"/>
                    <a:pt x="2769" y="153"/>
                    <a:pt x="2769" y="153"/>
                  </a:cubicBezTo>
                  <a:cubicBezTo>
                    <a:pt x="2766" y="162"/>
                    <a:pt x="2748" y="158"/>
                    <a:pt x="2746" y="167"/>
                  </a:cubicBezTo>
                  <a:cubicBezTo>
                    <a:pt x="2751" y="169"/>
                    <a:pt x="2755" y="170"/>
                    <a:pt x="2759" y="170"/>
                  </a:cubicBezTo>
                  <a:cubicBezTo>
                    <a:pt x="2774" y="170"/>
                    <a:pt x="2785" y="159"/>
                    <a:pt x="2802" y="157"/>
                  </a:cubicBezTo>
                  <a:cubicBezTo>
                    <a:pt x="2802" y="157"/>
                    <a:pt x="2803" y="157"/>
                    <a:pt x="2803" y="157"/>
                  </a:cubicBezTo>
                  <a:cubicBezTo>
                    <a:pt x="2804" y="157"/>
                    <a:pt x="2805" y="157"/>
                    <a:pt x="2807" y="157"/>
                  </a:cubicBezTo>
                  <a:cubicBezTo>
                    <a:pt x="2808" y="157"/>
                    <a:pt x="2809" y="157"/>
                    <a:pt x="2810" y="157"/>
                  </a:cubicBezTo>
                  <a:cubicBezTo>
                    <a:pt x="2811" y="157"/>
                    <a:pt x="2812" y="157"/>
                    <a:pt x="2813" y="157"/>
                  </a:cubicBezTo>
                  <a:cubicBezTo>
                    <a:pt x="2823" y="154"/>
                    <a:pt x="2834" y="140"/>
                    <a:pt x="2820" y="138"/>
                  </a:cubicBezTo>
                  <a:cubicBezTo>
                    <a:pt x="2820" y="138"/>
                    <a:pt x="2820" y="138"/>
                    <a:pt x="2819" y="138"/>
                  </a:cubicBezTo>
                  <a:cubicBezTo>
                    <a:pt x="2817" y="138"/>
                    <a:pt x="2816" y="139"/>
                    <a:pt x="2815" y="140"/>
                  </a:cubicBezTo>
                  <a:cubicBezTo>
                    <a:pt x="2813" y="141"/>
                    <a:pt x="2812" y="142"/>
                    <a:pt x="2810" y="142"/>
                  </a:cubicBezTo>
                  <a:cubicBezTo>
                    <a:pt x="2810" y="142"/>
                    <a:pt x="2810" y="142"/>
                    <a:pt x="2809" y="142"/>
                  </a:cubicBezTo>
                  <a:cubicBezTo>
                    <a:pt x="2800" y="142"/>
                    <a:pt x="2800" y="128"/>
                    <a:pt x="2793" y="125"/>
                  </a:cubicBezTo>
                  <a:cubicBezTo>
                    <a:pt x="2791" y="125"/>
                    <a:pt x="2788" y="124"/>
                    <a:pt x="2786" y="124"/>
                  </a:cubicBezTo>
                  <a:moveTo>
                    <a:pt x="2752" y="123"/>
                  </a:moveTo>
                  <a:cubicBezTo>
                    <a:pt x="2749" y="123"/>
                    <a:pt x="2745" y="125"/>
                    <a:pt x="2745" y="127"/>
                  </a:cubicBezTo>
                  <a:cubicBezTo>
                    <a:pt x="2746" y="130"/>
                    <a:pt x="2748" y="131"/>
                    <a:pt x="2751" y="131"/>
                  </a:cubicBezTo>
                  <a:cubicBezTo>
                    <a:pt x="2754" y="131"/>
                    <a:pt x="2757" y="129"/>
                    <a:pt x="2757" y="126"/>
                  </a:cubicBezTo>
                  <a:cubicBezTo>
                    <a:pt x="2757" y="124"/>
                    <a:pt x="2755" y="123"/>
                    <a:pt x="2752" y="123"/>
                  </a:cubicBezTo>
                  <a:moveTo>
                    <a:pt x="2931" y="120"/>
                  </a:moveTo>
                  <a:cubicBezTo>
                    <a:pt x="2926" y="120"/>
                    <a:pt x="2921" y="122"/>
                    <a:pt x="2919" y="127"/>
                  </a:cubicBezTo>
                  <a:cubicBezTo>
                    <a:pt x="2924" y="133"/>
                    <a:pt x="2935" y="138"/>
                    <a:pt x="2946" y="138"/>
                  </a:cubicBezTo>
                  <a:cubicBezTo>
                    <a:pt x="2949" y="138"/>
                    <a:pt x="2952" y="138"/>
                    <a:pt x="2956" y="137"/>
                  </a:cubicBezTo>
                  <a:cubicBezTo>
                    <a:pt x="2961" y="142"/>
                    <a:pt x="2968" y="148"/>
                    <a:pt x="2968" y="159"/>
                  </a:cubicBezTo>
                  <a:cubicBezTo>
                    <a:pt x="2976" y="161"/>
                    <a:pt x="2983" y="166"/>
                    <a:pt x="2991" y="166"/>
                  </a:cubicBezTo>
                  <a:cubicBezTo>
                    <a:pt x="2993" y="166"/>
                    <a:pt x="2996" y="166"/>
                    <a:pt x="2999" y="164"/>
                  </a:cubicBezTo>
                  <a:cubicBezTo>
                    <a:pt x="3004" y="164"/>
                    <a:pt x="3003" y="169"/>
                    <a:pt x="3008" y="169"/>
                  </a:cubicBezTo>
                  <a:cubicBezTo>
                    <a:pt x="3023" y="165"/>
                    <a:pt x="3046" y="168"/>
                    <a:pt x="3055" y="159"/>
                  </a:cubicBezTo>
                  <a:cubicBezTo>
                    <a:pt x="3060" y="160"/>
                    <a:pt x="3058" y="167"/>
                    <a:pt x="3064" y="167"/>
                  </a:cubicBezTo>
                  <a:cubicBezTo>
                    <a:pt x="3075" y="166"/>
                    <a:pt x="3083" y="161"/>
                    <a:pt x="3093" y="161"/>
                  </a:cubicBezTo>
                  <a:cubicBezTo>
                    <a:pt x="3093" y="161"/>
                    <a:pt x="3094" y="161"/>
                    <a:pt x="3094" y="161"/>
                  </a:cubicBezTo>
                  <a:cubicBezTo>
                    <a:pt x="3098" y="153"/>
                    <a:pt x="3089" y="151"/>
                    <a:pt x="3086" y="146"/>
                  </a:cubicBezTo>
                  <a:cubicBezTo>
                    <a:pt x="3079" y="144"/>
                    <a:pt x="3071" y="143"/>
                    <a:pt x="3064" y="143"/>
                  </a:cubicBezTo>
                  <a:cubicBezTo>
                    <a:pt x="3055" y="143"/>
                    <a:pt x="3046" y="144"/>
                    <a:pt x="3036" y="145"/>
                  </a:cubicBezTo>
                  <a:cubicBezTo>
                    <a:pt x="3027" y="147"/>
                    <a:pt x="3017" y="148"/>
                    <a:pt x="3007" y="148"/>
                  </a:cubicBezTo>
                  <a:cubicBezTo>
                    <a:pt x="3005" y="148"/>
                    <a:pt x="3003" y="148"/>
                    <a:pt x="3001" y="148"/>
                  </a:cubicBezTo>
                  <a:cubicBezTo>
                    <a:pt x="2996" y="142"/>
                    <a:pt x="2985" y="144"/>
                    <a:pt x="2982" y="139"/>
                  </a:cubicBezTo>
                  <a:cubicBezTo>
                    <a:pt x="2982" y="136"/>
                    <a:pt x="2989" y="139"/>
                    <a:pt x="2991" y="137"/>
                  </a:cubicBezTo>
                  <a:cubicBezTo>
                    <a:pt x="2989" y="126"/>
                    <a:pt x="2975" y="128"/>
                    <a:pt x="2963" y="126"/>
                  </a:cubicBezTo>
                  <a:cubicBezTo>
                    <a:pt x="2953" y="125"/>
                    <a:pt x="2941" y="120"/>
                    <a:pt x="2931" y="120"/>
                  </a:cubicBezTo>
                  <a:moveTo>
                    <a:pt x="2726" y="114"/>
                  </a:moveTo>
                  <a:cubicBezTo>
                    <a:pt x="2720" y="114"/>
                    <a:pt x="2714" y="116"/>
                    <a:pt x="2707" y="117"/>
                  </a:cubicBezTo>
                  <a:cubicBezTo>
                    <a:pt x="2696" y="119"/>
                    <a:pt x="2691" y="124"/>
                    <a:pt x="2682" y="128"/>
                  </a:cubicBezTo>
                  <a:cubicBezTo>
                    <a:pt x="2668" y="134"/>
                    <a:pt x="2660" y="133"/>
                    <a:pt x="2666" y="144"/>
                  </a:cubicBezTo>
                  <a:cubicBezTo>
                    <a:pt x="2667" y="144"/>
                    <a:pt x="2668" y="144"/>
                    <a:pt x="2669" y="144"/>
                  </a:cubicBezTo>
                  <a:cubicBezTo>
                    <a:pt x="2674" y="144"/>
                    <a:pt x="2676" y="141"/>
                    <a:pt x="2681" y="141"/>
                  </a:cubicBezTo>
                  <a:cubicBezTo>
                    <a:pt x="2686" y="142"/>
                    <a:pt x="2686" y="147"/>
                    <a:pt x="2692" y="147"/>
                  </a:cubicBezTo>
                  <a:cubicBezTo>
                    <a:pt x="2692" y="147"/>
                    <a:pt x="2692" y="147"/>
                    <a:pt x="2693" y="147"/>
                  </a:cubicBezTo>
                  <a:cubicBezTo>
                    <a:pt x="2697" y="146"/>
                    <a:pt x="2696" y="141"/>
                    <a:pt x="2697" y="138"/>
                  </a:cubicBezTo>
                  <a:cubicBezTo>
                    <a:pt x="2705" y="138"/>
                    <a:pt x="2705" y="138"/>
                    <a:pt x="2705" y="138"/>
                  </a:cubicBezTo>
                  <a:cubicBezTo>
                    <a:pt x="2707" y="135"/>
                    <a:pt x="2706" y="130"/>
                    <a:pt x="2711" y="130"/>
                  </a:cubicBezTo>
                  <a:cubicBezTo>
                    <a:pt x="2715" y="131"/>
                    <a:pt x="2713" y="137"/>
                    <a:pt x="2718" y="137"/>
                  </a:cubicBezTo>
                  <a:cubicBezTo>
                    <a:pt x="2727" y="133"/>
                    <a:pt x="2733" y="128"/>
                    <a:pt x="2733" y="116"/>
                  </a:cubicBezTo>
                  <a:cubicBezTo>
                    <a:pt x="2731" y="115"/>
                    <a:pt x="2728" y="114"/>
                    <a:pt x="2726" y="114"/>
                  </a:cubicBezTo>
                  <a:moveTo>
                    <a:pt x="397" y="107"/>
                  </a:moveTo>
                  <a:cubicBezTo>
                    <a:pt x="395" y="107"/>
                    <a:pt x="393" y="108"/>
                    <a:pt x="392" y="111"/>
                  </a:cubicBezTo>
                  <a:cubicBezTo>
                    <a:pt x="391" y="115"/>
                    <a:pt x="402" y="121"/>
                    <a:pt x="409" y="122"/>
                  </a:cubicBezTo>
                  <a:cubicBezTo>
                    <a:pt x="413" y="115"/>
                    <a:pt x="403" y="107"/>
                    <a:pt x="397" y="107"/>
                  </a:cubicBezTo>
                  <a:moveTo>
                    <a:pt x="3692" y="107"/>
                  </a:moveTo>
                  <a:cubicBezTo>
                    <a:pt x="3699" y="115"/>
                    <a:pt x="3714" y="122"/>
                    <a:pt x="3727" y="123"/>
                  </a:cubicBezTo>
                  <a:cubicBezTo>
                    <a:pt x="3719" y="115"/>
                    <a:pt x="3705" y="107"/>
                    <a:pt x="3692" y="107"/>
                  </a:cubicBezTo>
                  <a:moveTo>
                    <a:pt x="2777" y="102"/>
                  </a:moveTo>
                  <a:cubicBezTo>
                    <a:pt x="2769" y="102"/>
                    <a:pt x="2760" y="105"/>
                    <a:pt x="2756" y="109"/>
                  </a:cubicBezTo>
                  <a:cubicBezTo>
                    <a:pt x="2754" y="106"/>
                    <a:pt x="2750" y="104"/>
                    <a:pt x="2745" y="104"/>
                  </a:cubicBezTo>
                  <a:cubicBezTo>
                    <a:pt x="2742" y="104"/>
                    <a:pt x="2738" y="106"/>
                    <a:pt x="2738" y="111"/>
                  </a:cubicBezTo>
                  <a:cubicBezTo>
                    <a:pt x="2740" y="112"/>
                    <a:pt x="2743" y="113"/>
                    <a:pt x="2747" y="113"/>
                  </a:cubicBezTo>
                  <a:cubicBezTo>
                    <a:pt x="2750" y="113"/>
                    <a:pt x="2754" y="112"/>
                    <a:pt x="2756" y="111"/>
                  </a:cubicBezTo>
                  <a:cubicBezTo>
                    <a:pt x="2759" y="115"/>
                    <a:pt x="2767" y="117"/>
                    <a:pt x="2775" y="117"/>
                  </a:cubicBezTo>
                  <a:cubicBezTo>
                    <a:pt x="2782" y="117"/>
                    <a:pt x="2789" y="114"/>
                    <a:pt x="2788" y="109"/>
                  </a:cubicBezTo>
                  <a:cubicBezTo>
                    <a:pt x="2788" y="104"/>
                    <a:pt x="2783" y="102"/>
                    <a:pt x="2777" y="102"/>
                  </a:cubicBezTo>
                  <a:moveTo>
                    <a:pt x="2781" y="88"/>
                  </a:moveTo>
                  <a:cubicBezTo>
                    <a:pt x="2772" y="88"/>
                    <a:pt x="2763" y="91"/>
                    <a:pt x="2760" y="97"/>
                  </a:cubicBezTo>
                  <a:cubicBezTo>
                    <a:pt x="2761" y="98"/>
                    <a:pt x="2763" y="99"/>
                    <a:pt x="2766" y="99"/>
                  </a:cubicBezTo>
                  <a:cubicBezTo>
                    <a:pt x="2768" y="99"/>
                    <a:pt x="2770" y="99"/>
                    <a:pt x="2771" y="98"/>
                  </a:cubicBezTo>
                  <a:cubicBezTo>
                    <a:pt x="2773" y="98"/>
                    <a:pt x="2775" y="98"/>
                    <a:pt x="2777" y="98"/>
                  </a:cubicBezTo>
                  <a:cubicBezTo>
                    <a:pt x="2781" y="98"/>
                    <a:pt x="2784" y="99"/>
                    <a:pt x="2786" y="102"/>
                  </a:cubicBezTo>
                  <a:cubicBezTo>
                    <a:pt x="2786" y="102"/>
                    <a:pt x="2787" y="102"/>
                    <a:pt x="2787" y="102"/>
                  </a:cubicBezTo>
                  <a:cubicBezTo>
                    <a:pt x="2794" y="102"/>
                    <a:pt x="2798" y="100"/>
                    <a:pt x="2797" y="94"/>
                  </a:cubicBezTo>
                  <a:cubicBezTo>
                    <a:pt x="2794" y="90"/>
                    <a:pt x="2788" y="88"/>
                    <a:pt x="2781" y="88"/>
                  </a:cubicBezTo>
                  <a:moveTo>
                    <a:pt x="2910" y="87"/>
                  </a:moveTo>
                  <a:cubicBezTo>
                    <a:pt x="2906" y="87"/>
                    <a:pt x="2904" y="89"/>
                    <a:pt x="2903" y="96"/>
                  </a:cubicBezTo>
                  <a:cubicBezTo>
                    <a:pt x="2906" y="98"/>
                    <a:pt x="2912" y="98"/>
                    <a:pt x="2916" y="99"/>
                  </a:cubicBezTo>
                  <a:cubicBezTo>
                    <a:pt x="2914" y="102"/>
                    <a:pt x="2908" y="101"/>
                    <a:pt x="2908" y="105"/>
                  </a:cubicBezTo>
                  <a:cubicBezTo>
                    <a:pt x="2910" y="110"/>
                    <a:pt x="2915" y="111"/>
                    <a:pt x="2921" y="111"/>
                  </a:cubicBezTo>
                  <a:cubicBezTo>
                    <a:pt x="2930" y="111"/>
                    <a:pt x="2940" y="108"/>
                    <a:pt x="2946" y="106"/>
                  </a:cubicBezTo>
                  <a:cubicBezTo>
                    <a:pt x="2943" y="100"/>
                    <a:pt x="2935" y="98"/>
                    <a:pt x="2937" y="90"/>
                  </a:cubicBezTo>
                  <a:cubicBezTo>
                    <a:pt x="2935" y="91"/>
                    <a:pt x="2933" y="91"/>
                    <a:pt x="2931" y="91"/>
                  </a:cubicBezTo>
                  <a:cubicBezTo>
                    <a:pt x="2927" y="91"/>
                    <a:pt x="2923" y="90"/>
                    <a:pt x="2920" y="89"/>
                  </a:cubicBezTo>
                  <a:cubicBezTo>
                    <a:pt x="2916" y="88"/>
                    <a:pt x="2913" y="87"/>
                    <a:pt x="2910" y="87"/>
                  </a:cubicBezTo>
                  <a:moveTo>
                    <a:pt x="436" y="116"/>
                  </a:moveTo>
                  <a:cubicBezTo>
                    <a:pt x="436" y="111"/>
                    <a:pt x="442" y="109"/>
                    <a:pt x="448" y="109"/>
                  </a:cubicBezTo>
                  <a:cubicBezTo>
                    <a:pt x="452" y="109"/>
                    <a:pt x="457" y="110"/>
                    <a:pt x="459" y="112"/>
                  </a:cubicBezTo>
                  <a:cubicBezTo>
                    <a:pt x="458" y="116"/>
                    <a:pt x="454" y="116"/>
                    <a:pt x="450" y="116"/>
                  </a:cubicBezTo>
                  <a:cubicBezTo>
                    <a:pt x="448" y="116"/>
                    <a:pt x="446" y="116"/>
                    <a:pt x="444" y="116"/>
                  </a:cubicBezTo>
                  <a:cubicBezTo>
                    <a:pt x="443" y="116"/>
                    <a:pt x="441" y="116"/>
                    <a:pt x="439" y="116"/>
                  </a:cubicBezTo>
                  <a:cubicBezTo>
                    <a:pt x="438" y="116"/>
                    <a:pt x="437" y="116"/>
                    <a:pt x="436" y="116"/>
                  </a:cubicBezTo>
                  <a:moveTo>
                    <a:pt x="455" y="85"/>
                  </a:moveTo>
                  <a:cubicBezTo>
                    <a:pt x="455" y="85"/>
                    <a:pt x="454" y="85"/>
                    <a:pt x="454" y="85"/>
                  </a:cubicBezTo>
                  <a:cubicBezTo>
                    <a:pt x="445" y="85"/>
                    <a:pt x="445" y="93"/>
                    <a:pt x="450" y="101"/>
                  </a:cubicBezTo>
                  <a:cubicBezTo>
                    <a:pt x="443" y="101"/>
                    <a:pt x="443" y="101"/>
                    <a:pt x="443" y="101"/>
                  </a:cubicBezTo>
                  <a:cubicBezTo>
                    <a:pt x="441" y="99"/>
                    <a:pt x="441" y="94"/>
                    <a:pt x="439" y="91"/>
                  </a:cubicBezTo>
                  <a:cubicBezTo>
                    <a:pt x="438" y="91"/>
                    <a:pt x="438" y="91"/>
                    <a:pt x="437" y="91"/>
                  </a:cubicBezTo>
                  <a:cubicBezTo>
                    <a:pt x="436" y="91"/>
                    <a:pt x="435" y="91"/>
                    <a:pt x="434" y="91"/>
                  </a:cubicBezTo>
                  <a:cubicBezTo>
                    <a:pt x="433" y="92"/>
                    <a:pt x="432" y="92"/>
                    <a:pt x="430" y="92"/>
                  </a:cubicBezTo>
                  <a:cubicBezTo>
                    <a:pt x="430" y="92"/>
                    <a:pt x="430" y="92"/>
                    <a:pt x="430" y="92"/>
                  </a:cubicBezTo>
                  <a:cubicBezTo>
                    <a:pt x="428" y="94"/>
                    <a:pt x="430" y="99"/>
                    <a:pt x="427" y="99"/>
                  </a:cubicBezTo>
                  <a:cubicBezTo>
                    <a:pt x="423" y="99"/>
                    <a:pt x="420" y="99"/>
                    <a:pt x="420" y="96"/>
                  </a:cubicBezTo>
                  <a:cubicBezTo>
                    <a:pt x="421" y="93"/>
                    <a:pt x="427" y="93"/>
                    <a:pt x="428" y="90"/>
                  </a:cubicBezTo>
                  <a:cubicBezTo>
                    <a:pt x="425" y="89"/>
                    <a:pt x="420" y="88"/>
                    <a:pt x="416" y="88"/>
                  </a:cubicBezTo>
                  <a:cubicBezTo>
                    <a:pt x="406" y="88"/>
                    <a:pt x="396" y="92"/>
                    <a:pt x="398" y="100"/>
                  </a:cubicBezTo>
                  <a:cubicBezTo>
                    <a:pt x="400" y="103"/>
                    <a:pt x="406" y="102"/>
                    <a:pt x="408" y="105"/>
                  </a:cubicBezTo>
                  <a:cubicBezTo>
                    <a:pt x="409" y="114"/>
                    <a:pt x="416" y="118"/>
                    <a:pt x="426" y="118"/>
                  </a:cubicBezTo>
                  <a:cubicBezTo>
                    <a:pt x="428" y="118"/>
                    <a:pt x="430" y="118"/>
                    <a:pt x="432" y="118"/>
                  </a:cubicBezTo>
                  <a:cubicBezTo>
                    <a:pt x="428" y="120"/>
                    <a:pt x="429" y="125"/>
                    <a:pt x="432" y="127"/>
                  </a:cubicBezTo>
                  <a:cubicBezTo>
                    <a:pt x="433" y="127"/>
                    <a:pt x="433" y="127"/>
                    <a:pt x="433" y="127"/>
                  </a:cubicBezTo>
                  <a:cubicBezTo>
                    <a:pt x="434" y="127"/>
                    <a:pt x="435" y="127"/>
                    <a:pt x="436" y="127"/>
                  </a:cubicBezTo>
                  <a:cubicBezTo>
                    <a:pt x="437" y="126"/>
                    <a:pt x="437" y="126"/>
                    <a:pt x="438" y="126"/>
                  </a:cubicBezTo>
                  <a:cubicBezTo>
                    <a:pt x="439" y="126"/>
                    <a:pt x="439" y="126"/>
                    <a:pt x="440" y="126"/>
                  </a:cubicBezTo>
                  <a:cubicBezTo>
                    <a:pt x="440" y="129"/>
                    <a:pt x="436" y="130"/>
                    <a:pt x="439" y="132"/>
                  </a:cubicBezTo>
                  <a:cubicBezTo>
                    <a:pt x="446" y="136"/>
                    <a:pt x="446" y="149"/>
                    <a:pt x="455" y="149"/>
                  </a:cubicBezTo>
                  <a:cubicBezTo>
                    <a:pt x="455" y="149"/>
                    <a:pt x="455" y="149"/>
                    <a:pt x="455" y="149"/>
                  </a:cubicBezTo>
                  <a:cubicBezTo>
                    <a:pt x="465" y="148"/>
                    <a:pt x="465" y="132"/>
                    <a:pt x="477" y="130"/>
                  </a:cubicBezTo>
                  <a:cubicBezTo>
                    <a:pt x="476" y="119"/>
                    <a:pt x="483" y="115"/>
                    <a:pt x="491" y="111"/>
                  </a:cubicBezTo>
                  <a:cubicBezTo>
                    <a:pt x="498" y="114"/>
                    <a:pt x="499" y="121"/>
                    <a:pt x="503" y="126"/>
                  </a:cubicBezTo>
                  <a:cubicBezTo>
                    <a:pt x="503" y="130"/>
                    <a:pt x="497" y="129"/>
                    <a:pt x="499" y="135"/>
                  </a:cubicBezTo>
                  <a:cubicBezTo>
                    <a:pt x="500" y="135"/>
                    <a:pt x="501" y="136"/>
                    <a:pt x="502" y="136"/>
                  </a:cubicBezTo>
                  <a:cubicBezTo>
                    <a:pt x="506" y="136"/>
                    <a:pt x="509" y="133"/>
                    <a:pt x="512" y="133"/>
                  </a:cubicBezTo>
                  <a:cubicBezTo>
                    <a:pt x="516" y="133"/>
                    <a:pt x="514" y="138"/>
                    <a:pt x="518" y="138"/>
                  </a:cubicBezTo>
                  <a:cubicBezTo>
                    <a:pt x="518" y="138"/>
                    <a:pt x="518" y="138"/>
                    <a:pt x="519" y="138"/>
                  </a:cubicBezTo>
                  <a:cubicBezTo>
                    <a:pt x="525" y="134"/>
                    <a:pt x="535" y="132"/>
                    <a:pt x="540" y="125"/>
                  </a:cubicBezTo>
                  <a:cubicBezTo>
                    <a:pt x="524" y="120"/>
                    <a:pt x="517" y="108"/>
                    <a:pt x="496" y="107"/>
                  </a:cubicBezTo>
                  <a:cubicBezTo>
                    <a:pt x="495" y="106"/>
                    <a:pt x="493" y="105"/>
                    <a:pt x="492" y="102"/>
                  </a:cubicBezTo>
                  <a:cubicBezTo>
                    <a:pt x="491" y="102"/>
                    <a:pt x="490" y="102"/>
                    <a:pt x="489" y="102"/>
                  </a:cubicBezTo>
                  <a:cubicBezTo>
                    <a:pt x="482" y="102"/>
                    <a:pt x="475" y="98"/>
                    <a:pt x="470" y="94"/>
                  </a:cubicBezTo>
                  <a:cubicBezTo>
                    <a:pt x="464" y="89"/>
                    <a:pt x="459" y="85"/>
                    <a:pt x="455" y="85"/>
                  </a:cubicBezTo>
                  <a:moveTo>
                    <a:pt x="804" y="81"/>
                  </a:moveTo>
                  <a:cubicBezTo>
                    <a:pt x="800" y="81"/>
                    <a:pt x="796" y="83"/>
                    <a:pt x="796" y="87"/>
                  </a:cubicBezTo>
                  <a:cubicBezTo>
                    <a:pt x="797" y="89"/>
                    <a:pt x="801" y="90"/>
                    <a:pt x="805" y="90"/>
                  </a:cubicBezTo>
                  <a:cubicBezTo>
                    <a:pt x="809" y="90"/>
                    <a:pt x="812" y="89"/>
                    <a:pt x="812" y="86"/>
                  </a:cubicBezTo>
                  <a:cubicBezTo>
                    <a:pt x="812" y="83"/>
                    <a:pt x="808" y="81"/>
                    <a:pt x="804" y="81"/>
                  </a:cubicBezTo>
                  <a:moveTo>
                    <a:pt x="888" y="80"/>
                  </a:moveTo>
                  <a:cubicBezTo>
                    <a:pt x="882" y="80"/>
                    <a:pt x="876" y="82"/>
                    <a:pt x="875" y="87"/>
                  </a:cubicBezTo>
                  <a:cubicBezTo>
                    <a:pt x="877" y="89"/>
                    <a:pt x="880" y="89"/>
                    <a:pt x="883" y="89"/>
                  </a:cubicBezTo>
                  <a:cubicBezTo>
                    <a:pt x="888" y="89"/>
                    <a:pt x="894" y="88"/>
                    <a:pt x="896" y="86"/>
                  </a:cubicBezTo>
                  <a:cubicBezTo>
                    <a:pt x="896" y="81"/>
                    <a:pt x="896" y="81"/>
                    <a:pt x="896" y="81"/>
                  </a:cubicBezTo>
                  <a:cubicBezTo>
                    <a:pt x="894" y="80"/>
                    <a:pt x="891" y="80"/>
                    <a:pt x="888" y="80"/>
                  </a:cubicBezTo>
                  <a:moveTo>
                    <a:pt x="1219" y="79"/>
                  </a:moveTo>
                  <a:cubicBezTo>
                    <a:pt x="1215" y="79"/>
                    <a:pt x="1212" y="80"/>
                    <a:pt x="1210" y="81"/>
                  </a:cubicBezTo>
                  <a:cubicBezTo>
                    <a:pt x="1211" y="89"/>
                    <a:pt x="1224" y="92"/>
                    <a:pt x="1235" y="92"/>
                  </a:cubicBezTo>
                  <a:cubicBezTo>
                    <a:pt x="1236" y="92"/>
                    <a:pt x="1236" y="92"/>
                    <a:pt x="1237" y="92"/>
                  </a:cubicBezTo>
                  <a:cubicBezTo>
                    <a:pt x="1237" y="84"/>
                    <a:pt x="1237" y="84"/>
                    <a:pt x="1237" y="84"/>
                  </a:cubicBezTo>
                  <a:cubicBezTo>
                    <a:pt x="1233" y="81"/>
                    <a:pt x="1225" y="79"/>
                    <a:pt x="1219" y="79"/>
                  </a:cubicBezTo>
                  <a:moveTo>
                    <a:pt x="2851" y="77"/>
                  </a:moveTo>
                  <a:cubicBezTo>
                    <a:pt x="2844" y="77"/>
                    <a:pt x="2837" y="79"/>
                    <a:pt x="2833" y="82"/>
                  </a:cubicBezTo>
                  <a:cubicBezTo>
                    <a:pt x="2832" y="90"/>
                    <a:pt x="2844" y="88"/>
                    <a:pt x="2849" y="91"/>
                  </a:cubicBezTo>
                  <a:cubicBezTo>
                    <a:pt x="2848" y="94"/>
                    <a:pt x="2841" y="93"/>
                    <a:pt x="2840" y="98"/>
                  </a:cubicBezTo>
                  <a:cubicBezTo>
                    <a:pt x="2842" y="100"/>
                    <a:pt x="2844" y="101"/>
                    <a:pt x="2846" y="101"/>
                  </a:cubicBezTo>
                  <a:cubicBezTo>
                    <a:pt x="2850" y="101"/>
                    <a:pt x="2855" y="99"/>
                    <a:pt x="2858" y="98"/>
                  </a:cubicBezTo>
                  <a:cubicBezTo>
                    <a:pt x="2860" y="97"/>
                    <a:pt x="2862" y="97"/>
                    <a:pt x="2864" y="97"/>
                  </a:cubicBezTo>
                  <a:cubicBezTo>
                    <a:pt x="2875" y="97"/>
                    <a:pt x="2880" y="101"/>
                    <a:pt x="2886" y="108"/>
                  </a:cubicBezTo>
                  <a:cubicBezTo>
                    <a:pt x="2886" y="108"/>
                    <a:pt x="2887" y="108"/>
                    <a:pt x="2887" y="108"/>
                  </a:cubicBezTo>
                  <a:cubicBezTo>
                    <a:pt x="2893" y="108"/>
                    <a:pt x="2897" y="107"/>
                    <a:pt x="2901" y="106"/>
                  </a:cubicBezTo>
                  <a:cubicBezTo>
                    <a:pt x="2896" y="95"/>
                    <a:pt x="2886" y="84"/>
                    <a:pt x="2871" y="84"/>
                  </a:cubicBezTo>
                  <a:cubicBezTo>
                    <a:pt x="2869" y="84"/>
                    <a:pt x="2868" y="85"/>
                    <a:pt x="2867" y="85"/>
                  </a:cubicBezTo>
                  <a:cubicBezTo>
                    <a:pt x="2865" y="79"/>
                    <a:pt x="2858" y="77"/>
                    <a:pt x="2851" y="77"/>
                  </a:cubicBezTo>
                  <a:moveTo>
                    <a:pt x="825" y="76"/>
                  </a:moveTo>
                  <a:cubicBezTo>
                    <a:pt x="820" y="76"/>
                    <a:pt x="815" y="79"/>
                    <a:pt x="818" y="84"/>
                  </a:cubicBezTo>
                  <a:cubicBezTo>
                    <a:pt x="818" y="85"/>
                    <a:pt x="821" y="86"/>
                    <a:pt x="823" y="86"/>
                  </a:cubicBezTo>
                  <a:cubicBezTo>
                    <a:pt x="825" y="86"/>
                    <a:pt x="827" y="85"/>
                    <a:pt x="829" y="85"/>
                  </a:cubicBezTo>
                  <a:cubicBezTo>
                    <a:pt x="832" y="79"/>
                    <a:pt x="829" y="76"/>
                    <a:pt x="825" y="76"/>
                  </a:cubicBezTo>
                  <a:moveTo>
                    <a:pt x="490" y="68"/>
                  </a:moveTo>
                  <a:cubicBezTo>
                    <a:pt x="483" y="73"/>
                    <a:pt x="475" y="78"/>
                    <a:pt x="472" y="86"/>
                  </a:cubicBezTo>
                  <a:cubicBezTo>
                    <a:pt x="476" y="89"/>
                    <a:pt x="482" y="90"/>
                    <a:pt x="487" y="90"/>
                  </a:cubicBezTo>
                  <a:cubicBezTo>
                    <a:pt x="488" y="90"/>
                    <a:pt x="489" y="90"/>
                    <a:pt x="489" y="90"/>
                  </a:cubicBezTo>
                  <a:cubicBezTo>
                    <a:pt x="490" y="90"/>
                    <a:pt x="491" y="90"/>
                    <a:pt x="492" y="90"/>
                  </a:cubicBezTo>
                  <a:cubicBezTo>
                    <a:pt x="495" y="90"/>
                    <a:pt x="499" y="90"/>
                    <a:pt x="502" y="91"/>
                  </a:cubicBezTo>
                  <a:cubicBezTo>
                    <a:pt x="502" y="95"/>
                    <a:pt x="496" y="93"/>
                    <a:pt x="493" y="95"/>
                  </a:cubicBezTo>
                  <a:cubicBezTo>
                    <a:pt x="496" y="101"/>
                    <a:pt x="511" y="102"/>
                    <a:pt x="522" y="102"/>
                  </a:cubicBezTo>
                  <a:cubicBezTo>
                    <a:pt x="529" y="102"/>
                    <a:pt x="539" y="103"/>
                    <a:pt x="546" y="103"/>
                  </a:cubicBezTo>
                  <a:cubicBezTo>
                    <a:pt x="547" y="103"/>
                    <a:pt x="549" y="103"/>
                    <a:pt x="550" y="103"/>
                  </a:cubicBezTo>
                  <a:cubicBezTo>
                    <a:pt x="561" y="102"/>
                    <a:pt x="567" y="91"/>
                    <a:pt x="567" y="82"/>
                  </a:cubicBezTo>
                  <a:cubicBezTo>
                    <a:pt x="557" y="81"/>
                    <a:pt x="547" y="76"/>
                    <a:pt x="538" y="76"/>
                  </a:cubicBezTo>
                  <a:cubicBezTo>
                    <a:pt x="534" y="76"/>
                    <a:pt x="530" y="77"/>
                    <a:pt x="527" y="80"/>
                  </a:cubicBezTo>
                  <a:cubicBezTo>
                    <a:pt x="524" y="79"/>
                    <a:pt x="526" y="73"/>
                    <a:pt x="524" y="71"/>
                  </a:cubicBezTo>
                  <a:cubicBezTo>
                    <a:pt x="523" y="71"/>
                    <a:pt x="522" y="70"/>
                    <a:pt x="522" y="70"/>
                  </a:cubicBezTo>
                  <a:cubicBezTo>
                    <a:pt x="515" y="70"/>
                    <a:pt x="515" y="76"/>
                    <a:pt x="512" y="79"/>
                  </a:cubicBezTo>
                  <a:cubicBezTo>
                    <a:pt x="501" y="78"/>
                    <a:pt x="497" y="71"/>
                    <a:pt x="490" y="68"/>
                  </a:cubicBezTo>
                  <a:moveTo>
                    <a:pt x="752" y="66"/>
                  </a:moveTo>
                  <a:cubicBezTo>
                    <a:pt x="743" y="66"/>
                    <a:pt x="735" y="70"/>
                    <a:pt x="732" y="77"/>
                  </a:cubicBezTo>
                  <a:cubicBezTo>
                    <a:pt x="735" y="80"/>
                    <a:pt x="739" y="81"/>
                    <a:pt x="743" y="81"/>
                  </a:cubicBezTo>
                  <a:cubicBezTo>
                    <a:pt x="752" y="81"/>
                    <a:pt x="761" y="76"/>
                    <a:pt x="761" y="68"/>
                  </a:cubicBezTo>
                  <a:cubicBezTo>
                    <a:pt x="758" y="67"/>
                    <a:pt x="755" y="66"/>
                    <a:pt x="752" y="66"/>
                  </a:cubicBezTo>
                  <a:moveTo>
                    <a:pt x="796" y="65"/>
                  </a:moveTo>
                  <a:cubicBezTo>
                    <a:pt x="792" y="65"/>
                    <a:pt x="787" y="67"/>
                    <a:pt x="783" y="68"/>
                  </a:cubicBezTo>
                  <a:cubicBezTo>
                    <a:pt x="778" y="70"/>
                    <a:pt x="773" y="72"/>
                    <a:pt x="768" y="72"/>
                  </a:cubicBezTo>
                  <a:cubicBezTo>
                    <a:pt x="767" y="72"/>
                    <a:pt x="766" y="72"/>
                    <a:pt x="766" y="72"/>
                  </a:cubicBezTo>
                  <a:cubicBezTo>
                    <a:pt x="764" y="75"/>
                    <a:pt x="762" y="76"/>
                    <a:pt x="762" y="81"/>
                  </a:cubicBezTo>
                  <a:cubicBezTo>
                    <a:pt x="765" y="84"/>
                    <a:pt x="768" y="86"/>
                    <a:pt x="771" y="86"/>
                  </a:cubicBezTo>
                  <a:cubicBezTo>
                    <a:pt x="776" y="86"/>
                    <a:pt x="780" y="82"/>
                    <a:pt x="786" y="81"/>
                  </a:cubicBezTo>
                  <a:cubicBezTo>
                    <a:pt x="789" y="80"/>
                    <a:pt x="794" y="81"/>
                    <a:pt x="796" y="80"/>
                  </a:cubicBezTo>
                  <a:cubicBezTo>
                    <a:pt x="801" y="78"/>
                    <a:pt x="804" y="71"/>
                    <a:pt x="803" y="68"/>
                  </a:cubicBezTo>
                  <a:cubicBezTo>
                    <a:pt x="801" y="66"/>
                    <a:pt x="798" y="65"/>
                    <a:pt x="796" y="65"/>
                  </a:cubicBezTo>
                  <a:moveTo>
                    <a:pt x="1237" y="62"/>
                  </a:moveTo>
                  <a:cubicBezTo>
                    <a:pt x="1228" y="64"/>
                    <a:pt x="1220" y="66"/>
                    <a:pt x="1218" y="73"/>
                  </a:cubicBezTo>
                  <a:cubicBezTo>
                    <a:pt x="1225" y="75"/>
                    <a:pt x="1230" y="79"/>
                    <a:pt x="1237" y="80"/>
                  </a:cubicBezTo>
                  <a:cubicBezTo>
                    <a:pt x="1237" y="62"/>
                    <a:pt x="1237" y="62"/>
                    <a:pt x="1237" y="62"/>
                  </a:cubicBezTo>
                  <a:moveTo>
                    <a:pt x="850" y="61"/>
                  </a:moveTo>
                  <a:cubicBezTo>
                    <a:pt x="848" y="61"/>
                    <a:pt x="845" y="62"/>
                    <a:pt x="843" y="62"/>
                  </a:cubicBezTo>
                  <a:cubicBezTo>
                    <a:pt x="843" y="68"/>
                    <a:pt x="850" y="72"/>
                    <a:pt x="856" y="72"/>
                  </a:cubicBezTo>
                  <a:cubicBezTo>
                    <a:pt x="859" y="72"/>
                    <a:pt x="862" y="71"/>
                    <a:pt x="863" y="68"/>
                  </a:cubicBezTo>
                  <a:cubicBezTo>
                    <a:pt x="861" y="64"/>
                    <a:pt x="856" y="61"/>
                    <a:pt x="850" y="61"/>
                  </a:cubicBezTo>
                  <a:moveTo>
                    <a:pt x="1205" y="54"/>
                  </a:moveTo>
                  <a:cubicBezTo>
                    <a:pt x="1200" y="54"/>
                    <a:pt x="1195" y="58"/>
                    <a:pt x="1199" y="63"/>
                  </a:cubicBezTo>
                  <a:cubicBezTo>
                    <a:pt x="1201" y="63"/>
                    <a:pt x="1203" y="64"/>
                    <a:pt x="1205" y="64"/>
                  </a:cubicBezTo>
                  <a:cubicBezTo>
                    <a:pt x="1209" y="64"/>
                    <a:pt x="1212" y="63"/>
                    <a:pt x="1213" y="60"/>
                  </a:cubicBezTo>
                  <a:cubicBezTo>
                    <a:pt x="1213" y="56"/>
                    <a:pt x="1209" y="54"/>
                    <a:pt x="1205" y="54"/>
                  </a:cubicBezTo>
                  <a:moveTo>
                    <a:pt x="941" y="54"/>
                  </a:moveTo>
                  <a:cubicBezTo>
                    <a:pt x="935" y="54"/>
                    <a:pt x="926" y="57"/>
                    <a:pt x="921" y="59"/>
                  </a:cubicBezTo>
                  <a:cubicBezTo>
                    <a:pt x="919" y="61"/>
                    <a:pt x="922" y="63"/>
                    <a:pt x="920" y="65"/>
                  </a:cubicBezTo>
                  <a:cubicBezTo>
                    <a:pt x="916" y="67"/>
                    <a:pt x="913" y="67"/>
                    <a:pt x="910" y="67"/>
                  </a:cubicBezTo>
                  <a:cubicBezTo>
                    <a:pt x="908" y="67"/>
                    <a:pt x="907" y="67"/>
                    <a:pt x="905" y="67"/>
                  </a:cubicBezTo>
                  <a:cubicBezTo>
                    <a:pt x="903" y="67"/>
                    <a:pt x="901" y="66"/>
                    <a:pt x="899" y="66"/>
                  </a:cubicBezTo>
                  <a:cubicBezTo>
                    <a:pt x="896" y="66"/>
                    <a:pt x="894" y="67"/>
                    <a:pt x="891" y="68"/>
                  </a:cubicBezTo>
                  <a:cubicBezTo>
                    <a:pt x="891" y="76"/>
                    <a:pt x="895" y="79"/>
                    <a:pt x="901" y="79"/>
                  </a:cubicBezTo>
                  <a:cubicBezTo>
                    <a:pt x="909" y="79"/>
                    <a:pt x="920" y="73"/>
                    <a:pt x="925" y="70"/>
                  </a:cubicBezTo>
                  <a:cubicBezTo>
                    <a:pt x="927" y="71"/>
                    <a:pt x="930" y="71"/>
                    <a:pt x="932" y="71"/>
                  </a:cubicBezTo>
                  <a:cubicBezTo>
                    <a:pt x="938" y="71"/>
                    <a:pt x="944" y="67"/>
                    <a:pt x="952" y="66"/>
                  </a:cubicBezTo>
                  <a:cubicBezTo>
                    <a:pt x="953" y="57"/>
                    <a:pt x="948" y="54"/>
                    <a:pt x="941" y="54"/>
                  </a:cubicBezTo>
                  <a:moveTo>
                    <a:pt x="882" y="47"/>
                  </a:moveTo>
                  <a:cubicBezTo>
                    <a:pt x="872" y="47"/>
                    <a:pt x="860" y="52"/>
                    <a:pt x="860" y="61"/>
                  </a:cubicBezTo>
                  <a:cubicBezTo>
                    <a:pt x="864" y="67"/>
                    <a:pt x="872" y="68"/>
                    <a:pt x="875" y="74"/>
                  </a:cubicBezTo>
                  <a:cubicBezTo>
                    <a:pt x="864" y="76"/>
                    <a:pt x="852" y="76"/>
                    <a:pt x="848" y="84"/>
                  </a:cubicBezTo>
                  <a:cubicBezTo>
                    <a:pt x="850" y="86"/>
                    <a:pt x="852" y="86"/>
                    <a:pt x="854" y="86"/>
                  </a:cubicBezTo>
                  <a:cubicBezTo>
                    <a:pt x="856" y="86"/>
                    <a:pt x="859" y="85"/>
                    <a:pt x="861" y="84"/>
                  </a:cubicBezTo>
                  <a:cubicBezTo>
                    <a:pt x="864" y="83"/>
                    <a:pt x="867" y="82"/>
                    <a:pt x="870" y="82"/>
                  </a:cubicBezTo>
                  <a:cubicBezTo>
                    <a:pt x="872" y="82"/>
                    <a:pt x="873" y="82"/>
                    <a:pt x="875" y="83"/>
                  </a:cubicBezTo>
                  <a:cubicBezTo>
                    <a:pt x="879" y="77"/>
                    <a:pt x="884" y="73"/>
                    <a:pt x="887" y="68"/>
                  </a:cubicBezTo>
                  <a:cubicBezTo>
                    <a:pt x="882" y="64"/>
                    <a:pt x="872" y="64"/>
                    <a:pt x="868" y="60"/>
                  </a:cubicBezTo>
                  <a:cubicBezTo>
                    <a:pt x="872" y="54"/>
                    <a:pt x="889" y="58"/>
                    <a:pt x="887" y="48"/>
                  </a:cubicBezTo>
                  <a:cubicBezTo>
                    <a:pt x="886" y="47"/>
                    <a:pt x="884" y="47"/>
                    <a:pt x="882" y="47"/>
                  </a:cubicBezTo>
                  <a:moveTo>
                    <a:pt x="929" y="45"/>
                  </a:moveTo>
                  <a:cubicBezTo>
                    <a:pt x="926" y="45"/>
                    <a:pt x="923" y="47"/>
                    <a:pt x="924" y="52"/>
                  </a:cubicBezTo>
                  <a:cubicBezTo>
                    <a:pt x="925" y="53"/>
                    <a:pt x="927" y="53"/>
                    <a:pt x="929" y="53"/>
                  </a:cubicBezTo>
                  <a:cubicBezTo>
                    <a:pt x="929" y="53"/>
                    <a:pt x="930" y="53"/>
                    <a:pt x="930" y="53"/>
                  </a:cubicBezTo>
                  <a:cubicBezTo>
                    <a:pt x="931" y="53"/>
                    <a:pt x="931" y="53"/>
                    <a:pt x="932" y="53"/>
                  </a:cubicBezTo>
                  <a:cubicBezTo>
                    <a:pt x="932" y="53"/>
                    <a:pt x="933" y="53"/>
                    <a:pt x="933" y="53"/>
                  </a:cubicBezTo>
                  <a:cubicBezTo>
                    <a:pt x="936" y="48"/>
                    <a:pt x="933" y="45"/>
                    <a:pt x="929" y="45"/>
                  </a:cubicBezTo>
                  <a:moveTo>
                    <a:pt x="2955" y="34"/>
                  </a:moveTo>
                  <a:cubicBezTo>
                    <a:pt x="2951" y="34"/>
                    <a:pt x="2948" y="35"/>
                    <a:pt x="2947" y="38"/>
                  </a:cubicBezTo>
                  <a:cubicBezTo>
                    <a:pt x="2947" y="42"/>
                    <a:pt x="2956" y="39"/>
                    <a:pt x="2956" y="44"/>
                  </a:cubicBezTo>
                  <a:cubicBezTo>
                    <a:pt x="2955" y="45"/>
                    <a:pt x="2954" y="45"/>
                    <a:pt x="2953" y="45"/>
                  </a:cubicBezTo>
                  <a:cubicBezTo>
                    <a:pt x="2952" y="45"/>
                    <a:pt x="2951" y="45"/>
                    <a:pt x="2950" y="44"/>
                  </a:cubicBezTo>
                  <a:cubicBezTo>
                    <a:pt x="2949" y="44"/>
                    <a:pt x="2949" y="44"/>
                    <a:pt x="2948" y="44"/>
                  </a:cubicBezTo>
                  <a:cubicBezTo>
                    <a:pt x="2947" y="44"/>
                    <a:pt x="2946" y="44"/>
                    <a:pt x="2946" y="45"/>
                  </a:cubicBezTo>
                  <a:cubicBezTo>
                    <a:pt x="2943" y="47"/>
                    <a:pt x="2948" y="51"/>
                    <a:pt x="2944" y="53"/>
                  </a:cubicBezTo>
                  <a:cubicBezTo>
                    <a:pt x="2943" y="53"/>
                    <a:pt x="2942" y="53"/>
                    <a:pt x="2940" y="53"/>
                  </a:cubicBezTo>
                  <a:cubicBezTo>
                    <a:pt x="2934" y="53"/>
                    <a:pt x="2930" y="54"/>
                    <a:pt x="2928" y="58"/>
                  </a:cubicBezTo>
                  <a:cubicBezTo>
                    <a:pt x="2927" y="62"/>
                    <a:pt x="2930" y="61"/>
                    <a:pt x="2930" y="64"/>
                  </a:cubicBezTo>
                  <a:cubicBezTo>
                    <a:pt x="2929" y="67"/>
                    <a:pt x="2924" y="66"/>
                    <a:pt x="2925" y="70"/>
                  </a:cubicBezTo>
                  <a:cubicBezTo>
                    <a:pt x="2927" y="76"/>
                    <a:pt x="2932" y="77"/>
                    <a:pt x="2938" y="77"/>
                  </a:cubicBezTo>
                  <a:cubicBezTo>
                    <a:pt x="2942" y="77"/>
                    <a:pt x="2945" y="77"/>
                    <a:pt x="2949" y="76"/>
                  </a:cubicBezTo>
                  <a:cubicBezTo>
                    <a:pt x="2953" y="76"/>
                    <a:pt x="2957" y="75"/>
                    <a:pt x="2960" y="75"/>
                  </a:cubicBezTo>
                  <a:cubicBezTo>
                    <a:pt x="2964" y="75"/>
                    <a:pt x="2968" y="76"/>
                    <a:pt x="2971" y="79"/>
                  </a:cubicBezTo>
                  <a:cubicBezTo>
                    <a:pt x="2970" y="82"/>
                    <a:pt x="2968" y="83"/>
                    <a:pt x="2965" y="83"/>
                  </a:cubicBezTo>
                  <a:cubicBezTo>
                    <a:pt x="2961" y="83"/>
                    <a:pt x="2956" y="81"/>
                    <a:pt x="2952" y="80"/>
                  </a:cubicBezTo>
                  <a:cubicBezTo>
                    <a:pt x="2951" y="81"/>
                    <a:pt x="2951" y="84"/>
                    <a:pt x="2949" y="85"/>
                  </a:cubicBezTo>
                  <a:cubicBezTo>
                    <a:pt x="2951" y="93"/>
                    <a:pt x="2964" y="99"/>
                    <a:pt x="2976" y="99"/>
                  </a:cubicBezTo>
                  <a:cubicBezTo>
                    <a:pt x="2981" y="99"/>
                    <a:pt x="2987" y="98"/>
                    <a:pt x="2991" y="96"/>
                  </a:cubicBezTo>
                  <a:cubicBezTo>
                    <a:pt x="2995" y="97"/>
                    <a:pt x="2996" y="101"/>
                    <a:pt x="3002" y="101"/>
                  </a:cubicBezTo>
                  <a:cubicBezTo>
                    <a:pt x="3010" y="98"/>
                    <a:pt x="2998" y="88"/>
                    <a:pt x="3007" y="85"/>
                  </a:cubicBezTo>
                  <a:cubicBezTo>
                    <a:pt x="3010" y="86"/>
                    <a:pt x="3009" y="90"/>
                    <a:pt x="3014" y="90"/>
                  </a:cubicBezTo>
                  <a:cubicBezTo>
                    <a:pt x="3021" y="87"/>
                    <a:pt x="3028" y="84"/>
                    <a:pt x="3029" y="76"/>
                  </a:cubicBezTo>
                  <a:cubicBezTo>
                    <a:pt x="3016" y="76"/>
                    <a:pt x="3019" y="63"/>
                    <a:pt x="3006" y="63"/>
                  </a:cubicBezTo>
                  <a:cubicBezTo>
                    <a:pt x="3004" y="63"/>
                    <a:pt x="3003" y="63"/>
                    <a:pt x="3001" y="63"/>
                  </a:cubicBezTo>
                  <a:cubicBezTo>
                    <a:pt x="2993" y="55"/>
                    <a:pt x="2978" y="53"/>
                    <a:pt x="2976" y="41"/>
                  </a:cubicBezTo>
                  <a:cubicBezTo>
                    <a:pt x="2971" y="39"/>
                    <a:pt x="2962" y="34"/>
                    <a:pt x="2955" y="34"/>
                  </a:cubicBezTo>
                  <a:moveTo>
                    <a:pt x="3075" y="120"/>
                  </a:moveTo>
                  <a:cubicBezTo>
                    <a:pt x="3073" y="120"/>
                    <a:pt x="3070" y="120"/>
                    <a:pt x="3069" y="119"/>
                  </a:cubicBezTo>
                  <a:cubicBezTo>
                    <a:pt x="3065" y="113"/>
                    <a:pt x="3071" y="111"/>
                    <a:pt x="3077" y="111"/>
                  </a:cubicBezTo>
                  <a:cubicBezTo>
                    <a:pt x="3082" y="111"/>
                    <a:pt x="3088" y="113"/>
                    <a:pt x="3087" y="118"/>
                  </a:cubicBezTo>
                  <a:cubicBezTo>
                    <a:pt x="3085" y="119"/>
                    <a:pt x="3080" y="120"/>
                    <a:pt x="3075" y="120"/>
                  </a:cubicBezTo>
                  <a:moveTo>
                    <a:pt x="3192" y="43"/>
                  </a:moveTo>
                  <a:cubicBezTo>
                    <a:pt x="3189" y="43"/>
                    <a:pt x="3186" y="42"/>
                    <a:pt x="3184" y="41"/>
                  </a:cubicBezTo>
                  <a:cubicBezTo>
                    <a:pt x="3191" y="36"/>
                    <a:pt x="3198" y="31"/>
                    <a:pt x="3208" y="31"/>
                  </a:cubicBezTo>
                  <a:cubicBezTo>
                    <a:pt x="3211" y="31"/>
                    <a:pt x="3215" y="32"/>
                    <a:pt x="3218" y="33"/>
                  </a:cubicBezTo>
                  <a:cubicBezTo>
                    <a:pt x="3213" y="37"/>
                    <a:pt x="3201" y="43"/>
                    <a:pt x="3192" y="43"/>
                  </a:cubicBezTo>
                  <a:moveTo>
                    <a:pt x="3137" y="10"/>
                  </a:moveTo>
                  <a:cubicBezTo>
                    <a:pt x="3133" y="12"/>
                    <a:pt x="3131" y="16"/>
                    <a:pt x="3126" y="17"/>
                  </a:cubicBezTo>
                  <a:cubicBezTo>
                    <a:pt x="3122" y="15"/>
                    <a:pt x="3118" y="14"/>
                    <a:pt x="3114" y="14"/>
                  </a:cubicBezTo>
                  <a:cubicBezTo>
                    <a:pt x="3104" y="14"/>
                    <a:pt x="3092" y="19"/>
                    <a:pt x="3081" y="19"/>
                  </a:cubicBezTo>
                  <a:cubicBezTo>
                    <a:pt x="3079" y="20"/>
                    <a:pt x="3080" y="25"/>
                    <a:pt x="3077" y="25"/>
                  </a:cubicBezTo>
                  <a:cubicBezTo>
                    <a:pt x="3071" y="23"/>
                    <a:pt x="3065" y="19"/>
                    <a:pt x="3058" y="19"/>
                  </a:cubicBezTo>
                  <a:cubicBezTo>
                    <a:pt x="3055" y="19"/>
                    <a:pt x="3053" y="20"/>
                    <a:pt x="3050" y="22"/>
                  </a:cubicBezTo>
                  <a:cubicBezTo>
                    <a:pt x="3045" y="19"/>
                    <a:pt x="3041" y="16"/>
                    <a:pt x="3033" y="16"/>
                  </a:cubicBezTo>
                  <a:cubicBezTo>
                    <a:pt x="3033" y="16"/>
                    <a:pt x="3032" y="16"/>
                    <a:pt x="3031" y="16"/>
                  </a:cubicBezTo>
                  <a:cubicBezTo>
                    <a:pt x="3028" y="21"/>
                    <a:pt x="3024" y="23"/>
                    <a:pt x="3020" y="23"/>
                  </a:cubicBezTo>
                  <a:cubicBezTo>
                    <a:pt x="3017" y="23"/>
                    <a:pt x="3015" y="22"/>
                    <a:pt x="3012" y="22"/>
                  </a:cubicBezTo>
                  <a:cubicBezTo>
                    <a:pt x="3010" y="22"/>
                    <a:pt x="3007" y="21"/>
                    <a:pt x="3004" y="21"/>
                  </a:cubicBezTo>
                  <a:cubicBezTo>
                    <a:pt x="3003" y="21"/>
                    <a:pt x="3001" y="21"/>
                    <a:pt x="3000" y="22"/>
                  </a:cubicBezTo>
                  <a:cubicBezTo>
                    <a:pt x="2996" y="22"/>
                    <a:pt x="2992" y="26"/>
                    <a:pt x="2989" y="26"/>
                  </a:cubicBezTo>
                  <a:cubicBezTo>
                    <a:pt x="2988" y="26"/>
                    <a:pt x="2987" y="26"/>
                    <a:pt x="2986" y="26"/>
                  </a:cubicBezTo>
                  <a:cubicBezTo>
                    <a:pt x="2985" y="26"/>
                    <a:pt x="2984" y="26"/>
                    <a:pt x="2983" y="26"/>
                  </a:cubicBezTo>
                  <a:cubicBezTo>
                    <a:pt x="2982" y="26"/>
                    <a:pt x="2980" y="26"/>
                    <a:pt x="2979" y="26"/>
                  </a:cubicBezTo>
                  <a:cubicBezTo>
                    <a:pt x="2977" y="26"/>
                    <a:pt x="2975" y="26"/>
                    <a:pt x="2974" y="29"/>
                  </a:cubicBezTo>
                  <a:cubicBezTo>
                    <a:pt x="2975" y="33"/>
                    <a:pt x="2979" y="34"/>
                    <a:pt x="2983" y="34"/>
                  </a:cubicBezTo>
                  <a:cubicBezTo>
                    <a:pt x="2985" y="34"/>
                    <a:pt x="2986" y="34"/>
                    <a:pt x="2987" y="34"/>
                  </a:cubicBezTo>
                  <a:cubicBezTo>
                    <a:pt x="2988" y="34"/>
                    <a:pt x="2989" y="34"/>
                    <a:pt x="2991" y="34"/>
                  </a:cubicBezTo>
                  <a:cubicBezTo>
                    <a:pt x="2993" y="34"/>
                    <a:pt x="2995" y="34"/>
                    <a:pt x="2997" y="35"/>
                  </a:cubicBezTo>
                  <a:cubicBezTo>
                    <a:pt x="2993" y="41"/>
                    <a:pt x="2998" y="47"/>
                    <a:pt x="3000" y="52"/>
                  </a:cubicBezTo>
                  <a:cubicBezTo>
                    <a:pt x="3003" y="55"/>
                    <a:pt x="3007" y="55"/>
                    <a:pt x="3010" y="55"/>
                  </a:cubicBezTo>
                  <a:cubicBezTo>
                    <a:pt x="3015" y="55"/>
                    <a:pt x="3020" y="53"/>
                    <a:pt x="3025" y="51"/>
                  </a:cubicBezTo>
                  <a:cubicBezTo>
                    <a:pt x="3029" y="48"/>
                    <a:pt x="3034" y="46"/>
                    <a:pt x="3038" y="46"/>
                  </a:cubicBezTo>
                  <a:cubicBezTo>
                    <a:pt x="3039" y="46"/>
                    <a:pt x="3041" y="46"/>
                    <a:pt x="3042" y="47"/>
                  </a:cubicBezTo>
                  <a:cubicBezTo>
                    <a:pt x="3035" y="49"/>
                    <a:pt x="3026" y="50"/>
                    <a:pt x="3026" y="60"/>
                  </a:cubicBezTo>
                  <a:cubicBezTo>
                    <a:pt x="3037" y="59"/>
                    <a:pt x="3046" y="54"/>
                    <a:pt x="3056" y="54"/>
                  </a:cubicBezTo>
                  <a:cubicBezTo>
                    <a:pt x="3059" y="54"/>
                    <a:pt x="3062" y="55"/>
                    <a:pt x="3065" y="56"/>
                  </a:cubicBezTo>
                  <a:cubicBezTo>
                    <a:pt x="3076" y="53"/>
                    <a:pt x="3090" y="52"/>
                    <a:pt x="3088" y="38"/>
                  </a:cubicBezTo>
                  <a:cubicBezTo>
                    <a:pt x="3090" y="37"/>
                    <a:pt x="3093" y="35"/>
                    <a:pt x="3095" y="35"/>
                  </a:cubicBezTo>
                  <a:cubicBezTo>
                    <a:pt x="3096" y="35"/>
                    <a:pt x="3097" y="36"/>
                    <a:pt x="3098" y="36"/>
                  </a:cubicBezTo>
                  <a:cubicBezTo>
                    <a:pt x="3099" y="40"/>
                    <a:pt x="3093" y="39"/>
                    <a:pt x="3094" y="44"/>
                  </a:cubicBezTo>
                  <a:cubicBezTo>
                    <a:pt x="3095" y="47"/>
                    <a:pt x="3102" y="46"/>
                    <a:pt x="3101" y="51"/>
                  </a:cubicBezTo>
                  <a:cubicBezTo>
                    <a:pt x="3091" y="57"/>
                    <a:pt x="3076" y="59"/>
                    <a:pt x="3066" y="64"/>
                  </a:cubicBezTo>
                  <a:cubicBezTo>
                    <a:pt x="3068" y="70"/>
                    <a:pt x="3077" y="70"/>
                    <a:pt x="3079" y="75"/>
                  </a:cubicBezTo>
                  <a:cubicBezTo>
                    <a:pt x="3067" y="75"/>
                    <a:pt x="3057" y="62"/>
                    <a:pt x="3042" y="62"/>
                  </a:cubicBezTo>
                  <a:cubicBezTo>
                    <a:pt x="3041" y="62"/>
                    <a:pt x="3039" y="62"/>
                    <a:pt x="3037" y="62"/>
                  </a:cubicBezTo>
                  <a:cubicBezTo>
                    <a:pt x="3034" y="63"/>
                    <a:pt x="3028" y="67"/>
                    <a:pt x="3028" y="70"/>
                  </a:cubicBezTo>
                  <a:cubicBezTo>
                    <a:pt x="3027" y="79"/>
                    <a:pt x="3051" y="79"/>
                    <a:pt x="3055" y="87"/>
                  </a:cubicBezTo>
                  <a:cubicBezTo>
                    <a:pt x="3044" y="92"/>
                    <a:pt x="3026" y="89"/>
                    <a:pt x="3015" y="96"/>
                  </a:cubicBezTo>
                  <a:cubicBezTo>
                    <a:pt x="3015" y="99"/>
                    <a:pt x="3014" y="100"/>
                    <a:pt x="3015" y="103"/>
                  </a:cubicBezTo>
                  <a:cubicBezTo>
                    <a:pt x="3022" y="102"/>
                    <a:pt x="3031" y="99"/>
                    <a:pt x="3037" y="99"/>
                  </a:cubicBezTo>
                  <a:cubicBezTo>
                    <a:pt x="3038" y="99"/>
                    <a:pt x="3040" y="99"/>
                    <a:pt x="3041" y="99"/>
                  </a:cubicBezTo>
                  <a:cubicBezTo>
                    <a:pt x="3041" y="105"/>
                    <a:pt x="3034" y="104"/>
                    <a:pt x="3035" y="110"/>
                  </a:cubicBezTo>
                  <a:cubicBezTo>
                    <a:pt x="3037" y="114"/>
                    <a:pt x="3039" y="115"/>
                    <a:pt x="3041" y="115"/>
                  </a:cubicBezTo>
                  <a:cubicBezTo>
                    <a:pt x="3044" y="115"/>
                    <a:pt x="3047" y="114"/>
                    <a:pt x="3050" y="112"/>
                  </a:cubicBezTo>
                  <a:cubicBezTo>
                    <a:pt x="3052" y="111"/>
                    <a:pt x="3055" y="110"/>
                    <a:pt x="3057" y="110"/>
                  </a:cubicBezTo>
                  <a:cubicBezTo>
                    <a:pt x="3058" y="110"/>
                    <a:pt x="3058" y="110"/>
                    <a:pt x="3059" y="110"/>
                  </a:cubicBezTo>
                  <a:cubicBezTo>
                    <a:pt x="3058" y="117"/>
                    <a:pt x="3048" y="118"/>
                    <a:pt x="3041" y="121"/>
                  </a:cubicBezTo>
                  <a:cubicBezTo>
                    <a:pt x="3031" y="117"/>
                    <a:pt x="3026" y="105"/>
                    <a:pt x="3013" y="105"/>
                  </a:cubicBezTo>
                  <a:cubicBezTo>
                    <a:pt x="3010" y="105"/>
                    <a:pt x="3008" y="106"/>
                    <a:pt x="3004" y="107"/>
                  </a:cubicBezTo>
                  <a:cubicBezTo>
                    <a:pt x="3003" y="114"/>
                    <a:pt x="3013" y="112"/>
                    <a:pt x="3013" y="118"/>
                  </a:cubicBezTo>
                  <a:cubicBezTo>
                    <a:pt x="3007" y="121"/>
                    <a:pt x="2996" y="122"/>
                    <a:pt x="2994" y="129"/>
                  </a:cubicBezTo>
                  <a:cubicBezTo>
                    <a:pt x="2996" y="133"/>
                    <a:pt x="3000" y="134"/>
                    <a:pt x="3005" y="134"/>
                  </a:cubicBezTo>
                  <a:cubicBezTo>
                    <a:pt x="3009" y="134"/>
                    <a:pt x="3014" y="133"/>
                    <a:pt x="3018" y="132"/>
                  </a:cubicBezTo>
                  <a:cubicBezTo>
                    <a:pt x="3024" y="134"/>
                    <a:pt x="3029" y="137"/>
                    <a:pt x="3036" y="138"/>
                  </a:cubicBezTo>
                  <a:cubicBezTo>
                    <a:pt x="3043" y="133"/>
                    <a:pt x="3051" y="132"/>
                    <a:pt x="3060" y="132"/>
                  </a:cubicBezTo>
                  <a:cubicBezTo>
                    <a:pt x="3064" y="132"/>
                    <a:pt x="3069" y="133"/>
                    <a:pt x="3074" y="133"/>
                  </a:cubicBezTo>
                  <a:cubicBezTo>
                    <a:pt x="3079" y="133"/>
                    <a:pt x="3084" y="134"/>
                    <a:pt x="3089" y="134"/>
                  </a:cubicBezTo>
                  <a:cubicBezTo>
                    <a:pt x="3098" y="134"/>
                    <a:pt x="3107" y="132"/>
                    <a:pt x="3115" y="127"/>
                  </a:cubicBezTo>
                  <a:cubicBezTo>
                    <a:pt x="3114" y="118"/>
                    <a:pt x="3093" y="125"/>
                    <a:pt x="3094" y="113"/>
                  </a:cubicBezTo>
                  <a:cubicBezTo>
                    <a:pt x="3095" y="114"/>
                    <a:pt x="3097" y="114"/>
                    <a:pt x="3098" y="114"/>
                  </a:cubicBezTo>
                  <a:cubicBezTo>
                    <a:pt x="3105" y="114"/>
                    <a:pt x="3108" y="107"/>
                    <a:pt x="3114" y="105"/>
                  </a:cubicBezTo>
                  <a:cubicBezTo>
                    <a:pt x="3115" y="105"/>
                    <a:pt x="3117" y="104"/>
                    <a:pt x="3118" y="104"/>
                  </a:cubicBezTo>
                  <a:cubicBezTo>
                    <a:pt x="3119" y="104"/>
                    <a:pt x="3120" y="104"/>
                    <a:pt x="3120" y="105"/>
                  </a:cubicBezTo>
                  <a:cubicBezTo>
                    <a:pt x="3121" y="105"/>
                    <a:pt x="3122" y="105"/>
                    <a:pt x="3122" y="105"/>
                  </a:cubicBezTo>
                  <a:cubicBezTo>
                    <a:pt x="3125" y="105"/>
                    <a:pt x="3128" y="104"/>
                    <a:pt x="3131" y="101"/>
                  </a:cubicBezTo>
                  <a:cubicBezTo>
                    <a:pt x="3131" y="98"/>
                    <a:pt x="3127" y="98"/>
                    <a:pt x="3127" y="95"/>
                  </a:cubicBezTo>
                  <a:cubicBezTo>
                    <a:pt x="3132" y="93"/>
                    <a:pt x="3139" y="94"/>
                    <a:pt x="3139" y="89"/>
                  </a:cubicBezTo>
                  <a:cubicBezTo>
                    <a:pt x="3137" y="83"/>
                    <a:pt x="3123" y="87"/>
                    <a:pt x="3122" y="80"/>
                  </a:cubicBezTo>
                  <a:cubicBezTo>
                    <a:pt x="3123" y="78"/>
                    <a:pt x="3124" y="76"/>
                    <a:pt x="3127" y="75"/>
                  </a:cubicBezTo>
                  <a:cubicBezTo>
                    <a:pt x="3132" y="76"/>
                    <a:pt x="3133" y="79"/>
                    <a:pt x="3139" y="79"/>
                  </a:cubicBezTo>
                  <a:cubicBezTo>
                    <a:pt x="3139" y="79"/>
                    <a:pt x="3140" y="79"/>
                    <a:pt x="3141" y="79"/>
                  </a:cubicBezTo>
                  <a:cubicBezTo>
                    <a:pt x="3141" y="75"/>
                    <a:pt x="3135" y="75"/>
                    <a:pt x="3137" y="70"/>
                  </a:cubicBezTo>
                  <a:cubicBezTo>
                    <a:pt x="3139" y="69"/>
                    <a:pt x="3141" y="69"/>
                    <a:pt x="3142" y="69"/>
                  </a:cubicBezTo>
                  <a:cubicBezTo>
                    <a:pt x="3147" y="69"/>
                    <a:pt x="3151" y="70"/>
                    <a:pt x="3155" y="71"/>
                  </a:cubicBezTo>
                  <a:cubicBezTo>
                    <a:pt x="3159" y="73"/>
                    <a:pt x="3163" y="74"/>
                    <a:pt x="3167" y="74"/>
                  </a:cubicBezTo>
                  <a:cubicBezTo>
                    <a:pt x="3168" y="74"/>
                    <a:pt x="3169" y="74"/>
                    <a:pt x="3170" y="73"/>
                  </a:cubicBezTo>
                  <a:cubicBezTo>
                    <a:pt x="3173" y="71"/>
                    <a:pt x="3171" y="67"/>
                    <a:pt x="3170" y="64"/>
                  </a:cubicBezTo>
                  <a:cubicBezTo>
                    <a:pt x="3173" y="63"/>
                    <a:pt x="3177" y="63"/>
                    <a:pt x="3178" y="61"/>
                  </a:cubicBezTo>
                  <a:cubicBezTo>
                    <a:pt x="3180" y="59"/>
                    <a:pt x="3176" y="55"/>
                    <a:pt x="3182" y="54"/>
                  </a:cubicBezTo>
                  <a:cubicBezTo>
                    <a:pt x="3182" y="54"/>
                    <a:pt x="3183" y="53"/>
                    <a:pt x="3184" y="53"/>
                  </a:cubicBezTo>
                  <a:cubicBezTo>
                    <a:pt x="3187" y="53"/>
                    <a:pt x="3191" y="55"/>
                    <a:pt x="3194" y="55"/>
                  </a:cubicBezTo>
                  <a:cubicBezTo>
                    <a:pt x="3203" y="43"/>
                    <a:pt x="3227" y="44"/>
                    <a:pt x="3235" y="32"/>
                  </a:cubicBezTo>
                  <a:cubicBezTo>
                    <a:pt x="3234" y="32"/>
                    <a:pt x="3233" y="31"/>
                    <a:pt x="3232" y="31"/>
                  </a:cubicBezTo>
                  <a:cubicBezTo>
                    <a:pt x="3230" y="31"/>
                    <a:pt x="3229" y="32"/>
                    <a:pt x="3227" y="33"/>
                  </a:cubicBezTo>
                  <a:cubicBezTo>
                    <a:pt x="3226" y="33"/>
                    <a:pt x="3224" y="34"/>
                    <a:pt x="3223" y="34"/>
                  </a:cubicBezTo>
                  <a:cubicBezTo>
                    <a:pt x="3222" y="34"/>
                    <a:pt x="3221" y="33"/>
                    <a:pt x="3220" y="33"/>
                  </a:cubicBezTo>
                  <a:cubicBezTo>
                    <a:pt x="3228" y="22"/>
                    <a:pt x="3260" y="34"/>
                    <a:pt x="3266" y="20"/>
                  </a:cubicBezTo>
                  <a:cubicBezTo>
                    <a:pt x="3253" y="15"/>
                    <a:pt x="3238" y="13"/>
                    <a:pt x="3222" y="13"/>
                  </a:cubicBezTo>
                  <a:cubicBezTo>
                    <a:pt x="3214" y="13"/>
                    <a:pt x="3206" y="14"/>
                    <a:pt x="3198" y="14"/>
                  </a:cubicBezTo>
                  <a:cubicBezTo>
                    <a:pt x="3190" y="14"/>
                    <a:pt x="3182" y="15"/>
                    <a:pt x="3175" y="15"/>
                  </a:cubicBezTo>
                  <a:cubicBezTo>
                    <a:pt x="3161" y="15"/>
                    <a:pt x="3148" y="14"/>
                    <a:pt x="3137" y="10"/>
                  </a:cubicBezTo>
                  <a:moveTo>
                    <a:pt x="3537" y="345"/>
                  </a:moveTo>
                  <a:cubicBezTo>
                    <a:pt x="3513" y="345"/>
                    <a:pt x="3486" y="343"/>
                    <a:pt x="3468" y="336"/>
                  </a:cubicBezTo>
                  <a:cubicBezTo>
                    <a:pt x="3467" y="329"/>
                    <a:pt x="3475" y="329"/>
                    <a:pt x="3476" y="324"/>
                  </a:cubicBezTo>
                  <a:cubicBezTo>
                    <a:pt x="3476" y="318"/>
                    <a:pt x="3472" y="312"/>
                    <a:pt x="3473" y="309"/>
                  </a:cubicBezTo>
                  <a:cubicBezTo>
                    <a:pt x="3473" y="308"/>
                    <a:pt x="3473" y="307"/>
                    <a:pt x="3474" y="307"/>
                  </a:cubicBezTo>
                  <a:cubicBezTo>
                    <a:pt x="3482" y="307"/>
                    <a:pt x="3509" y="311"/>
                    <a:pt x="3523" y="315"/>
                  </a:cubicBezTo>
                  <a:cubicBezTo>
                    <a:pt x="3537" y="318"/>
                    <a:pt x="3549" y="324"/>
                    <a:pt x="3554" y="334"/>
                  </a:cubicBezTo>
                  <a:cubicBezTo>
                    <a:pt x="3552" y="338"/>
                    <a:pt x="3549" y="342"/>
                    <a:pt x="3546" y="345"/>
                  </a:cubicBezTo>
                  <a:cubicBezTo>
                    <a:pt x="3543" y="345"/>
                    <a:pt x="3540" y="345"/>
                    <a:pt x="3537" y="345"/>
                  </a:cubicBezTo>
                  <a:moveTo>
                    <a:pt x="3376" y="0"/>
                  </a:moveTo>
                  <a:cubicBezTo>
                    <a:pt x="3372" y="0"/>
                    <a:pt x="3370" y="2"/>
                    <a:pt x="3368" y="4"/>
                  </a:cubicBezTo>
                  <a:cubicBezTo>
                    <a:pt x="3366" y="15"/>
                    <a:pt x="3373" y="19"/>
                    <a:pt x="3376" y="25"/>
                  </a:cubicBezTo>
                  <a:cubicBezTo>
                    <a:pt x="3375" y="26"/>
                    <a:pt x="3372" y="27"/>
                    <a:pt x="3370" y="27"/>
                  </a:cubicBezTo>
                  <a:cubicBezTo>
                    <a:pt x="3367" y="27"/>
                    <a:pt x="3364" y="26"/>
                    <a:pt x="3361" y="25"/>
                  </a:cubicBezTo>
                  <a:cubicBezTo>
                    <a:pt x="3358" y="24"/>
                    <a:pt x="3354" y="23"/>
                    <a:pt x="3351" y="23"/>
                  </a:cubicBezTo>
                  <a:cubicBezTo>
                    <a:pt x="3350" y="23"/>
                    <a:pt x="3350" y="23"/>
                    <a:pt x="3350" y="23"/>
                  </a:cubicBezTo>
                  <a:cubicBezTo>
                    <a:pt x="3348" y="27"/>
                    <a:pt x="3348" y="32"/>
                    <a:pt x="3343" y="33"/>
                  </a:cubicBezTo>
                  <a:cubicBezTo>
                    <a:pt x="3341" y="30"/>
                    <a:pt x="3343" y="24"/>
                    <a:pt x="3342" y="20"/>
                  </a:cubicBezTo>
                  <a:cubicBezTo>
                    <a:pt x="3339" y="14"/>
                    <a:pt x="3333" y="13"/>
                    <a:pt x="3326" y="13"/>
                  </a:cubicBezTo>
                  <a:cubicBezTo>
                    <a:pt x="3324" y="13"/>
                    <a:pt x="3323" y="13"/>
                    <a:pt x="3321" y="13"/>
                  </a:cubicBezTo>
                  <a:cubicBezTo>
                    <a:pt x="3319" y="13"/>
                    <a:pt x="3318" y="14"/>
                    <a:pt x="3316" y="14"/>
                  </a:cubicBezTo>
                  <a:cubicBezTo>
                    <a:pt x="3314" y="14"/>
                    <a:pt x="3312" y="13"/>
                    <a:pt x="3310" y="13"/>
                  </a:cubicBezTo>
                  <a:cubicBezTo>
                    <a:pt x="3303" y="12"/>
                    <a:pt x="3296" y="7"/>
                    <a:pt x="3289" y="7"/>
                  </a:cubicBezTo>
                  <a:cubicBezTo>
                    <a:pt x="3287" y="7"/>
                    <a:pt x="3284" y="8"/>
                    <a:pt x="3282" y="10"/>
                  </a:cubicBezTo>
                  <a:cubicBezTo>
                    <a:pt x="3282" y="10"/>
                    <a:pt x="3282" y="11"/>
                    <a:pt x="3281" y="11"/>
                  </a:cubicBezTo>
                  <a:cubicBezTo>
                    <a:pt x="3283" y="16"/>
                    <a:pt x="3283" y="20"/>
                    <a:pt x="3286" y="23"/>
                  </a:cubicBezTo>
                  <a:cubicBezTo>
                    <a:pt x="3290" y="29"/>
                    <a:pt x="3302" y="29"/>
                    <a:pt x="3305" y="36"/>
                  </a:cubicBezTo>
                  <a:cubicBezTo>
                    <a:pt x="3304" y="37"/>
                    <a:pt x="3303" y="37"/>
                    <a:pt x="3303" y="38"/>
                  </a:cubicBezTo>
                  <a:cubicBezTo>
                    <a:pt x="3303" y="38"/>
                    <a:pt x="3302" y="38"/>
                    <a:pt x="3302" y="38"/>
                  </a:cubicBezTo>
                  <a:cubicBezTo>
                    <a:pt x="3296" y="38"/>
                    <a:pt x="3292" y="36"/>
                    <a:pt x="3289" y="34"/>
                  </a:cubicBezTo>
                  <a:cubicBezTo>
                    <a:pt x="3285" y="32"/>
                    <a:pt x="3282" y="30"/>
                    <a:pt x="3278" y="30"/>
                  </a:cubicBezTo>
                  <a:cubicBezTo>
                    <a:pt x="3275" y="30"/>
                    <a:pt x="3272" y="30"/>
                    <a:pt x="3269" y="33"/>
                  </a:cubicBezTo>
                  <a:cubicBezTo>
                    <a:pt x="3267" y="36"/>
                    <a:pt x="3270" y="38"/>
                    <a:pt x="3267" y="41"/>
                  </a:cubicBezTo>
                  <a:cubicBezTo>
                    <a:pt x="3265" y="41"/>
                    <a:pt x="3264" y="41"/>
                    <a:pt x="3263" y="41"/>
                  </a:cubicBezTo>
                  <a:cubicBezTo>
                    <a:pt x="3256" y="41"/>
                    <a:pt x="3255" y="45"/>
                    <a:pt x="3249" y="46"/>
                  </a:cubicBezTo>
                  <a:cubicBezTo>
                    <a:pt x="3246" y="43"/>
                    <a:pt x="3243" y="42"/>
                    <a:pt x="3241" y="42"/>
                  </a:cubicBezTo>
                  <a:cubicBezTo>
                    <a:pt x="3236" y="42"/>
                    <a:pt x="3233" y="45"/>
                    <a:pt x="3229" y="48"/>
                  </a:cubicBezTo>
                  <a:cubicBezTo>
                    <a:pt x="3224" y="52"/>
                    <a:pt x="3220" y="55"/>
                    <a:pt x="3213" y="55"/>
                  </a:cubicBezTo>
                  <a:cubicBezTo>
                    <a:pt x="3212" y="55"/>
                    <a:pt x="3211" y="55"/>
                    <a:pt x="3209" y="55"/>
                  </a:cubicBezTo>
                  <a:cubicBezTo>
                    <a:pt x="3209" y="61"/>
                    <a:pt x="3209" y="61"/>
                    <a:pt x="3209" y="61"/>
                  </a:cubicBezTo>
                  <a:cubicBezTo>
                    <a:pt x="3220" y="65"/>
                    <a:pt x="3239" y="59"/>
                    <a:pt x="3240" y="71"/>
                  </a:cubicBezTo>
                  <a:cubicBezTo>
                    <a:pt x="3241" y="74"/>
                    <a:pt x="3235" y="82"/>
                    <a:pt x="3229" y="84"/>
                  </a:cubicBezTo>
                  <a:cubicBezTo>
                    <a:pt x="3228" y="84"/>
                    <a:pt x="3227" y="84"/>
                    <a:pt x="3226" y="84"/>
                  </a:cubicBezTo>
                  <a:cubicBezTo>
                    <a:pt x="3224" y="84"/>
                    <a:pt x="3221" y="83"/>
                    <a:pt x="3218" y="83"/>
                  </a:cubicBezTo>
                  <a:cubicBezTo>
                    <a:pt x="3215" y="82"/>
                    <a:pt x="3211" y="82"/>
                    <a:pt x="3208" y="82"/>
                  </a:cubicBezTo>
                  <a:cubicBezTo>
                    <a:pt x="3207" y="82"/>
                    <a:pt x="3206" y="82"/>
                    <a:pt x="3205" y="82"/>
                  </a:cubicBezTo>
                  <a:cubicBezTo>
                    <a:pt x="3193" y="83"/>
                    <a:pt x="3183" y="92"/>
                    <a:pt x="3175" y="93"/>
                  </a:cubicBezTo>
                  <a:cubicBezTo>
                    <a:pt x="3174" y="93"/>
                    <a:pt x="3174" y="93"/>
                    <a:pt x="3173" y="93"/>
                  </a:cubicBezTo>
                  <a:cubicBezTo>
                    <a:pt x="3170" y="93"/>
                    <a:pt x="3168" y="93"/>
                    <a:pt x="3166" y="92"/>
                  </a:cubicBezTo>
                  <a:cubicBezTo>
                    <a:pt x="3164" y="92"/>
                    <a:pt x="3162" y="91"/>
                    <a:pt x="3160" y="91"/>
                  </a:cubicBezTo>
                  <a:cubicBezTo>
                    <a:pt x="3158" y="91"/>
                    <a:pt x="3156" y="92"/>
                    <a:pt x="3155" y="93"/>
                  </a:cubicBezTo>
                  <a:cubicBezTo>
                    <a:pt x="3154" y="98"/>
                    <a:pt x="3158" y="106"/>
                    <a:pt x="3165" y="108"/>
                  </a:cubicBezTo>
                  <a:cubicBezTo>
                    <a:pt x="3170" y="108"/>
                    <a:pt x="3171" y="103"/>
                    <a:pt x="3176" y="103"/>
                  </a:cubicBezTo>
                  <a:cubicBezTo>
                    <a:pt x="3184" y="107"/>
                    <a:pt x="3185" y="114"/>
                    <a:pt x="3195" y="114"/>
                  </a:cubicBezTo>
                  <a:cubicBezTo>
                    <a:pt x="3195" y="114"/>
                    <a:pt x="3196" y="114"/>
                    <a:pt x="3196" y="114"/>
                  </a:cubicBezTo>
                  <a:cubicBezTo>
                    <a:pt x="3202" y="114"/>
                    <a:pt x="3210" y="108"/>
                    <a:pt x="3217" y="108"/>
                  </a:cubicBezTo>
                  <a:cubicBezTo>
                    <a:pt x="3220" y="108"/>
                    <a:pt x="3222" y="109"/>
                    <a:pt x="3224" y="114"/>
                  </a:cubicBezTo>
                  <a:cubicBezTo>
                    <a:pt x="3216" y="118"/>
                    <a:pt x="3200" y="114"/>
                    <a:pt x="3196" y="121"/>
                  </a:cubicBezTo>
                  <a:cubicBezTo>
                    <a:pt x="3191" y="119"/>
                    <a:pt x="3186" y="116"/>
                    <a:pt x="3180" y="116"/>
                  </a:cubicBezTo>
                  <a:cubicBezTo>
                    <a:pt x="3178" y="116"/>
                    <a:pt x="3176" y="116"/>
                    <a:pt x="3174" y="117"/>
                  </a:cubicBezTo>
                  <a:cubicBezTo>
                    <a:pt x="3174" y="129"/>
                    <a:pt x="3190" y="127"/>
                    <a:pt x="3201" y="129"/>
                  </a:cubicBezTo>
                  <a:cubicBezTo>
                    <a:pt x="3206" y="135"/>
                    <a:pt x="3211" y="145"/>
                    <a:pt x="3221" y="145"/>
                  </a:cubicBezTo>
                  <a:cubicBezTo>
                    <a:pt x="3222" y="145"/>
                    <a:pt x="3223" y="145"/>
                    <a:pt x="3224" y="145"/>
                  </a:cubicBezTo>
                  <a:cubicBezTo>
                    <a:pt x="3224" y="139"/>
                    <a:pt x="3218" y="139"/>
                    <a:pt x="3219" y="134"/>
                  </a:cubicBezTo>
                  <a:cubicBezTo>
                    <a:pt x="3222" y="134"/>
                    <a:pt x="3224" y="134"/>
                    <a:pt x="3227" y="134"/>
                  </a:cubicBezTo>
                  <a:cubicBezTo>
                    <a:pt x="3232" y="134"/>
                    <a:pt x="3238" y="134"/>
                    <a:pt x="3244" y="133"/>
                  </a:cubicBezTo>
                  <a:cubicBezTo>
                    <a:pt x="3250" y="133"/>
                    <a:pt x="3256" y="132"/>
                    <a:pt x="3262" y="132"/>
                  </a:cubicBezTo>
                  <a:cubicBezTo>
                    <a:pt x="3267" y="132"/>
                    <a:pt x="3272" y="132"/>
                    <a:pt x="3277" y="134"/>
                  </a:cubicBezTo>
                  <a:cubicBezTo>
                    <a:pt x="3283" y="135"/>
                    <a:pt x="3283" y="140"/>
                    <a:pt x="3288" y="145"/>
                  </a:cubicBezTo>
                  <a:cubicBezTo>
                    <a:pt x="3298" y="154"/>
                    <a:pt x="3317" y="162"/>
                    <a:pt x="3323" y="172"/>
                  </a:cubicBezTo>
                  <a:cubicBezTo>
                    <a:pt x="3323" y="176"/>
                    <a:pt x="3325" y="178"/>
                    <a:pt x="3326" y="181"/>
                  </a:cubicBezTo>
                  <a:cubicBezTo>
                    <a:pt x="3335" y="184"/>
                    <a:pt x="3348" y="196"/>
                    <a:pt x="3330" y="199"/>
                  </a:cubicBezTo>
                  <a:cubicBezTo>
                    <a:pt x="3331" y="204"/>
                    <a:pt x="3330" y="209"/>
                    <a:pt x="3331" y="213"/>
                  </a:cubicBezTo>
                  <a:cubicBezTo>
                    <a:pt x="3333" y="214"/>
                    <a:pt x="3335" y="214"/>
                    <a:pt x="3336" y="214"/>
                  </a:cubicBezTo>
                  <a:cubicBezTo>
                    <a:pt x="3343" y="214"/>
                    <a:pt x="3346" y="207"/>
                    <a:pt x="3353" y="206"/>
                  </a:cubicBezTo>
                  <a:cubicBezTo>
                    <a:pt x="3354" y="206"/>
                    <a:pt x="3355" y="206"/>
                    <a:pt x="3356" y="206"/>
                  </a:cubicBezTo>
                  <a:cubicBezTo>
                    <a:pt x="3370" y="206"/>
                    <a:pt x="3381" y="218"/>
                    <a:pt x="3378" y="229"/>
                  </a:cubicBezTo>
                  <a:cubicBezTo>
                    <a:pt x="3366" y="228"/>
                    <a:pt x="3358" y="218"/>
                    <a:pt x="3347" y="218"/>
                  </a:cubicBezTo>
                  <a:cubicBezTo>
                    <a:pt x="3345" y="218"/>
                    <a:pt x="3343" y="218"/>
                    <a:pt x="3341" y="219"/>
                  </a:cubicBezTo>
                  <a:cubicBezTo>
                    <a:pt x="3348" y="230"/>
                    <a:pt x="3371" y="228"/>
                    <a:pt x="3380" y="239"/>
                  </a:cubicBezTo>
                  <a:cubicBezTo>
                    <a:pt x="3377" y="243"/>
                    <a:pt x="3376" y="249"/>
                    <a:pt x="3372" y="252"/>
                  </a:cubicBezTo>
                  <a:cubicBezTo>
                    <a:pt x="3371" y="252"/>
                    <a:pt x="3369" y="251"/>
                    <a:pt x="3367" y="251"/>
                  </a:cubicBezTo>
                  <a:cubicBezTo>
                    <a:pt x="3364" y="251"/>
                    <a:pt x="3360" y="253"/>
                    <a:pt x="3359" y="254"/>
                  </a:cubicBezTo>
                  <a:cubicBezTo>
                    <a:pt x="3358" y="258"/>
                    <a:pt x="3364" y="257"/>
                    <a:pt x="3364" y="261"/>
                  </a:cubicBezTo>
                  <a:cubicBezTo>
                    <a:pt x="3362" y="264"/>
                    <a:pt x="3353" y="261"/>
                    <a:pt x="3354" y="266"/>
                  </a:cubicBezTo>
                  <a:cubicBezTo>
                    <a:pt x="3354" y="268"/>
                    <a:pt x="3355" y="268"/>
                    <a:pt x="3357" y="268"/>
                  </a:cubicBezTo>
                  <a:cubicBezTo>
                    <a:pt x="3358" y="268"/>
                    <a:pt x="3359" y="268"/>
                    <a:pt x="3360" y="267"/>
                  </a:cubicBezTo>
                  <a:cubicBezTo>
                    <a:pt x="3361" y="267"/>
                    <a:pt x="3362" y="267"/>
                    <a:pt x="3363" y="267"/>
                  </a:cubicBezTo>
                  <a:cubicBezTo>
                    <a:pt x="3365" y="267"/>
                    <a:pt x="3366" y="268"/>
                    <a:pt x="3367" y="269"/>
                  </a:cubicBezTo>
                  <a:cubicBezTo>
                    <a:pt x="3360" y="272"/>
                    <a:pt x="3352" y="274"/>
                    <a:pt x="3352" y="282"/>
                  </a:cubicBezTo>
                  <a:cubicBezTo>
                    <a:pt x="3354" y="285"/>
                    <a:pt x="3358" y="286"/>
                    <a:pt x="3362" y="288"/>
                  </a:cubicBezTo>
                  <a:cubicBezTo>
                    <a:pt x="3365" y="294"/>
                    <a:pt x="3359" y="308"/>
                    <a:pt x="3369" y="311"/>
                  </a:cubicBezTo>
                  <a:cubicBezTo>
                    <a:pt x="3373" y="310"/>
                    <a:pt x="3374" y="305"/>
                    <a:pt x="3379" y="305"/>
                  </a:cubicBezTo>
                  <a:cubicBezTo>
                    <a:pt x="3380" y="305"/>
                    <a:pt x="3380" y="305"/>
                    <a:pt x="3381" y="305"/>
                  </a:cubicBezTo>
                  <a:cubicBezTo>
                    <a:pt x="3381" y="307"/>
                    <a:pt x="3385" y="306"/>
                    <a:pt x="3384" y="308"/>
                  </a:cubicBezTo>
                  <a:cubicBezTo>
                    <a:pt x="3381" y="315"/>
                    <a:pt x="3371" y="316"/>
                    <a:pt x="3371" y="323"/>
                  </a:cubicBezTo>
                  <a:cubicBezTo>
                    <a:pt x="3370" y="335"/>
                    <a:pt x="3395" y="345"/>
                    <a:pt x="3401" y="353"/>
                  </a:cubicBezTo>
                  <a:cubicBezTo>
                    <a:pt x="3401" y="356"/>
                    <a:pt x="3399" y="356"/>
                    <a:pt x="3400" y="359"/>
                  </a:cubicBezTo>
                  <a:cubicBezTo>
                    <a:pt x="3402" y="361"/>
                    <a:pt x="3405" y="362"/>
                    <a:pt x="3408" y="362"/>
                  </a:cubicBezTo>
                  <a:cubicBezTo>
                    <a:pt x="3410" y="362"/>
                    <a:pt x="3412" y="361"/>
                    <a:pt x="3414" y="361"/>
                  </a:cubicBezTo>
                  <a:cubicBezTo>
                    <a:pt x="3417" y="361"/>
                    <a:pt x="3419" y="361"/>
                    <a:pt x="3422" y="361"/>
                  </a:cubicBezTo>
                  <a:cubicBezTo>
                    <a:pt x="3422" y="361"/>
                    <a:pt x="3423" y="361"/>
                    <a:pt x="3424" y="361"/>
                  </a:cubicBezTo>
                  <a:cubicBezTo>
                    <a:pt x="3429" y="367"/>
                    <a:pt x="3435" y="373"/>
                    <a:pt x="3447" y="373"/>
                  </a:cubicBezTo>
                  <a:cubicBezTo>
                    <a:pt x="3448" y="373"/>
                    <a:pt x="3449" y="373"/>
                    <a:pt x="3450" y="373"/>
                  </a:cubicBezTo>
                  <a:cubicBezTo>
                    <a:pt x="3456" y="370"/>
                    <a:pt x="3454" y="361"/>
                    <a:pt x="3462" y="359"/>
                  </a:cubicBezTo>
                  <a:cubicBezTo>
                    <a:pt x="3481" y="361"/>
                    <a:pt x="3512" y="369"/>
                    <a:pt x="3536" y="369"/>
                  </a:cubicBezTo>
                  <a:cubicBezTo>
                    <a:pt x="3546" y="369"/>
                    <a:pt x="3556" y="368"/>
                    <a:pt x="3563" y="364"/>
                  </a:cubicBezTo>
                  <a:cubicBezTo>
                    <a:pt x="3572" y="358"/>
                    <a:pt x="3583" y="341"/>
                    <a:pt x="3583" y="334"/>
                  </a:cubicBezTo>
                  <a:cubicBezTo>
                    <a:pt x="3582" y="330"/>
                    <a:pt x="3579" y="322"/>
                    <a:pt x="3577" y="319"/>
                  </a:cubicBezTo>
                  <a:cubicBezTo>
                    <a:pt x="3569" y="306"/>
                    <a:pt x="3547" y="299"/>
                    <a:pt x="3529" y="293"/>
                  </a:cubicBezTo>
                  <a:cubicBezTo>
                    <a:pt x="3540" y="283"/>
                    <a:pt x="3549" y="272"/>
                    <a:pt x="3564" y="265"/>
                  </a:cubicBezTo>
                  <a:cubicBezTo>
                    <a:pt x="3563" y="262"/>
                    <a:pt x="3561" y="255"/>
                    <a:pt x="3566" y="254"/>
                  </a:cubicBezTo>
                  <a:cubicBezTo>
                    <a:pt x="3570" y="257"/>
                    <a:pt x="3574" y="258"/>
                    <a:pt x="3578" y="258"/>
                  </a:cubicBezTo>
                  <a:cubicBezTo>
                    <a:pt x="3585" y="258"/>
                    <a:pt x="3591" y="255"/>
                    <a:pt x="3600" y="253"/>
                  </a:cubicBezTo>
                  <a:cubicBezTo>
                    <a:pt x="3609" y="251"/>
                    <a:pt x="3618" y="251"/>
                    <a:pt x="3625" y="249"/>
                  </a:cubicBezTo>
                  <a:cubicBezTo>
                    <a:pt x="3630" y="247"/>
                    <a:pt x="3633" y="242"/>
                    <a:pt x="3638" y="240"/>
                  </a:cubicBezTo>
                  <a:cubicBezTo>
                    <a:pt x="3649" y="236"/>
                    <a:pt x="3666" y="237"/>
                    <a:pt x="3667" y="227"/>
                  </a:cubicBezTo>
                  <a:cubicBezTo>
                    <a:pt x="3660" y="228"/>
                    <a:pt x="3652" y="230"/>
                    <a:pt x="3644" y="230"/>
                  </a:cubicBezTo>
                  <a:cubicBezTo>
                    <a:pt x="3639" y="230"/>
                    <a:pt x="3634" y="229"/>
                    <a:pt x="3629" y="226"/>
                  </a:cubicBezTo>
                  <a:cubicBezTo>
                    <a:pt x="3627" y="223"/>
                    <a:pt x="3628" y="219"/>
                    <a:pt x="3626" y="218"/>
                  </a:cubicBezTo>
                  <a:cubicBezTo>
                    <a:pt x="3625" y="218"/>
                    <a:pt x="3625" y="218"/>
                    <a:pt x="3624" y="218"/>
                  </a:cubicBezTo>
                  <a:cubicBezTo>
                    <a:pt x="3624" y="218"/>
                    <a:pt x="3623" y="218"/>
                    <a:pt x="3622" y="218"/>
                  </a:cubicBezTo>
                  <a:cubicBezTo>
                    <a:pt x="3622" y="218"/>
                    <a:pt x="3621" y="218"/>
                    <a:pt x="3620" y="218"/>
                  </a:cubicBezTo>
                  <a:cubicBezTo>
                    <a:pt x="3618" y="218"/>
                    <a:pt x="3617" y="218"/>
                    <a:pt x="3616" y="219"/>
                  </a:cubicBezTo>
                  <a:cubicBezTo>
                    <a:pt x="3613" y="222"/>
                    <a:pt x="3617" y="224"/>
                    <a:pt x="3615" y="227"/>
                  </a:cubicBezTo>
                  <a:cubicBezTo>
                    <a:pt x="3613" y="229"/>
                    <a:pt x="3610" y="229"/>
                    <a:pt x="3608" y="229"/>
                  </a:cubicBezTo>
                  <a:cubicBezTo>
                    <a:pt x="3602" y="229"/>
                    <a:pt x="3596" y="226"/>
                    <a:pt x="3596" y="221"/>
                  </a:cubicBezTo>
                  <a:cubicBezTo>
                    <a:pt x="3599" y="215"/>
                    <a:pt x="3607" y="213"/>
                    <a:pt x="3616" y="213"/>
                  </a:cubicBezTo>
                  <a:cubicBezTo>
                    <a:pt x="3613" y="207"/>
                    <a:pt x="3602" y="208"/>
                    <a:pt x="3601" y="201"/>
                  </a:cubicBezTo>
                  <a:cubicBezTo>
                    <a:pt x="3604" y="200"/>
                    <a:pt x="3602" y="197"/>
                    <a:pt x="3604" y="197"/>
                  </a:cubicBezTo>
                  <a:cubicBezTo>
                    <a:pt x="3604" y="197"/>
                    <a:pt x="3605" y="197"/>
                    <a:pt x="3605" y="197"/>
                  </a:cubicBezTo>
                  <a:cubicBezTo>
                    <a:pt x="3605" y="197"/>
                    <a:pt x="3606" y="197"/>
                    <a:pt x="3606" y="197"/>
                  </a:cubicBezTo>
                  <a:cubicBezTo>
                    <a:pt x="3610" y="197"/>
                    <a:pt x="3612" y="202"/>
                    <a:pt x="3616" y="204"/>
                  </a:cubicBezTo>
                  <a:cubicBezTo>
                    <a:pt x="3617" y="205"/>
                    <a:pt x="3620" y="204"/>
                    <a:pt x="3621" y="205"/>
                  </a:cubicBezTo>
                  <a:cubicBezTo>
                    <a:pt x="3623" y="206"/>
                    <a:pt x="3623" y="209"/>
                    <a:pt x="3623" y="209"/>
                  </a:cubicBezTo>
                  <a:cubicBezTo>
                    <a:pt x="3629" y="211"/>
                    <a:pt x="3635" y="209"/>
                    <a:pt x="3639" y="212"/>
                  </a:cubicBezTo>
                  <a:cubicBezTo>
                    <a:pt x="3645" y="216"/>
                    <a:pt x="3645" y="225"/>
                    <a:pt x="3653" y="226"/>
                  </a:cubicBezTo>
                  <a:cubicBezTo>
                    <a:pt x="3654" y="226"/>
                    <a:pt x="3654" y="226"/>
                    <a:pt x="3654" y="226"/>
                  </a:cubicBezTo>
                  <a:cubicBezTo>
                    <a:pt x="3659" y="226"/>
                    <a:pt x="3664" y="222"/>
                    <a:pt x="3669" y="221"/>
                  </a:cubicBezTo>
                  <a:cubicBezTo>
                    <a:pt x="3666" y="200"/>
                    <a:pt x="3636" y="201"/>
                    <a:pt x="3626" y="187"/>
                  </a:cubicBezTo>
                  <a:cubicBezTo>
                    <a:pt x="3620" y="185"/>
                    <a:pt x="3613" y="185"/>
                    <a:pt x="3612" y="179"/>
                  </a:cubicBezTo>
                  <a:cubicBezTo>
                    <a:pt x="3615" y="178"/>
                    <a:pt x="3618" y="177"/>
                    <a:pt x="3621" y="177"/>
                  </a:cubicBezTo>
                  <a:cubicBezTo>
                    <a:pt x="3632" y="177"/>
                    <a:pt x="3644" y="186"/>
                    <a:pt x="3647" y="194"/>
                  </a:cubicBezTo>
                  <a:cubicBezTo>
                    <a:pt x="3653" y="196"/>
                    <a:pt x="3658" y="202"/>
                    <a:pt x="3664" y="202"/>
                  </a:cubicBezTo>
                  <a:cubicBezTo>
                    <a:pt x="3665" y="202"/>
                    <a:pt x="3666" y="202"/>
                    <a:pt x="3667" y="201"/>
                  </a:cubicBezTo>
                  <a:cubicBezTo>
                    <a:pt x="3668" y="194"/>
                    <a:pt x="3656" y="195"/>
                    <a:pt x="3662" y="188"/>
                  </a:cubicBezTo>
                  <a:cubicBezTo>
                    <a:pt x="3656" y="182"/>
                    <a:pt x="3641" y="182"/>
                    <a:pt x="3635" y="175"/>
                  </a:cubicBezTo>
                  <a:cubicBezTo>
                    <a:pt x="3637" y="172"/>
                    <a:pt x="3640" y="171"/>
                    <a:pt x="3643" y="171"/>
                  </a:cubicBezTo>
                  <a:cubicBezTo>
                    <a:pt x="3650" y="171"/>
                    <a:pt x="3656" y="182"/>
                    <a:pt x="3662" y="183"/>
                  </a:cubicBezTo>
                  <a:cubicBezTo>
                    <a:pt x="3663" y="183"/>
                    <a:pt x="3663" y="183"/>
                    <a:pt x="3664" y="183"/>
                  </a:cubicBezTo>
                  <a:cubicBezTo>
                    <a:pt x="3669" y="183"/>
                    <a:pt x="3676" y="179"/>
                    <a:pt x="3680" y="175"/>
                  </a:cubicBezTo>
                  <a:cubicBezTo>
                    <a:pt x="3677" y="171"/>
                    <a:pt x="3664" y="174"/>
                    <a:pt x="3663" y="167"/>
                  </a:cubicBezTo>
                  <a:cubicBezTo>
                    <a:pt x="3664" y="164"/>
                    <a:pt x="3666" y="163"/>
                    <a:pt x="3669" y="163"/>
                  </a:cubicBezTo>
                  <a:cubicBezTo>
                    <a:pt x="3671" y="163"/>
                    <a:pt x="3672" y="163"/>
                    <a:pt x="3674" y="164"/>
                  </a:cubicBezTo>
                  <a:cubicBezTo>
                    <a:pt x="3677" y="164"/>
                    <a:pt x="3679" y="164"/>
                    <a:pt x="3681" y="164"/>
                  </a:cubicBezTo>
                  <a:cubicBezTo>
                    <a:pt x="3682" y="164"/>
                    <a:pt x="3684" y="164"/>
                    <a:pt x="3686" y="163"/>
                  </a:cubicBezTo>
                  <a:cubicBezTo>
                    <a:pt x="3682" y="155"/>
                    <a:pt x="3667" y="155"/>
                    <a:pt x="3668" y="143"/>
                  </a:cubicBezTo>
                  <a:cubicBezTo>
                    <a:pt x="3671" y="141"/>
                    <a:pt x="3679" y="142"/>
                    <a:pt x="3679" y="137"/>
                  </a:cubicBezTo>
                  <a:cubicBezTo>
                    <a:pt x="3675" y="132"/>
                    <a:pt x="3664" y="133"/>
                    <a:pt x="3662" y="126"/>
                  </a:cubicBezTo>
                  <a:cubicBezTo>
                    <a:pt x="3670" y="120"/>
                    <a:pt x="3694" y="126"/>
                    <a:pt x="3694" y="117"/>
                  </a:cubicBezTo>
                  <a:cubicBezTo>
                    <a:pt x="3695" y="106"/>
                    <a:pt x="3665" y="118"/>
                    <a:pt x="3666" y="103"/>
                  </a:cubicBezTo>
                  <a:cubicBezTo>
                    <a:pt x="3671" y="93"/>
                    <a:pt x="3680" y="86"/>
                    <a:pt x="3680" y="72"/>
                  </a:cubicBezTo>
                  <a:cubicBezTo>
                    <a:pt x="3683" y="66"/>
                    <a:pt x="3693" y="62"/>
                    <a:pt x="3688" y="56"/>
                  </a:cubicBezTo>
                  <a:cubicBezTo>
                    <a:pt x="3688" y="56"/>
                    <a:pt x="3687" y="56"/>
                    <a:pt x="3687" y="56"/>
                  </a:cubicBezTo>
                  <a:cubicBezTo>
                    <a:pt x="3684" y="56"/>
                    <a:pt x="3682" y="57"/>
                    <a:pt x="3680" y="59"/>
                  </a:cubicBezTo>
                  <a:cubicBezTo>
                    <a:pt x="3678" y="61"/>
                    <a:pt x="3676" y="62"/>
                    <a:pt x="3673" y="62"/>
                  </a:cubicBezTo>
                  <a:cubicBezTo>
                    <a:pt x="3672" y="62"/>
                    <a:pt x="3671" y="62"/>
                    <a:pt x="3670" y="61"/>
                  </a:cubicBezTo>
                  <a:cubicBezTo>
                    <a:pt x="3673" y="55"/>
                    <a:pt x="3675" y="51"/>
                    <a:pt x="3673" y="45"/>
                  </a:cubicBezTo>
                  <a:cubicBezTo>
                    <a:pt x="3696" y="45"/>
                    <a:pt x="3716" y="43"/>
                    <a:pt x="3725" y="32"/>
                  </a:cubicBezTo>
                  <a:cubicBezTo>
                    <a:pt x="3726" y="32"/>
                    <a:pt x="3727" y="32"/>
                    <a:pt x="3727" y="32"/>
                  </a:cubicBezTo>
                  <a:cubicBezTo>
                    <a:pt x="3730" y="32"/>
                    <a:pt x="3732" y="31"/>
                    <a:pt x="3734" y="31"/>
                  </a:cubicBezTo>
                  <a:cubicBezTo>
                    <a:pt x="3734" y="29"/>
                    <a:pt x="3735" y="28"/>
                    <a:pt x="3736" y="27"/>
                  </a:cubicBezTo>
                  <a:cubicBezTo>
                    <a:pt x="3736" y="22"/>
                    <a:pt x="3726" y="20"/>
                    <a:pt x="3716" y="20"/>
                  </a:cubicBezTo>
                  <a:cubicBezTo>
                    <a:pt x="3710" y="20"/>
                    <a:pt x="3704" y="21"/>
                    <a:pt x="3700" y="22"/>
                  </a:cubicBezTo>
                  <a:cubicBezTo>
                    <a:pt x="3692" y="23"/>
                    <a:pt x="3678" y="31"/>
                    <a:pt x="3670" y="36"/>
                  </a:cubicBezTo>
                  <a:cubicBezTo>
                    <a:pt x="3660" y="42"/>
                    <a:pt x="3653" y="51"/>
                    <a:pt x="3645" y="53"/>
                  </a:cubicBezTo>
                  <a:cubicBezTo>
                    <a:pt x="3642" y="42"/>
                    <a:pt x="3666" y="34"/>
                    <a:pt x="3654" y="22"/>
                  </a:cubicBezTo>
                  <a:cubicBezTo>
                    <a:pt x="3654" y="22"/>
                    <a:pt x="3654" y="22"/>
                    <a:pt x="3653" y="22"/>
                  </a:cubicBezTo>
                  <a:cubicBezTo>
                    <a:pt x="3646" y="22"/>
                    <a:pt x="3640" y="25"/>
                    <a:pt x="3634" y="29"/>
                  </a:cubicBezTo>
                  <a:cubicBezTo>
                    <a:pt x="3628" y="33"/>
                    <a:pt x="3622" y="37"/>
                    <a:pt x="3616" y="37"/>
                  </a:cubicBezTo>
                  <a:cubicBezTo>
                    <a:pt x="3614" y="37"/>
                    <a:pt x="3611" y="36"/>
                    <a:pt x="3608" y="34"/>
                  </a:cubicBezTo>
                  <a:cubicBezTo>
                    <a:pt x="3611" y="30"/>
                    <a:pt x="3621" y="32"/>
                    <a:pt x="3621" y="25"/>
                  </a:cubicBezTo>
                  <a:cubicBezTo>
                    <a:pt x="3617" y="24"/>
                    <a:pt x="3610" y="23"/>
                    <a:pt x="3604" y="23"/>
                  </a:cubicBezTo>
                  <a:cubicBezTo>
                    <a:pt x="3598" y="23"/>
                    <a:pt x="3591" y="24"/>
                    <a:pt x="3585" y="24"/>
                  </a:cubicBezTo>
                  <a:cubicBezTo>
                    <a:pt x="3575" y="25"/>
                    <a:pt x="3567" y="31"/>
                    <a:pt x="3560" y="31"/>
                  </a:cubicBezTo>
                  <a:cubicBezTo>
                    <a:pt x="3558" y="31"/>
                    <a:pt x="3556" y="31"/>
                    <a:pt x="3554" y="29"/>
                  </a:cubicBezTo>
                  <a:cubicBezTo>
                    <a:pt x="3555" y="27"/>
                    <a:pt x="3558" y="26"/>
                    <a:pt x="3562" y="26"/>
                  </a:cubicBezTo>
                  <a:cubicBezTo>
                    <a:pt x="3563" y="26"/>
                    <a:pt x="3564" y="26"/>
                    <a:pt x="3565" y="26"/>
                  </a:cubicBezTo>
                  <a:cubicBezTo>
                    <a:pt x="3565" y="20"/>
                    <a:pt x="3565" y="20"/>
                    <a:pt x="3565" y="20"/>
                  </a:cubicBezTo>
                  <a:cubicBezTo>
                    <a:pt x="3543" y="14"/>
                    <a:pt x="3516" y="12"/>
                    <a:pt x="3489" y="12"/>
                  </a:cubicBezTo>
                  <a:cubicBezTo>
                    <a:pt x="3482" y="12"/>
                    <a:pt x="3474" y="12"/>
                    <a:pt x="3466" y="12"/>
                  </a:cubicBezTo>
                  <a:cubicBezTo>
                    <a:pt x="3460" y="14"/>
                    <a:pt x="3462" y="22"/>
                    <a:pt x="3456" y="23"/>
                  </a:cubicBezTo>
                  <a:cubicBezTo>
                    <a:pt x="3441" y="20"/>
                    <a:pt x="3431" y="13"/>
                    <a:pt x="3416" y="10"/>
                  </a:cubicBezTo>
                  <a:cubicBezTo>
                    <a:pt x="3416" y="20"/>
                    <a:pt x="3430" y="17"/>
                    <a:pt x="3431" y="25"/>
                  </a:cubicBezTo>
                  <a:cubicBezTo>
                    <a:pt x="3429" y="28"/>
                    <a:pt x="3427" y="28"/>
                    <a:pt x="3425" y="28"/>
                  </a:cubicBezTo>
                  <a:cubicBezTo>
                    <a:pt x="3420" y="28"/>
                    <a:pt x="3417" y="22"/>
                    <a:pt x="3413" y="20"/>
                  </a:cubicBezTo>
                  <a:cubicBezTo>
                    <a:pt x="3405" y="14"/>
                    <a:pt x="3390" y="12"/>
                    <a:pt x="3384" y="8"/>
                  </a:cubicBezTo>
                  <a:cubicBezTo>
                    <a:pt x="3384" y="5"/>
                    <a:pt x="3381" y="4"/>
                    <a:pt x="3380" y="1"/>
                  </a:cubicBezTo>
                  <a:cubicBezTo>
                    <a:pt x="3378" y="1"/>
                    <a:pt x="3377" y="0"/>
                    <a:pt x="337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0"/>
            <p:cNvSpPr>
              <a:spLocks noEditPoints="1"/>
            </p:cNvSpPr>
            <p:nvPr/>
          </p:nvSpPr>
          <p:spPr bwMode="auto">
            <a:xfrm>
              <a:off x="-627" y="1568"/>
              <a:ext cx="8343" cy="2197"/>
            </a:xfrm>
            <a:custGeom>
              <a:avLst/>
              <a:gdLst>
                <a:gd name="T0" fmla="*/ 1802 w 3529"/>
                <a:gd name="T1" fmla="*/ 846 h 928"/>
                <a:gd name="T2" fmla="*/ 1998 w 3529"/>
                <a:gd name="T3" fmla="*/ 895 h 928"/>
                <a:gd name="T4" fmla="*/ 1797 w 3529"/>
                <a:gd name="T5" fmla="*/ 812 h 928"/>
                <a:gd name="T6" fmla="*/ 2083 w 3529"/>
                <a:gd name="T7" fmla="*/ 797 h 928"/>
                <a:gd name="T8" fmla="*/ 1966 w 3529"/>
                <a:gd name="T9" fmla="*/ 639 h 928"/>
                <a:gd name="T10" fmla="*/ 1675 w 3529"/>
                <a:gd name="T11" fmla="*/ 566 h 928"/>
                <a:gd name="T12" fmla="*/ 1539 w 3529"/>
                <a:gd name="T13" fmla="*/ 619 h 928"/>
                <a:gd name="T14" fmla="*/ 1487 w 3529"/>
                <a:gd name="T15" fmla="*/ 772 h 928"/>
                <a:gd name="T16" fmla="*/ 1694 w 3529"/>
                <a:gd name="T17" fmla="*/ 758 h 928"/>
                <a:gd name="T18" fmla="*/ 1852 w 3529"/>
                <a:gd name="T19" fmla="*/ 675 h 928"/>
                <a:gd name="T20" fmla="*/ 1525 w 3529"/>
                <a:gd name="T21" fmla="*/ 555 h 928"/>
                <a:gd name="T22" fmla="*/ 1536 w 3529"/>
                <a:gd name="T23" fmla="*/ 541 h 928"/>
                <a:gd name="T24" fmla="*/ 1437 w 3529"/>
                <a:gd name="T25" fmla="*/ 538 h 928"/>
                <a:gd name="T26" fmla="*/ 1422 w 3529"/>
                <a:gd name="T27" fmla="*/ 518 h 928"/>
                <a:gd name="T28" fmla="*/ 1545 w 3529"/>
                <a:gd name="T29" fmla="*/ 499 h 928"/>
                <a:gd name="T30" fmla="*/ 1704 w 3529"/>
                <a:gd name="T31" fmla="*/ 523 h 928"/>
                <a:gd name="T32" fmla="*/ 1819 w 3529"/>
                <a:gd name="T33" fmla="*/ 552 h 928"/>
                <a:gd name="T34" fmla="*/ 1844 w 3529"/>
                <a:gd name="T35" fmla="*/ 504 h 928"/>
                <a:gd name="T36" fmla="*/ 833 w 3529"/>
                <a:gd name="T37" fmla="*/ 369 h 928"/>
                <a:gd name="T38" fmla="*/ 3244 w 3529"/>
                <a:gd name="T39" fmla="*/ 300 h 928"/>
                <a:gd name="T40" fmla="*/ 3189 w 3529"/>
                <a:gd name="T41" fmla="*/ 313 h 928"/>
                <a:gd name="T42" fmla="*/ 3153 w 3529"/>
                <a:gd name="T43" fmla="*/ 293 h 928"/>
                <a:gd name="T44" fmla="*/ 118 w 3529"/>
                <a:gd name="T45" fmla="*/ 223 h 928"/>
                <a:gd name="T46" fmla="*/ 166 w 3529"/>
                <a:gd name="T47" fmla="*/ 210 h 928"/>
                <a:gd name="T48" fmla="*/ 142 w 3529"/>
                <a:gd name="T49" fmla="*/ 181 h 928"/>
                <a:gd name="T50" fmla="*/ 449 w 3529"/>
                <a:gd name="T51" fmla="*/ 128 h 928"/>
                <a:gd name="T52" fmla="*/ 340 w 3529"/>
                <a:gd name="T53" fmla="*/ 111 h 928"/>
                <a:gd name="T54" fmla="*/ 3276 w 3529"/>
                <a:gd name="T55" fmla="*/ 35 h 928"/>
                <a:gd name="T56" fmla="*/ 330 w 3529"/>
                <a:gd name="T57" fmla="*/ 0 h 928"/>
                <a:gd name="T58" fmla="*/ 246 w 3529"/>
                <a:gd name="T59" fmla="*/ 77 h 928"/>
                <a:gd name="T60" fmla="*/ 250 w 3529"/>
                <a:gd name="T61" fmla="*/ 150 h 928"/>
                <a:gd name="T62" fmla="*/ 345 w 3529"/>
                <a:gd name="T63" fmla="*/ 81 h 928"/>
                <a:gd name="T64" fmla="*/ 484 w 3529"/>
                <a:gd name="T65" fmla="*/ 123 h 928"/>
                <a:gd name="T66" fmla="*/ 501 w 3529"/>
                <a:gd name="T67" fmla="*/ 100 h 928"/>
                <a:gd name="T68" fmla="*/ 623 w 3529"/>
                <a:gd name="T69" fmla="*/ 47 h 928"/>
                <a:gd name="T70" fmla="*/ 684 w 3529"/>
                <a:gd name="T71" fmla="*/ 61 h 928"/>
                <a:gd name="T72" fmla="*/ 588 w 3529"/>
                <a:gd name="T73" fmla="*/ 146 h 928"/>
                <a:gd name="T74" fmla="*/ 603 w 3529"/>
                <a:gd name="T75" fmla="*/ 198 h 928"/>
                <a:gd name="T76" fmla="*/ 399 w 3529"/>
                <a:gd name="T77" fmla="*/ 140 h 928"/>
                <a:gd name="T78" fmla="*/ 263 w 3529"/>
                <a:gd name="T79" fmla="*/ 160 h 928"/>
                <a:gd name="T80" fmla="*/ 176 w 3529"/>
                <a:gd name="T81" fmla="*/ 411 h 928"/>
                <a:gd name="T82" fmla="*/ 316 w 3529"/>
                <a:gd name="T83" fmla="*/ 415 h 928"/>
                <a:gd name="T84" fmla="*/ 750 w 3529"/>
                <a:gd name="T85" fmla="*/ 460 h 928"/>
                <a:gd name="T86" fmla="*/ 681 w 3529"/>
                <a:gd name="T87" fmla="*/ 283 h 928"/>
                <a:gd name="T88" fmla="*/ 716 w 3529"/>
                <a:gd name="T89" fmla="*/ 301 h 928"/>
                <a:gd name="T90" fmla="*/ 815 w 3529"/>
                <a:gd name="T91" fmla="*/ 342 h 928"/>
                <a:gd name="T92" fmla="*/ 830 w 3529"/>
                <a:gd name="T93" fmla="*/ 259 h 928"/>
                <a:gd name="T94" fmla="*/ 1005 w 3529"/>
                <a:gd name="T95" fmla="*/ 278 h 928"/>
                <a:gd name="T96" fmla="*/ 1119 w 3529"/>
                <a:gd name="T97" fmla="*/ 339 h 928"/>
                <a:gd name="T98" fmla="*/ 3257 w 3529"/>
                <a:gd name="T99" fmla="*/ 43 h 928"/>
                <a:gd name="T100" fmla="*/ 2707 w 3529"/>
                <a:gd name="T101" fmla="*/ 160 h 928"/>
                <a:gd name="T102" fmla="*/ 2820 w 3529"/>
                <a:gd name="T103" fmla="*/ 239 h 928"/>
                <a:gd name="T104" fmla="*/ 3036 w 3529"/>
                <a:gd name="T105" fmla="*/ 354 h 928"/>
                <a:gd name="T106" fmla="*/ 3529 w 3529"/>
                <a:gd name="T107" fmla="*/ 499 h 928"/>
                <a:gd name="T108" fmla="*/ 3363 w 3529"/>
                <a:gd name="T109" fmla="*/ 410 h 928"/>
                <a:gd name="T110" fmla="*/ 3197 w 3529"/>
                <a:gd name="T111" fmla="*/ 371 h 928"/>
                <a:gd name="T112" fmla="*/ 3034 w 3529"/>
                <a:gd name="T113" fmla="*/ 329 h 928"/>
                <a:gd name="T114" fmla="*/ 2936 w 3529"/>
                <a:gd name="T115" fmla="*/ 266 h 928"/>
                <a:gd name="T116" fmla="*/ 3039 w 3529"/>
                <a:gd name="T117" fmla="*/ 198 h 928"/>
                <a:gd name="T118" fmla="*/ 3097 w 3529"/>
                <a:gd name="T119" fmla="*/ 191 h 928"/>
                <a:gd name="T120" fmla="*/ 3202 w 3529"/>
                <a:gd name="T121" fmla="*/ 88 h 928"/>
                <a:gd name="T122" fmla="*/ 3272 w 3529"/>
                <a:gd name="T123" fmla="*/ 54 h 928"/>
                <a:gd name="T124" fmla="*/ 3267 w 3529"/>
                <a:gd name="T125" fmla="*/ 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9" h="928">
                  <a:moveTo>
                    <a:pt x="1978" y="918"/>
                  </a:moveTo>
                  <a:cubicBezTo>
                    <a:pt x="1975" y="918"/>
                    <a:pt x="1971" y="921"/>
                    <a:pt x="1973" y="927"/>
                  </a:cubicBezTo>
                  <a:cubicBezTo>
                    <a:pt x="1974" y="928"/>
                    <a:pt x="1976" y="928"/>
                    <a:pt x="1979" y="928"/>
                  </a:cubicBezTo>
                  <a:cubicBezTo>
                    <a:pt x="1981" y="928"/>
                    <a:pt x="1983" y="928"/>
                    <a:pt x="1984" y="927"/>
                  </a:cubicBezTo>
                  <a:cubicBezTo>
                    <a:pt x="1987" y="922"/>
                    <a:pt x="1983" y="918"/>
                    <a:pt x="1978" y="918"/>
                  </a:cubicBezTo>
                  <a:moveTo>
                    <a:pt x="1798" y="824"/>
                  </a:moveTo>
                  <a:cubicBezTo>
                    <a:pt x="1790" y="824"/>
                    <a:pt x="1787" y="829"/>
                    <a:pt x="1780" y="830"/>
                  </a:cubicBezTo>
                  <a:cubicBezTo>
                    <a:pt x="1776" y="829"/>
                    <a:pt x="1770" y="824"/>
                    <a:pt x="1766" y="824"/>
                  </a:cubicBezTo>
                  <a:cubicBezTo>
                    <a:pt x="1764" y="824"/>
                    <a:pt x="1762" y="825"/>
                    <a:pt x="1761" y="828"/>
                  </a:cubicBezTo>
                  <a:cubicBezTo>
                    <a:pt x="1763" y="833"/>
                    <a:pt x="1769" y="834"/>
                    <a:pt x="1771" y="838"/>
                  </a:cubicBezTo>
                  <a:cubicBezTo>
                    <a:pt x="1766" y="848"/>
                    <a:pt x="1776" y="856"/>
                    <a:pt x="1786" y="859"/>
                  </a:cubicBezTo>
                  <a:cubicBezTo>
                    <a:pt x="1791" y="854"/>
                    <a:pt x="1793" y="848"/>
                    <a:pt x="1802" y="846"/>
                  </a:cubicBezTo>
                  <a:cubicBezTo>
                    <a:pt x="1804" y="841"/>
                    <a:pt x="1806" y="827"/>
                    <a:pt x="1800" y="824"/>
                  </a:cubicBezTo>
                  <a:cubicBezTo>
                    <a:pt x="1800" y="824"/>
                    <a:pt x="1799" y="824"/>
                    <a:pt x="1798" y="824"/>
                  </a:cubicBezTo>
                  <a:moveTo>
                    <a:pt x="2042" y="822"/>
                  </a:moveTo>
                  <a:cubicBezTo>
                    <a:pt x="2038" y="822"/>
                    <a:pt x="2038" y="822"/>
                    <a:pt x="2038" y="822"/>
                  </a:cubicBezTo>
                  <a:cubicBezTo>
                    <a:pt x="2032" y="854"/>
                    <a:pt x="1986" y="851"/>
                    <a:pt x="1979" y="882"/>
                  </a:cubicBezTo>
                  <a:cubicBezTo>
                    <a:pt x="1980" y="883"/>
                    <a:pt x="1983" y="883"/>
                    <a:pt x="1985" y="883"/>
                  </a:cubicBezTo>
                  <a:cubicBezTo>
                    <a:pt x="1986" y="883"/>
                    <a:pt x="1986" y="883"/>
                    <a:pt x="1987" y="883"/>
                  </a:cubicBezTo>
                  <a:cubicBezTo>
                    <a:pt x="1988" y="883"/>
                    <a:pt x="1988" y="883"/>
                    <a:pt x="1989" y="883"/>
                  </a:cubicBezTo>
                  <a:cubicBezTo>
                    <a:pt x="1991" y="883"/>
                    <a:pt x="1994" y="884"/>
                    <a:pt x="1996" y="885"/>
                  </a:cubicBezTo>
                  <a:cubicBezTo>
                    <a:pt x="1995" y="888"/>
                    <a:pt x="1990" y="887"/>
                    <a:pt x="1991" y="891"/>
                  </a:cubicBezTo>
                  <a:cubicBezTo>
                    <a:pt x="1994" y="892"/>
                    <a:pt x="1994" y="895"/>
                    <a:pt x="1997" y="895"/>
                  </a:cubicBezTo>
                  <a:cubicBezTo>
                    <a:pt x="1998" y="895"/>
                    <a:pt x="1998" y="895"/>
                    <a:pt x="1998" y="895"/>
                  </a:cubicBezTo>
                  <a:cubicBezTo>
                    <a:pt x="2001" y="893"/>
                    <a:pt x="2000" y="889"/>
                    <a:pt x="2002" y="887"/>
                  </a:cubicBezTo>
                  <a:cubicBezTo>
                    <a:pt x="2004" y="888"/>
                    <a:pt x="2005" y="888"/>
                    <a:pt x="2007" y="888"/>
                  </a:cubicBezTo>
                  <a:cubicBezTo>
                    <a:pt x="2028" y="888"/>
                    <a:pt x="2025" y="862"/>
                    <a:pt x="2044" y="858"/>
                  </a:cubicBezTo>
                  <a:cubicBezTo>
                    <a:pt x="2045" y="845"/>
                    <a:pt x="2057" y="843"/>
                    <a:pt x="2060" y="833"/>
                  </a:cubicBezTo>
                  <a:cubicBezTo>
                    <a:pt x="2053" y="830"/>
                    <a:pt x="2047" y="827"/>
                    <a:pt x="2042" y="822"/>
                  </a:cubicBezTo>
                  <a:moveTo>
                    <a:pt x="1759" y="814"/>
                  </a:moveTo>
                  <a:cubicBezTo>
                    <a:pt x="1755" y="814"/>
                    <a:pt x="1753" y="816"/>
                    <a:pt x="1753" y="820"/>
                  </a:cubicBezTo>
                  <a:cubicBezTo>
                    <a:pt x="1754" y="821"/>
                    <a:pt x="1756" y="822"/>
                    <a:pt x="1758" y="822"/>
                  </a:cubicBezTo>
                  <a:cubicBezTo>
                    <a:pt x="1759" y="822"/>
                    <a:pt x="1760" y="822"/>
                    <a:pt x="1760" y="821"/>
                  </a:cubicBezTo>
                  <a:cubicBezTo>
                    <a:pt x="1762" y="820"/>
                    <a:pt x="1761" y="816"/>
                    <a:pt x="1760" y="814"/>
                  </a:cubicBezTo>
                  <a:cubicBezTo>
                    <a:pt x="1760" y="814"/>
                    <a:pt x="1760" y="814"/>
                    <a:pt x="1759" y="814"/>
                  </a:cubicBezTo>
                  <a:moveTo>
                    <a:pt x="1797" y="812"/>
                  </a:moveTo>
                  <a:cubicBezTo>
                    <a:pt x="1793" y="812"/>
                    <a:pt x="1790" y="818"/>
                    <a:pt x="1797" y="820"/>
                  </a:cubicBezTo>
                  <a:cubicBezTo>
                    <a:pt x="1799" y="818"/>
                    <a:pt x="1801" y="817"/>
                    <a:pt x="1801" y="814"/>
                  </a:cubicBezTo>
                  <a:cubicBezTo>
                    <a:pt x="1800" y="813"/>
                    <a:pt x="1798" y="812"/>
                    <a:pt x="1797" y="812"/>
                  </a:cubicBezTo>
                  <a:moveTo>
                    <a:pt x="2043" y="759"/>
                  </a:moveTo>
                  <a:cubicBezTo>
                    <a:pt x="2040" y="759"/>
                    <a:pt x="2039" y="761"/>
                    <a:pt x="2038" y="763"/>
                  </a:cubicBezTo>
                  <a:cubicBezTo>
                    <a:pt x="2035" y="775"/>
                    <a:pt x="2070" y="782"/>
                    <a:pt x="2064" y="800"/>
                  </a:cubicBezTo>
                  <a:cubicBezTo>
                    <a:pt x="2063" y="804"/>
                    <a:pt x="2057" y="804"/>
                    <a:pt x="2057" y="809"/>
                  </a:cubicBezTo>
                  <a:cubicBezTo>
                    <a:pt x="2064" y="814"/>
                    <a:pt x="2068" y="822"/>
                    <a:pt x="2073" y="828"/>
                  </a:cubicBezTo>
                  <a:cubicBezTo>
                    <a:pt x="2082" y="828"/>
                    <a:pt x="2082" y="819"/>
                    <a:pt x="2087" y="814"/>
                  </a:cubicBezTo>
                  <a:cubicBezTo>
                    <a:pt x="2093" y="809"/>
                    <a:pt x="2105" y="806"/>
                    <a:pt x="2103" y="795"/>
                  </a:cubicBezTo>
                  <a:cubicBezTo>
                    <a:pt x="2101" y="793"/>
                    <a:pt x="2099" y="792"/>
                    <a:pt x="2097" y="792"/>
                  </a:cubicBezTo>
                  <a:cubicBezTo>
                    <a:pt x="2092" y="792"/>
                    <a:pt x="2088" y="797"/>
                    <a:pt x="2083" y="797"/>
                  </a:cubicBezTo>
                  <a:cubicBezTo>
                    <a:pt x="2078" y="796"/>
                    <a:pt x="2079" y="791"/>
                    <a:pt x="2079" y="786"/>
                  </a:cubicBezTo>
                  <a:cubicBezTo>
                    <a:pt x="2078" y="785"/>
                    <a:pt x="2077" y="785"/>
                    <a:pt x="2075" y="785"/>
                  </a:cubicBezTo>
                  <a:cubicBezTo>
                    <a:pt x="2074" y="785"/>
                    <a:pt x="2074" y="785"/>
                    <a:pt x="2073" y="785"/>
                  </a:cubicBezTo>
                  <a:cubicBezTo>
                    <a:pt x="2072" y="785"/>
                    <a:pt x="2072" y="785"/>
                    <a:pt x="2071" y="785"/>
                  </a:cubicBezTo>
                  <a:cubicBezTo>
                    <a:pt x="2071" y="785"/>
                    <a:pt x="2071" y="785"/>
                    <a:pt x="2070" y="785"/>
                  </a:cubicBezTo>
                  <a:cubicBezTo>
                    <a:pt x="2064" y="775"/>
                    <a:pt x="2053" y="768"/>
                    <a:pt x="2045" y="759"/>
                  </a:cubicBezTo>
                  <a:cubicBezTo>
                    <a:pt x="2044" y="759"/>
                    <a:pt x="2044" y="759"/>
                    <a:pt x="2043" y="759"/>
                  </a:cubicBezTo>
                  <a:moveTo>
                    <a:pt x="1966" y="639"/>
                  </a:moveTo>
                  <a:cubicBezTo>
                    <a:pt x="1963" y="639"/>
                    <a:pt x="1961" y="641"/>
                    <a:pt x="1962" y="645"/>
                  </a:cubicBezTo>
                  <a:cubicBezTo>
                    <a:pt x="1962" y="649"/>
                    <a:pt x="1972" y="655"/>
                    <a:pt x="1980" y="655"/>
                  </a:cubicBezTo>
                  <a:cubicBezTo>
                    <a:pt x="1983" y="655"/>
                    <a:pt x="1987" y="654"/>
                    <a:pt x="1988" y="650"/>
                  </a:cubicBezTo>
                  <a:cubicBezTo>
                    <a:pt x="1985" y="647"/>
                    <a:pt x="1973" y="639"/>
                    <a:pt x="1966" y="639"/>
                  </a:cubicBezTo>
                  <a:moveTo>
                    <a:pt x="1745" y="556"/>
                  </a:moveTo>
                  <a:cubicBezTo>
                    <a:pt x="1720" y="564"/>
                    <a:pt x="1746" y="613"/>
                    <a:pt x="1717" y="613"/>
                  </a:cubicBezTo>
                  <a:cubicBezTo>
                    <a:pt x="1716" y="613"/>
                    <a:pt x="1716" y="613"/>
                    <a:pt x="1715" y="613"/>
                  </a:cubicBezTo>
                  <a:cubicBezTo>
                    <a:pt x="1709" y="612"/>
                    <a:pt x="1706" y="607"/>
                    <a:pt x="1702" y="605"/>
                  </a:cubicBezTo>
                  <a:cubicBezTo>
                    <a:pt x="1701" y="604"/>
                    <a:pt x="1700" y="604"/>
                    <a:pt x="1698" y="604"/>
                  </a:cubicBezTo>
                  <a:cubicBezTo>
                    <a:pt x="1698" y="604"/>
                    <a:pt x="1698" y="604"/>
                    <a:pt x="1698" y="604"/>
                  </a:cubicBezTo>
                  <a:cubicBezTo>
                    <a:pt x="1697" y="604"/>
                    <a:pt x="1697" y="604"/>
                    <a:pt x="1697" y="604"/>
                  </a:cubicBezTo>
                  <a:cubicBezTo>
                    <a:pt x="1696" y="604"/>
                    <a:pt x="1695" y="604"/>
                    <a:pt x="1694" y="604"/>
                  </a:cubicBezTo>
                  <a:cubicBezTo>
                    <a:pt x="1685" y="600"/>
                    <a:pt x="1678" y="592"/>
                    <a:pt x="1673" y="587"/>
                  </a:cubicBezTo>
                  <a:cubicBezTo>
                    <a:pt x="1677" y="580"/>
                    <a:pt x="1686" y="577"/>
                    <a:pt x="1688" y="568"/>
                  </a:cubicBezTo>
                  <a:cubicBezTo>
                    <a:pt x="1686" y="566"/>
                    <a:pt x="1684" y="565"/>
                    <a:pt x="1682" y="565"/>
                  </a:cubicBezTo>
                  <a:cubicBezTo>
                    <a:pt x="1680" y="565"/>
                    <a:pt x="1677" y="566"/>
                    <a:pt x="1675" y="566"/>
                  </a:cubicBezTo>
                  <a:cubicBezTo>
                    <a:pt x="1672" y="567"/>
                    <a:pt x="1670" y="568"/>
                    <a:pt x="1667" y="568"/>
                  </a:cubicBezTo>
                  <a:cubicBezTo>
                    <a:pt x="1666" y="568"/>
                    <a:pt x="1666" y="568"/>
                    <a:pt x="1665" y="567"/>
                  </a:cubicBezTo>
                  <a:cubicBezTo>
                    <a:pt x="1658" y="566"/>
                    <a:pt x="1651" y="556"/>
                    <a:pt x="1643" y="556"/>
                  </a:cubicBezTo>
                  <a:cubicBezTo>
                    <a:pt x="1641" y="556"/>
                    <a:pt x="1638" y="558"/>
                    <a:pt x="1635" y="561"/>
                  </a:cubicBezTo>
                  <a:cubicBezTo>
                    <a:pt x="1637" y="564"/>
                    <a:pt x="1645" y="564"/>
                    <a:pt x="1642" y="568"/>
                  </a:cubicBezTo>
                  <a:cubicBezTo>
                    <a:pt x="1639" y="568"/>
                    <a:pt x="1637" y="568"/>
                    <a:pt x="1635" y="568"/>
                  </a:cubicBezTo>
                  <a:cubicBezTo>
                    <a:pt x="1619" y="568"/>
                    <a:pt x="1618" y="585"/>
                    <a:pt x="1607" y="592"/>
                  </a:cubicBezTo>
                  <a:cubicBezTo>
                    <a:pt x="1596" y="589"/>
                    <a:pt x="1595" y="580"/>
                    <a:pt x="1585" y="580"/>
                  </a:cubicBezTo>
                  <a:cubicBezTo>
                    <a:pt x="1584" y="580"/>
                    <a:pt x="1583" y="580"/>
                    <a:pt x="1582" y="580"/>
                  </a:cubicBezTo>
                  <a:cubicBezTo>
                    <a:pt x="1569" y="582"/>
                    <a:pt x="1566" y="599"/>
                    <a:pt x="1555" y="605"/>
                  </a:cubicBezTo>
                  <a:cubicBezTo>
                    <a:pt x="1546" y="605"/>
                    <a:pt x="1546" y="605"/>
                    <a:pt x="1546" y="605"/>
                  </a:cubicBezTo>
                  <a:cubicBezTo>
                    <a:pt x="1539" y="608"/>
                    <a:pt x="1541" y="615"/>
                    <a:pt x="1539" y="619"/>
                  </a:cubicBezTo>
                  <a:cubicBezTo>
                    <a:pt x="1534" y="629"/>
                    <a:pt x="1513" y="638"/>
                    <a:pt x="1497" y="640"/>
                  </a:cubicBezTo>
                  <a:cubicBezTo>
                    <a:pt x="1496" y="640"/>
                    <a:pt x="1496" y="640"/>
                    <a:pt x="1495" y="640"/>
                  </a:cubicBezTo>
                  <a:cubicBezTo>
                    <a:pt x="1494" y="640"/>
                    <a:pt x="1493" y="640"/>
                    <a:pt x="1491" y="640"/>
                  </a:cubicBezTo>
                  <a:cubicBezTo>
                    <a:pt x="1490" y="639"/>
                    <a:pt x="1488" y="639"/>
                    <a:pt x="1487" y="639"/>
                  </a:cubicBezTo>
                  <a:cubicBezTo>
                    <a:pt x="1486" y="639"/>
                    <a:pt x="1485" y="639"/>
                    <a:pt x="1483" y="640"/>
                  </a:cubicBezTo>
                  <a:cubicBezTo>
                    <a:pt x="1474" y="642"/>
                    <a:pt x="1468" y="653"/>
                    <a:pt x="1457" y="653"/>
                  </a:cubicBezTo>
                  <a:cubicBezTo>
                    <a:pt x="1456" y="653"/>
                    <a:pt x="1455" y="653"/>
                    <a:pt x="1453" y="653"/>
                  </a:cubicBezTo>
                  <a:cubicBezTo>
                    <a:pt x="1449" y="664"/>
                    <a:pt x="1446" y="676"/>
                    <a:pt x="1457" y="686"/>
                  </a:cubicBezTo>
                  <a:cubicBezTo>
                    <a:pt x="1447" y="694"/>
                    <a:pt x="1456" y="700"/>
                    <a:pt x="1459" y="707"/>
                  </a:cubicBezTo>
                  <a:cubicBezTo>
                    <a:pt x="1464" y="719"/>
                    <a:pt x="1473" y="738"/>
                    <a:pt x="1470" y="750"/>
                  </a:cubicBezTo>
                  <a:cubicBezTo>
                    <a:pt x="1469" y="756"/>
                    <a:pt x="1462" y="759"/>
                    <a:pt x="1465" y="767"/>
                  </a:cubicBezTo>
                  <a:cubicBezTo>
                    <a:pt x="1470" y="771"/>
                    <a:pt x="1478" y="772"/>
                    <a:pt x="1487" y="772"/>
                  </a:cubicBezTo>
                  <a:cubicBezTo>
                    <a:pt x="1489" y="772"/>
                    <a:pt x="1491" y="772"/>
                    <a:pt x="1492" y="772"/>
                  </a:cubicBezTo>
                  <a:cubicBezTo>
                    <a:pt x="1505" y="765"/>
                    <a:pt x="1514" y="756"/>
                    <a:pt x="1530" y="756"/>
                  </a:cubicBezTo>
                  <a:cubicBezTo>
                    <a:pt x="1531" y="756"/>
                    <a:pt x="1532" y="756"/>
                    <a:pt x="1533" y="757"/>
                  </a:cubicBezTo>
                  <a:cubicBezTo>
                    <a:pt x="1537" y="757"/>
                    <a:pt x="1541" y="759"/>
                    <a:pt x="1545" y="759"/>
                  </a:cubicBezTo>
                  <a:cubicBezTo>
                    <a:pt x="1545" y="759"/>
                    <a:pt x="1546" y="759"/>
                    <a:pt x="1546" y="759"/>
                  </a:cubicBezTo>
                  <a:cubicBezTo>
                    <a:pt x="1557" y="759"/>
                    <a:pt x="1560" y="751"/>
                    <a:pt x="1570" y="748"/>
                  </a:cubicBezTo>
                  <a:cubicBezTo>
                    <a:pt x="1575" y="747"/>
                    <a:pt x="1583" y="747"/>
                    <a:pt x="1589" y="745"/>
                  </a:cubicBezTo>
                  <a:cubicBezTo>
                    <a:pt x="1599" y="742"/>
                    <a:pt x="1611" y="739"/>
                    <a:pt x="1625" y="737"/>
                  </a:cubicBezTo>
                  <a:cubicBezTo>
                    <a:pt x="1634" y="742"/>
                    <a:pt x="1644" y="741"/>
                    <a:pt x="1652" y="745"/>
                  </a:cubicBezTo>
                  <a:cubicBezTo>
                    <a:pt x="1662" y="752"/>
                    <a:pt x="1663" y="764"/>
                    <a:pt x="1674" y="770"/>
                  </a:cubicBezTo>
                  <a:cubicBezTo>
                    <a:pt x="1682" y="768"/>
                    <a:pt x="1682" y="758"/>
                    <a:pt x="1690" y="758"/>
                  </a:cubicBezTo>
                  <a:cubicBezTo>
                    <a:pt x="1691" y="758"/>
                    <a:pt x="1692" y="758"/>
                    <a:pt x="1694" y="758"/>
                  </a:cubicBezTo>
                  <a:cubicBezTo>
                    <a:pt x="1697" y="764"/>
                    <a:pt x="1686" y="765"/>
                    <a:pt x="1686" y="771"/>
                  </a:cubicBezTo>
                  <a:cubicBezTo>
                    <a:pt x="1695" y="773"/>
                    <a:pt x="1698" y="779"/>
                    <a:pt x="1707" y="780"/>
                  </a:cubicBezTo>
                  <a:cubicBezTo>
                    <a:pt x="1712" y="785"/>
                    <a:pt x="1717" y="798"/>
                    <a:pt x="1727" y="803"/>
                  </a:cubicBezTo>
                  <a:cubicBezTo>
                    <a:pt x="1729" y="804"/>
                    <a:pt x="1734" y="803"/>
                    <a:pt x="1737" y="805"/>
                  </a:cubicBezTo>
                  <a:cubicBezTo>
                    <a:pt x="1742" y="807"/>
                    <a:pt x="1741" y="810"/>
                    <a:pt x="1746" y="810"/>
                  </a:cubicBezTo>
                  <a:cubicBezTo>
                    <a:pt x="1746" y="810"/>
                    <a:pt x="1746" y="810"/>
                    <a:pt x="1747" y="810"/>
                  </a:cubicBezTo>
                  <a:cubicBezTo>
                    <a:pt x="1754" y="810"/>
                    <a:pt x="1757" y="805"/>
                    <a:pt x="1764" y="802"/>
                  </a:cubicBezTo>
                  <a:cubicBezTo>
                    <a:pt x="1768" y="805"/>
                    <a:pt x="1772" y="809"/>
                    <a:pt x="1779" y="809"/>
                  </a:cubicBezTo>
                  <a:cubicBezTo>
                    <a:pt x="1787" y="801"/>
                    <a:pt x="1793" y="801"/>
                    <a:pt x="1806" y="798"/>
                  </a:cubicBezTo>
                  <a:cubicBezTo>
                    <a:pt x="1819" y="795"/>
                    <a:pt x="1817" y="785"/>
                    <a:pt x="1820" y="775"/>
                  </a:cubicBezTo>
                  <a:cubicBezTo>
                    <a:pt x="1824" y="760"/>
                    <a:pt x="1841" y="751"/>
                    <a:pt x="1846" y="739"/>
                  </a:cubicBezTo>
                  <a:cubicBezTo>
                    <a:pt x="1853" y="718"/>
                    <a:pt x="1844" y="693"/>
                    <a:pt x="1852" y="675"/>
                  </a:cubicBezTo>
                  <a:cubicBezTo>
                    <a:pt x="1851" y="674"/>
                    <a:pt x="1851" y="674"/>
                    <a:pt x="1850" y="674"/>
                  </a:cubicBezTo>
                  <a:cubicBezTo>
                    <a:pt x="1849" y="674"/>
                    <a:pt x="1848" y="675"/>
                    <a:pt x="1847" y="676"/>
                  </a:cubicBezTo>
                  <a:cubicBezTo>
                    <a:pt x="1846" y="678"/>
                    <a:pt x="1845" y="679"/>
                    <a:pt x="1843" y="679"/>
                  </a:cubicBezTo>
                  <a:cubicBezTo>
                    <a:pt x="1843" y="679"/>
                    <a:pt x="1843" y="679"/>
                    <a:pt x="1842" y="679"/>
                  </a:cubicBezTo>
                  <a:cubicBezTo>
                    <a:pt x="1836" y="672"/>
                    <a:pt x="1822" y="669"/>
                    <a:pt x="1825" y="657"/>
                  </a:cubicBezTo>
                  <a:cubicBezTo>
                    <a:pt x="1817" y="655"/>
                    <a:pt x="1811" y="651"/>
                    <a:pt x="1813" y="641"/>
                  </a:cubicBezTo>
                  <a:cubicBezTo>
                    <a:pt x="1794" y="631"/>
                    <a:pt x="1772" y="620"/>
                    <a:pt x="1775" y="595"/>
                  </a:cubicBezTo>
                  <a:cubicBezTo>
                    <a:pt x="1772" y="588"/>
                    <a:pt x="1761" y="588"/>
                    <a:pt x="1755" y="583"/>
                  </a:cubicBezTo>
                  <a:cubicBezTo>
                    <a:pt x="1759" y="571"/>
                    <a:pt x="1752" y="562"/>
                    <a:pt x="1745" y="556"/>
                  </a:cubicBezTo>
                  <a:moveTo>
                    <a:pt x="1512" y="541"/>
                  </a:moveTo>
                  <a:cubicBezTo>
                    <a:pt x="1508" y="541"/>
                    <a:pt x="1505" y="543"/>
                    <a:pt x="1506" y="549"/>
                  </a:cubicBezTo>
                  <a:cubicBezTo>
                    <a:pt x="1513" y="550"/>
                    <a:pt x="1517" y="555"/>
                    <a:pt x="1525" y="555"/>
                  </a:cubicBezTo>
                  <a:cubicBezTo>
                    <a:pt x="1526" y="555"/>
                    <a:pt x="1526" y="554"/>
                    <a:pt x="1527" y="554"/>
                  </a:cubicBezTo>
                  <a:cubicBezTo>
                    <a:pt x="1527" y="554"/>
                    <a:pt x="1527" y="554"/>
                    <a:pt x="1528" y="554"/>
                  </a:cubicBezTo>
                  <a:cubicBezTo>
                    <a:pt x="1529" y="553"/>
                    <a:pt x="1529" y="550"/>
                    <a:pt x="1529" y="547"/>
                  </a:cubicBezTo>
                  <a:cubicBezTo>
                    <a:pt x="1525" y="545"/>
                    <a:pt x="1518" y="541"/>
                    <a:pt x="1512" y="541"/>
                  </a:cubicBezTo>
                  <a:moveTo>
                    <a:pt x="1577" y="534"/>
                  </a:moveTo>
                  <a:cubicBezTo>
                    <a:pt x="1566" y="534"/>
                    <a:pt x="1553" y="541"/>
                    <a:pt x="1553" y="550"/>
                  </a:cubicBezTo>
                  <a:cubicBezTo>
                    <a:pt x="1555" y="550"/>
                    <a:pt x="1556" y="551"/>
                    <a:pt x="1556" y="553"/>
                  </a:cubicBezTo>
                  <a:cubicBezTo>
                    <a:pt x="1571" y="551"/>
                    <a:pt x="1581" y="547"/>
                    <a:pt x="1590" y="541"/>
                  </a:cubicBezTo>
                  <a:cubicBezTo>
                    <a:pt x="1588" y="536"/>
                    <a:pt x="1583" y="534"/>
                    <a:pt x="1577" y="534"/>
                  </a:cubicBezTo>
                  <a:moveTo>
                    <a:pt x="1529" y="531"/>
                  </a:moveTo>
                  <a:cubicBezTo>
                    <a:pt x="1523" y="531"/>
                    <a:pt x="1519" y="532"/>
                    <a:pt x="1517" y="535"/>
                  </a:cubicBezTo>
                  <a:cubicBezTo>
                    <a:pt x="1520" y="539"/>
                    <a:pt x="1528" y="541"/>
                    <a:pt x="1536" y="541"/>
                  </a:cubicBezTo>
                  <a:cubicBezTo>
                    <a:pt x="1542" y="541"/>
                    <a:pt x="1548" y="539"/>
                    <a:pt x="1550" y="534"/>
                  </a:cubicBezTo>
                  <a:cubicBezTo>
                    <a:pt x="1545" y="533"/>
                    <a:pt x="1536" y="531"/>
                    <a:pt x="1529" y="531"/>
                  </a:cubicBezTo>
                  <a:moveTo>
                    <a:pt x="1390" y="516"/>
                  </a:moveTo>
                  <a:cubicBezTo>
                    <a:pt x="1381" y="516"/>
                    <a:pt x="1371" y="518"/>
                    <a:pt x="1366" y="521"/>
                  </a:cubicBezTo>
                  <a:cubicBezTo>
                    <a:pt x="1366" y="527"/>
                    <a:pt x="1374" y="526"/>
                    <a:pt x="1379" y="528"/>
                  </a:cubicBezTo>
                  <a:cubicBezTo>
                    <a:pt x="1384" y="529"/>
                    <a:pt x="1389" y="532"/>
                    <a:pt x="1394" y="533"/>
                  </a:cubicBezTo>
                  <a:cubicBezTo>
                    <a:pt x="1395" y="533"/>
                    <a:pt x="1396" y="533"/>
                    <a:pt x="1397" y="533"/>
                  </a:cubicBezTo>
                  <a:cubicBezTo>
                    <a:pt x="1399" y="533"/>
                    <a:pt x="1401" y="533"/>
                    <a:pt x="1403" y="533"/>
                  </a:cubicBezTo>
                  <a:cubicBezTo>
                    <a:pt x="1405" y="533"/>
                    <a:pt x="1407" y="533"/>
                    <a:pt x="1409" y="533"/>
                  </a:cubicBezTo>
                  <a:cubicBezTo>
                    <a:pt x="1410" y="533"/>
                    <a:pt x="1411" y="533"/>
                    <a:pt x="1412" y="533"/>
                  </a:cubicBezTo>
                  <a:cubicBezTo>
                    <a:pt x="1418" y="534"/>
                    <a:pt x="1424" y="537"/>
                    <a:pt x="1429" y="538"/>
                  </a:cubicBezTo>
                  <a:cubicBezTo>
                    <a:pt x="1432" y="538"/>
                    <a:pt x="1434" y="538"/>
                    <a:pt x="1437" y="538"/>
                  </a:cubicBezTo>
                  <a:cubicBezTo>
                    <a:pt x="1440" y="538"/>
                    <a:pt x="1443" y="538"/>
                    <a:pt x="1446" y="538"/>
                  </a:cubicBezTo>
                  <a:cubicBezTo>
                    <a:pt x="1449" y="538"/>
                    <a:pt x="1452" y="537"/>
                    <a:pt x="1454" y="537"/>
                  </a:cubicBezTo>
                  <a:cubicBezTo>
                    <a:pt x="1459" y="537"/>
                    <a:pt x="1464" y="538"/>
                    <a:pt x="1468" y="541"/>
                  </a:cubicBezTo>
                  <a:cubicBezTo>
                    <a:pt x="1470" y="540"/>
                    <a:pt x="1471" y="538"/>
                    <a:pt x="1474" y="538"/>
                  </a:cubicBezTo>
                  <a:cubicBezTo>
                    <a:pt x="1474" y="538"/>
                    <a:pt x="1474" y="538"/>
                    <a:pt x="1475" y="538"/>
                  </a:cubicBezTo>
                  <a:cubicBezTo>
                    <a:pt x="1477" y="540"/>
                    <a:pt x="1483" y="542"/>
                    <a:pt x="1490" y="542"/>
                  </a:cubicBezTo>
                  <a:cubicBezTo>
                    <a:pt x="1500" y="542"/>
                    <a:pt x="1510" y="539"/>
                    <a:pt x="1512" y="534"/>
                  </a:cubicBezTo>
                  <a:cubicBezTo>
                    <a:pt x="1509" y="532"/>
                    <a:pt x="1503" y="531"/>
                    <a:pt x="1497" y="531"/>
                  </a:cubicBezTo>
                  <a:cubicBezTo>
                    <a:pt x="1489" y="531"/>
                    <a:pt x="1480" y="533"/>
                    <a:pt x="1476" y="537"/>
                  </a:cubicBezTo>
                  <a:cubicBezTo>
                    <a:pt x="1477" y="531"/>
                    <a:pt x="1468" y="534"/>
                    <a:pt x="1466" y="532"/>
                  </a:cubicBezTo>
                  <a:cubicBezTo>
                    <a:pt x="1462" y="530"/>
                    <a:pt x="1463" y="524"/>
                    <a:pt x="1458" y="523"/>
                  </a:cubicBezTo>
                  <a:cubicBezTo>
                    <a:pt x="1447" y="521"/>
                    <a:pt x="1435" y="518"/>
                    <a:pt x="1422" y="518"/>
                  </a:cubicBezTo>
                  <a:cubicBezTo>
                    <a:pt x="1418" y="518"/>
                    <a:pt x="1413" y="518"/>
                    <a:pt x="1409" y="519"/>
                  </a:cubicBezTo>
                  <a:cubicBezTo>
                    <a:pt x="1405" y="517"/>
                    <a:pt x="1398" y="516"/>
                    <a:pt x="1390" y="516"/>
                  </a:cubicBezTo>
                  <a:moveTo>
                    <a:pt x="1375" y="499"/>
                  </a:moveTo>
                  <a:cubicBezTo>
                    <a:pt x="1336" y="499"/>
                    <a:pt x="1336" y="499"/>
                    <a:pt x="1336" y="499"/>
                  </a:cubicBezTo>
                  <a:cubicBezTo>
                    <a:pt x="1346" y="507"/>
                    <a:pt x="1359" y="514"/>
                    <a:pt x="1367" y="514"/>
                  </a:cubicBezTo>
                  <a:cubicBezTo>
                    <a:pt x="1374" y="514"/>
                    <a:pt x="1377" y="510"/>
                    <a:pt x="1375" y="499"/>
                  </a:cubicBezTo>
                  <a:moveTo>
                    <a:pt x="1522" y="499"/>
                  </a:moveTo>
                  <a:cubicBezTo>
                    <a:pt x="1511" y="499"/>
                    <a:pt x="1511" y="499"/>
                    <a:pt x="1511" y="499"/>
                  </a:cubicBezTo>
                  <a:cubicBezTo>
                    <a:pt x="1512" y="500"/>
                    <a:pt x="1512" y="501"/>
                    <a:pt x="1512" y="502"/>
                  </a:cubicBezTo>
                  <a:cubicBezTo>
                    <a:pt x="1509" y="507"/>
                    <a:pt x="1505" y="516"/>
                    <a:pt x="1513" y="519"/>
                  </a:cubicBezTo>
                  <a:cubicBezTo>
                    <a:pt x="1529" y="518"/>
                    <a:pt x="1523" y="507"/>
                    <a:pt x="1522" y="499"/>
                  </a:cubicBezTo>
                  <a:moveTo>
                    <a:pt x="1545" y="499"/>
                  </a:moveTo>
                  <a:cubicBezTo>
                    <a:pt x="1530" y="499"/>
                    <a:pt x="1530" y="499"/>
                    <a:pt x="1530" y="499"/>
                  </a:cubicBezTo>
                  <a:cubicBezTo>
                    <a:pt x="1531" y="502"/>
                    <a:pt x="1532" y="505"/>
                    <a:pt x="1537" y="506"/>
                  </a:cubicBezTo>
                  <a:cubicBezTo>
                    <a:pt x="1542" y="505"/>
                    <a:pt x="1544" y="502"/>
                    <a:pt x="1545" y="499"/>
                  </a:cubicBezTo>
                  <a:moveTo>
                    <a:pt x="1652" y="499"/>
                  </a:moveTo>
                  <a:cubicBezTo>
                    <a:pt x="1642" y="499"/>
                    <a:pt x="1642" y="499"/>
                    <a:pt x="1642" y="499"/>
                  </a:cubicBezTo>
                  <a:cubicBezTo>
                    <a:pt x="1644" y="501"/>
                    <a:pt x="1645" y="502"/>
                    <a:pt x="1647" y="503"/>
                  </a:cubicBezTo>
                  <a:cubicBezTo>
                    <a:pt x="1650" y="502"/>
                    <a:pt x="1651" y="500"/>
                    <a:pt x="1652" y="499"/>
                  </a:cubicBezTo>
                  <a:moveTo>
                    <a:pt x="1767" y="499"/>
                  </a:moveTo>
                  <a:cubicBezTo>
                    <a:pt x="1657" y="499"/>
                    <a:pt x="1657" y="499"/>
                    <a:pt x="1657" y="499"/>
                  </a:cubicBezTo>
                  <a:cubicBezTo>
                    <a:pt x="1663" y="503"/>
                    <a:pt x="1671" y="506"/>
                    <a:pt x="1681" y="506"/>
                  </a:cubicBezTo>
                  <a:cubicBezTo>
                    <a:pt x="1683" y="506"/>
                    <a:pt x="1685" y="506"/>
                    <a:pt x="1687" y="505"/>
                  </a:cubicBezTo>
                  <a:cubicBezTo>
                    <a:pt x="1693" y="511"/>
                    <a:pt x="1700" y="516"/>
                    <a:pt x="1704" y="523"/>
                  </a:cubicBezTo>
                  <a:cubicBezTo>
                    <a:pt x="1701" y="529"/>
                    <a:pt x="1693" y="530"/>
                    <a:pt x="1693" y="539"/>
                  </a:cubicBezTo>
                  <a:cubicBezTo>
                    <a:pt x="1694" y="539"/>
                    <a:pt x="1695" y="539"/>
                    <a:pt x="1697" y="539"/>
                  </a:cubicBezTo>
                  <a:cubicBezTo>
                    <a:pt x="1702" y="539"/>
                    <a:pt x="1703" y="535"/>
                    <a:pt x="1709" y="535"/>
                  </a:cubicBezTo>
                  <a:cubicBezTo>
                    <a:pt x="1710" y="535"/>
                    <a:pt x="1710" y="535"/>
                    <a:pt x="1710" y="535"/>
                  </a:cubicBezTo>
                  <a:cubicBezTo>
                    <a:pt x="1716" y="535"/>
                    <a:pt x="1721" y="538"/>
                    <a:pt x="1725" y="540"/>
                  </a:cubicBezTo>
                  <a:cubicBezTo>
                    <a:pt x="1730" y="543"/>
                    <a:pt x="1734" y="546"/>
                    <a:pt x="1740" y="546"/>
                  </a:cubicBezTo>
                  <a:cubicBezTo>
                    <a:pt x="1742" y="546"/>
                    <a:pt x="1744" y="545"/>
                    <a:pt x="1747" y="544"/>
                  </a:cubicBezTo>
                  <a:cubicBezTo>
                    <a:pt x="1750" y="542"/>
                    <a:pt x="1750" y="537"/>
                    <a:pt x="1751" y="533"/>
                  </a:cubicBezTo>
                  <a:cubicBezTo>
                    <a:pt x="1755" y="531"/>
                    <a:pt x="1759" y="531"/>
                    <a:pt x="1762" y="531"/>
                  </a:cubicBezTo>
                  <a:cubicBezTo>
                    <a:pt x="1772" y="531"/>
                    <a:pt x="1778" y="537"/>
                    <a:pt x="1785" y="542"/>
                  </a:cubicBezTo>
                  <a:cubicBezTo>
                    <a:pt x="1792" y="548"/>
                    <a:pt x="1799" y="554"/>
                    <a:pt x="1808" y="554"/>
                  </a:cubicBezTo>
                  <a:cubicBezTo>
                    <a:pt x="1811" y="554"/>
                    <a:pt x="1815" y="553"/>
                    <a:pt x="1819" y="552"/>
                  </a:cubicBezTo>
                  <a:cubicBezTo>
                    <a:pt x="1819" y="545"/>
                    <a:pt x="1814" y="543"/>
                    <a:pt x="1811" y="539"/>
                  </a:cubicBezTo>
                  <a:cubicBezTo>
                    <a:pt x="1797" y="536"/>
                    <a:pt x="1796" y="525"/>
                    <a:pt x="1790" y="516"/>
                  </a:cubicBezTo>
                  <a:cubicBezTo>
                    <a:pt x="1785" y="508"/>
                    <a:pt x="1776" y="504"/>
                    <a:pt x="1767" y="499"/>
                  </a:cubicBezTo>
                  <a:moveTo>
                    <a:pt x="1850" y="499"/>
                  </a:moveTo>
                  <a:cubicBezTo>
                    <a:pt x="1839" y="499"/>
                    <a:pt x="1839" y="499"/>
                    <a:pt x="1839" y="499"/>
                  </a:cubicBezTo>
                  <a:cubicBezTo>
                    <a:pt x="1840" y="500"/>
                    <a:pt x="1840" y="500"/>
                    <a:pt x="1840" y="501"/>
                  </a:cubicBezTo>
                  <a:cubicBezTo>
                    <a:pt x="1833" y="502"/>
                    <a:pt x="1824" y="508"/>
                    <a:pt x="1814" y="508"/>
                  </a:cubicBezTo>
                  <a:cubicBezTo>
                    <a:pt x="1811" y="508"/>
                    <a:pt x="1808" y="508"/>
                    <a:pt x="1805" y="506"/>
                  </a:cubicBezTo>
                  <a:cubicBezTo>
                    <a:pt x="1803" y="507"/>
                    <a:pt x="1803" y="510"/>
                    <a:pt x="1803" y="513"/>
                  </a:cubicBezTo>
                  <a:cubicBezTo>
                    <a:pt x="1808" y="516"/>
                    <a:pt x="1814" y="518"/>
                    <a:pt x="1819" y="518"/>
                  </a:cubicBezTo>
                  <a:cubicBezTo>
                    <a:pt x="1830" y="518"/>
                    <a:pt x="1840" y="512"/>
                    <a:pt x="1843" y="504"/>
                  </a:cubicBezTo>
                  <a:cubicBezTo>
                    <a:pt x="1844" y="504"/>
                    <a:pt x="1844" y="504"/>
                    <a:pt x="1844" y="504"/>
                  </a:cubicBezTo>
                  <a:cubicBezTo>
                    <a:pt x="1845" y="504"/>
                    <a:pt x="1846" y="505"/>
                    <a:pt x="1847" y="505"/>
                  </a:cubicBezTo>
                  <a:cubicBezTo>
                    <a:pt x="1847" y="505"/>
                    <a:pt x="1848" y="505"/>
                    <a:pt x="1849" y="505"/>
                  </a:cubicBezTo>
                  <a:cubicBezTo>
                    <a:pt x="1850" y="505"/>
                    <a:pt x="1850" y="505"/>
                    <a:pt x="1851" y="504"/>
                  </a:cubicBezTo>
                  <a:cubicBezTo>
                    <a:pt x="1852" y="503"/>
                    <a:pt x="1851" y="501"/>
                    <a:pt x="1850" y="499"/>
                  </a:cubicBezTo>
                  <a:moveTo>
                    <a:pt x="1122" y="382"/>
                  </a:moveTo>
                  <a:cubicBezTo>
                    <a:pt x="1115" y="382"/>
                    <a:pt x="1109" y="391"/>
                    <a:pt x="1108" y="398"/>
                  </a:cubicBezTo>
                  <a:cubicBezTo>
                    <a:pt x="1106" y="407"/>
                    <a:pt x="1112" y="421"/>
                    <a:pt x="1120" y="421"/>
                  </a:cubicBezTo>
                  <a:cubicBezTo>
                    <a:pt x="1120" y="421"/>
                    <a:pt x="1120" y="421"/>
                    <a:pt x="1120" y="421"/>
                  </a:cubicBezTo>
                  <a:cubicBezTo>
                    <a:pt x="1127" y="421"/>
                    <a:pt x="1134" y="412"/>
                    <a:pt x="1134" y="406"/>
                  </a:cubicBezTo>
                  <a:cubicBezTo>
                    <a:pt x="1135" y="397"/>
                    <a:pt x="1122" y="390"/>
                    <a:pt x="1122" y="382"/>
                  </a:cubicBezTo>
                  <a:moveTo>
                    <a:pt x="836" y="361"/>
                  </a:moveTo>
                  <a:cubicBezTo>
                    <a:pt x="833" y="361"/>
                    <a:pt x="830" y="364"/>
                    <a:pt x="833" y="369"/>
                  </a:cubicBezTo>
                  <a:cubicBezTo>
                    <a:pt x="834" y="369"/>
                    <a:pt x="835" y="370"/>
                    <a:pt x="836" y="370"/>
                  </a:cubicBezTo>
                  <a:cubicBezTo>
                    <a:pt x="839" y="370"/>
                    <a:pt x="842" y="368"/>
                    <a:pt x="842" y="365"/>
                  </a:cubicBezTo>
                  <a:cubicBezTo>
                    <a:pt x="841" y="363"/>
                    <a:pt x="839" y="361"/>
                    <a:pt x="836" y="361"/>
                  </a:cubicBezTo>
                  <a:moveTo>
                    <a:pt x="853" y="357"/>
                  </a:moveTo>
                  <a:cubicBezTo>
                    <a:pt x="849" y="357"/>
                    <a:pt x="844" y="359"/>
                    <a:pt x="843" y="363"/>
                  </a:cubicBezTo>
                  <a:cubicBezTo>
                    <a:pt x="845" y="364"/>
                    <a:pt x="849" y="365"/>
                    <a:pt x="853" y="365"/>
                  </a:cubicBezTo>
                  <a:cubicBezTo>
                    <a:pt x="857" y="365"/>
                    <a:pt x="860" y="364"/>
                    <a:pt x="861" y="361"/>
                  </a:cubicBezTo>
                  <a:cubicBezTo>
                    <a:pt x="860" y="358"/>
                    <a:pt x="857" y="357"/>
                    <a:pt x="853" y="357"/>
                  </a:cubicBezTo>
                  <a:moveTo>
                    <a:pt x="1258" y="322"/>
                  </a:moveTo>
                  <a:cubicBezTo>
                    <a:pt x="1258" y="325"/>
                    <a:pt x="1258" y="328"/>
                    <a:pt x="1258" y="330"/>
                  </a:cubicBezTo>
                  <a:cubicBezTo>
                    <a:pt x="1258" y="322"/>
                    <a:pt x="1258" y="322"/>
                    <a:pt x="1258" y="322"/>
                  </a:cubicBezTo>
                  <a:moveTo>
                    <a:pt x="3244" y="300"/>
                  </a:moveTo>
                  <a:cubicBezTo>
                    <a:pt x="3238" y="300"/>
                    <a:pt x="3232" y="302"/>
                    <a:pt x="3230" y="304"/>
                  </a:cubicBezTo>
                  <a:cubicBezTo>
                    <a:pt x="3230" y="311"/>
                    <a:pt x="3237" y="315"/>
                    <a:pt x="3243" y="315"/>
                  </a:cubicBezTo>
                  <a:cubicBezTo>
                    <a:pt x="3249" y="315"/>
                    <a:pt x="3255" y="311"/>
                    <a:pt x="3255" y="303"/>
                  </a:cubicBezTo>
                  <a:cubicBezTo>
                    <a:pt x="3253" y="301"/>
                    <a:pt x="3248" y="300"/>
                    <a:pt x="3244" y="300"/>
                  </a:cubicBezTo>
                  <a:moveTo>
                    <a:pt x="3191" y="290"/>
                  </a:moveTo>
                  <a:cubicBezTo>
                    <a:pt x="3179" y="290"/>
                    <a:pt x="3168" y="294"/>
                    <a:pt x="3166" y="304"/>
                  </a:cubicBezTo>
                  <a:cubicBezTo>
                    <a:pt x="3167" y="306"/>
                    <a:pt x="3168" y="306"/>
                    <a:pt x="3169" y="306"/>
                  </a:cubicBezTo>
                  <a:cubicBezTo>
                    <a:pt x="3170" y="306"/>
                    <a:pt x="3171" y="306"/>
                    <a:pt x="3172" y="306"/>
                  </a:cubicBezTo>
                  <a:cubicBezTo>
                    <a:pt x="3173" y="306"/>
                    <a:pt x="3174" y="306"/>
                    <a:pt x="3175" y="306"/>
                  </a:cubicBezTo>
                  <a:cubicBezTo>
                    <a:pt x="3176" y="306"/>
                    <a:pt x="3177" y="306"/>
                    <a:pt x="3178" y="306"/>
                  </a:cubicBezTo>
                  <a:cubicBezTo>
                    <a:pt x="3184" y="308"/>
                    <a:pt x="3183" y="313"/>
                    <a:pt x="3189" y="313"/>
                  </a:cubicBezTo>
                  <a:cubicBezTo>
                    <a:pt x="3189" y="313"/>
                    <a:pt x="3189" y="313"/>
                    <a:pt x="3189" y="313"/>
                  </a:cubicBezTo>
                  <a:cubicBezTo>
                    <a:pt x="3196" y="312"/>
                    <a:pt x="3196" y="306"/>
                    <a:pt x="3204" y="305"/>
                  </a:cubicBezTo>
                  <a:cubicBezTo>
                    <a:pt x="3207" y="306"/>
                    <a:pt x="3213" y="308"/>
                    <a:pt x="3218" y="308"/>
                  </a:cubicBezTo>
                  <a:cubicBezTo>
                    <a:pt x="3222" y="308"/>
                    <a:pt x="3225" y="307"/>
                    <a:pt x="3226" y="302"/>
                  </a:cubicBezTo>
                  <a:cubicBezTo>
                    <a:pt x="3220" y="296"/>
                    <a:pt x="3205" y="290"/>
                    <a:pt x="3191" y="290"/>
                  </a:cubicBezTo>
                  <a:moveTo>
                    <a:pt x="3091" y="260"/>
                  </a:moveTo>
                  <a:cubicBezTo>
                    <a:pt x="3088" y="260"/>
                    <a:pt x="3085" y="260"/>
                    <a:pt x="3082" y="262"/>
                  </a:cubicBezTo>
                  <a:cubicBezTo>
                    <a:pt x="3082" y="263"/>
                    <a:pt x="3080" y="263"/>
                    <a:pt x="3081" y="264"/>
                  </a:cubicBezTo>
                  <a:cubicBezTo>
                    <a:pt x="3089" y="272"/>
                    <a:pt x="3105" y="273"/>
                    <a:pt x="3116" y="278"/>
                  </a:cubicBezTo>
                  <a:cubicBezTo>
                    <a:pt x="3121" y="283"/>
                    <a:pt x="3131" y="285"/>
                    <a:pt x="3133" y="293"/>
                  </a:cubicBezTo>
                  <a:cubicBezTo>
                    <a:pt x="3134" y="293"/>
                    <a:pt x="3136" y="293"/>
                    <a:pt x="3138" y="293"/>
                  </a:cubicBezTo>
                  <a:cubicBezTo>
                    <a:pt x="3140" y="293"/>
                    <a:pt x="3143" y="293"/>
                    <a:pt x="3145" y="293"/>
                  </a:cubicBezTo>
                  <a:cubicBezTo>
                    <a:pt x="3148" y="293"/>
                    <a:pt x="3151" y="293"/>
                    <a:pt x="3153" y="293"/>
                  </a:cubicBezTo>
                  <a:cubicBezTo>
                    <a:pt x="3160" y="293"/>
                    <a:pt x="3165" y="292"/>
                    <a:pt x="3165" y="287"/>
                  </a:cubicBezTo>
                  <a:cubicBezTo>
                    <a:pt x="3157" y="281"/>
                    <a:pt x="3148" y="277"/>
                    <a:pt x="3138" y="274"/>
                  </a:cubicBezTo>
                  <a:cubicBezTo>
                    <a:pt x="3134" y="272"/>
                    <a:pt x="3131" y="268"/>
                    <a:pt x="3128" y="267"/>
                  </a:cubicBezTo>
                  <a:cubicBezTo>
                    <a:pt x="3128" y="267"/>
                    <a:pt x="3127" y="267"/>
                    <a:pt x="3126" y="267"/>
                  </a:cubicBezTo>
                  <a:cubicBezTo>
                    <a:pt x="3125" y="267"/>
                    <a:pt x="3124" y="267"/>
                    <a:pt x="3123" y="267"/>
                  </a:cubicBezTo>
                  <a:cubicBezTo>
                    <a:pt x="3122" y="267"/>
                    <a:pt x="3120" y="267"/>
                    <a:pt x="3119" y="267"/>
                  </a:cubicBezTo>
                  <a:cubicBezTo>
                    <a:pt x="3119" y="267"/>
                    <a:pt x="3118" y="267"/>
                    <a:pt x="3117" y="267"/>
                  </a:cubicBezTo>
                  <a:cubicBezTo>
                    <a:pt x="3109" y="266"/>
                    <a:pt x="3101" y="260"/>
                    <a:pt x="3091" y="260"/>
                  </a:cubicBezTo>
                  <a:moveTo>
                    <a:pt x="135" y="221"/>
                  </a:moveTo>
                  <a:cubicBezTo>
                    <a:pt x="133" y="221"/>
                    <a:pt x="131" y="222"/>
                    <a:pt x="129" y="225"/>
                  </a:cubicBezTo>
                  <a:cubicBezTo>
                    <a:pt x="128" y="223"/>
                    <a:pt x="125" y="221"/>
                    <a:pt x="122" y="221"/>
                  </a:cubicBezTo>
                  <a:cubicBezTo>
                    <a:pt x="120" y="221"/>
                    <a:pt x="119" y="221"/>
                    <a:pt x="118" y="223"/>
                  </a:cubicBezTo>
                  <a:cubicBezTo>
                    <a:pt x="120" y="227"/>
                    <a:pt x="118" y="231"/>
                    <a:pt x="119" y="234"/>
                  </a:cubicBezTo>
                  <a:cubicBezTo>
                    <a:pt x="120" y="234"/>
                    <a:pt x="120" y="234"/>
                    <a:pt x="121" y="234"/>
                  </a:cubicBezTo>
                  <a:cubicBezTo>
                    <a:pt x="124" y="234"/>
                    <a:pt x="127" y="232"/>
                    <a:pt x="130" y="230"/>
                  </a:cubicBezTo>
                  <a:cubicBezTo>
                    <a:pt x="133" y="228"/>
                    <a:pt x="136" y="226"/>
                    <a:pt x="141" y="226"/>
                  </a:cubicBezTo>
                  <a:cubicBezTo>
                    <a:pt x="141" y="226"/>
                    <a:pt x="141" y="226"/>
                    <a:pt x="141" y="226"/>
                  </a:cubicBezTo>
                  <a:cubicBezTo>
                    <a:pt x="142" y="228"/>
                    <a:pt x="143" y="231"/>
                    <a:pt x="146" y="231"/>
                  </a:cubicBezTo>
                  <a:cubicBezTo>
                    <a:pt x="146" y="231"/>
                    <a:pt x="146" y="231"/>
                    <a:pt x="146" y="231"/>
                  </a:cubicBezTo>
                  <a:cubicBezTo>
                    <a:pt x="147" y="231"/>
                    <a:pt x="147" y="231"/>
                    <a:pt x="147" y="231"/>
                  </a:cubicBezTo>
                  <a:cubicBezTo>
                    <a:pt x="151" y="231"/>
                    <a:pt x="152" y="229"/>
                    <a:pt x="152" y="226"/>
                  </a:cubicBezTo>
                  <a:cubicBezTo>
                    <a:pt x="146" y="225"/>
                    <a:pt x="140" y="221"/>
                    <a:pt x="135" y="221"/>
                  </a:cubicBezTo>
                  <a:moveTo>
                    <a:pt x="167" y="209"/>
                  </a:moveTo>
                  <a:cubicBezTo>
                    <a:pt x="167" y="209"/>
                    <a:pt x="167" y="210"/>
                    <a:pt x="166" y="210"/>
                  </a:cubicBezTo>
                  <a:cubicBezTo>
                    <a:pt x="164" y="213"/>
                    <a:pt x="161" y="215"/>
                    <a:pt x="163" y="219"/>
                  </a:cubicBezTo>
                  <a:cubicBezTo>
                    <a:pt x="160" y="220"/>
                    <a:pt x="157" y="221"/>
                    <a:pt x="156" y="224"/>
                  </a:cubicBezTo>
                  <a:cubicBezTo>
                    <a:pt x="158" y="225"/>
                    <a:pt x="160" y="227"/>
                    <a:pt x="162" y="227"/>
                  </a:cubicBezTo>
                  <a:cubicBezTo>
                    <a:pt x="165" y="224"/>
                    <a:pt x="165" y="223"/>
                    <a:pt x="164" y="219"/>
                  </a:cubicBezTo>
                  <a:cubicBezTo>
                    <a:pt x="164" y="219"/>
                    <a:pt x="164" y="219"/>
                    <a:pt x="164" y="219"/>
                  </a:cubicBezTo>
                  <a:cubicBezTo>
                    <a:pt x="169" y="219"/>
                    <a:pt x="171" y="216"/>
                    <a:pt x="171" y="211"/>
                  </a:cubicBezTo>
                  <a:cubicBezTo>
                    <a:pt x="169" y="211"/>
                    <a:pt x="169" y="209"/>
                    <a:pt x="167" y="209"/>
                  </a:cubicBezTo>
                  <a:moveTo>
                    <a:pt x="142" y="181"/>
                  </a:moveTo>
                  <a:cubicBezTo>
                    <a:pt x="138" y="181"/>
                    <a:pt x="135" y="185"/>
                    <a:pt x="139" y="189"/>
                  </a:cubicBezTo>
                  <a:cubicBezTo>
                    <a:pt x="139" y="189"/>
                    <a:pt x="140" y="189"/>
                    <a:pt x="141" y="189"/>
                  </a:cubicBezTo>
                  <a:cubicBezTo>
                    <a:pt x="145" y="189"/>
                    <a:pt x="147" y="187"/>
                    <a:pt x="146" y="183"/>
                  </a:cubicBezTo>
                  <a:cubicBezTo>
                    <a:pt x="145" y="181"/>
                    <a:pt x="144" y="181"/>
                    <a:pt x="142" y="181"/>
                  </a:cubicBezTo>
                  <a:moveTo>
                    <a:pt x="15" y="155"/>
                  </a:moveTo>
                  <a:cubicBezTo>
                    <a:pt x="10" y="155"/>
                    <a:pt x="6" y="160"/>
                    <a:pt x="0" y="160"/>
                  </a:cubicBezTo>
                  <a:cubicBezTo>
                    <a:pt x="0" y="165"/>
                    <a:pt x="3" y="167"/>
                    <a:pt x="7" y="167"/>
                  </a:cubicBezTo>
                  <a:cubicBezTo>
                    <a:pt x="12" y="167"/>
                    <a:pt x="20" y="162"/>
                    <a:pt x="18" y="156"/>
                  </a:cubicBezTo>
                  <a:cubicBezTo>
                    <a:pt x="17" y="156"/>
                    <a:pt x="16" y="155"/>
                    <a:pt x="15" y="155"/>
                  </a:cubicBezTo>
                  <a:moveTo>
                    <a:pt x="560" y="154"/>
                  </a:moveTo>
                  <a:cubicBezTo>
                    <a:pt x="553" y="154"/>
                    <a:pt x="547" y="155"/>
                    <a:pt x="543" y="155"/>
                  </a:cubicBezTo>
                  <a:cubicBezTo>
                    <a:pt x="543" y="156"/>
                    <a:pt x="541" y="157"/>
                    <a:pt x="542" y="159"/>
                  </a:cubicBezTo>
                  <a:cubicBezTo>
                    <a:pt x="545" y="162"/>
                    <a:pt x="553" y="165"/>
                    <a:pt x="560" y="165"/>
                  </a:cubicBezTo>
                  <a:cubicBezTo>
                    <a:pt x="566" y="165"/>
                    <a:pt x="573" y="163"/>
                    <a:pt x="576" y="159"/>
                  </a:cubicBezTo>
                  <a:cubicBezTo>
                    <a:pt x="574" y="155"/>
                    <a:pt x="567" y="154"/>
                    <a:pt x="560" y="154"/>
                  </a:cubicBezTo>
                  <a:moveTo>
                    <a:pt x="449" y="128"/>
                  </a:moveTo>
                  <a:cubicBezTo>
                    <a:pt x="442" y="128"/>
                    <a:pt x="434" y="129"/>
                    <a:pt x="429" y="130"/>
                  </a:cubicBezTo>
                  <a:cubicBezTo>
                    <a:pt x="429" y="135"/>
                    <a:pt x="429" y="135"/>
                    <a:pt x="429" y="135"/>
                  </a:cubicBezTo>
                  <a:cubicBezTo>
                    <a:pt x="440" y="139"/>
                    <a:pt x="450" y="149"/>
                    <a:pt x="461" y="150"/>
                  </a:cubicBezTo>
                  <a:cubicBezTo>
                    <a:pt x="467" y="145"/>
                    <a:pt x="459" y="138"/>
                    <a:pt x="461" y="130"/>
                  </a:cubicBezTo>
                  <a:cubicBezTo>
                    <a:pt x="458" y="128"/>
                    <a:pt x="454" y="128"/>
                    <a:pt x="449" y="128"/>
                  </a:cubicBezTo>
                  <a:moveTo>
                    <a:pt x="320" y="122"/>
                  </a:moveTo>
                  <a:cubicBezTo>
                    <a:pt x="319" y="122"/>
                    <a:pt x="319" y="122"/>
                    <a:pt x="318" y="122"/>
                  </a:cubicBezTo>
                  <a:cubicBezTo>
                    <a:pt x="316" y="125"/>
                    <a:pt x="317" y="130"/>
                    <a:pt x="322" y="130"/>
                  </a:cubicBezTo>
                  <a:cubicBezTo>
                    <a:pt x="322" y="130"/>
                    <a:pt x="323" y="130"/>
                    <a:pt x="324" y="130"/>
                  </a:cubicBezTo>
                  <a:cubicBezTo>
                    <a:pt x="326" y="127"/>
                    <a:pt x="325" y="122"/>
                    <a:pt x="320" y="122"/>
                  </a:cubicBezTo>
                  <a:moveTo>
                    <a:pt x="345" y="109"/>
                  </a:moveTo>
                  <a:cubicBezTo>
                    <a:pt x="344" y="109"/>
                    <a:pt x="342" y="110"/>
                    <a:pt x="340" y="111"/>
                  </a:cubicBezTo>
                  <a:cubicBezTo>
                    <a:pt x="341" y="116"/>
                    <a:pt x="344" y="118"/>
                    <a:pt x="348" y="120"/>
                  </a:cubicBezTo>
                  <a:cubicBezTo>
                    <a:pt x="356" y="117"/>
                    <a:pt x="351" y="109"/>
                    <a:pt x="345" y="109"/>
                  </a:cubicBezTo>
                  <a:moveTo>
                    <a:pt x="399" y="102"/>
                  </a:moveTo>
                  <a:cubicBezTo>
                    <a:pt x="394" y="102"/>
                    <a:pt x="388" y="104"/>
                    <a:pt x="386" y="108"/>
                  </a:cubicBezTo>
                  <a:cubicBezTo>
                    <a:pt x="393" y="113"/>
                    <a:pt x="385" y="126"/>
                    <a:pt x="396" y="127"/>
                  </a:cubicBezTo>
                  <a:cubicBezTo>
                    <a:pt x="396" y="127"/>
                    <a:pt x="396" y="127"/>
                    <a:pt x="396" y="127"/>
                  </a:cubicBezTo>
                  <a:cubicBezTo>
                    <a:pt x="404" y="127"/>
                    <a:pt x="409" y="117"/>
                    <a:pt x="408" y="106"/>
                  </a:cubicBezTo>
                  <a:cubicBezTo>
                    <a:pt x="406" y="103"/>
                    <a:pt x="402" y="102"/>
                    <a:pt x="399" y="102"/>
                  </a:cubicBezTo>
                  <a:moveTo>
                    <a:pt x="3270" y="26"/>
                  </a:moveTo>
                  <a:cubicBezTo>
                    <a:pt x="3266" y="28"/>
                    <a:pt x="3269" y="33"/>
                    <a:pt x="3271" y="35"/>
                  </a:cubicBezTo>
                  <a:cubicBezTo>
                    <a:pt x="3272" y="35"/>
                    <a:pt x="3273" y="35"/>
                    <a:pt x="3273" y="35"/>
                  </a:cubicBezTo>
                  <a:cubicBezTo>
                    <a:pt x="3274" y="35"/>
                    <a:pt x="3275" y="35"/>
                    <a:pt x="3276" y="35"/>
                  </a:cubicBezTo>
                  <a:cubicBezTo>
                    <a:pt x="3277" y="35"/>
                    <a:pt x="3278" y="35"/>
                    <a:pt x="3279" y="35"/>
                  </a:cubicBezTo>
                  <a:cubicBezTo>
                    <a:pt x="3283" y="35"/>
                    <a:pt x="3286" y="35"/>
                    <a:pt x="3287" y="32"/>
                  </a:cubicBezTo>
                  <a:cubicBezTo>
                    <a:pt x="3280" y="30"/>
                    <a:pt x="3274" y="29"/>
                    <a:pt x="3270" y="26"/>
                  </a:cubicBezTo>
                  <a:moveTo>
                    <a:pt x="314" y="0"/>
                  </a:moveTo>
                  <a:cubicBezTo>
                    <a:pt x="259" y="0"/>
                    <a:pt x="259" y="0"/>
                    <a:pt x="259" y="0"/>
                  </a:cubicBezTo>
                  <a:cubicBezTo>
                    <a:pt x="256" y="2"/>
                    <a:pt x="250" y="3"/>
                    <a:pt x="246" y="5"/>
                  </a:cubicBezTo>
                  <a:cubicBezTo>
                    <a:pt x="246" y="8"/>
                    <a:pt x="249" y="7"/>
                    <a:pt x="251" y="9"/>
                  </a:cubicBezTo>
                  <a:cubicBezTo>
                    <a:pt x="255" y="9"/>
                    <a:pt x="259" y="8"/>
                    <a:pt x="262" y="8"/>
                  </a:cubicBezTo>
                  <a:cubicBezTo>
                    <a:pt x="265" y="8"/>
                    <a:pt x="267" y="8"/>
                    <a:pt x="269" y="9"/>
                  </a:cubicBezTo>
                  <a:cubicBezTo>
                    <a:pt x="281" y="3"/>
                    <a:pt x="302" y="6"/>
                    <a:pt x="314" y="0"/>
                  </a:cubicBezTo>
                  <a:moveTo>
                    <a:pt x="1258" y="0"/>
                  </a:moveTo>
                  <a:cubicBezTo>
                    <a:pt x="330" y="0"/>
                    <a:pt x="330" y="0"/>
                    <a:pt x="330" y="0"/>
                  </a:cubicBezTo>
                  <a:cubicBezTo>
                    <a:pt x="321" y="7"/>
                    <a:pt x="311" y="13"/>
                    <a:pt x="300" y="19"/>
                  </a:cubicBezTo>
                  <a:cubicBezTo>
                    <a:pt x="296" y="18"/>
                    <a:pt x="296" y="14"/>
                    <a:pt x="291" y="14"/>
                  </a:cubicBezTo>
                  <a:cubicBezTo>
                    <a:pt x="290" y="14"/>
                    <a:pt x="290" y="14"/>
                    <a:pt x="290" y="14"/>
                  </a:cubicBezTo>
                  <a:cubicBezTo>
                    <a:pt x="288" y="17"/>
                    <a:pt x="293" y="24"/>
                    <a:pt x="287" y="25"/>
                  </a:cubicBezTo>
                  <a:cubicBezTo>
                    <a:pt x="284" y="24"/>
                    <a:pt x="277" y="23"/>
                    <a:pt x="270" y="23"/>
                  </a:cubicBezTo>
                  <a:cubicBezTo>
                    <a:pt x="264" y="23"/>
                    <a:pt x="259" y="24"/>
                    <a:pt x="257" y="29"/>
                  </a:cubicBezTo>
                  <a:cubicBezTo>
                    <a:pt x="259" y="34"/>
                    <a:pt x="263" y="37"/>
                    <a:pt x="268" y="39"/>
                  </a:cubicBezTo>
                  <a:cubicBezTo>
                    <a:pt x="270" y="38"/>
                    <a:pt x="272" y="38"/>
                    <a:pt x="274" y="38"/>
                  </a:cubicBezTo>
                  <a:cubicBezTo>
                    <a:pt x="288" y="38"/>
                    <a:pt x="298" y="52"/>
                    <a:pt x="297" y="62"/>
                  </a:cubicBezTo>
                  <a:cubicBezTo>
                    <a:pt x="297" y="67"/>
                    <a:pt x="290" y="78"/>
                    <a:pt x="286" y="80"/>
                  </a:cubicBezTo>
                  <a:cubicBezTo>
                    <a:pt x="283" y="81"/>
                    <a:pt x="280" y="81"/>
                    <a:pt x="276" y="81"/>
                  </a:cubicBezTo>
                  <a:cubicBezTo>
                    <a:pt x="265" y="81"/>
                    <a:pt x="250" y="78"/>
                    <a:pt x="246" y="77"/>
                  </a:cubicBezTo>
                  <a:cubicBezTo>
                    <a:pt x="245" y="77"/>
                    <a:pt x="244" y="77"/>
                    <a:pt x="242" y="77"/>
                  </a:cubicBezTo>
                  <a:cubicBezTo>
                    <a:pt x="241" y="77"/>
                    <a:pt x="239" y="77"/>
                    <a:pt x="238" y="77"/>
                  </a:cubicBezTo>
                  <a:cubicBezTo>
                    <a:pt x="237" y="77"/>
                    <a:pt x="235" y="77"/>
                    <a:pt x="234" y="77"/>
                  </a:cubicBezTo>
                  <a:cubicBezTo>
                    <a:pt x="230" y="77"/>
                    <a:pt x="227" y="77"/>
                    <a:pt x="225" y="74"/>
                  </a:cubicBezTo>
                  <a:cubicBezTo>
                    <a:pt x="221" y="80"/>
                    <a:pt x="211" y="78"/>
                    <a:pt x="209" y="84"/>
                  </a:cubicBezTo>
                  <a:cubicBezTo>
                    <a:pt x="208" y="89"/>
                    <a:pt x="218" y="96"/>
                    <a:pt x="218" y="103"/>
                  </a:cubicBezTo>
                  <a:cubicBezTo>
                    <a:pt x="219" y="113"/>
                    <a:pt x="214" y="114"/>
                    <a:pt x="209" y="123"/>
                  </a:cubicBezTo>
                  <a:cubicBezTo>
                    <a:pt x="217" y="128"/>
                    <a:pt x="211" y="141"/>
                    <a:pt x="218" y="147"/>
                  </a:cubicBezTo>
                  <a:cubicBezTo>
                    <a:pt x="219" y="148"/>
                    <a:pt x="220" y="148"/>
                    <a:pt x="220" y="148"/>
                  </a:cubicBezTo>
                  <a:cubicBezTo>
                    <a:pt x="228" y="148"/>
                    <a:pt x="230" y="143"/>
                    <a:pt x="236" y="141"/>
                  </a:cubicBezTo>
                  <a:cubicBezTo>
                    <a:pt x="241" y="143"/>
                    <a:pt x="244" y="150"/>
                    <a:pt x="249" y="150"/>
                  </a:cubicBezTo>
                  <a:cubicBezTo>
                    <a:pt x="250" y="150"/>
                    <a:pt x="250" y="150"/>
                    <a:pt x="250" y="150"/>
                  </a:cubicBezTo>
                  <a:cubicBezTo>
                    <a:pt x="253" y="150"/>
                    <a:pt x="256" y="149"/>
                    <a:pt x="258" y="148"/>
                  </a:cubicBezTo>
                  <a:cubicBezTo>
                    <a:pt x="261" y="147"/>
                    <a:pt x="264" y="146"/>
                    <a:pt x="268" y="146"/>
                  </a:cubicBezTo>
                  <a:cubicBezTo>
                    <a:pt x="268" y="146"/>
                    <a:pt x="268" y="146"/>
                    <a:pt x="268" y="146"/>
                  </a:cubicBezTo>
                  <a:cubicBezTo>
                    <a:pt x="273" y="146"/>
                    <a:pt x="279" y="150"/>
                    <a:pt x="283" y="150"/>
                  </a:cubicBezTo>
                  <a:cubicBezTo>
                    <a:pt x="284" y="150"/>
                    <a:pt x="284" y="150"/>
                    <a:pt x="285" y="149"/>
                  </a:cubicBezTo>
                  <a:cubicBezTo>
                    <a:pt x="291" y="148"/>
                    <a:pt x="287" y="143"/>
                    <a:pt x="291" y="138"/>
                  </a:cubicBezTo>
                  <a:cubicBezTo>
                    <a:pt x="295" y="134"/>
                    <a:pt x="302" y="134"/>
                    <a:pt x="306" y="131"/>
                  </a:cubicBezTo>
                  <a:cubicBezTo>
                    <a:pt x="307" y="126"/>
                    <a:pt x="305" y="124"/>
                    <a:pt x="304" y="122"/>
                  </a:cubicBezTo>
                  <a:cubicBezTo>
                    <a:pt x="310" y="116"/>
                    <a:pt x="313" y="109"/>
                    <a:pt x="321" y="105"/>
                  </a:cubicBezTo>
                  <a:cubicBezTo>
                    <a:pt x="328" y="102"/>
                    <a:pt x="339" y="102"/>
                    <a:pt x="340" y="94"/>
                  </a:cubicBezTo>
                  <a:cubicBezTo>
                    <a:pt x="341" y="89"/>
                    <a:pt x="336" y="89"/>
                    <a:pt x="337" y="84"/>
                  </a:cubicBezTo>
                  <a:cubicBezTo>
                    <a:pt x="340" y="82"/>
                    <a:pt x="342" y="81"/>
                    <a:pt x="345" y="81"/>
                  </a:cubicBezTo>
                  <a:cubicBezTo>
                    <a:pt x="348" y="81"/>
                    <a:pt x="351" y="82"/>
                    <a:pt x="354" y="83"/>
                  </a:cubicBezTo>
                  <a:cubicBezTo>
                    <a:pt x="357" y="84"/>
                    <a:pt x="361" y="85"/>
                    <a:pt x="364" y="85"/>
                  </a:cubicBezTo>
                  <a:cubicBezTo>
                    <a:pt x="365" y="85"/>
                    <a:pt x="366" y="85"/>
                    <a:pt x="367" y="84"/>
                  </a:cubicBezTo>
                  <a:cubicBezTo>
                    <a:pt x="375" y="83"/>
                    <a:pt x="388" y="73"/>
                    <a:pt x="399" y="73"/>
                  </a:cubicBezTo>
                  <a:cubicBezTo>
                    <a:pt x="404" y="73"/>
                    <a:pt x="409" y="75"/>
                    <a:pt x="412" y="83"/>
                  </a:cubicBezTo>
                  <a:cubicBezTo>
                    <a:pt x="406" y="87"/>
                    <a:pt x="392" y="85"/>
                    <a:pt x="393" y="96"/>
                  </a:cubicBezTo>
                  <a:cubicBezTo>
                    <a:pt x="396" y="96"/>
                    <a:pt x="397" y="98"/>
                    <a:pt x="400" y="98"/>
                  </a:cubicBezTo>
                  <a:cubicBezTo>
                    <a:pt x="400" y="98"/>
                    <a:pt x="400" y="98"/>
                    <a:pt x="400" y="98"/>
                  </a:cubicBezTo>
                  <a:cubicBezTo>
                    <a:pt x="405" y="97"/>
                    <a:pt x="404" y="90"/>
                    <a:pt x="410" y="89"/>
                  </a:cubicBezTo>
                  <a:cubicBezTo>
                    <a:pt x="433" y="97"/>
                    <a:pt x="454" y="107"/>
                    <a:pt x="468" y="123"/>
                  </a:cubicBezTo>
                  <a:cubicBezTo>
                    <a:pt x="465" y="127"/>
                    <a:pt x="465" y="132"/>
                    <a:pt x="469" y="135"/>
                  </a:cubicBezTo>
                  <a:cubicBezTo>
                    <a:pt x="474" y="129"/>
                    <a:pt x="484" y="129"/>
                    <a:pt x="484" y="123"/>
                  </a:cubicBezTo>
                  <a:cubicBezTo>
                    <a:pt x="485" y="118"/>
                    <a:pt x="474" y="118"/>
                    <a:pt x="475" y="110"/>
                  </a:cubicBezTo>
                  <a:cubicBezTo>
                    <a:pt x="476" y="110"/>
                    <a:pt x="477" y="110"/>
                    <a:pt x="478" y="110"/>
                  </a:cubicBezTo>
                  <a:cubicBezTo>
                    <a:pt x="480" y="110"/>
                    <a:pt x="482" y="111"/>
                    <a:pt x="483" y="111"/>
                  </a:cubicBezTo>
                  <a:cubicBezTo>
                    <a:pt x="485" y="112"/>
                    <a:pt x="487" y="113"/>
                    <a:pt x="488" y="113"/>
                  </a:cubicBezTo>
                  <a:cubicBezTo>
                    <a:pt x="490" y="113"/>
                    <a:pt x="491" y="113"/>
                    <a:pt x="492" y="112"/>
                  </a:cubicBezTo>
                  <a:cubicBezTo>
                    <a:pt x="489" y="103"/>
                    <a:pt x="473" y="97"/>
                    <a:pt x="459" y="94"/>
                  </a:cubicBezTo>
                  <a:cubicBezTo>
                    <a:pt x="453" y="87"/>
                    <a:pt x="432" y="76"/>
                    <a:pt x="432" y="65"/>
                  </a:cubicBezTo>
                  <a:cubicBezTo>
                    <a:pt x="432" y="59"/>
                    <a:pt x="437" y="55"/>
                    <a:pt x="443" y="55"/>
                  </a:cubicBezTo>
                  <a:cubicBezTo>
                    <a:pt x="443" y="55"/>
                    <a:pt x="444" y="55"/>
                    <a:pt x="444" y="55"/>
                  </a:cubicBezTo>
                  <a:cubicBezTo>
                    <a:pt x="455" y="55"/>
                    <a:pt x="457" y="66"/>
                    <a:pt x="463" y="72"/>
                  </a:cubicBezTo>
                  <a:cubicBezTo>
                    <a:pt x="471" y="73"/>
                    <a:pt x="474" y="81"/>
                    <a:pt x="481" y="85"/>
                  </a:cubicBezTo>
                  <a:cubicBezTo>
                    <a:pt x="488" y="90"/>
                    <a:pt x="499" y="92"/>
                    <a:pt x="501" y="100"/>
                  </a:cubicBezTo>
                  <a:cubicBezTo>
                    <a:pt x="504" y="122"/>
                    <a:pt x="531" y="124"/>
                    <a:pt x="525" y="145"/>
                  </a:cubicBezTo>
                  <a:cubicBezTo>
                    <a:pt x="530" y="147"/>
                    <a:pt x="534" y="149"/>
                    <a:pt x="540" y="150"/>
                  </a:cubicBezTo>
                  <a:cubicBezTo>
                    <a:pt x="552" y="146"/>
                    <a:pt x="546" y="125"/>
                    <a:pt x="544" y="114"/>
                  </a:cubicBezTo>
                  <a:cubicBezTo>
                    <a:pt x="550" y="109"/>
                    <a:pt x="556" y="105"/>
                    <a:pt x="564" y="102"/>
                  </a:cubicBezTo>
                  <a:cubicBezTo>
                    <a:pt x="567" y="104"/>
                    <a:pt x="569" y="106"/>
                    <a:pt x="573" y="108"/>
                  </a:cubicBezTo>
                  <a:cubicBezTo>
                    <a:pt x="581" y="105"/>
                    <a:pt x="587" y="100"/>
                    <a:pt x="594" y="96"/>
                  </a:cubicBezTo>
                  <a:cubicBezTo>
                    <a:pt x="594" y="90"/>
                    <a:pt x="587" y="91"/>
                    <a:pt x="587" y="85"/>
                  </a:cubicBezTo>
                  <a:cubicBezTo>
                    <a:pt x="588" y="80"/>
                    <a:pt x="596" y="81"/>
                    <a:pt x="596" y="76"/>
                  </a:cubicBezTo>
                  <a:cubicBezTo>
                    <a:pt x="592" y="72"/>
                    <a:pt x="578" y="65"/>
                    <a:pt x="587" y="58"/>
                  </a:cubicBezTo>
                  <a:cubicBezTo>
                    <a:pt x="594" y="60"/>
                    <a:pt x="597" y="64"/>
                    <a:pt x="606" y="64"/>
                  </a:cubicBezTo>
                  <a:cubicBezTo>
                    <a:pt x="606" y="64"/>
                    <a:pt x="607" y="64"/>
                    <a:pt x="607" y="64"/>
                  </a:cubicBezTo>
                  <a:cubicBezTo>
                    <a:pt x="609" y="56"/>
                    <a:pt x="614" y="48"/>
                    <a:pt x="623" y="47"/>
                  </a:cubicBezTo>
                  <a:cubicBezTo>
                    <a:pt x="623" y="47"/>
                    <a:pt x="624" y="47"/>
                    <a:pt x="624" y="47"/>
                  </a:cubicBezTo>
                  <a:cubicBezTo>
                    <a:pt x="627" y="47"/>
                    <a:pt x="629" y="48"/>
                    <a:pt x="632" y="49"/>
                  </a:cubicBezTo>
                  <a:cubicBezTo>
                    <a:pt x="635" y="50"/>
                    <a:pt x="637" y="50"/>
                    <a:pt x="640" y="50"/>
                  </a:cubicBezTo>
                  <a:cubicBezTo>
                    <a:pt x="640" y="50"/>
                    <a:pt x="641" y="50"/>
                    <a:pt x="642" y="50"/>
                  </a:cubicBezTo>
                  <a:cubicBezTo>
                    <a:pt x="635" y="57"/>
                    <a:pt x="644" y="63"/>
                    <a:pt x="647" y="70"/>
                  </a:cubicBezTo>
                  <a:cubicBezTo>
                    <a:pt x="657" y="67"/>
                    <a:pt x="665" y="63"/>
                    <a:pt x="675" y="60"/>
                  </a:cubicBezTo>
                  <a:cubicBezTo>
                    <a:pt x="673" y="52"/>
                    <a:pt x="654" y="57"/>
                    <a:pt x="654" y="47"/>
                  </a:cubicBezTo>
                  <a:cubicBezTo>
                    <a:pt x="655" y="48"/>
                    <a:pt x="656" y="48"/>
                    <a:pt x="657" y="48"/>
                  </a:cubicBezTo>
                  <a:cubicBezTo>
                    <a:pt x="664" y="48"/>
                    <a:pt x="670" y="46"/>
                    <a:pt x="676" y="44"/>
                  </a:cubicBezTo>
                  <a:cubicBezTo>
                    <a:pt x="682" y="42"/>
                    <a:pt x="688" y="40"/>
                    <a:pt x="695" y="40"/>
                  </a:cubicBezTo>
                  <a:cubicBezTo>
                    <a:pt x="696" y="40"/>
                    <a:pt x="697" y="40"/>
                    <a:pt x="698" y="40"/>
                  </a:cubicBezTo>
                  <a:cubicBezTo>
                    <a:pt x="700" y="54"/>
                    <a:pt x="681" y="50"/>
                    <a:pt x="684" y="61"/>
                  </a:cubicBezTo>
                  <a:cubicBezTo>
                    <a:pt x="685" y="67"/>
                    <a:pt x="701" y="72"/>
                    <a:pt x="709" y="76"/>
                  </a:cubicBezTo>
                  <a:cubicBezTo>
                    <a:pt x="719" y="81"/>
                    <a:pt x="729" y="87"/>
                    <a:pt x="732" y="93"/>
                  </a:cubicBezTo>
                  <a:cubicBezTo>
                    <a:pt x="727" y="102"/>
                    <a:pt x="716" y="99"/>
                    <a:pt x="705" y="100"/>
                  </a:cubicBezTo>
                  <a:cubicBezTo>
                    <a:pt x="702" y="100"/>
                    <a:pt x="700" y="101"/>
                    <a:pt x="699" y="101"/>
                  </a:cubicBezTo>
                  <a:cubicBezTo>
                    <a:pt x="689" y="101"/>
                    <a:pt x="687" y="97"/>
                    <a:pt x="676" y="94"/>
                  </a:cubicBezTo>
                  <a:cubicBezTo>
                    <a:pt x="669" y="91"/>
                    <a:pt x="661" y="91"/>
                    <a:pt x="654" y="91"/>
                  </a:cubicBezTo>
                  <a:cubicBezTo>
                    <a:pt x="646" y="91"/>
                    <a:pt x="638" y="92"/>
                    <a:pt x="630" y="93"/>
                  </a:cubicBezTo>
                  <a:cubicBezTo>
                    <a:pt x="626" y="97"/>
                    <a:pt x="619" y="100"/>
                    <a:pt x="609" y="100"/>
                  </a:cubicBezTo>
                  <a:cubicBezTo>
                    <a:pt x="608" y="100"/>
                    <a:pt x="607" y="100"/>
                    <a:pt x="606" y="100"/>
                  </a:cubicBezTo>
                  <a:cubicBezTo>
                    <a:pt x="605" y="112"/>
                    <a:pt x="584" y="108"/>
                    <a:pt x="574" y="113"/>
                  </a:cubicBezTo>
                  <a:cubicBezTo>
                    <a:pt x="571" y="118"/>
                    <a:pt x="576" y="124"/>
                    <a:pt x="573" y="130"/>
                  </a:cubicBezTo>
                  <a:cubicBezTo>
                    <a:pt x="578" y="135"/>
                    <a:pt x="582" y="141"/>
                    <a:pt x="588" y="146"/>
                  </a:cubicBezTo>
                  <a:cubicBezTo>
                    <a:pt x="589" y="146"/>
                    <a:pt x="589" y="146"/>
                    <a:pt x="589" y="146"/>
                  </a:cubicBezTo>
                  <a:cubicBezTo>
                    <a:pt x="598" y="146"/>
                    <a:pt x="602" y="150"/>
                    <a:pt x="608" y="152"/>
                  </a:cubicBezTo>
                  <a:cubicBezTo>
                    <a:pt x="615" y="151"/>
                    <a:pt x="619" y="147"/>
                    <a:pt x="625" y="147"/>
                  </a:cubicBezTo>
                  <a:cubicBezTo>
                    <a:pt x="625" y="147"/>
                    <a:pt x="626" y="147"/>
                    <a:pt x="626" y="147"/>
                  </a:cubicBezTo>
                  <a:cubicBezTo>
                    <a:pt x="631" y="147"/>
                    <a:pt x="635" y="152"/>
                    <a:pt x="640" y="152"/>
                  </a:cubicBezTo>
                  <a:cubicBezTo>
                    <a:pt x="641" y="152"/>
                    <a:pt x="642" y="152"/>
                    <a:pt x="643" y="152"/>
                  </a:cubicBezTo>
                  <a:cubicBezTo>
                    <a:pt x="653" y="152"/>
                    <a:pt x="656" y="147"/>
                    <a:pt x="667" y="146"/>
                  </a:cubicBezTo>
                  <a:cubicBezTo>
                    <a:pt x="677" y="153"/>
                    <a:pt x="667" y="169"/>
                    <a:pt x="663" y="176"/>
                  </a:cubicBezTo>
                  <a:cubicBezTo>
                    <a:pt x="663" y="180"/>
                    <a:pt x="668" y="180"/>
                    <a:pt x="668" y="185"/>
                  </a:cubicBezTo>
                  <a:cubicBezTo>
                    <a:pt x="656" y="185"/>
                    <a:pt x="646" y="195"/>
                    <a:pt x="633" y="195"/>
                  </a:cubicBezTo>
                  <a:cubicBezTo>
                    <a:pt x="629" y="195"/>
                    <a:pt x="625" y="194"/>
                    <a:pt x="620" y="192"/>
                  </a:cubicBezTo>
                  <a:cubicBezTo>
                    <a:pt x="615" y="197"/>
                    <a:pt x="610" y="198"/>
                    <a:pt x="603" y="198"/>
                  </a:cubicBezTo>
                  <a:cubicBezTo>
                    <a:pt x="598" y="198"/>
                    <a:pt x="592" y="197"/>
                    <a:pt x="586" y="196"/>
                  </a:cubicBezTo>
                  <a:cubicBezTo>
                    <a:pt x="580" y="195"/>
                    <a:pt x="574" y="194"/>
                    <a:pt x="569" y="194"/>
                  </a:cubicBezTo>
                  <a:cubicBezTo>
                    <a:pt x="567" y="194"/>
                    <a:pt x="565" y="194"/>
                    <a:pt x="564" y="194"/>
                  </a:cubicBezTo>
                  <a:cubicBezTo>
                    <a:pt x="553" y="190"/>
                    <a:pt x="538" y="182"/>
                    <a:pt x="525" y="182"/>
                  </a:cubicBezTo>
                  <a:cubicBezTo>
                    <a:pt x="517" y="182"/>
                    <a:pt x="511" y="185"/>
                    <a:pt x="506" y="192"/>
                  </a:cubicBezTo>
                  <a:cubicBezTo>
                    <a:pt x="509" y="201"/>
                    <a:pt x="503" y="205"/>
                    <a:pt x="497" y="205"/>
                  </a:cubicBezTo>
                  <a:cubicBezTo>
                    <a:pt x="492" y="205"/>
                    <a:pt x="486" y="203"/>
                    <a:pt x="484" y="198"/>
                  </a:cubicBezTo>
                  <a:cubicBezTo>
                    <a:pt x="483" y="199"/>
                    <a:pt x="482" y="199"/>
                    <a:pt x="481" y="199"/>
                  </a:cubicBezTo>
                  <a:cubicBezTo>
                    <a:pt x="475" y="199"/>
                    <a:pt x="472" y="196"/>
                    <a:pt x="465" y="196"/>
                  </a:cubicBezTo>
                  <a:cubicBezTo>
                    <a:pt x="460" y="176"/>
                    <a:pt x="418" y="186"/>
                    <a:pt x="408" y="171"/>
                  </a:cubicBezTo>
                  <a:cubicBezTo>
                    <a:pt x="415" y="163"/>
                    <a:pt x="422" y="156"/>
                    <a:pt x="414" y="143"/>
                  </a:cubicBezTo>
                  <a:cubicBezTo>
                    <a:pt x="409" y="141"/>
                    <a:pt x="404" y="140"/>
                    <a:pt x="399" y="140"/>
                  </a:cubicBezTo>
                  <a:cubicBezTo>
                    <a:pt x="391" y="140"/>
                    <a:pt x="384" y="141"/>
                    <a:pt x="377" y="143"/>
                  </a:cubicBezTo>
                  <a:cubicBezTo>
                    <a:pt x="370" y="145"/>
                    <a:pt x="363" y="147"/>
                    <a:pt x="356" y="147"/>
                  </a:cubicBezTo>
                  <a:cubicBezTo>
                    <a:pt x="355" y="147"/>
                    <a:pt x="354" y="147"/>
                    <a:pt x="352" y="147"/>
                  </a:cubicBezTo>
                  <a:cubicBezTo>
                    <a:pt x="348" y="146"/>
                    <a:pt x="344" y="143"/>
                    <a:pt x="339" y="143"/>
                  </a:cubicBezTo>
                  <a:cubicBezTo>
                    <a:pt x="339" y="143"/>
                    <a:pt x="339" y="143"/>
                    <a:pt x="339" y="143"/>
                  </a:cubicBezTo>
                  <a:cubicBezTo>
                    <a:pt x="330" y="143"/>
                    <a:pt x="318" y="152"/>
                    <a:pt x="306" y="155"/>
                  </a:cubicBezTo>
                  <a:cubicBezTo>
                    <a:pt x="303" y="156"/>
                    <a:pt x="298" y="155"/>
                    <a:pt x="296" y="156"/>
                  </a:cubicBezTo>
                  <a:cubicBezTo>
                    <a:pt x="292" y="157"/>
                    <a:pt x="291" y="161"/>
                    <a:pt x="287" y="161"/>
                  </a:cubicBezTo>
                  <a:cubicBezTo>
                    <a:pt x="287" y="161"/>
                    <a:pt x="286" y="162"/>
                    <a:pt x="285" y="162"/>
                  </a:cubicBezTo>
                  <a:cubicBezTo>
                    <a:pt x="281" y="162"/>
                    <a:pt x="277" y="160"/>
                    <a:pt x="270" y="160"/>
                  </a:cubicBezTo>
                  <a:cubicBezTo>
                    <a:pt x="270" y="160"/>
                    <a:pt x="269" y="160"/>
                    <a:pt x="269" y="160"/>
                  </a:cubicBezTo>
                  <a:cubicBezTo>
                    <a:pt x="267" y="160"/>
                    <a:pt x="265" y="160"/>
                    <a:pt x="263" y="160"/>
                  </a:cubicBezTo>
                  <a:cubicBezTo>
                    <a:pt x="262" y="160"/>
                    <a:pt x="260" y="160"/>
                    <a:pt x="259" y="160"/>
                  </a:cubicBezTo>
                  <a:cubicBezTo>
                    <a:pt x="255" y="160"/>
                    <a:pt x="251" y="159"/>
                    <a:pt x="248" y="157"/>
                  </a:cubicBezTo>
                  <a:cubicBezTo>
                    <a:pt x="238" y="167"/>
                    <a:pt x="227" y="177"/>
                    <a:pt x="212" y="183"/>
                  </a:cubicBezTo>
                  <a:cubicBezTo>
                    <a:pt x="210" y="189"/>
                    <a:pt x="209" y="195"/>
                    <a:pt x="208" y="201"/>
                  </a:cubicBezTo>
                  <a:cubicBezTo>
                    <a:pt x="200" y="206"/>
                    <a:pt x="198" y="215"/>
                    <a:pt x="190" y="221"/>
                  </a:cubicBezTo>
                  <a:cubicBezTo>
                    <a:pt x="185" y="224"/>
                    <a:pt x="177" y="225"/>
                    <a:pt x="173" y="228"/>
                  </a:cubicBezTo>
                  <a:cubicBezTo>
                    <a:pt x="165" y="234"/>
                    <a:pt x="160" y="245"/>
                    <a:pt x="153" y="254"/>
                  </a:cubicBezTo>
                  <a:cubicBezTo>
                    <a:pt x="146" y="263"/>
                    <a:pt x="135" y="270"/>
                    <a:pt x="131" y="278"/>
                  </a:cubicBezTo>
                  <a:cubicBezTo>
                    <a:pt x="127" y="286"/>
                    <a:pt x="133" y="290"/>
                    <a:pt x="134" y="296"/>
                  </a:cubicBezTo>
                  <a:cubicBezTo>
                    <a:pt x="140" y="318"/>
                    <a:pt x="131" y="332"/>
                    <a:pt x="128" y="351"/>
                  </a:cubicBezTo>
                  <a:cubicBezTo>
                    <a:pt x="131" y="368"/>
                    <a:pt x="146" y="375"/>
                    <a:pt x="156" y="385"/>
                  </a:cubicBezTo>
                  <a:cubicBezTo>
                    <a:pt x="165" y="393"/>
                    <a:pt x="170" y="403"/>
                    <a:pt x="176" y="411"/>
                  </a:cubicBezTo>
                  <a:cubicBezTo>
                    <a:pt x="183" y="416"/>
                    <a:pt x="194" y="415"/>
                    <a:pt x="204" y="421"/>
                  </a:cubicBezTo>
                  <a:cubicBezTo>
                    <a:pt x="209" y="424"/>
                    <a:pt x="211" y="432"/>
                    <a:pt x="219" y="433"/>
                  </a:cubicBezTo>
                  <a:cubicBezTo>
                    <a:pt x="220" y="433"/>
                    <a:pt x="220" y="433"/>
                    <a:pt x="220" y="433"/>
                  </a:cubicBezTo>
                  <a:cubicBezTo>
                    <a:pt x="227" y="433"/>
                    <a:pt x="239" y="428"/>
                    <a:pt x="247" y="427"/>
                  </a:cubicBezTo>
                  <a:cubicBezTo>
                    <a:pt x="250" y="426"/>
                    <a:pt x="254" y="426"/>
                    <a:pt x="257" y="426"/>
                  </a:cubicBezTo>
                  <a:cubicBezTo>
                    <a:pt x="263" y="426"/>
                    <a:pt x="269" y="426"/>
                    <a:pt x="275" y="427"/>
                  </a:cubicBezTo>
                  <a:cubicBezTo>
                    <a:pt x="281" y="428"/>
                    <a:pt x="287" y="428"/>
                    <a:pt x="293" y="428"/>
                  </a:cubicBezTo>
                  <a:cubicBezTo>
                    <a:pt x="303" y="428"/>
                    <a:pt x="311" y="426"/>
                    <a:pt x="314" y="418"/>
                  </a:cubicBezTo>
                  <a:cubicBezTo>
                    <a:pt x="309" y="416"/>
                    <a:pt x="304" y="415"/>
                    <a:pt x="301" y="411"/>
                  </a:cubicBezTo>
                  <a:cubicBezTo>
                    <a:pt x="306" y="402"/>
                    <a:pt x="293" y="402"/>
                    <a:pt x="291" y="395"/>
                  </a:cubicBezTo>
                  <a:cubicBezTo>
                    <a:pt x="294" y="393"/>
                    <a:pt x="296" y="393"/>
                    <a:pt x="298" y="393"/>
                  </a:cubicBezTo>
                  <a:cubicBezTo>
                    <a:pt x="308" y="393"/>
                    <a:pt x="311" y="409"/>
                    <a:pt x="316" y="415"/>
                  </a:cubicBezTo>
                  <a:cubicBezTo>
                    <a:pt x="319" y="417"/>
                    <a:pt x="323" y="417"/>
                    <a:pt x="326" y="417"/>
                  </a:cubicBezTo>
                  <a:cubicBezTo>
                    <a:pt x="328" y="417"/>
                    <a:pt x="330" y="417"/>
                    <a:pt x="332" y="417"/>
                  </a:cubicBezTo>
                  <a:cubicBezTo>
                    <a:pt x="334" y="416"/>
                    <a:pt x="336" y="416"/>
                    <a:pt x="338" y="416"/>
                  </a:cubicBezTo>
                  <a:cubicBezTo>
                    <a:pt x="341" y="416"/>
                    <a:pt x="343" y="417"/>
                    <a:pt x="346" y="417"/>
                  </a:cubicBezTo>
                  <a:cubicBezTo>
                    <a:pt x="356" y="420"/>
                    <a:pt x="357" y="430"/>
                    <a:pt x="366" y="433"/>
                  </a:cubicBezTo>
                  <a:cubicBezTo>
                    <a:pt x="370" y="432"/>
                    <a:pt x="369" y="426"/>
                    <a:pt x="373" y="425"/>
                  </a:cubicBezTo>
                  <a:cubicBezTo>
                    <a:pt x="380" y="432"/>
                    <a:pt x="392" y="428"/>
                    <a:pt x="398" y="437"/>
                  </a:cubicBezTo>
                  <a:cubicBezTo>
                    <a:pt x="407" y="450"/>
                    <a:pt x="401" y="470"/>
                    <a:pt x="393" y="482"/>
                  </a:cubicBezTo>
                  <a:cubicBezTo>
                    <a:pt x="397" y="491"/>
                    <a:pt x="406" y="495"/>
                    <a:pt x="414" y="499"/>
                  </a:cubicBezTo>
                  <a:cubicBezTo>
                    <a:pt x="708" y="499"/>
                    <a:pt x="708" y="499"/>
                    <a:pt x="708" y="499"/>
                  </a:cubicBezTo>
                  <a:cubicBezTo>
                    <a:pt x="716" y="490"/>
                    <a:pt x="727" y="482"/>
                    <a:pt x="732" y="477"/>
                  </a:cubicBezTo>
                  <a:cubicBezTo>
                    <a:pt x="738" y="471"/>
                    <a:pt x="744" y="465"/>
                    <a:pt x="750" y="460"/>
                  </a:cubicBezTo>
                  <a:cubicBezTo>
                    <a:pt x="756" y="456"/>
                    <a:pt x="763" y="454"/>
                    <a:pt x="769" y="451"/>
                  </a:cubicBezTo>
                  <a:cubicBezTo>
                    <a:pt x="791" y="437"/>
                    <a:pt x="804" y="417"/>
                    <a:pt x="814" y="396"/>
                  </a:cubicBezTo>
                  <a:cubicBezTo>
                    <a:pt x="818" y="387"/>
                    <a:pt x="824" y="379"/>
                    <a:pt x="826" y="370"/>
                  </a:cubicBezTo>
                  <a:cubicBezTo>
                    <a:pt x="823" y="369"/>
                    <a:pt x="819" y="369"/>
                    <a:pt x="815" y="369"/>
                  </a:cubicBezTo>
                  <a:cubicBezTo>
                    <a:pt x="806" y="369"/>
                    <a:pt x="796" y="371"/>
                    <a:pt x="787" y="373"/>
                  </a:cubicBezTo>
                  <a:cubicBezTo>
                    <a:pt x="777" y="375"/>
                    <a:pt x="767" y="377"/>
                    <a:pt x="756" y="377"/>
                  </a:cubicBezTo>
                  <a:cubicBezTo>
                    <a:pt x="755" y="377"/>
                    <a:pt x="754" y="377"/>
                    <a:pt x="752" y="376"/>
                  </a:cubicBezTo>
                  <a:cubicBezTo>
                    <a:pt x="749" y="374"/>
                    <a:pt x="745" y="372"/>
                    <a:pt x="742" y="369"/>
                  </a:cubicBezTo>
                  <a:cubicBezTo>
                    <a:pt x="742" y="360"/>
                    <a:pt x="737" y="355"/>
                    <a:pt x="728" y="353"/>
                  </a:cubicBezTo>
                  <a:cubicBezTo>
                    <a:pt x="721" y="342"/>
                    <a:pt x="706" y="337"/>
                    <a:pt x="700" y="325"/>
                  </a:cubicBezTo>
                  <a:cubicBezTo>
                    <a:pt x="697" y="317"/>
                    <a:pt x="691" y="314"/>
                    <a:pt x="688" y="309"/>
                  </a:cubicBezTo>
                  <a:cubicBezTo>
                    <a:pt x="683" y="301"/>
                    <a:pt x="686" y="292"/>
                    <a:pt x="681" y="283"/>
                  </a:cubicBezTo>
                  <a:cubicBezTo>
                    <a:pt x="679" y="277"/>
                    <a:pt x="669" y="274"/>
                    <a:pt x="667" y="268"/>
                  </a:cubicBezTo>
                  <a:cubicBezTo>
                    <a:pt x="665" y="267"/>
                    <a:pt x="666" y="264"/>
                    <a:pt x="666" y="262"/>
                  </a:cubicBezTo>
                  <a:cubicBezTo>
                    <a:pt x="663" y="259"/>
                    <a:pt x="660" y="256"/>
                    <a:pt x="658" y="253"/>
                  </a:cubicBezTo>
                  <a:cubicBezTo>
                    <a:pt x="654" y="236"/>
                    <a:pt x="640" y="227"/>
                    <a:pt x="634" y="211"/>
                  </a:cubicBezTo>
                  <a:cubicBezTo>
                    <a:pt x="635" y="211"/>
                    <a:pt x="636" y="211"/>
                    <a:pt x="637" y="211"/>
                  </a:cubicBezTo>
                  <a:cubicBezTo>
                    <a:pt x="645" y="211"/>
                    <a:pt x="645" y="222"/>
                    <a:pt x="653" y="223"/>
                  </a:cubicBezTo>
                  <a:cubicBezTo>
                    <a:pt x="655" y="221"/>
                    <a:pt x="652" y="213"/>
                    <a:pt x="657" y="213"/>
                  </a:cubicBezTo>
                  <a:cubicBezTo>
                    <a:pt x="658" y="213"/>
                    <a:pt x="658" y="213"/>
                    <a:pt x="658" y="213"/>
                  </a:cubicBezTo>
                  <a:cubicBezTo>
                    <a:pt x="665" y="213"/>
                    <a:pt x="662" y="223"/>
                    <a:pt x="663" y="228"/>
                  </a:cubicBezTo>
                  <a:cubicBezTo>
                    <a:pt x="669" y="239"/>
                    <a:pt x="686" y="244"/>
                    <a:pt x="684" y="260"/>
                  </a:cubicBezTo>
                  <a:cubicBezTo>
                    <a:pt x="694" y="265"/>
                    <a:pt x="701" y="271"/>
                    <a:pt x="698" y="287"/>
                  </a:cubicBezTo>
                  <a:cubicBezTo>
                    <a:pt x="703" y="292"/>
                    <a:pt x="710" y="295"/>
                    <a:pt x="716" y="301"/>
                  </a:cubicBezTo>
                  <a:cubicBezTo>
                    <a:pt x="719" y="305"/>
                    <a:pt x="719" y="309"/>
                    <a:pt x="722" y="313"/>
                  </a:cubicBezTo>
                  <a:cubicBezTo>
                    <a:pt x="726" y="319"/>
                    <a:pt x="733" y="321"/>
                    <a:pt x="735" y="326"/>
                  </a:cubicBezTo>
                  <a:cubicBezTo>
                    <a:pt x="735" y="329"/>
                    <a:pt x="733" y="332"/>
                    <a:pt x="733" y="335"/>
                  </a:cubicBezTo>
                  <a:cubicBezTo>
                    <a:pt x="734" y="336"/>
                    <a:pt x="737" y="339"/>
                    <a:pt x="738" y="342"/>
                  </a:cubicBezTo>
                  <a:cubicBezTo>
                    <a:pt x="741" y="351"/>
                    <a:pt x="745" y="358"/>
                    <a:pt x="753" y="359"/>
                  </a:cubicBezTo>
                  <a:cubicBezTo>
                    <a:pt x="754" y="359"/>
                    <a:pt x="754" y="359"/>
                    <a:pt x="754" y="359"/>
                  </a:cubicBezTo>
                  <a:cubicBezTo>
                    <a:pt x="762" y="359"/>
                    <a:pt x="768" y="351"/>
                    <a:pt x="778" y="351"/>
                  </a:cubicBezTo>
                  <a:cubicBezTo>
                    <a:pt x="778" y="351"/>
                    <a:pt x="778" y="351"/>
                    <a:pt x="778" y="351"/>
                  </a:cubicBezTo>
                  <a:cubicBezTo>
                    <a:pt x="782" y="351"/>
                    <a:pt x="785" y="351"/>
                    <a:pt x="787" y="352"/>
                  </a:cubicBezTo>
                  <a:cubicBezTo>
                    <a:pt x="790" y="353"/>
                    <a:pt x="792" y="354"/>
                    <a:pt x="794" y="354"/>
                  </a:cubicBezTo>
                  <a:cubicBezTo>
                    <a:pt x="795" y="354"/>
                    <a:pt x="795" y="354"/>
                    <a:pt x="795" y="354"/>
                  </a:cubicBezTo>
                  <a:cubicBezTo>
                    <a:pt x="801" y="353"/>
                    <a:pt x="808" y="345"/>
                    <a:pt x="815" y="342"/>
                  </a:cubicBezTo>
                  <a:cubicBezTo>
                    <a:pt x="821" y="340"/>
                    <a:pt x="828" y="340"/>
                    <a:pt x="834" y="338"/>
                  </a:cubicBezTo>
                  <a:cubicBezTo>
                    <a:pt x="839" y="336"/>
                    <a:pt x="843" y="331"/>
                    <a:pt x="848" y="329"/>
                  </a:cubicBezTo>
                  <a:cubicBezTo>
                    <a:pt x="870" y="319"/>
                    <a:pt x="884" y="317"/>
                    <a:pt x="896" y="303"/>
                  </a:cubicBezTo>
                  <a:cubicBezTo>
                    <a:pt x="897" y="299"/>
                    <a:pt x="896" y="296"/>
                    <a:pt x="895" y="293"/>
                  </a:cubicBezTo>
                  <a:cubicBezTo>
                    <a:pt x="903" y="287"/>
                    <a:pt x="911" y="282"/>
                    <a:pt x="913" y="271"/>
                  </a:cubicBezTo>
                  <a:cubicBezTo>
                    <a:pt x="907" y="264"/>
                    <a:pt x="895" y="265"/>
                    <a:pt x="887" y="261"/>
                  </a:cubicBezTo>
                  <a:cubicBezTo>
                    <a:pt x="880" y="256"/>
                    <a:pt x="883" y="250"/>
                    <a:pt x="876" y="245"/>
                  </a:cubicBezTo>
                  <a:cubicBezTo>
                    <a:pt x="865" y="247"/>
                    <a:pt x="862" y="258"/>
                    <a:pt x="851" y="260"/>
                  </a:cubicBezTo>
                  <a:cubicBezTo>
                    <a:pt x="850" y="260"/>
                    <a:pt x="849" y="260"/>
                    <a:pt x="847" y="260"/>
                  </a:cubicBezTo>
                  <a:cubicBezTo>
                    <a:pt x="845" y="260"/>
                    <a:pt x="843" y="260"/>
                    <a:pt x="840" y="259"/>
                  </a:cubicBezTo>
                  <a:cubicBezTo>
                    <a:pt x="837" y="259"/>
                    <a:pt x="835" y="259"/>
                    <a:pt x="832" y="259"/>
                  </a:cubicBezTo>
                  <a:cubicBezTo>
                    <a:pt x="831" y="259"/>
                    <a:pt x="831" y="259"/>
                    <a:pt x="830" y="259"/>
                  </a:cubicBezTo>
                  <a:cubicBezTo>
                    <a:pt x="828" y="245"/>
                    <a:pt x="789" y="227"/>
                    <a:pt x="795" y="210"/>
                  </a:cubicBezTo>
                  <a:cubicBezTo>
                    <a:pt x="797" y="205"/>
                    <a:pt x="799" y="204"/>
                    <a:pt x="802" y="204"/>
                  </a:cubicBezTo>
                  <a:cubicBezTo>
                    <a:pt x="809" y="204"/>
                    <a:pt x="817" y="215"/>
                    <a:pt x="821" y="219"/>
                  </a:cubicBezTo>
                  <a:cubicBezTo>
                    <a:pt x="832" y="231"/>
                    <a:pt x="839" y="238"/>
                    <a:pt x="858" y="242"/>
                  </a:cubicBezTo>
                  <a:cubicBezTo>
                    <a:pt x="868" y="242"/>
                    <a:pt x="872" y="236"/>
                    <a:pt x="881" y="235"/>
                  </a:cubicBezTo>
                  <a:cubicBezTo>
                    <a:pt x="882" y="237"/>
                    <a:pt x="883" y="239"/>
                    <a:pt x="883" y="242"/>
                  </a:cubicBezTo>
                  <a:cubicBezTo>
                    <a:pt x="901" y="249"/>
                    <a:pt x="928" y="250"/>
                    <a:pt x="951" y="253"/>
                  </a:cubicBezTo>
                  <a:cubicBezTo>
                    <a:pt x="955" y="249"/>
                    <a:pt x="963" y="247"/>
                    <a:pt x="973" y="247"/>
                  </a:cubicBezTo>
                  <a:cubicBezTo>
                    <a:pt x="976" y="247"/>
                    <a:pt x="978" y="247"/>
                    <a:pt x="980" y="248"/>
                  </a:cubicBezTo>
                  <a:cubicBezTo>
                    <a:pt x="984" y="252"/>
                    <a:pt x="984" y="259"/>
                    <a:pt x="988" y="262"/>
                  </a:cubicBezTo>
                  <a:cubicBezTo>
                    <a:pt x="996" y="263"/>
                    <a:pt x="1005" y="267"/>
                    <a:pt x="1013" y="268"/>
                  </a:cubicBezTo>
                  <a:cubicBezTo>
                    <a:pt x="1013" y="274"/>
                    <a:pt x="1006" y="273"/>
                    <a:pt x="1005" y="278"/>
                  </a:cubicBezTo>
                  <a:cubicBezTo>
                    <a:pt x="1012" y="281"/>
                    <a:pt x="1016" y="289"/>
                    <a:pt x="1024" y="289"/>
                  </a:cubicBezTo>
                  <a:cubicBezTo>
                    <a:pt x="1025" y="289"/>
                    <a:pt x="1025" y="289"/>
                    <a:pt x="1026" y="289"/>
                  </a:cubicBezTo>
                  <a:cubicBezTo>
                    <a:pt x="1034" y="288"/>
                    <a:pt x="1031" y="281"/>
                    <a:pt x="1037" y="276"/>
                  </a:cubicBezTo>
                  <a:cubicBezTo>
                    <a:pt x="1047" y="281"/>
                    <a:pt x="1040" y="299"/>
                    <a:pt x="1041" y="309"/>
                  </a:cubicBezTo>
                  <a:cubicBezTo>
                    <a:pt x="1047" y="314"/>
                    <a:pt x="1045" y="323"/>
                    <a:pt x="1047" y="330"/>
                  </a:cubicBezTo>
                  <a:cubicBezTo>
                    <a:pt x="1051" y="346"/>
                    <a:pt x="1069" y="365"/>
                    <a:pt x="1076" y="380"/>
                  </a:cubicBezTo>
                  <a:cubicBezTo>
                    <a:pt x="1079" y="388"/>
                    <a:pt x="1082" y="400"/>
                    <a:pt x="1091" y="400"/>
                  </a:cubicBezTo>
                  <a:cubicBezTo>
                    <a:pt x="1091" y="400"/>
                    <a:pt x="1091" y="400"/>
                    <a:pt x="1091" y="400"/>
                  </a:cubicBezTo>
                  <a:cubicBezTo>
                    <a:pt x="1097" y="400"/>
                    <a:pt x="1105" y="392"/>
                    <a:pt x="1107" y="388"/>
                  </a:cubicBezTo>
                  <a:cubicBezTo>
                    <a:pt x="1107" y="386"/>
                    <a:pt x="1106" y="383"/>
                    <a:pt x="1107" y="381"/>
                  </a:cubicBezTo>
                  <a:cubicBezTo>
                    <a:pt x="1109" y="373"/>
                    <a:pt x="1118" y="366"/>
                    <a:pt x="1119" y="359"/>
                  </a:cubicBezTo>
                  <a:cubicBezTo>
                    <a:pt x="1120" y="353"/>
                    <a:pt x="1117" y="346"/>
                    <a:pt x="1119" y="339"/>
                  </a:cubicBezTo>
                  <a:cubicBezTo>
                    <a:pt x="1142" y="320"/>
                    <a:pt x="1170" y="304"/>
                    <a:pt x="1193" y="285"/>
                  </a:cubicBezTo>
                  <a:cubicBezTo>
                    <a:pt x="1208" y="283"/>
                    <a:pt x="1219" y="278"/>
                    <a:pt x="1229" y="272"/>
                  </a:cubicBezTo>
                  <a:cubicBezTo>
                    <a:pt x="1234" y="276"/>
                    <a:pt x="1231" y="280"/>
                    <a:pt x="1235" y="285"/>
                  </a:cubicBezTo>
                  <a:cubicBezTo>
                    <a:pt x="1241" y="292"/>
                    <a:pt x="1254" y="296"/>
                    <a:pt x="1258" y="302"/>
                  </a:cubicBezTo>
                  <a:cubicBezTo>
                    <a:pt x="1258" y="0"/>
                    <a:pt x="1258" y="0"/>
                    <a:pt x="1258" y="0"/>
                  </a:cubicBezTo>
                  <a:moveTo>
                    <a:pt x="3407" y="480"/>
                  </a:moveTo>
                  <a:cubicBezTo>
                    <a:pt x="3404" y="480"/>
                    <a:pt x="3402" y="480"/>
                    <a:pt x="3400" y="478"/>
                  </a:cubicBezTo>
                  <a:cubicBezTo>
                    <a:pt x="3398" y="469"/>
                    <a:pt x="3418" y="477"/>
                    <a:pt x="3423" y="470"/>
                  </a:cubicBezTo>
                  <a:cubicBezTo>
                    <a:pt x="3425" y="475"/>
                    <a:pt x="3415" y="480"/>
                    <a:pt x="3407" y="480"/>
                  </a:cubicBezTo>
                  <a:moveTo>
                    <a:pt x="3254" y="48"/>
                  </a:moveTo>
                  <a:cubicBezTo>
                    <a:pt x="3253" y="48"/>
                    <a:pt x="3251" y="48"/>
                    <a:pt x="3250" y="48"/>
                  </a:cubicBezTo>
                  <a:cubicBezTo>
                    <a:pt x="3249" y="45"/>
                    <a:pt x="3254" y="43"/>
                    <a:pt x="3257" y="43"/>
                  </a:cubicBezTo>
                  <a:cubicBezTo>
                    <a:pt x="3260" y="43"/>
                    <a:pt x="3263" y="44"/>
                    <a:pt x="3262" y="47"/>
                  </a:cubicBezTo>
                  <a:cubicBezTo>
                    <a:pt x="3260" y="48"/>
                    <a:pt x="3257" y="48"/>
                    <a:pt x="3254" y="48"/>
                  </a:cubicBezTo>
                  <a:moveTo>
                    <a:pt x="3233" y="0"/>
                  </a:moveTo>
                  <a:cubicBezTo>
                    <a:pt x="2674" y="0"/>
                    <a:pt x="2674" y="0"/>
                    <a:pt x="2674" y="0"/>
                  </a:cubicBezTo>
                  <a:cubicBezTo>
                    <a:pt x="2682" y="5"/>
                    <a:pt x="2688" y="10"/>
                    <a:pt x="2691" y="16"/>
                  </a:cubicBezTo>
                  <a:cubicBezTo>
                    <a:pt x="2692" y="19"/>
                    <a:pt x="2695" y="28"/>
                    <a:pt x="2687" y="30"/>
                  </a:cubicBezTo>
                  <a:cubicBezTo>
                    <a:pt x="2681" y="19"/>
                    <a:pt x="2673" y="7"/>
                    <a:pt x="2661" y="0"/>
                  </a:cubicBezTo>
                  <a:cubicBezTo>
                    <a:pt x="2635" y="0"/>
                    <a:pt x="2635" y="0"/>
                    <a:pt x="2635" y="0"/>
                  </a:cubicBezTo>
                  <a:cubicBezTo>
                    <a:pt x="2639" y="3"/>
                    <a:pt x="2646" y="3"/>
                    <a:pt x="2649" y="5"/>
                  </a:cubicBezTo>
                  <a:cubicBezTo>
                    <a:pt x="2661" y="11"/>
                    <a:pt x="2670" y="20"/>
                    <a:pt x="2674" y="33"/>
                  </a:cubicBezTo>
                  <a:cubicBezTo>
                    <a:pt x="2680" y="53"/>
                    <a:pt x="2664" y="74"/>
                    <a:pt x="2669" y="97"/>
                  </a:cubicBezTo>
                  <a:cubicBezTo>
                    <a:pt x="2674" y="124"/>
                    <a:pt x="2703" y="135"/>
                    <a:pt x="2707" y="160"/>
                  </a:cubicBezTo>
                  <a:cubicBezTo>
                    <a:pt x="2720" y="163"/>
                    <a:pt x="2734" y="165"/>
                    <a:pt x="2737" y="173"/>
                  </a:cubicBezTo>
                  <a:cubicBezTo>
                    <a:pt x="2743" y="190"/>
                    <a:pt x="2757" y="205"/>
                    <a:pt x="2767" y="219"/>
                  </a:cubicBezTo>
                  <a:cubicBezTo>
                    <a:pt x="2766" y="221"/>
                    <a:pt x="2763" y="222"/>
                    <a:pt x="2763" y="224"/>
                  </a:cubicBezTo>
                  <a:cubicBezTo>
                    <a:pt x="2768" y="234"/>
                    <a:pt x="2788" y="233"/>
                    <a:pt x="2785" y="250"/>
                  </a:cubicBezTo>
                  <a:cubicBezTo>
                    <a:pt x="2797" y="256"/>
                    <a:pt x="2805" y="265"/>
                    <a:pt x="2816" y="272"/>
                  </a:cubicBezTo>
                  <a:cubicBezTo>
                    <a:pt x="2827" y="264"/>
                    <a:pt x="2811" y="256"/>
                    <a:pt x="2807" y="249"/>
                  </a:cubicBezTo>
                  <a:cubicBezTo>
                    <a:pt x="2805" y="245"/>
                    <a:pt x="2805" y="241"/>
                    <a:pt x="2804" y="238"/>
                  </a:cubicBezTo>
                  <a:cubicBezTo>
                    <a:pt x="2799" y="231"/>
                    <a:pt x="2787" y="222"/>
                    <a:pt x="2779" y="213"/>
                  </a:cubicBezTo>
                  <a:cubicBezTo>
                    <a:pt x="2772" y="205"/>
                    <a:pt x="2759" y="195"/>
                    <a:pt x="2767" y="183"/>
                  </a:cubicBezTo>
                  <a:cubicBezTo>
                    <a:pt x="2787" y="190"/>
                    <a:pt x="2780" y="207"/>
                    <a:pt x="2793" y="216"/>
                  </a:cubicBezTo>
                  <a:cubicBezTo>
                    <a:pt x="2796" y="219"/>
                    <a:pt x="2801" y="218"/>
                    <a:pt x="2804" y="221"/>
                  </a:cubicBezTo>
                  <a:cubicBezTo>
                    <a:pt x="2810" y="225"/>
                    <a:pt x="2814" y="234"/>
                    <a:pt x="2820" y="239"/>
                  </a:cubicBezTo>
                  <a:cubicBezTo>
                    <a:pt x="2832" y="250"/>
                    <a:pt x="2846" y="258"/>
                    <a:pt x="2855" y="268"/>
                  </a:cubicBezTo>
                  <a:cubicBezTo>
                    <a:pt x="2857" y="271"/>
                    <a:pt x="2861" y="278"/>
                    <a:pt x="2861" y="280"/>
                  </a:cubicBezTo>
                  <a:cubicBezTo>
                    <a:pt x="2861" y="285"/>
                    <a:pt x="2854" y="290"/>
                    <a:pt x="2855" y="294"/>
                  </a:cubicBezTo>
                  <a:cubicBezTo>
                    <a:pt x="2855" y="305"/>
                    <a:pt x="2877" y="306"/>
                    <a:pt x="2889" y="311"/>
                  </a:cubicBezTo>
                  <a:cubicBezTo>
                    <a:pt x="2900" y="315"/>
                    <a:pt x="2905" y="322"/>
                    <a:pt x="2913" y="324"/>
                  </a:cubicBezTo>
                  <a:cubicBezTo>
                    <a:pt x="2927" y="326"/>
                    <a:pt x="2944" y="329"/>
                    <a:pt x="2960" y="329"/>
                  </a:cubicBezTo>
                  <a:cubicBezTo>
                    <a:pt x="2967" y="329"/>
                    <a:pt x="2973" y="328"/>
                    <a:pt x="2980" y="327"/>
                  </a:cubicBezTo>
                  <a:cubicBezTo>
                    <a:pt x="2981" y="329"/>
                    <a:pt x="2984" y="329"/>
                    <a:pt x="2984" y="331"/>
                  </a:cubicBezTo>
                  <a:cubicBezTo>
                    <a:pt x="2984" y="339"/>
                    <a:pt x="2984" y="339"/>
                    <a:pt x="2984" y="339"/>
                  </a:cubicBezTo>
                  <a:cubicBezTo>
                    <a:pt x="2994" y="349"/>
                    <a:pt x="3014" y="350"/>
                    <a:pt x="3026" y="357"/>
                  </a:cubicBezTo>
                  <a:cubicBezTo>
                    <a:pt x="3030" y="357"/>
                    <a:pt x="3031" y="354"/>
                    <a:pt x="3036" y="354"/>
                  </a:cubicBezTo>
                  <a:cubicBezTo>
                    <a:pt x="3036" y="354"/>
                    <a:pt x="3036" y="354"/>
                    <a:pt x="3036" y="354"/>
                  </a:cubicBezTo>
                  <a:cubicBezTo>
                    <a:pt x="3043" y="359"/>
                    <a:pt x="3052" y="363"/>
                    <a:pt x="3057" y="369"/>
                  </a:cubicBezTo>
                  <a:cubicBezTo>
                    <a:pt x="3056" y="374"/>
                    <a:pt x="3052" y="377"/>
                    <a:pt x="3053" y="384"/>
                  </a:cubicBezTo>
                  <a:cubicBezTo>
                    <a:pt x="3058" y="388"/>
                    <a:pt x="3063" y="386"/>
                    <a:pt x="3070" y="388"/>
                  </a:cubicBezTo>
                  <a:cubicBezTo>
                    <a:pt x="3080" y="391"/>
                    <a:pt x="3088" y="402"/>
                    <a:pt x="3099" y="402"/>
                  </a:cubicBezTo>
                  <a:cubicBezTo>
                    <a:pt x="3101" y="402"/>
                    <a:pt x="3104" y="401"/>
                    <a:pt x="3107" y="400"/>
                  </a:cubicBezTo>
                  <a:cubicBezTo>
                    <a:pt x="3110" y="397"/>
                    <a:pt x="3110" y="392"/>
                    <a:pt x="3115" y="391"/>
                  </a:cubicBezTo>
                  <a:cubicBezTo>
                    <a:pt x="3130" y="398"/>
                    <a:pt x="3138" y="411"/>
                    <a:pt x="3135" y="432"/>
                  </a:cubicBezTo>
                  <a:cubicBezTo>
                    <a:pt x="3130" y="437"/>
                    <a:pt x="3129" y="441"/>
                    <a:pt x="3124" y="447"/>
                  </a:cubicBezTo>
                  <a:cubicBezTo>
                    <a:pt x="3117" y="455"/>
                    <a:pt x="3101" y="459"/>
                    <a:pt x="3100" y="469"/>
                  </a:cubicBezTo>
                  <a:cubicBezTo>
                    <a:pt x="3099" y="475"/>
                    <a:pt x="3105" y="482"/>
                    <a:pt x="3104" y="491"/>
                  </a:cubicBezTo>
                  <a:cubicBezTo>
                    <a:pt x="3104" y="494"/>
                    <a:pt x="3103" y="497"/>
                    <a:pt x="3102" y="499"/>
                  </a:cubicBezTo>
                  <a:cubicBezTo>
                    <a:pt x="3529" y="499"/>
                    <a:pt x="3529" y="499"/>
                    <a:pt x="3529" y="499"/>
                  </a:cubicBezTo>
                  <a:cubicBezTo>
                    <a:pt x="3514" y="491"/>
                    <a:pt x="3499" y="482"/>
                    <a:pt x="3480" y="482"/>
                  </a:cubicBezTo>
                  <a:cubicBezTo>
                    <a:pt x="3476" y="482"/>
                    <a:pt x="3472" y="482"/>
                    <a:pt x="3467" y="483"/>
                  </a:cubicBezTo>
                  <a:cubicBezTo>
                    <a:pt x="3462" y="474"/>
                    <a:pt x="3450" y="468"/>
                    <a:pt x="3436" y="468"/>
                  </a:cubicBezTo>
                  <a:cubicBezTo>
                    <a:pt x="3432" y="468"/>
                    <a:pt x="3429" y="468"/>
                    <a:pt x="3425" y="469"/>
                  </a:cubicBezTo>
                  <a:cubicBezTo>
                    <a:pt x="3425" y="466"/>
                    <a:pt x="3423" y="464"/>
                    <a:pt x="3422" y="462"/>
                  </a:cubicBezTo>
                  <a:cubicBezTo>
                    <a:pt x="3421" y="462"/>
                    <a:pt x="3420" y="462"/>
                    <a:pt x="3418" y="462"/>
                  </a:cubicBezTo>
                  <a:cubicBezTo>
                    <a:pt x="3406" y="462"/>
                    <a:pt x="3401" y="469"/>
                    <a:pt x="3391" y="471"/>
                  </a:cubicBezTo>
                  <a:cubicBezTo>
                    <a:pt x="3391" y="469"/>
                    <a:pt x="3387" y="470"/>
                    <a:pt x="3388" y="468"/>
                  </a:cubicBezTo>
                  <a:cubicBezTo>
                    <a:pt x="3389" y="458"/>
                    <a:pt x="3406" y="456"/>
                    <a:pt x="3407" y="447"/>
                  </a:cubicBezTo>
                  <a:cubicBezTo>
                    <a:pt x="3408" y="441"/>
                    <a:pt x="3401" y="438"/>
                    <a:pt x="3402" y="429"/>
                  </a:cubicBezTo>
                  <a:cubicBezTo>
                    <a:pt x="3391" y="424"/>
                    <a:pt x="3383" y="411"/>
                    <a:pt x="3366" y="410"/>
                  </a:cubicBezTo>
                  <a:cubicBezTo>
                    <a:pt x="3365" y="410"/>
                    <a:pt x="3364" y="410"/>
                    <a:pt x="3363" y="410"/>
                  </a:cubicBezTo>
                  <a:cubicBezTo>
                    <a:pt x="3360" y="410"/>
                    <a:pt x="3357" y="410"/>
                    <a:pt x="3354" y="410"/>
                  </a:cubicBezTo>
                  <a:cubicBezTo>
                    <a:pt x="3351" y="411"/>
                    <a:pt x="3348" y="411"/>
                    <a:pt x="3345" y="411"/>
                  </a:cubicBezTo>
                  <a:cubicBezTo>
                    <a:pt x="3343" y="411"/>
                    <a:pt x="3342" y="411"/>
                    <a:pt x="3340" y="411"/>
                  </a:cubicBezTo>
                  <a:cubicBezTo>
                    <a:pt x="3332" y="409"/>
                    <a:pt x="3330" y="403"/>
                    <a:pt x="3322" y="402"/>
                  </a:cubicBezTo>
                  <a:cubicBezTo>
                    <a:pt x="3323" y="391"/>
                    <a:pt x="3306" y="394"/>
                    <a:pt x="3300" y="388"/>
                  </a:cubicBezTo>
                  <a:cubicBezTo>
                    <a:pt x="3300" y="378"/>
                    <a:pt x="3300" y="378"/>
                    <a:pt x="3300" y="378"/>
                  </a:cubicBezTo>
                  <a:cubicBezTo>
                    <a:pt x="3291" y="375"/>
                    <a:pt x="3283" y="370"/>
                    <a:pt x="3272" y="367"/>
                  </a:cubicBezTo>
                  <a:cubicBezTo>
                    <a:pt x="3268" y="368"/>
                    <a:pt x="3269" y="373"/>
                    <a:pt x="3265" y="374"/>
                  </a:cubicBezTo>
                  <a:cubicBezTo>
                    <a:pt x="3261" y="374"/>
                    <a:pt x="3258" y="375"/>
                    <a:pt x="3255" y="375"/>
                  </a:cubicBezTo>
                  <a:cubicBezTo>
                    <a:pt x="3247" y="375"/>
                    <a:pt x="3238" y="372"/>
                    <a:pt x="3230" y="369"/>
                  </a:cubicBezTo>
                  <a:cubicBezTo>
                    <a:pt x="3222" y="366"/>
                    <a:pt x="3215" y="364"/>
                    <a:pt x="3209" y="364"/>
                  </a:cubicBezTo>
                  <a:cubicBezTo>
                    <a:pt x="3205" y="364"/>
                    <a:pt x="3200" y="365"/>
                    <a:pt x="3197" y="371"/>
                  </a:cubicBezTo>
                  <a:cubicBezTo>
                    <a:pt x="3200" y="374"/>
                    <a:pt x="3203" y="384"/>
                    <a:pt x="3196" y="386"/>
                  </a:cubicBezTo>
                  <a:cubicBezTo>
                    <a:pt x="3180" y="378"/>
                    <a:pt x="3205" y="366"/>
                    <a:pt x="3194" y="355"/>
                  </a:cubicBezTo>
                  <a:cubicBezTo>
                    <a:pt x="3179" y="359"/>
                    <a:pt x="3169" y="366"/>
                    <a:pt x="3155" y="370"/>
                  </a:cubicBezTo>
                  <a:cubicBezTo>
                    <a:pt x="3158" y="385"/>
                    <a:pt x="3145" y="386"/>
                    <a:pt x="3135" y="390"/>
                  </a:cubicBezTo>
                  <a:cubicBezTo>
                    <a:pt x="3130" y="384"/>
                    <a:pt x="3122" y="381"/>
                    <a:pt x="3114" y="381"/>
                  </a:cubicBezTo>
                  <a:cubicBezTo>
                    <a:pt x="3108" y="381"/>
                    <a:pt x="3102" y="382"/>
                    <a:pt x="3096" y="386"/>
                  </a:cubicBezTo>
                  <a:cubicBezTo>
                    <a:pt x="3091" y="379"/>
                    <a:pt x="3078" y="374"/>
                    <a:pt x="3076" y="365"/>
                  </a:cubicBezTo>
                  <a:cubicBezTo>
                    <a:pt x="3074" y="355"/>
                    <a:pt x="3084" y="343"/>
                    <a:pt x="3081" y="334"/>
                  </a:cubicBezTo>
                  <a:cubicBezTo>
                    <a:pt x="3080" y="332"/>
                    <a:pt x="3077" y="329"/>
                    <a:pt x="3075" y="327"/>
                  </a:cubicBezTo>
                  <a:cubicBezTo>
                    <a:pt x="3071" y="325"/>
                    <a:pt x="3067" y="324"/>
                    <a:pt x="3063" y="324"/>
                  </a:cubicBezTo>
                  <a:cubicBezTo>
                    <a:pt x="3058" y="324"/>
                    <a:pt x="3054" y="325"/>
                    <a:pt x="3049" y="327"/>
                  </a:cubicBezTo>
                  <a:cubicBezTo>
                    <a:pt x="3044" y="328"/>
                    <a:pt x="3039" y="329"/>
                    <a:pt x="3034" y="329"/>
                  </a:cubicBezTo>
                  <a:cubicBezTo>
                    <a:pt x="3029" y="329"/>
                    <a:pt x="3025" y="328"/>
                    <a:pt x="3020" y="325"/>
                  </a:cubicBezTo>
                  <a:cubicBezTo>
                    <a:pt x="3021" y="321"/>
                    <a:pt x="3026" y="320"/>
                    <a:pt x="3030" y="318"/>
                  </a:cubicBezTo>
                  <a:cubicBezTo>
                    <a:pt x="3024" y="310"/>
                    <a:pt x="3037" y="307"/>
                    <a:pt x="3041" y="300"/>
                  </a:cubicBezTo>
                  <a:cubicBezTo>
                    <a:pt x="3042" y="298"/>
                    <a:pt x="3040" y="295"/>
                    <a:pt x="3041" y="293"/>
                  </a:cubicBezTo>
                  <a:cubicBezTo>
                    <a:pt x="3042" y="287"/>
                    <a:pt x="3053" y="280"/>
                    <a:pt x="3044" y="274"/>
                  </a:cubicBezTo>
                  <a:cubicBezTo>
                    <a:pt x="3025" y="275"/>
                    <a:pt x="3012" y="277"/>
                    <a:pt x="3004" y="287"/>
                  </a:cubicBezTo>
                  <a:cubicBezTo>
                    <a:pt x="3000" y="293"/>
                    <a:pt x="3001" y="299"/>
                    <a:pt x="2994" y="302"/>
                  </a:cubicBezTo>
                  <a:cubicBezTo>
                    <a:pt x="2990" y="304"/>
                    <a:pt x="2985" y="305"/>
                    <a:pt x="2980" y="305"/>
                  </a:cubicBezTo>
                  <a:cubicBezTo>
                    <a:pt x="2978" y="305"/>
                    <a:pt x="2977" y="305"/>
                    <a:pt x="2975" y="305"/>
                  </a:cubicBezTo>
                  <a:cubicBezTo>
                    <a:pt x="2974" y="305"/>
                    <a:pt x="2972" y="305"/>
                    <a:pt x="2971" y="305"/>
                  </a:cubicBezTo>
                  <a:cubicBezTo>
                    <a:pt x="2967" y="305"/>
                    <a:pt x="2964" y="305"/>
                    <a:pt x="2960" y="305"/>
                  </a:cubicBezTo>
                  <a:cubicBezTo>
                    <a:pt x="2949" y="299"/>
                    <a:pt x="2938" y="280"/>
                    <a:pt x="2936" y="266"/>
                  </a:cubicBezTo>
                  <a:cubicBezTo>
                    <a:pt x="2934" y="253"/>
                    <a:pt x="2942" y="250"/>
                    <a:pt x="2942" y="242"/>
                  </a:cubicBezTo>
                  <a:cubicBezTo>
                    <a:pt x="2943" y="234"/>
                    <a:pt x="2933" y="227"/>
                    <a:pt x="2933" y="220"/>
                  </a:cubicBezTo>
                  <a:cubicBezTo>
                    <a:pt x="2938" y="214"/>
                    <a:pt x="2947" y="217"/>
                    <a:pt x="2954" y="213"/>
                  </a:cubicBezTo>
                  <a:cubicBezTo>
                    <a:pt x="2960" y="211"/>
                    <a:pt x="2962" y="206"/>
                    <a:pt x="2968" y="205"/>
                  </a:cubicBezTo>
                  <a:cubicBezTo>
                    <a:pt x="2971" y="204"/>
                    <a:pt x="2974" y="204"/>
                    <a:pt x="2977" y="204"/>
                  </a:cubicBezTo>
                  <a:cubicBezTo>
                    <a:pt x="2983" y="204"/>
                    <a:pt x="2989" y="205"/>
                    <a:pt x="2995" y="206"/>
                  </a:cubicBezTo>
                  <a:cubicBezTo>
                    <a:pt x="3001" y="207"/>
                    <a:pt x="3007" y="208"/>
                    <a:pt x="3013" y="208"/>
                  </a:cubicBezTo>
                  <a:cubicBezTo>
                    <a:pt x="3016" y="208"/>
                    <a:pt x="3018" y="208"/>
                    <a:pt x="3021" y="208"/>
                  </a:cubicBezTo>
                  <a:cubicBezTo>
                    <a:pt x="3023" y="202"/>
                    <a:pt x="3013" y="200"/>
                    <a:pt x="3010" y="197"/>
                  </a:cubicBezTo>
                  <a:cubicBezTo>
                    <a:pt x="3013" y="196"/>
                    <a:pt x="3016" y="195"/>
                    <a:pt x="3018" y="195"/>
                  </a:cubicBezTo>
                  <a:cubicBezTo>
                    <a:pt x="3022" y="195"/>
                    <a:pt x="3025" y="196"/>
                    <a:pt x="3029" y="197"/>
                  </a:cubicBezTo>
                  <a:cubicBezTo>
                    <a:pt x="3032" y="197"/>
                    <a:pt x="3035" y="198"/>
                    <a:pt x="3039" y="198"/>
                  </a:cubicBezTo>
                  <a:cubicBezTo>
                    <a:pt x="3042" y="198"/>
                    <a:pt x="3045" y="197"/>
                    <a:pt x="3049" y="196"/>
                  </a:cubicBezTo>
                  <a:cubicBezTo>
                    <a:pt x="3054" y="198"/>
                    <a:pt x="3056" y="203"/>
                    <a:pt x="3063" y="204"/>
                  </a:cubicBezTo>
                  <a:cubicBezTo>
                    <a:pt x="3063" y="204"/>
                    <a:pt x="3063" y="204"/>
                    <a:pt x="3063" y="204"/>
                  </a:cubicBezTo>
                  <a:cubicBezTo>
                    <a:pt x="3065" y="204"/>
                    <a:pt x="3067" y="203"/>
                    <a:pt x="3068" y="202"/>
                  </a:cubicBezTo>
                  <a:cubicBezTo>
                    <a:pt x="3069" y="201"/>
                    <a:pt x="3070" y="200"/>
                    <a:pt x="3073" y="200"/>
                  </a:cubicBezTo>
                  <a:cubicBezTo>
                    <a:pt x="3073" y="200"/>
                    <a:pt x="3073" y="200"/>
                    <a:pt x="3074" y="200"/>
                  </a:cubicBezTo>
                  <a:cubicBezTo>
                    <a:pt x="3085" y="204"/>
                    <a:pt x="3080" y="212"/>
                    <a:pt x="3082" y="221"/>
                  </a:cubicBezTo>
                  <a:cubicBezTo>
                    <a:pt x="3082" y="223"/>
                    <a:pt x="3086" y="227"/>
                    <a:pt x="3088" y="230"/>
                  </a:cubicBezTo>
                  <a:cubicBezTo>
                    <a:pt x="3090" y="233"/>
                    <a:pt x="3092" y="238"/>
                    <a:pt x="3094" y="240"/>
                  </a:cubicBezTo>
                  <a:cubicBezTo>
                    <a:pt x="3097" y="243"/>
                    <a:pt x="3100" y="245"/>
                    <a:pt x="3103" y="245"/>
                  </a:cubicBezTo>
                  <a:cubicBezTo>
                    <a:pt x="3108" y="245"/>
                    <a:pt x="3112" y="239"/>
                    <a:pt x="3111" y="229"/>
                  </a:cubicBezTo>
                  <a:cubicBezTo>
                    <a:pt x="3109" y="220"/>
                    <a:pt x="3096" y="199"/>
                    <a:pt x="3097" y="191"/>
                  </a:cubicBezTo>
                  <a:cubicBezTo>
                    <a:pt x="3099" y="180"/>
                    <a:pt x="3115" y="172"/>
                    <a:pt x="3123" y="167"/>
                  </a:cubicBezTo>
                  <a:cubicBezTo>
                    <a:pt x="3130" y="163"/>
                    <a:pt x="3134" y="156"/>
                    <a:pt x="3145" y="153"/>
                  </a:cubicBezTo>
                  <a:cubicBezTo>
                    <a:pt x="3144" y="143"/>
                    <a:pt x="3149" y="139"/>
                    <a:pt x="3150" y="131"/>
                  </a:cubicBezTo>
                  <a:cubicBezTo>
                    <a:pt x="3142" y="125"/>
                    <a:pt x="3147" y="114"/>
                    <a:pt x="3152" y="107"/>
                  </a:cubicBezTo>
                  <a:cubicBezTo>
                    <a:pt x="3152" y="107"/>
                    <a:pt x="3152" y="107"/>
                    <a:pt x="3152" y="107"/>
                  </a:cubicBezTo>
                  <a:cubicBezTo>
                    <a:pt x="3153" y="107"/>
                    <a:pt x="3154" y="106"/>
                    <a:pt x="3155" y="106"/>
                  </a:cubicBezTo>
                  <a:cubicBezTo>
                    <a:pt x="3156" y="106"/>
                    <a:pt x="3157" y="106"/>
                    <a:pt x="3159" y="106"/>
                  </a:cubicBezTo>
                  <a:cubicBezTo>
                    <a:pt x="3159" y="106"/>
                    <a:pt x="3160" y="106"/>
                    <a:pt x="3160" y="106"/>
                  </a:cubicBezTo>
                  <a:cubicBezTo>
                    <a:pt x="3166" y="97"/>
                    <a:pt x="3177" y="90"/>
                    <a:pt x="3190" y="88"/>
                  </a:cubicBezTo>
                  <a:cubicBezTo>
                    <a:pt x="3191" y="88"/>
                    <a:pt x="3192" y="88"/>
                    <a:pt x="3193" y="88"/>
                  </a:cubicBezTo>
                  <a:cubicBezTo>
                    <a:pt x="3195" y="88"/>
                    <a:pt x="3196" y="88"/>
                    <a:pt x="3198" y="88"/>
                  </a:cubicBezTo>
                  <a:cubicBezTo>
                    <a:pt x="3199" y="88"/>
                    <a:pt x="3200" y="88"/>
                    <a:pt x="3202" y="88"/>
                  </a:cubicBezTo>
                  <a:cubicBezTo>
                    <a:pt x="3206" y="88"/>
                    <a:pt x="3209" y="88"/>
                    <a:pt x="3211" y="84"/>
                  </a:cubicBezTo>
                  <a:cubicBezTo>
                    <a:pt x="3211" y="78"/>
                    <a:pt x="3202" y="79"/>
                    <a:pt x="3201" y="74"/>
                  </a:cubicBezTo>
                  <a:cubicBezTo>
                    <a:pt x="3205" y="67"/>
                    <a:pt x="3211" y="59"/>
                    <a:pt x="3221" y="57"/>
                  </a:cubicBezTo>
                  <a:cubicBezTo>
                    <a:pt x="3223" y="56"/>
                    <a:pt x="3224" y="56"/>
                    <a:pt x="3226" y="56"/>
                  </a:cubicBezTo>
                  <a:cubicBezTo>
                    <a:pt x="3226" y="56"/>
                    <a:pt x="3227" y="56"/>
                    <a:pt x="3227" y="56"/>
                  </a:cubicBezTo>
                  <a:cubicBezTo>
                    <a:pt x="3227" y="56"/>
                    <a:pt x="3227" y="56"/>
                    <a:pt x="3227" y="56"/>
                  </a:cubicBezTo>
                  <a:cubicBezTo>
                    <a:pt x="3229" y="56"/>
                    <a:pt x="3231" y="56"/>
                    <a:pt x="3232" y="56"/>
                  </a:cubicBezTo>
                  <a:cubicBezTo>
                    <a:pt x="3238" y="54"/>
                    <a:pt x="3241" y="50"/>
                    <a:pt x="3246" y="50"/>
                  </a:cubicBezTo>
                  <a:cubicBezTo>
                    <a:pt x="3246" y="50"/>
                    <a:pt x="3247" y="50"/>
                    <a:pt x="3248" y="50"/>
                  </a:cubicBezTo>
                  <a:cubicBezTo>
                    <a:pt x="3246" y="54"/>
                    <a:pt x="3245" y="57"/>
                    <a:pt x="3244" y="60"/>
                  </a:cubicBezTo>
                  <a:cubicBezTo>
                    <a:pt x="3248" y="64"/>
                    <a:pt x="3249" y="70"/>
                    <a:pt x="3257" y="71"/>
                  </a:cubicBezTo>
                  <a:cubicBezTo>
                    <a:pt x="3264" y="67"/>
                    <a:pt x="3264" y="57"/>
                    <a:pt x="3272" y="54"/>
                  </a:cubicBezTo>
                  <a:cubicBezTo>
                    <a:pt x="3273" y="54"/>
                    <a:pt x="3274" y="54"/>
                    <a:pt x="3275" y="54"/>
                  </a:cubicBezTo>
                  <a:cubicBezTo>
                    <a:pt x="3287" y="54"/>
                    <a:pt x="3294" y="50"/>
                    <a:pt x="3299" y="45"/>
                  </a:cubicBezTo>
                  <a:cubicBezTo>
                    <a:pt x="3308" y="45"/>
                    <a:pt x="3318" y="41"/>
                    <a:pt x="3316" y="34"/>
                  </a:cubicBezTo>
                  <a:cubicBezTo>
                    <a:pt x="3310" y="33"/>
                    <a:pt x="3302" y="30"/>
                    <a:pt x="3297" y="30"/>
                  </a:cubicBezTo>
                  <a:cubicBezTo>
                    <a:pt x="3293" y="32"/>
                    <a:pt x="3294" y="38"/>
                    <a:pt x="3291" y="41"/>
                  </a:cubicBezTo>
                  <a:cubicBezTo>
                    <a:pt x="3290" y="41"/>
                    <a:pt x="3289" y="41"/>
                    <a:pt x="3288" y="41"/>
                  </a:cubicBezTo>
                  <a:cubicBezTo>
                    <a:pt x="3273" y="41"/>
                    <a:pt x="3259" y="34"/>
                    <a:pt x="3257" y="21"/>
                  </a:cubicBezTo>
                  <a:cubicBezTo>
                    <a:pt x="3256" y="21"/>
                    <a:pt x="3255" y="21"/>
                    <a:pt x="3254" y="21"/>
                  </a:cubicBezTo>
                  <a:cubicBezTo>
                    <a:pt x="3254" y="21"/>
                    <a:pt x="3253" y="21"/>
                    <a:pt x="3252" y="21"/>
                  </a:cubicBezTo>
                  <a:cubicBezTo>
                    <a:pt x="3252" y="21"/>
                    <a:pt x="3251" y="21"/>
                    <a:pt x="3250" y="21"/>
                  </a:cubicBezTo>
                  <a:cubicBezTo>
                    <a:pt x="3249" y="21"/>
                    <a:pt x="3248" y="21"/>
                    <a:pt x="3248" y="19"/>
                  </a:cubicBezTo>
                  <a:cubicBezTo>
                    <a:pt x="3250" y="11"/>
                    <a:pt x="3267" y="18"/>
                    <a:pt x="3267" y="7"/>
                  </a:cubicBezTo>
                  <a:cubicBezTo>
                    <a:pt x="3263" y="4"/>
                    <a:pt x="3258" y="4"/>
                    <a:pt x="3254" y="4"/>
                  </a:cubicBezTo>
                  <a:cubicBezTo>
                    <a:pt x="3243" y="4"/>
                    <a:pt x="3231" y="11"/>
                    <a:pt x="3224" y="16"/>
                  </a:cubicBezTo>
                  <a:cubicBezTo>
                    <a:pt x="3212" y="24"/>
                    <a:pt x="3202" y="36"/>
                    <a:pt x="3188" y="36"/>
                  </a:cubicBezTo>
                  <a:cubicBezTo>
                    <a:pt x="3187" y="36"/>
                    <a:pt x="3187" y="36"/>
                    <a:pt x="3186" y="36"/>
                  </a:cubicBezTo>
                  <a:cubicBezTo>
                    <a:pt x="3186" y="28"/>
                    <a:pt x="3196" y="28"/>
                    <a:pt x="3203" y="25"/>
                  </a:cubicBezTo>
                  <a:cubicBezTo>
                    <a:pt x="3212" y="16"/>
                    <a:pt x="3223" y="8"/>
                    <a:pt x="32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3072264" y="1804718"/>
            <a:ext cx="359990" cy="359990"/>
            <a:chOff x="2387600" y="2311381"/>
            <a:chExt cx="1219603" cy="1219603"/>
          </a:xfrm>
        </p:grpSpPr>
        <p:sp>
          <p:nvSpPr>
            <p:cNvPr id="38" name="泪滴形 37"/>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565783" y="2489564"/>
              <a:ext cx="863236" cy="863236"/>
            </a:xfrm>
            <a:prstGeom prst="ellipse">
              <a:avLst/>
            </a:prstGeom>
            <a:solidFill>
              <a:srgbClr val="FF6D67"/>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39"/>
          <p:cNvSpPr txBox="1"/>
          <p:nvPr/>
        </p:nvSpPr>
        <p:spPr>
          <a:xfrm>
            <a:off x="3441393" y="1762836"/>
            <a:ext cx="3450028" cy="975360"/>
          </a:xfrm>
          <a:prstGeom prst="rect">
            <a:avLst/>
          </a:prstGeom>
          <a:noFill/>
        </p:spPr>
        <p:txBody>
          <a:bodyPr wrap="square" rtlCol="0">
            <a:spAutoFit/>
          </a:bodyPr>
          <a:lstStyle/>
          <a:p>
            <a:r>
              <a:rPr lang="zh-CN" altLang="en-US" sz="2800" b="1" dirty="0">
                <a:solidFill>
                  <a:srgbClr val="FF6D67"/>
                </a:solidFill>
                <a:latin typeface="微软雅黑" panose="020B0503020204020204" pitchFamily="34" charset="-122"/>
                <a:ea typeface="微软雅黑" panose="020B0503020204020204" pitchFamily="34" charset="-122"/>
              </a:rPr>
              <a:t>请在此粘贴或者输入您的文字内容</a:t>
            </a:r>
          </a:p>
        </p:txBody>
      </p:sp>
      <p:grpSp>
        <p:nvGrpSpPr>
          <p:cNvPr id="41" name="组合 40"/>
          <p:cNvGrpSpPr/>
          <p:nvPr/>
        </p:nvGrpSpPr>
        <p:grpSpPr>
          <a:xfrm>
            <a:off x="5199259" y="2976591"/>
            <a:ext cx="359990" cy="359990"/>
            <a:chOff x="2387600" y="2311381"/>
            <a:chExt cx="1219603" cy="1219603"/>
          </a:xfrm>
        </p:grpSpPr>
        <p:sp>
          <p:nvSpPr>
            <p:cNvPr id="42" name="泪滴形 41"/>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565783" y="2489564"/>
              <a:ext cx="863236" cy="863236"/>
            </a:xfrm>
            <a:prstGeom prst="ellipse">
              <a:avLst/>
            </a:prstGeom>
            <a:solidFill>
              <a:srgbClr val="00AF92"/>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5568388" y="2934709"/>
            <a:ext cx="3267398" cy="975360"/>
          </a:xfrm>
          <a:prstGeom prst="rect">
            <a:avLst/>
          </a:prstGeom>
          <a:noFill/>
        </p:spPr>
        <p:txBody>
          <a:bodyPr wrap="square" rtlCol="0">
            <a:spAutoFit/>
          </a:bodyPr>
          <a:lstStyle/>
          <a:p>
            <a:r>
              <a:rPr lang="zh-CN" altLang="en-US" sz="2800" b="1" dirty="0">
                <a:solidFill>
                  <a:srgbClr val="00AF92"/>
                </a:solidFill>
                <a:latin typeface="微软雅黑" panose="020B0503020204020204" pitchFamily="34" charset="-122"/>
                <a:ea typeface="微软雅黑" panose="020B0503020204020204" pitchFamily="34" charset="-122"/>
              </a:rPr>
              <a:t>请在此粘贴或者输入您的文字内容</a:t>
            </a:r>
          </a:p>
        </p:txBody>
      </p:sp>
      <p:grpSp>
        <p:nvGrpSpPr>
          <p:cNvPr id="45" name="组合 44"/>
          <p:cNvGrpSpPr/>
          <p:nvPr/>
        </p:nvGrpSpPr>
        <p:grpSpPr>
          <a:xfrm>
            <a:off x="6711427" y="1752455"/>
            <a:ext cx="359990" cy="359990"/>
            <a:chOff x="2387600" y="2311381"/>
            <a:chExt cx="1219603" cy="1219603"/>
          </a:xfrm>
        </p:grpSpPr>
        <p:sp>
          <p:nvSpPr>
            <p:cNvPr id="46" name="泪滴形 45"/>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565783" y="2489564"/>
              <a:ext cx="863236" cy="863236"/>
            </a:xfrm>
            <a:prstGeom prst="ellipse">
              <a:avLst/>
            </a:prstGeom>
            <a:gradFill>
              <a:gsLst>
                <a:gs pos="0">
                  <a:srgbClr val="0070C0"/>
                </a:gs>
                <a:gs pos="100000">
                  <a:srgbClr val="00B0F0"/>
                </a:gs>
              </a:gsLst>
              <a:lin ang="2700000" scaled="1"/>
            </a:gra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47"/>
          <p:cNvSpPr txBox="1"/>
          <p:nvPr/>
        </p:nvSpPr>
        <p:spPr>
          <a:xfrm>
            <a:off x="7080556" y="1710573"/>
            <a:ext cx="3264516" cy="975360"/>
          </a:xfrm>
          <a:prstGeom prst="rect">
            <a:avLst/>
          </a:prstGeom>
          <a:noFill/>
        </p:spPr>
        <p:txBody>
          <a:bodyPr wrap="square" rtlCol="0">
            <a:spAutoFit/>
          </a:bodyPr>
          <a:lstStyle/>
          <a:p>
            <a:r>
              <a:rPr lang="zh-CN" altLang="en-US" sz="2800" b="1" dirty="0">
                <a:solidFill>
                  <a:srgbClr val="00B0F0"/>
                </a:solidFill>
                <a:latin typeface="微软雅黑" panose="020B0503020204020204" pitchFamily="34" charset="-122"/>
                <a:ea typeface="微软雅黑" panose="020B0503020204020204" pitchFamily="34" charset="-122"/>
              </a:rPr>
              <a:t>请在此粘贴或者输入您的文字内容</a:t>
            </a:r>
          </a:p>
        </p:txBody>
      </p:sp>
      <p:sp>
        <p:nvSpPr>
          <p:cNvPr id="49" name="文本框 9"/>
          <p:cNvSpPr txBox="1"/>
          <p:nvPr/>
        </p:nvSpPr>
        <p:spPr>
          <a:xfrm>
            <a:off x="1920136" y="3812016"/>
            <a:ext cx="8254030" cy="1074420"/>
          </a:xfrm>
          <a:prstGeom prst="rect">
            <a:avLst/>
          </a:prstGeom>
          <a:noFill/>
        </p:spPr>
        <p:txBody>
          <a:bodyPr wrap="square" lIns="68580" tIns="34290" rIns="68580" bIns="34290" rtlCol="0">
            <a:spAutoFit/>
          </a:bodyPr>
          <a:lstStyle/>
          <a:p>
            <a:pPr marL="0" lvl="1" algn="ctr"/>
            <a:r>
              <a:rPr lang="en-US" altLang="zh-CN" sz="6600" b="1" dirty="0">
                <a:solidFill>
                  <a:schemeClr val="bg1">
                    <a:lumMod val="75000"/>
                  </a:schemeClr>
                </a:solidFill>
                <a:latin typeface="黑体" panose="02010609060101010101" charset="-122"/>
                <a:ea typeface="黑体" panose="02010609060101010101"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1+#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0-#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2" presetClass="entr" presetSubtype="4" fill="hold" nodeType="withEffect">
                                  <p:stCondLst>
                                    <p:cond delay="5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2" presetClass="entr" presetSubtype="4" fill="hold" nodeType="withEffect">
                                  <p:stCondLst>
                                    <p:cond delay="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2" presetClass="entr" presetSubtype="4" fill="hold" nodeType="withEffect">
                                  <p:stCondLst>
                                    <p:cond delay="50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ppt_x"/>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animEffect transition="in" filter="fade">
                                      <p:cBhvr>
                                        <p:cTn id="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11" grpId="0"/>
      <p:bldP spid="40" grpId="0"/>
      <p:bldP spid="44"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等腰三角形 48"/>
          <p:cNvSpPr/>
          <p:nvPr/>
        </p:nvSpPr>
        <p:spPr>
          <a:xfrm rot="5400000">
            <a:off x="73167" y="-74151"/>
            <a:ext cx="2060848" cy="2209154"/>
          </a:xfrm>
          <a:prstGeom prst="triangle">
            <a:avLst>
              <a:gd name="adj"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6200000">
            <a:off x="10059185" y="4722999"/>
            <a:ext cx="2060849" cy="2209154"/>
          </a:xfrm>
          <a:prstGeom prst="triangle">
            <a:avLst>
              <a:gd name="adj" fmla="val 0"/>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6193894" y="3157478"/>
            <a:ext cx="324036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49"/>
          <p:cNvSpPr/>
          <p:nvPr/>
        </p:nvSpPr>
        <p:spPr>
          <a:xfrm>
            <a:off x="6769735" y="2573020"/>
            <a:ext cx="2664460" cy="613410"/>
          </a:xfrm>
          <a:prstGeom prst="rect">
            <a:avLst/>
          </a:prstGeom>
          <a:effectLst/>
        </p:spPr>
        <p:txBody>
          <a:bodyPr wrap="square">
            <a:spAutoFit/>
          </a:bodyPr>
          <a:lstStyle/>
          <a:p>
            <a:pPr marL="0" lvl="1"/>
            <a:r>
              <a:rPr lang="zh-CN" altLang="en-US" sz="3200" b="1" dirty="0">
                <a:solidFill>
                  <a:srgbClr val="00B0F0"/>
                </a:solidFill>
                <a:latin typeface="微软雅黑" panose="020B0503020204020204" pitchFamily="34" charset="-122"/>
                <a:ea typeface="微软雅黑" panose="020B0503020204020204" pitchFamily="34" charset="-122"/>
              </a:rPr>
              <a:t>此处添加标题</a:t>
            </a:r>
          </a:p>
        </p:txBody>
      </p:sp>
      <p:grpSp>
        <p:nvGrpSpPr>
          <p:cNvPr id="51" name="组合 50"/>
          <p:cNvGrpSpPr/>
          <p:nvPr/>
        </p:nvGrpSpPr>
        <p:grpSpPr>
          <a:xfrm>
            <a:off x="6917459" y="3301494"/>
            <a:ext cx="1436675" cy="227965"/>
            <a:chOff x="4369395" y="3284984"/>
            <a:chExt cx="1436675" cy="227965"/>
          </a:xfrm>
        </p:grpSpPr>
        <p:sp>
          <p:nvSpPr>
            <p:cNvPr id="52" name="文本框 51"/>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53" name="组合 52"/>
            <p:cNvGrpSpPr/>
            <p:nvPr/>
          </p:nvGrpSpPr>
          <p:grpSpPr>
            <a:xfrm>
              <a:off x="4369395" y="3316401"/>
              <a:ext cx="168551" cy="168551"/>
              <a:chOff x="5005199" y="3717032"/>
              <a:chExt cx="168551" cy="168551"/>
            </a:xfrm>
          </p:grpSpPr>
          <p:sp>
            <p:nvSpPr>
              <p:cNvPr id="54" name="椭圆 53"/>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5" name="等腰三角形 5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7" name="组合 56"/>
          <p:cNvGrpSpPr/>
          <p:nvPr/>
        </p:nvGrpSpPr>
        <p:grpSpPr>
          <a:xfrm>
            <a:off x="8282126" y="3301494"/>
            <a:ext cx="1436675" cy="227965"/>
            <a:chOff x="4369395" y="3284984"/>
            <a:chExt cx="1436675" cy="227965"/>
          </a:xfrm>
        </p:grpSpPr>
        <p:sp>
          <p:nvSpPr>
            <p:cNvPr id="5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59" name="组合 58"/>
            <p:cNvGrpSpPr/>
            <p:nvPr/>
          </p:nvGrpSpPr>
          <p:grpSpPr>
            <a:xfrm>
              <a:off x="4369395" y="3316401"/>
              <a:ext cx="168551" cy="168551"/>
              <a:chOff x="5005199" y="3717032"/>
              <a:chExt cx="168551" cy="168551"/>
            </a:xfrm>
          </p:grpSpPr>
          <p:sp>
            <p:nvSpPr>
              <p:cNvPr id="60" name="椭圆 5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1" name="等腰三角形 6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2" name="组合 61"/>
          <p:cNvGrpSpPr/>
          <p:nvPr/>
        </p:nvGrpSpPr>
        <p:grpSpPr>
          <a:xfrm>
            <a:off x="6913974" y="3590106"/>
            <a:ext cx="1436675" cy="227965"/>
            <a:chOff x="4369395" y="3284984"/>
            <a:chExt cx="1436675" cy="227965"/>
          </a:xfrm>
        </p:grpSpPr>
        <p:sp>
          <p:nvSpPr>
            <p:cNvPr id="6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4" name="组合 63"/>
            <p:cNvGrpSpPr/>
            <p:nvPr/>
          </p:nvGrpSpPr>
          <p:grpSpPr>
            <a:xfrm>
              <a:off x="4369395" y="3316401"/>
              <a:ext cx="168551" cy="168551"/>
              <a:chOff x="5005199" y="3717032"/>
              <a:chExt cx="168551" cy="168551"/>
            </a:xfrm>
          </p:grpSpPr>
          <p:sp>
            <p:nvSpPr>
              <p:cNvPr id="65" name="椭圆 6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6" name="等腰三角形 6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7" name="组合 66"/>
          <p:cNvGrpSpPr/>
          <p:nvPr/>
        </p:nvGrpSpPr>
        <p:grpSpPr>
          <a:xfrm>
            <a:off x="8282126" y="3589526"/>
            <a:ext cx="1436675" cy="227965"/>
            <a:chOff x="4369395" y="3284984"/>
            <a:chExt cx="1436675" cy="227965"/>
          </a:xfrm>
        </p:grpSpPr>
        <p:sp>
          <p:nvSpPr>
            <p:cNvPr id="6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2" name="组合 71"/>
          <p:cNvGrpSpPr/>
          <p:nvPr/>
        </p:nvGrpSpPr>
        <p:grpSpPr>
          <a:xfrm>
            <a:off x="6913974" y="3878138"/>
            <a:ext cx="1436675" cy="227965"/>
            <a:chOff x="4369395" y="3284984"/>
            <a:chExt cx="1436675" cy="227965"/>
          </a:xfrm>
        </p:grpSpPr>
        <p:sp>
          <p:nvSpPr>
            <p:cNvPr id="7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7" name="组合 76"/>
          <p:cNvGrpSpPr/>
          <p:nvPr/>
        </p:nvGrpSpPr>
        <p:grpSpPr>
          <a:xfrm>
            <a:off x="8282126" y="3877558"/>
            <a:ext cx="1436675" cy="227965"/>
            <a:chOff x="4369395" y="3284984"/>
            <a:chExt cx="1436675" cy="227965"/>
          </a:xfrm>
        </p:grpSpPr>
        <p:sp>
          <p:nvSpPr>
            <p:cNvPr id="7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79" name="组合 78"/>
            <p:cNvGrpSpPr/>
            <p:nvPr/>
          </p:nvGrpSpPr>
          <p:grpSpPr>
            <a:xfrm>
              <a:off x="4369395" y="3316401"/>
              <a:ext cx="168551" cy="168551"/>
              <a:chOff x="5005199" y="3717032"/>
              <a:chExt cx="168551" cy="168551"/>
            </a:xfrm>
          </p:grpSpPr>
          <p:sp>
            <p:nvSpPr>
              <p:cNvPr id="80" name="椭圆 7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1" name="等腰三角形 8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pic>
        <p:nvPicPr>
          <p:cNvPr id="82" name="图片 81" descr="29c4f1de4e3a6cb8e96a74486d8f93f5"/>
          <p:cNvPicPr>
            <a:picLocks noChangeAspect="1"/>
          </p:cNvPicPr>
          <p:nvPr/>
        </p:nvPicPr>
        <p:blipFill>
          <a:blip r:embed="rId3"/>
          <a:stretch>
            <a:fillRect/>
          </a:stretch>
        </p:blipFill>
        <p:spPr>
          <a:xfrm>
            <a:off x="1750060" y="1615440"/>
            <a:ext cx="5207635" cy="308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ppt_x"/>
                                          </p:val>
                                        </p:tav>
                                        <p:tav tm="100000">
                                          <p:val>
                                            <p:strVal val="#ppt_x"/>
                                          </p:val>
                                        </p:tav>
                                      </p:tavLst>
                                    </p:anim>
                                    <p:anim calcmode="lin" valueType="num">
                                      <p:cBhvr additive="base">
                                        <p:cTn id="27" dur="500" fill="hold"/>
                                        <p:tgtEl>
                                          <p:spTgt spid="6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500" fill="hold"/>
                                        <p:tgtEl>
                                          <p:spTgt spid="72"/>
                                        </p:tgtEl>
                                        <p:attrNameLst>
                                          <p:attrName>ppt_x</p:attrName>
                                        </p:attrNameLst>
                                      </p:cBhvr>
                                      <p:tavLst>
                                        <p:tav tm="0">
                                          <p:val>
                                            <p:strVal val="#ppt_x"/>
                                          </p:val>
                                        </p:tav>
                                        <p:tav tm="100000">
                                          <p:val>
                                            <p:strVal val="#ppt_x"/>
                                          </p:val>
                                        </p:tav>
                                      </p:tavLst>
                                    </p:anim>
                                    <p:anim calcmode="lin" valueType="num">
                                      <p:cBhvr additive="base">
                                        <p:cTn id="37" dur="50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ppt_x"/>
                                          </p:val>
                                        </p:tav>
                                        <p:tav tm="100000">
                                          <p:val>
                                            <p:strVal val="#ppt_x"/>
                                          </p:val>
                                        </p:tav>
                                      </p:tavLst>
                                    </p:anim>
                                    <p:anim calcmode="lin" valueType="num">
                                      <p:cBhvr additive="base">
                                        <p:cTn id="4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www.33ppt.com</Template>
  <TotalTime>0</TotalTime>
  <Words>2106</Words>
  <Application>Microsoft Office PowerPoint</Application>
  <PresentationFormat>宽屏</PresentationFormat>
  <Paragraphs>445</Paragraphs>
  <Slides>36</Slides>
  <Notes>36</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36</vt:i4>
      </vt:variant>
    </vt:vector>
  </HeadingPairs>
  <TitlesOfParts>
    <vt:vector size="48" baseType="lpstr">
      <vt:lpstr>DIN-BoldItalic</vt:lpstr>
      <vt:lpstr>Impact MT Std</vt:lpstr>
      <vt:lpstr>方正超粗黑简体</vt:lpstr>
      <vt:lpstr>方正兰亭黑简体</vt:lpstr>
      <vt:lpstr>黑体</vt:lpstr>
      <vt:lpstr>微软雅黑</vt:lpstr>
      <vt:lpstr>Arial</vt:lpstr>
      <vt:lpstr>Calibri</vt:lpstr>
      <vt:lpstr>Impact</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cp:revision>
  <dcterms:created xsi:type="dcterms:W3CDTF">2017-10-30T08:00:00Z</dcterms:created>
  <dcterms:modified xsi:type="dcterms:W3CDTF">2021-01-05T05:14:46Z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