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1" r:id="rId4"/>
    <p:sldId id="262" r:id="rId5"/>
    <p:sldId id="260" r:id="rId6"/>
    <p:sldId id="266" r:id="rId7"/>
    <p:sldId id="274" r:id="rId8"/>
    <p:sldId id="263" r:id="rId9"/>
    <p:sldId id="267" r:id="rId10"/>
    <p:sldId id="268" r:id="rId11"/>
    <p:sldId id="273" r:id="rId12"/>
    <p:sldId id="264" r:id="rId13"/>
    <p:sldId id="270" r:id="rId14"/>
    <p:sldId id="271" r:id="rId15"/>
    <p:sldId id="265" r:id="rId16"/>
    <p:sldId id="272" r:id="rId17"/>
    <p:sldId id="269" r:id="rId18"/>
    <p:sldId id="25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45" autoAdjust="0"/>
  </p:normalViewPr>
  <p:slideViewPr>
    <p:cSldViewPr snapToGrid="0">
      <p:cViewPr varScale="1">
        <p:scale>
          <a:sx n="97" d="100"/>
          <a:sy n="9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750417" y="1828024"/>
            <a:ext cx="1742851" cy="29790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215951" y="1939481"/>
            <a:ext cx="2047164" cy="2979038"/>
          </a:xfrm>
          <a:prstGeom prst="rect">
            <a:avLst/>
          </a:prstGeom>
        </p:spPr>
      </p:pic>
      <p:sp>
        <p:nvSpPr>
          <p:cNvPr id="15" name="文本框 9"/>
          <p:cNvSpPr txBox="1">
            <a:spLocks noChangeArrowheads="1"/>
          </p:cNvSpPr>
          <p:nvPr/>
        </p:nvSpPr>
        <p:spPr bwMode="auto">
          <a:xfrm>
            <a:off x="2052725" y="2777169"/>
            <a:ext cx="4247317" cy="13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29097" y="5762845"/>
            <a:ext cx="6096000" cy="5467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kern="0">
                <a:latin typeface="楷体" panose="02010609060101010101" pitchFamily="49" charset="-122"/>
                <a:ea typeface="楷体" panose="02010609060101010101" pitchFamily="49" charset="-122"/>
              </a:rPr>
              <a:t>汇报人：</a:t>
            </a:r>
            <a:r>
              <a:rPr lang="en-US" altLang="zh-CN" kern="0">
                <a:latin typeface="楷体" panose="02010609060101010101" pitchFamily="49" charset="-122"/>
                <a:ea typeface="楷体" panose="02010609060101010101" pitchFamily="49" charset="-122"/>
              </a:rPr>
              <a:t>xiazaii </a:t>
            </a:r>
            <a:r>
              <a:rPr lang="zh-CN" altLang="en-US" kern="0">
                <a:latin typeface="楷体" panose="02010609060101010101" pitchFamily="49" charset="-122"/>
                <a:ea typeface="楷体" panose="02010609060101010101" pitchFamily="49" charset="-122"/>
              </a:rPr>
              <a:t>时间：</a:t>
            </a:r>
            <a:r>
              <a:rPr lang="en-US" altLang="zh-CN" kern="0">
                <a:latin typeface="楷体" panose="02010609060101010101" pitchFamily="49" charset="-122"/>
                <a:ea typeface="楷体" panose="02010609060101010101" pitchFamily="49" charset="-122"/>
              </a:rPr>
              <a:t>20XX</a:t>
            </a:r>
            <a:r>
              <a:rPr lang="zh-CN" altLang="en-US" ker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kern="0">
                <a:latin typeface="楷体" panose="02010609060101010101" pitchFamily="49" charset="-122"/>
                <a:ea typeface="楷体" panose="02010609060101010101" pitchFamily="49" charset="-122"/>
              </a:rPr>
              <a:t>XX</a:t>
            </a:r>
            <a:r>
              <a:rPr lang="zh-CN" altLang="en-US" ker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27197" y="1797748"/>
            <a:ext cx="1458251" cy="1382520"/>
            <a:chOff x="5028984" y="3083345"/>
            <a:chExt cx="1458251" cy="1382520"/>
          </a:xfrm>
        </p:grpSpPr>
        <p:sp>
          <p:nvSpPr>
            <p:cNvPr id="8" name="矩形 7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0951" y="3310986"/>
              <a:ext cx="1169551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90351" y="1903337"/>
            <a:ext cx="3631763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51381" y="3759394"/>
            <a:ext cx="1458251" cy="1382520"/>
            <a:chOff x="5028984" y="3083345"/>
            <a:chExt cx="1458251" cy="1382520"/>
          </a:xfrm>
        </p:grpSpPr>
        <p:sp>
          <p:nvSpPr>
            <p:cNvPr id="12" name="矩形 11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150951" y="3310986"/>
              <a:ext cx="1169551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214535" y="3864983"/>
            <a:ext cx="3631763" cy="126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5999" y="185530"/>
            <a:ext cx="667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40874" y="1823693"/>
            <a:ext cx="3449523" cy="3602196"/>
          </a:xfrm>
          <a:prstGeom prst="rect">
            <a:avLst/>
          </a:prstGeom>
        </p:spPr>
      </p:pic>
      <p:sp>
        <p:nvSpPr>
          <p:cNvPr id="7" name="文本框 8"/>
          <p:cNvSpPr txBox="1"/>
          <p:nvPr/>
        </p:nvSpPr>
        <p:spPr>
          <a:xfrm>
            <a:off x="7521787" y="2372079"/>
            <a:ext cx="363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点击此处添加标题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28514" y="2963221"/>
            <a:ext cx="3634633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972" y="2372079"/>
            <a:ext cx="363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点击此处添加标题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3699" y="2963221"/>
            <a:ext cx="3634633" cy="150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694" y="1723400"/>
            <a:ext cx="6096000" cy="3628331"/>
            <a:chOff x="2790395" y="1496252"/>
            <a:chExt cx="6096000" cy="3628331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39289" y="1496252"/>
              <a:ext cx="2398215" cy="226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23"/>
            <p:cNvSpPr txBox="1">
              <a:spLocks noChangeArrowheads="1"/>
            </p:cNvSpPr>
            <p:nvPr/>
          </p:nvSpPr>
          <p:spPr bwMode="auto">
            <a:xfrm>
              <a:off x="5031468" y="2120910"/>
              <a:ext cx="16138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0 3</a:t>
              </a:r>
              <a:endParaRPr lang="zh-CN" altLang="zh-CN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790395" y="4247868"/>
              <a:ext cx="6096000" cy="87671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7"/>
          <p:cNvSpPr txBox="1"/>
          <p:nvPr/>
        </p:nvSpPr>
        <p:spPr>
          <a:xfrm>
            <a:off x="9051088" y="1568264"/>
            <a:ext cx="923330" cy="3459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章节提要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1572118" y="2965172"/>
            <a:ext cx="7478970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17349" y="3416680"/>
            <a:ext cx="3511176" cy="358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49720" y="1123855"/>
            <a:ext cx="2741061" cy="4679328"/>
            <a:chOff x="3756025" y="1563688"/>
            <a:chExt cx="2741061" cy="4679328"/>
          </a:xfrm>
        </p:grpSpPr>
        <p:pic>
          <p:nvPicPr>
            <p:cNvPr id="8" name="图片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7638" y="3073400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1438" y="1704975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空心弧 2"/>
            <p:cNvSpPr/>
            <p:nvPr/>
          </p:nvSpPr>
          <p:spPr bwMode="auto">
            <a:xfrm rot="5400000">
              <a:off x="3756025" y="1563688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空心弧 47"/>
            <p:cNvSpPr/>
            <p:nvPr/>
          </p:nvSpPr>
          <p:spPr bwMode="auto">
            <a:xfrm rot="16200000" flipH="1">
              <a:off x="3779838" y="2957513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Freeform 67"/>
            <p:cNvSpPr>
              <a:spLocks noChangeAspect="1" noEditPoints="1"/>
            </p:cNvSpPr>
            <p:nvPr/>
          </p:nvSpPr>
          <p:spPr bwMode="auto">
            <a:xfrm>
              <a:off x="4179888" y="3346450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Freeform 58"/>
            <p:cNvSpPr>
              <a:spLocks noChangeAspect="1" noEditPoints="1"/>
            </p:cNvSpPr>
            <p:nvPr/>
          </p:nvSpPr>
          <p:spPr bwMode="auto">
            <a:xfrm>
              <a:off x="4029075" y="1982788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4" name="图片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1061" y="4965078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04861" y="3596653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空心弧 2"/>
            <p:cNvSpPr/>
            <p:nvPr/>
          </p:nvSpPr>
          <p:spPr bwMode="auto">
            <a:xfrm rot="5400000">
              <a:off x="5079448" y="3455366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空心弧 47"/>
            <p:cNvSpPr/>
            <p:nvPr/>
          </p:nvSpPr>
          <p:spPr bwMode="auto">
            <a:xfrm rot="16200000" flipH="1">
              <a:off x="5103261" y="4849191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Freeform 67"/>
            <p:cNvSpPr>
              <a:spLocks noChangeAspect="1" noEditPoints="1"/>
            </p:cNvSpPr>
            <p:nvPr/>
          </p:nvSpPr>
          <p:spPr bwMode="auto">
            <a:xfrm>
              <a:off x="5503311" y="5238128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Freeform 58"/>
            <p:cNvSpPr>
              <a:spLocks noChangeAspect="1" noEditPoints="1"/>
            </p:cNvSpPr>
            <p:nvPr/>
          </p:nvSpPr>
          <p:spPr bwMode="auto">
            <a:xfrm>
              <a:off x="5352498" y="3874466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文本框 45"/>
          <p:cNvSpPr txBox="1">
            <a:spLocks noChangeArrowheads="1"/>
          </p:cNvSpPr>
          <p:nvPr/>
        </p:nvSpPr>
        <p:spPr bwMode="auto">
          <a:xfrm>
            <a:off x="2878167" y="1265672"/>
            <a:ext cx="155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21" name="文本框 49"/>
          <p:cNvSpPr txBox="1">
            <a:spLocks noChangeArrowheads="1"/>
          </p:cNvSpPr>
          <p:nvPr/>
        </p:nvSpPr>
        <p:spPr bwMode="auto">
          <a:xfrm>
            <a:off x="1505155" y="1727337"/>
            <a:ext cx="2929277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45"/>
          <p:cNvSpPr txBox="1">
            <a:spLocks noChangeArrowheads="1"/>
          </p:cNvSpPr>
          <p:nvPr/>
        </p:nvSpPr>
        <p:spPr bwMode="auto">
          <a:xfrm>
            <a:off x="2919819" y="2723964"/>
            <a:ext cx="155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23" name="文本框 49"/>
          <p:cNvSpPr txBox="1">
            <a:spLocks noChangeArrowheads="1"/>
          </p:cNvSpPr>
          <p:nvPr/>
        </p:nvSpPr>
        <p:spPr bwMode="auto">
          <a:xfrm>
            <a:off x="1409171" y="3185629"/>
            <a:ext cx="306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45"/>
          <p:cNvSpPr txBox="1">
            <a:spLocks noChangeArrowheads="1"/>
          </p:cNvSpPr>
          <p:nvPr/>
        </p:nvSpPr>
        <p:spPr bwMode="auto">
          <a:xfrm>
            <a:off x="7682053" y="3038677"/>
            <a:ext cx="155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25" name="文本框 49"/>
          <p:cNvSpPr txBox="1">
            <a:spLocks noChangeArrowheads="1"/>
          </p:cNvSpPr>
          <p:nvPr/>
        </p:nvSpPr>
        <p:spPr bwMode="auto">
          <a:xfrm>
            <a:off x="7654162" y="3432956"/>
            <a:ext cx="2929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45"/>
          <p:cNvSpPr txBox="1">
            <a:spLocks noChangeArrowheads="1"/>
          </p:cNvSpPr>
          <p:nvPr/>
        </p:nvSpPr>
        <p:spPr bwMode="auto">
          <a:xfrm>
            <a:off x="7654162" y="4567462"/>
            <a:ext cx="155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</a:p>
        </p:txBody>
      </p:sp>
      <p:sp>
        <p:nvSpPr>
          <p:cNvPr id="27" name="文本框 49"/>
          <p:cNvSpPr txBox="1">
            <a:spLocks noChangeArrowheads="1"/>
          </p:cNvSpPr>
          <p:nvPr/>
        </p:nvSpPr>
        <p:spPr bwMode="auto">
          <a:xfrm>
            <a:off x="7626271" y="4961741"/>
            <a:ext cx="2929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694" y="1723400"/>
            <a:ext cx="6096000" cy="3628331"/>
            <a:chOff x="2790395" y="1496252"/>
            <a:chExt cx="6096000" cy="3628331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39289" y="1496252"/>
              <a:ext cx="2398215" cy="226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23"/>
            <p:cNvSpPr txBox="1">
              <a:spLocks noChangeArrowheads="1"/>
            </p:cNvSpPr>
            <p:nvPr/>
          </p:nvSpPr>
          <p:spPr bwMode="auto">
            <a:xfrm>
              <a:off x="5031468" y="2120910"/>
              <a:ext cx="16138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0 4</a:t>
              </a:r>
              <a:endParaRPr lang="zh-CN" altLang="zh-CN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790395" y="4247868"/>
              <a:ext cx="6096000" cy="87671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7"/>
          <p:cNvSpPr txBox="1"/>
          <p:nvPr/>
        </p:nvSpPr>
        <p:spPr>
          <a:xfrm>
            <a:off x="9051088" y="1568264"/>
            <a:ext cx="923330" cy="3459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章节提要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1572118" y="2965172"/>
            <a:ext cx="7478970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17349" y="3416680"/>
            <a:ext cx="3511176" cy="358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31305" y="587326"/>
            <a:ext cx="6567335" cy="6858000"/>
          </a:xfrm>
          <a:prstGeom prst="rect">
            <a:avLst/>
          </a:prstGeo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91735" y="2853489"/>
            <a:ext cx="50509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点击输入本栏的具体文字，简明扼要的说明分项内容，点击输入本栏的具体文字，简明扼要的说明分项内容。点击输入本栏的具体文字，简明扼要的说明分项内容，点击输入本栏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222826" y="1453313"/>
            <a:ext cx="3929062" cy="1400176"/>
            <a:chOff x="0" y="0"/>
            <a:chExt cx="3929090" cy="140018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此处</a:t>
              </a:r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 TITLE  HERE</a:t>
              </a:r>
              <a:endPara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750417" y="1828024"/>
            <a:ext cx="1742851" cy="29790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215951" y="1939481"/>
            <a:ext cx="2047164" cy="2979038"/>
          </a:xfrm>
          <a:prstGeom prst="rect">
            <a:avLst/>
          </a:prstGeom>
        </p:spPr>
      </p:pic>
      <p:sp>
        <p:nvSpPr>
          <p:cNvPr id="15" name="文本框 9"/>
          <p:cNvSpPr txBox="1">
            <a:spLocks noChangeArrowheads="1"/>
          </p:cNvSpPr>
          <p:nvPr/>
        </p:nvSpPr>
        <p:spPr bwMode="auto">
          <a:xfrm>
            <a:off x="2052725" y="2777169"/>
            <a:ext cx="4247317" cy="13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694" y="1723400"/>
            <a:ext cx="6096000" cy="3628331"/>
            <a:chOff x="2790395" y="1496252"/>
            <a:chExt cx="6096000" cy="3628331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39289" y="1496252"/>
              <a:ext cx="2398215" cy="226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23"/>
            <p:cNvSpPr txBox="1">
              <a:spLocks noChangeArrowheads="1"/>
            </p:cNvSpPr>
            <p:nvPr/>
          </p:nvSpPr>
          <p:spPr bwMode="auto">
            <a:xfrm>
              <a:off x="5031468" y="2120910"/>
              <a:ext cx="16138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0 1</a:t>
              </a:r>
              <a:endParaRPr lang="zh-CN" altLang="zh-CN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790395" y="4247868"/>
              <a:ext cx="6096000" cy="87671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7"/>
          <p:cNvSpPr txBox="1"/>
          <p:nvPr/>
        </p:nvSpPr>
        <p:spPr>
          <a:xfrm>
            <a:off x="9051088" y="1568264"/>
            <a:ext cx="923330" cy="3459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章节提要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1572118" y="2965172"/>
            <a:ext cx="7478970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17349" y="3416680"/>
            <a:ext cx="3511176" cy="358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5999" y="185530"/>
            <a:ext cx="6678000" cy="6858000"/>
          </a:xfrm>
          <a:prstGeom prst="rect">
            <a:avLst/>
          </a:prstGeo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01613" y="2800481"/>
            <a:ext cx="50509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点击输入本栏的具体文字，简明扼要的说明分项内容，点击输入本栏的具体文字，简明扼要的说明分项内容。点击输入本栏的具体文字，简明扼要的说明分项内容，点击输入本栏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432704" y="1400305"/>
            <a:ext cx="3929062" cy="1400176"/>
            <a:chOff x="0" y="0"/>
            <a:chExt cx="3929090" cy="140018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此处</a:t>
              </a:r>
              <a:r>
                <a: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添加标题</a:t>
              </a: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楷体" panose="02010609060101010101" pitchFamily="49" charset="-122"/>
                  <a:ea typeface="楷体" panose="02010609060101010101" pitchFamily="49" charset="-122"/>
                </a:rPr>
                <a:t> PLEASE ADD YOUR  TITLE  HERE</a:t>
              </a:r>
              <a:endParaRPr lang="zh-CN" altLang="en-US" sz="10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6972" y="713935"/>
            <a:ext cx="4034982" cy="5430129"/>
          </a:xfrm>
          <a:prstGeom prst="rect">
            <a:avLst/>
          </a:prstGeom>
          <a:solidFill>
            <a:srgbClr val="D4C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1146095" y="1566687"/>
            <a:ext cx="2281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点击此处添加标题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49402" y="2571049"/>
            <a:ext cx="313125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5737002" y="2003622"/>
            <a:ext cx="5452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741553" y="2403732"/>
            <a:ext cx="503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2"/>
          <p:cNvSpPr txBox="1">
            <a:spLocks noChangeArrowheads="1"/>
          </p:cNvSpPr>
          <p:nvPr/>
        </p:nvSpPr>
        <p:spPr bwMode="auto">
          <a:xfrm>
            <a:off x="5732452" y="3315548"/>
            <a:ext cx="5452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737003" y="3715658"/>
            <a:ext cx="503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4"/>
          <p:cNvSpPr txBox="1">
            <a:spLocks noChangeArrowheads="1"/>
          </p:cNvSpPr>
          <p:nvPr/>
        </p:nvSpPr>
        <p:spPr bwMode="auto">
          <a:xfrm>
            <a:off x="5727902" y="4627474"/>
            <a:ext cx="5452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2453" y="5027584"/>
            <a:ext cx="503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5999" y="279006"/>
            <a:ext cx="656733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1781" y="2801059"/>
            <a:ext cx="1538883" cy="1489587"/>
          </a:xfrm>
          <a:prstGeom prst="rect">
            <a:avLst/>
          </a:prstGeom>
          <a:solidFill>
            <a:srgbClr val="614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881781" y="2852336"/>
            <a:ext cx="1538883" cy="135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添加标题</a:t>
            </a:r>
            <a:endParaRPr lang="zh-CN" altLang="en-US" sz="4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3165" y="1912091"/>
            <a:ext cx="4725786" cy="1489587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14732" y="2163773"/>
            <a:ext cx="4062651" cy="9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3165" y="3855343"/>
            <a:ext cx="4725786" cy="1489587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614732" y="4107025"/>
            <a:ext cx="4062651" cy="9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99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99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2393" y="0"/>
            <a:ext cx="3511176" cy="35817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38936" y="3185102"/>
            <a:ext cx="363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点击此处添加标题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45663" y="3776244"/>
            <a:ext cx="3634633" cy="150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95438" y="126609"/>
            <a:ext cx="3511176" cy="358171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71981" y="3311711"/>
            <a:ext cx="363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点击此处添加标题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578708" y="3902853"/>
            <a:ext cx="3634633" cy="150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694" y="1723400"/>
            <a:ext cx="6096000" cy="3628331"/>
            <a:chOff x="2790395" y="1496252"/>
            <a:chExt cx="6096000" cy="3628331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39289" y="1496252"/>
              <a:ext cx="2398215" cy="226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23"/>
            <p:cNvSpPr txBox="1">
              <a:spLocks noChangeArrowheads="1"/>
            </p:cNvSpPr>
            <p:nvPr/>
          </p:nvSpPr>
          <p:spPr bwMode="auto">
            <a:xfrm>
              <a:off x="5031468" y="2120910"/>
              <a:ext cx="161385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0 2</a:t>
              </a:r>
              <a:endParaRPr lang="zh-CN" altLang="zh-CN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790395" y="4247868"/>
              <a:ext cx="6096000" cy="87671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4431" y="587326"/>
            <a:ext cx="11043138" cy="56833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972" y="713935"/>
            <a:ext cx="10818055" cy="5430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7"/>
          <p:cNvSpPr txBox="1"/>
          <p:nvPr/>
        </p:nvSpPr>
        <p:spPr>
          <a:xfrm>
            <a:off x="9051088" y="1568264"/>
            <a:ext cx="923330" cy="3459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章节提要</a:t>
            </a:r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1572118" y="2965172"/>
            <a:ext cx="7478970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17349" y="3416680"/>
            <a:ext cx="3511176" cy="3581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宽屏</PresentationFormat>
  <Paragraphs>60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汉仪黑荔枝体简</vt:lpstr>
      <vt:lpstr>华文新魏</vt:lpstr>
      <vt:lpstr>楷体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2015-05-05T08:02:00Z</dcterms:created>
  <dcterms:modified xsi:type="dcterms:W3CDTF">2021-01-05T05:15:05Z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