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9" r:id="rId4"/>
    <p:sldId id="257" r:id="rId5"/>
    <p:sldId id="260" r:id="rId6"/>
    <p:sldId id="262" r:id="rId7"/>
    <p:sldId id="264" r:id="rId8"/>
    <p:sldId id="265" r:id="rId9"/>
    <p:sldId id="266" r:id="rId10"/>
    <p:sldId id="278" r:id="rId11"/>
    <p:sldId id="267" r:id="rId12"/>
    <p:sldId id="261" r:id="rId13"/>
    <p:sldId id="268" r:id="rId14"/>
    <p:sldId id="263" r:id="rId15"/>
    <p:sldId id="269" r:id="rId16"/>
    <p:sldId id="279" r:id="rId17"/>
    <p:sldId id="270" r:id="rId18"/>
    <p:sldId id="271" r:id="rId19"/>
    <p:sldId id="272" r:id="rId20"/>
    <p:sldId id="273" r:id="rId21"/>
    <p:sldId id="280" r:id="rId22"/>
    <p:sldId id="274" r:id="rId23"/>
    <p:sldId id="275" r:id="rId24"/>
    <p:sldId id="276" r:id="rId25"/>
    <p:sldId id="277" r:id="rId26"/>
    <p:sldId id="281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88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添加标题</c:v>
                </c:pt>
                <c:pt idx="1">
                  <c:v>添加标题</c:v>
                </c:pt>
                <c:pt idx="2">
                  <c:v>添加标题</c:v>
                </c:pt>
                <c:pt idx="3">
                  <c:v>添加标题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9C-4594-8A57-6C8E220ADB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rgbClr val="404040"/>
            </a:solidFill>
            <a:ln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添加标题</c:v>
                </c:pt>
                <c:pt idx="1">
                  <c:v>添加标题</c:v>
                </c:pt>
                <c:pt idx="2">
                  <c:v>添加标题</c:v>
                </c:pt>
                <c:pt idx="3">
                  <c:v>添加标题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9C-4594-8A57-6C8E220ADB2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列3</c:v>
                </c:pt>
              </c:strCache>
            </c:strRef>
          </c:tx>
          <c:spPr>
            <a:noFill/>
            <a:ln>
              <a:solidFill>
                <a:srgbClr val="404040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添加标题</c:v>
                </c:pt>
                <c:pt idx="1">
                  <c:v>添加标题</c:v>
                </c:pt>
                <c:pt idx="2">
                  <c:v>添加标题</c:v>
                </c:pt>
                <c:pt idx="3">
                  <c:v>添加标题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9C-4594-8A57-6C8E220ADB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81410624"/>
        <c:axId val="281408992"/>
      </c:barChart>
      <c:catAx>
        <c:axId val="28141062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281408992"/>
        <c:crosses val="autoZero"/>
        <c:auto val="1"/>
        <c:lblAlgn val="ctr"/>
        <c:lblOffset val="100"/>
        <c:noMultiLvlLbl val="0"/>
      </c:catAx>
      <c:valAx>
        <c:axId val="2814089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14106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800">
          <a:ea typeface="微软雅黑 Light" panose="020B0502040204020203" pitchFamily="34" charset="-122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" y="762000"/>
            <a:ext cx="12118848" cy="609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5450-B240-4BB1-9C12-EF41F49DF46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DC53-EF8E-481C-A552-425913B296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5450-B240-4BB1-9C12-EF41F49DF46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DC53-EF8E-481C-A552-425913B296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38150" y="1704149"/>
            <a:ext cx="6858001" cy="34496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1704151" y="1704151"/>
            <a:ext cx="6858001" cy="3449699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3825857" y="221606"/>
            <a:ext cx="3948526" cy="777076"/>
            <a:chOff x="5616045" y="2001682"/>
            <a:chExt cx="3948526" cy="777076"/>
          </a:xfrm>
        </p:grpSpPr>
        <p:sp>
          <p:nvSpPr>
            <p:cNvPr id="11" name="文本框 10"/>
            <p:cNvSpPr txBox="1"/>
            <p:nvPr/>
          </p:nvSpPr>
          <p:spPr>
            <a:xfrm>
              <a:off x="6508244" y="2070872"/>
              <a:ext cx="3056327" cy="70788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4000">
                  <a:solidFill>
                    <a:schemeClr val="bg1">
                      <a:lumMod val="65000"/>
                    </a:schemeClr>
                  </a:solidFill>
                </a:rPr>
                <a:t>ENTER TEXT</a:t>
              </a:r>
              <a:endParaRPr lang="zh-CN" altLang="en-US" sz="4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641343" y="2003990"/>
              <a:ext cx="72648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chemeClr val="bg1">
                      <a:lumMod val="65000"/>
                    </a:schemeClr>
                  </a:solidFill>
                </a:rPr>
                <a:t>01</a:t>
              </a:r>
              <a:endParaRPr lang="zh-CN" altLang="en-US" sz="4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5616045" y="2001682"/>
              <a:ext cx="777076" cy="777076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grpSp>
        <p:nvGrpSpPr>
          <p:cNvPr id="26" name="组合 25"/>
          <p:cNvGrpSpPr/>
          <p:nvPr userDrawn="1"/>
        </p:nvGrpSpPr>
        <p:grpSpPr>
          <a:xfrm>
            <a:off x="977900" y="444500"/>
            <a:ext cx="2873255" cy="165644"/>
            <a:chOff x="977900" y="444500"/>
            <a:chExt cx="2873255" cy="165644"/>
          </a:xfrm>
        </p:grpSpPr>
        <p:cxnSp>
          <p:nvCxnSpPr>
            <p:cNvPr id="15" name="直接连接符 14"/>
            <p:cNvCxnSpPr/>
            <p:nvPr userDrawn="1"/>
          </p:nvCxnSpPr>
          <p:spPr>
            <a:xfrm flipH="1">
              <a:off x="1346201" y="444500"/>
              <a:ext cx="250495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 userDrawn="1"/>
          </p:nvCxnSpPr>
          <p:spPr>
            <a:xfrm flipH="1">
              <a:off x="2621706" y="610144"/>
              <a:ext cx="120415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 userDrawn="1"/>
          </p:nvCxnSpPr>
          <p:spPr>
            <a:xfrm flipH="1">
              <a:off x="977900" y="533400"/>
              <a:ext cx="28479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 userDrawn="1"/>
        </p:nvGrpSpPr>
        <p:grpSpPr>
          <a:xfrm>
            <a:off x="7774383" y="505039"/>
            <a:ext cx="3439717" cy="165100"/>
            <a:chOff x="7774383" y="505039"/>
            <a:chExt cx="3439717" cy="165100"/>
          </a:xfrm>
        </p:grpSpPr>
        <p:cxnSp>
          <p:nvCxnSpPr>
            <p:cNvPr id="17" name="直接连接符 16"/>
            <p:cNvCxnSpPr/>
            <p:nvPr userDrawn="1"/>
          </p:nvCxnSpPr>
          <p:spPr>
            <a:xfrm flipH="1">
              <a:off x="7774383" y="577857"/>
              <a:ext cx="210349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 userDrawn="1"/>
          </p:nvCxnSpPr>
          <p:spPr>
            <a:xfrm flipH="1">
              <a:off x="7774383" y="670139"/>
              <a:ext cx="343971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H="1">
              <a:off x="7774383" y="505039"/>
              <a:ext cx="2411016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5450-B240-4BB1-9C12-EF41F49DF46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DC53-EF8E-481C-A552-425913B296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5450-B240-4BB1-9C12-EF41F49DF46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DC53-EF8E-481C-A552-425913B296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5450-B240-4BB1-9C12-EF41F49DF46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DC53-EF8E-481C-A552-425913B296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5450-B240-4BB1-9C12-EF41F49DF46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DC53-EF8E-481C-A552-425913B296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5450-B240-4BB1-9C12-EF41F49DF46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DC53-EF8E-481C-A552-425913B296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5450-B240-4BB1-9C12-EF41F49DF46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DC53-EF8E-481C-A552-425913B296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5450-B240-4BB1-9C12-EF41F49DF46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DC53-EF8E-481C-A552-425913B296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55450-B240-4BB1-9C12-EF41F49DF46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5DC53-EF8E-481C-A552-425913B296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0" y="0"/>
            <a:ext cx="4312920" cy="284988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7940040" y="3992880"/>
            <a:ext cx="1546860" cy="1016019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 rot="1951782">
            <a:off x="2784808" y="1963403"/>
            <a:ext cx="5599845" cy="92333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1">
                    <a:lumMod val="65000"/>
                  </a:schemeClr>
                </a:solidFill>
                <a:ea typeface="微软雅黑 Light" panose="020B0502040204020203" pitchFamily="34" charset="-122"/>
              </a:rPr>
              <a:t>极简线条动态</a:t>
            </a:r>
            <a:r>
              <a:rPr lang="en-US" altLang="zh-CN" sz="5400" dirty="0">
                <a:solidFill>
                  <a:schemeClr val="bg1">
                    <a:lumMod val="65000"/>
                  </a:schemeClr>
                </a:solidFill>
                <a:ea typeface="微软雅黑 Light" panose="020B0502040204020203" pitchFamily="34" charset="-122"/>
              </a:rPr>
              <a:t>PPT</a:t>
            </a:r>
            <a:endParaRPr lang="zh-CN" altLang="en-US" sz="5400" dirty="0">
              <a:solidFill>
                <a:schemeClr val="bg1">
                  <a:lumMod val="65000"/>
                </a:schemeClr>
              </a:solidFill>
              <a:ea typeface="微软雅黑 Light" panose="020B0502040204020203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 rot="1982386">
            <a:off x="4322052" y="3415728"/>
            <a:ext cx="2371975" cy="4603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1">
                    <a:lumMod val="65000"/>
                  </a:schemeClr>
                </a:solidFill>
                <a:ea typeface="微软雅黑 Light" panose="020B0502040204020203" pitchFamily="34" charset="-122"/>
              </a:rPr>
              <a:t>汇报人：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  <a:ea typeface="微软雅黑 Light" panose="020B0502040204020203" pitchFamily="34" charset="-122"/>
              </a:rPr>
              <a:t>xiazaii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ea typeface="微软雅黑 Light" panose="020B0502040204020203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007140" y="3143160"/>
            <a:ext cx="2225040" cy="1470256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723580" y="-314461"/>
            <a:ext cx="3016325" cy="1993119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9328671" y="-234560"/>
            <a:ext cx="3016325" cy="1993119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9648823" y="989343"/>
            <a:ext cx="2225040" cy="1470256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Leaf - WHITE ALBUM PIAN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430198" y="1523609"/>
            <a:ext cx="469900" cy="469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 animBg="1"/>
      <p:bldP spid="9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2251057" y="1351906"/>
            <a:ext cx="3948526" cy="777076"/>
            <a:chOff x="5616045" y="2001682"/>
            <a:chExt cx="3948526" cy="777076"/>
          </a:xfrm>
        </p:grpSpPr>
        <p:sp>
          <p:nvSpPr>
            <p:cNvPr id="9" name="文本框 8"/>
            <p:cNvSpPr txBox="1"/>
            <p:nvPr/>
          </p:nvSpPr>
          <p:spPr>
            <a:xfrm>
              <a:off x="6508244" y="2070872"/>
              <a:ext cx="3056327" cy="70788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4000">
                  <a:solidFill>
                    <a:schemeClr val="bg1">
                      <a:lumMod val="65000"/>
                    </a:schemeClr>
                  </a:solidFill>
                  <a:ea typeface="微软雅黑 Light" panose="020B0502040204020203" pitchFamily="34" charset="-122"/>
                </a:rPr>
                <a:t>ENTER TEXT</a:t>
              </a:r>
              <a:endParaRPr lang="zh-CN" altLang="en-US" sz="4000" dirty="0">
                <a:solidFill>
                  <a:schemeClr val="bg1">
                    <a:lumMod val="65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641343" y="2003990"/>
              <a:ext cx="72648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chemeClr val="bg1">
                      <a:lumMod val="65000"/>
                    </a:schemeClr>
                  </a:solidFill>
                  <a:ea typeface="微软雅黑 Light" panose="020B0502040204020203" pitchFamily="34" charset="-122"/>
                </a:rPr>
                <a:t>02</a:t>
              </a:r>
              <a:endParaRPr lang="zh-CN" altLang="en-US" sz="4000" dirty="0">
                <a:solidFill>
                  <a:schemeClr val="bg1">
                    <a:lumMod val="65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616045" y="2001682"/>
              <a:ext cx="777076" cy="777076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ea typeface="微软雅黑 Light" panose="020B0502040204020203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6199583" y="1451873"/>
            <a:ext cx="51774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ea typeface="微软雅黑 Light" panose="020B0502040204020203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0" y="0"/>
            <a:ext cx="1807124" cy="1194107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5428373" y="2343150"/>
            <a:ext cx="4058527" cy="2665749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2007140" y="3143160"/>
            <a:ext cx="2225040" cy="1470256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-476253" y="829502"/>
            <a:ext cx="3016325" cy="1993119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3516195" y="2513128"/>
            <a:ext cx="2683388" cy="177312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-1543244" y="2923439"/>
            <a:ext cx="2683388" cy="177312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直接连接符 68"/>
          <p:cNvCxnSpPr/>
          <p:nvPr/>
        </p:nvCxnSpPr>
        <p:spPr>
          <a:xfrm flipH="1">
            <a:off x="0" y="3429000"/>
            <a:ext cx="103219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 69"/>
          <p:cNvSpPr>
            <a:spLocks noChangeArrowheads="1"/>
          </p:cNvSpPr>
          <p:nvPr/>
        </p:nvSpPr>
        <p:spPr bwMode="auto">
          <a:xfrm>
            <a:off x="1831726" y="2198688"/>
            <a:ext cx="990849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en-US" altLang="zh-CN" b="1">
                <a:latin typeface="微软雅黑 Light" panose="020B0502040204020203" pitchFamily="34" charset="-122"/>
                <a:ea typeface="微软雅黑 Light" panose="020B0502040204020203" pitchFamily="34" charset="-122"/>
                <a:cs typeface="造字工房悦黑体验版细体"/>
              </a:rPr>
              <a:t>AUG 22</a:t>
            </a:r>
            <a:endParaRPr lang="zh-CN" altLang="en-US" b="1">
              <a:latin typeface="微软雅黑 Light" panose="020B0502040204020203" pitchFamily="34" charset="-122"/>
              <a:ea typeface="微软雅黑 Light" panose="020B0502040204020203" pitchFamily="34" charset="-122"/>
              <a:cs typeface="造字工房悦黑体验版细体"/>
            </a:endParaRPr>
          </a:p>
        </p:txBody>
      </p:sp>
      <p:sp>
        <p:nvSpPr>
          <p:cNvPr id="71" name="矩形 70"/>
          <p:cNvSpPr>
            <a:spLocks noChangeArrowheads="1"/>
          </p:cNvSpPr>
          <p:nvPr/>
        </p:nvSpPr>
        <p:spPr bwMode="auto">
          <a:xfrm>
            <a:off x="4844760" y="4225925"/>
            <a:ext cx="81785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en-US" altLang="zh-CN" b="1">
                <a:latin typeface="微软雅黑 Light" panose="020B0502040204020203" pitchFamily="34" charset="-122"/>
                <a:ea typeface="微软雅黑 Light" panose="020B0502040204020203" pitchFamily="34" charset="-122"/>
                <a:cs typeface="造字工房悦黑体验版细体"/>
              </a:rPr>
              <a:t>STP 11</a:t>
            </a:r>
            <a:endParaRPr lang="zh-CN" altLang="en-US" b="1">
              <a:latin typeface="微软雅黑 Light" panose="020B0502040204020203" pitchFamily="34" charset="-122"/>
              <a:ea typeface="微软雅黑 Light" panose="020B0502040204020203" pitchFamily="34" charset="-122"/>
              <a:cs typeface="造字工房悦黑体验版细体"/>
            </a:endParaRPr>
          </a:p>
        </p:txBody>
      </p:sp>
      <p:sp>
        <p:nvSpPr>
          <p:cNvPr id="72" name="矩形 71"/>
          <p:cNvSpPr>
            <a:spLocks noChangeArrowheads="1"/>
          </p:cNvSpPr>
          <p:nvPr/>
        </p:nvSpPr>
        <p:spPr bwMode="auto">
          <a:xfrm>
            <a:off x="7518129" y="2206625"/>
            <a:ext cx="130837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en-US" altLang="zh-CN" b="1">
                <a:latin typeface="微软雅黑 Light" panose="020B0502040204020203" pitchFamily="34" charset="-122"/>
                <a:ea typeface="微软雅黑 Light" panose="020B0502040204020203" pitchFamily="34" charset="-122"/>
                <a:cs typeface="造字工房悦黑体验版细体"/>
              </a:rPr>
              <a:t>DCEPTE 15</a:t>
            </a:r>
            <a:endParaRPr lang="zh-CN" altLang="en-US" b="1">
              <a:latin typeface="微软雅黑 Light" panose="020B0502040204020203" pitchFamily="34" charset="-122"/>
              <a:ea typeface="微软雅黑 Light" panose="020B0502040204020203" pitchFamily="34" charset="-122"/>
              <a:cs typeface="造字工房悦黑体验版细体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1235075" y="2535238"/>
            <a:ext cx="1485900" cy="3429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ea typeface="微软雅黑 Light" panose="020B0502040204020203" pitchFamily="34" charset="-122"/>
              </a:rPr>
              <a:t>CLOUDY</a:t>
            </a:r>
            <a:endParaRPr lang="zh-CN" altLang="en-US" sz="2400" dirty="0">
              <a:ea typeface="微软雅黑 Light" panose="020B0502040204020203" pitchFamily="34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4114800" y="4562475"/>
            <a:ext cx="1439863" cy="3429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ea typeface="微软雅黑 Light" panose="020B0502040204020203" pitchFamily="34" charset="-122"/>
              </a:rPr>
              <a:t>WINDY</a:t>
            </a:r>
            <a:endParaRPr lang="zh-CN" altLang="en-US" sz="2400" dirty="0">
              <a:ea typeface="微软雅黑 Light" panose="020B0502040204020203" pitchFamily="34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7223125" y="2535238"/>
            <a:ext cx="1485900" cy="3429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ea typeface="微软雅黑 Light" panose="020B0502040204020203" pitchFamily="34" charset="-122"/>
              </a:rPr>
              <a:t>RAINFALL</a:t>
            </a:r>
            <a:endParaRPr lang="zh-CN" altLang="en-US" sz="2400" dirty="0">
              <a:ea typeface="微软雅黑 Light" panose="020B0502040204020203" pitchFamily="34" charset="-122"/>
            </a:endParaRPr>
          </a:p>
        </p:txBody>
      </p:sp>
      <p:grpSp>
        <p:nvGrpSpPr>
          <p:cNvPr id="76" name="Group 2976"/>
          <p:cNvGrpSpPr/>
          <p:nvPr/>
        </p:nvGrpSpPr>
        <p:grpSpPr bwMode="auto">
          <a:xfrm>
            <a:off x="1443038" y="2071688"/>
            <a:ext cx="371475" cy="374650"/>
            <a:chOff x="1857" y="0"/>
            <a:chExt cx="204" cy="206"/>
          </a:xfrm>
        </p:grpSpPr>
        <p:sp>
          <p:nvSpPr>
            <p:cNvPr id="77" name="Freeform 1663"/>
            <p:cNvSpPr/>
            <p:nvPr/>
          </p:nvSpPr>
          <p:spPr bwMode="auto">
            <a:xfrm>
              <a:off x="1913" y="58"/>
              <a:ext cx="148" cy="148"/>
            </a:xfrm>
            <a:custGeom>
              <a:avLst/>
              <a:gdLst>
                <a:gd name="T0" fmla="*/ 2752 w 74"/>
                <a:gd name="T1" fmla="*/ 0 h 74"/>
                <a:gd name="T2" fmla="*/ 4032 w 74"/>
                <a:gd name="T3" fmla="*/ 1920 h 74"/>
                <a:gd name="T4" fmla="*/ 1920 w 74"/>
                <a:gd name="T5" fmla="*/ 4032 h 74"/>
                <a:gd name="T6" fmla="*/ 0 w 74"/>
                <a:gd name="T7" fmla="*/ 2752 h 74"/>
                <a:gd name="T8" fmla="*/ 2368 w 74"/>
                <a:gd name="T9" fmla="*/ 4736 h 74"/>
                <a:gd name="T10" fmla="*/ 4736 w 74"/>
                <a:gd name="T11" fmla="*/ 2368 h 74"/>
                <a:gd name="T12" fmla="*/ 2752 w 74"/>
                <a:gd name="T13" fmla="*/ 0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74"/>
                <a:gd name="T23" fmla="*/ 74 w 74"/>
                <a:gd name="T24" fmla="*/ 74 h 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74">
                  <a:moveTo>
                    <a:pt x="43" y="0"/>
                  </a:moveTo>
                  <a:cubicBezTo>
                    <a:pt x="55" y="5"/>
                    <a:pt x="63" y="17"/>
                    <a:pt x="63" y="30"/>
                  </a:cubicBezTo>
                  <a:cubicBezTo>
                    <a:pt x="63" y="48"/>
                    <a:pt x="48" y="63"/>
                    <a:pt x="30" y="63"/>
                  </a:cubicBezTo>
                  <a:cubicBezTo>
                    <a:pt x="17" y="63"/>
                    <a:pt x="5" y="55"/>
                    <a:pt x="0" y="43"/>
                  </a:cubicBezTo>
                  <a:cubicBezTo>
                    <a:pt x="3" y="61"/>
                    <a:pt x="18" y="74"/>
                    <a:pt x="37" y="74"/>
                  </a:cubicBezTo>
                  <a:cubicBezTo>
                    <a:pt x="57" y="74"/>
                    <a:pt x="74" y="57"/>
                    <a:pt x="74" y="37"/>
                  </a:cubicBezTo>
                  <a:cubicBezTo>
                    <a:pt x="74" y="18"/>
                    <a:pt x="61" y="3"/>
                    <a:pt x="43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78" name="Freeform 1664"/>
            <p:cNvSpPr/>
            <p:nvPr/>
          </p:nvSpPr>
          <p:spPr bwMode="auto">
            <a:xfrm>
              <a:off x="1909" y="0"/>
              <a:ext cx="44" cy="54"/>
            </a:xfrm>
            <a:custGeom>
              <a:avLst/>
              <a:gdLst>
                <a:gd name="T0" fmla="*/ 22 w 44"/>
                <a:gd name="T1" fmla="*/ 0 h 54"/>
                <a:gd name="T2" fmla="*/ 26 w 44"/>
                <a:gd name="T3" fmla="*/ 18 h 54"/>
                <a:gd name="T4" fmla="*/ 44 w 44"/>
                <a:gd name="T5" fmla="*/ 14 h 54"/>
                <a:gd name="T6" fmla="*/ 32 w 44"/>
                <a:gd name="T7" fmla="*/ 28 h 54"/>
                <a:gd name="T8" fmla="*/ 44 w 44"/>
                <a:gd name="T9" fmla="*/ 42 h 54"/>
                <a:gd name="T10" fmla="*/ 26 w 44"/>
                <a:gd name="T11" fmla="*/ 36 h 54"/>
                <a:gd name="T12" fmla="*/ 22 w 44"/>
                <a:gd name="T13" fmla="*/ 54 h 54"/>
                <a:gd name="T14" fmla="*/ 18 w 44"/>
                <a:gd name="T15" fmla="*/ 36 h 54"/>
                <a:gd name="T16" fmla="*/ 0 w 44"/>
                <a:gd name="T17" fmla="*/ 42 h 54"/>
                <a:gd name="T18" fmla="*/ 12 w 44"/>
                <a:gd name="T19" fmla="*/ 28 h 54"/>
                <a:gd name="T20" fmla="*/ 0 w 44"/>
                <a:gd name="T21" fmla="*/ 14 h 54"/>
                <a:gd name="T22" fmla="*/ 18 w 44"/>
                <a:gd name="T23" fmla="*/ 18 h 54"/>
                <a:gd name="T24" fmla="*/ 22 w 44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"/>
                <a:gd name="T40" fmla="*/ 0 h 54"/>
                <a:gd name="T41" fmla="*/ 44 w 44"/>
                <a:gd name="T42" fmla="*/ 54 h 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" h="54">
                  <a:moveTo>
                    <a:pt x="22" y="0"/>
                  </a:moveTo>
                  <a:lnTo>
                    <a:pt x="26" y="18"/>
                  </a:lnTo>
                  <a:lnTo>
                    <a:pt x="44" y="14"/>
                  </a:lnTo>
                  <a:lnTo>
                    <a:pt x="32" y="28"/>
                  </a:lnTo>
                  <a:lnTo>
                    <a:pt x="44" y="42"/>
                  </a:lnTo>
                  <a:lnTo>
                    <a:pt x="26" y="36"/>
                  </a:lnTo>
                  <a:lnTo>
                    <a:pt x="22" y="54"/>
                  </a:lnTo>
                  <a:lnTo>
                    <a:pt x="18" y="36"/>
                  </a:lnTo>
                  <a:lnTo>
                    <a:pt x="0" y="42"/>
                  </a:lnTo>
                  <a:lnTo>
                    <a:pt x="12" y="28"/>
                  </a:lnTo>
                  <a:lnTo>
                    <a:pt x="0" y="14"/>
                  </a:lnTo>
                  <a:lnTo>
                    <a:pt x="18" y="1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79" name="Freeform 1665"/>
            <p:cNvSpPr/>
            <p:nvPr/>
          </p:nvSpPr>
          <p:spPr bwMode="auto">
            <a:xfrm>
              <a:off x="1857" y="52"/>
              <a:ext cx="36" cy="42"/>
            </a:xfrm>
            <a:custGeom>
              <a:avLst/>
              <a:gdLst>
                <a:gd name="T0" fmla="*/ 18 w 36"/>
                <a:gd name="T1" fmla="*/ 0 h 42"/>
                <a:gd name="T2" fmla="*/ 22 w 36"/>
                <a:gd name="T3" fmla="*/ 14 h 42"/>
                <a:gd name="T4" fmla="*/ 36 w 36"/>
                <a:gd name="T5" fmla="*/ 10 h 42"/>
                <a:gd name="T6" fmla="*/ 26 w 36"/>
                <a:gd name="T7" fmla="*/ 22 h 42"/>
                <a:gd name="T8" fmla="*/ 36 w 36"/>
                <a:gd name="T9" fmla="*/ 32 h 42"/>
                <a:gd name="T10" fmla="*/ 22 w 36"/>
                <a:gd name="T11" fmla="*/ 28 h 42"/>
                <a:gd name="T12" fmla="*/ 18 w 36"/>
                <a:gd name="T13" fmla="*/ 42 h 42"/>
                <a:gd name="T14" fmla="*/ 14 w 36"/>
                <a:gd name="T15" fmla="*/ 28 h 42"/>
                <a:gd name="T16" fmla="*/ 0 w 36"/>
                <a:gd name="T17" fmla="*/ 32 h 42"/>
                <a:gd name="T18" fmla="*/ 10 w 36"/>
                <a:gd name="T19" fmla="*/ 22 h 42"/>
                <a:gd name="T20" fmla="*/ 0 w 36"/>
                <a:gd name="T21" fmla="*/ 10 h 42"/>
                <a:gd name="T22" fmla="*/ 14 w 36"/>
                <a:gd name="T23" fmla="*/ 14 h 42"/>
                <a:gd name="T24" fmla="*/ 18 w 36"/>
                <a:gd name="T25" fmla="*/ 0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42"/>
                <a:gd name="T41" fmla="*/ 36 w 36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42">
                  <a:moveTo>
                    <a:pt x="18" y="0"/>
                  </a:moveTo>
                  <a:lnTo>
                    <a:pt x="22" y="14"/>
                  </a:lnTo>
                  <a:lnTo>
                    <a:pt x="36" y="10"/>
                  </a:lnTo>
                  <a:lnTo>
                    <a:pt x="26" y="22"/>
                  </a:lnTo>
                  <a:lnTo>
                    <a:pt x="36" y="32"/>
                  </a:lnTo>
                  <a:lnTo>
                    <a:pt x="22" y="28"/>
                  </a:lnTo>
                  <a:lnTo>
                    <a:pt x="18" y="42"/>
                  </a:lnTo>
                  <a:lnTo>
                    <a:pt x="14" y="28"/>
                  </a:lnTo>
                  <a:lnTo>
                    <a:pt x="0" y="32"/>
                  </a:lnTo>
                  <a:lnTo>
                    <a:pt x="10" y="22"/>
                  </a:lnTo>
                  <a:lnTo>
                    <a:pt x="0" y="10"/>
                  </a:lnTo>
                  <a:lnTo>
                    <a:pt x="14" y="1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80" name="Group 2980"/>
          <p:cNvGrpSpPr/>
          <p:nvPr/>
        </p:nvGrpSpPr>
        <p:grpSpPr bwMode="auto">
          <a:xfrm>
            <a:off x="7134225" y="2135188"/>
            <a:ext cx="374650" cy="314325"/>
            <a:chOff x="3329" y="2"/>
            <a:chExt cx="206" cy="174"/>
          </a:xfrm>
        </p:grpSpPr>
        <p:sp>
          <p:nvSpPr>
            <p:cNvPr id="81" name="Freeform 1668"/>
            <p:cNvSpPr/>
            <p:nvPr/>
          </p:nvSpPr>
          <p:spPr bwMode="auto">
            <a:xfrm>
              <a:off x="3473" y="4"/>
              <a:ext cx="36" cy="42"/>
            </a:xfrm>
            <a:custGeom>
              <a:avLst/>
              <a:gdLst>
                <a:gd name="T0" fmla="*/ 18 w 36"/>
                <a:gd name="T1" fmla="*/ 0 h 42"/>
                <a:gd name="T2" fmla="*/ 22 w 36"/>
                <a:gd name="T3" fmla="*/ 14 h 42"/>
                <a:gd name="T4" fmla="*/ 36 w 36"/>
                <a:gd name="T5" fmla="*/ 10 h 42"/>
                <a:gd name="T6" fmla="*/ 26 w 36"/>
                <a:gd name="T7" fmla="*/ 22 h 42"/>
                <a:gd name="T8" fmla="*/ 36 w 36"/>
                <a:gd name="T9" fmla="*/ 32 h 42"/>
                <a:gd name="T10" fmla="*/ 22 w 36"/>
                <a:gd name="T11" fmla="*/ 28 h 42"/>
                <a:gd name="T12" fmla="*/ 18 w 36"/>
                <a:gd name="T13" fmla="*/ 42 h 42"/>
                <a:gd name="T14" fmla="*/ 14 w 36"/>
                <a:gd name="T15" fmla="*/ 28 h 42"/>
                <a:gd name="T16" fmla="*/ 0 w 36"/>
                <a:gd name="T17" fmla="*/ 32 h 42"/>
                <a:gd name="T18" fmla="*/ 10 w 36"/>
                <a:gd name="T19" fmla="*/ 22 h 42"/>
                <a:gd name="T20" fmla="*/ 0 w 36"/>
                <a:gd name="T21" fmla="*/ 10 h 42"/>
                <a:gd name="T22" fmla="*/ 14 w 36"/>
                <a:gd name="T23" fmla="*/ 14 h 42"/>
                <a:gd name="T24" fmla="*/ 18 w 36"/>
                <a:gd name="T25" fmla="*/ 0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42"/>
                <a:gd name="T41" fmla="*/ 36 w 36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42">
                  <a:moveTo>
                    <a:pt x="18" y="0"/>
                  </a:moveTo>
                  <a:lnTo>
                    <a:pt x="22" y="14"/>
                  </a:lnTo>
                  <a:lnTo>
                    <a:pt x="36" y="10"/>
                  </a:lnTo>
                  <a:lnTo>
                    <a:pt x="26" y="22"/>
                  </a:lnTo>
                  <a:lnTo>
                    <a:pt x="36" y="32"/>
                  </a:lnTo>
                  <a:lnTo>
                    <a:pt x="22" y="28"/>
                  </a:lnTo>
                  <a:lnTo>
                    <a:pt x="18" y="42"/>
                  </a:lnTo>
                  <a:lnTo>
                    <a:pt x="14" y="28"/>
                  </a:lnTo>
                  <a:lnTo>
                    <a:pt x="0" y="32"/>
                  </a:lnTo>
                  <a:lnTo>
                    <a:pt x="10" y="22"/>
                  </a:lnTo>
                  <a:lnTo>
                    <a:pt x="0" y="10"/>
                  </a:lnTo>
                  <a:lnTo>
                    <a:pt x="14" y="1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82" name="Freeform 1709"/>
            <p:cNvSpPr>
              <a:spLocks noEditPoints="1"/>
            </p:cNvSpPr>
            <p:nvPr/>
          </p:nvSpPr>
          <p:spPr bwMode="auto">
            <a:xfrm>
              <a:off x="3343" y="56"/>
              <a:ext cx="192" cy="120"/>
            </a:xfrm>
            <a:custGeom>
              <a:avLst/>
              <a:gdLst>
                <a:gd name="T0" fmla="*/ 4864 w 96"/>
                <a:gd name="T1" fmla="*/ 3840 h 60"/>
                <a:gd name="T2" fmla="*/ 1024 w 96"/>
                <a:gd name="T3" fmla="*/ 3840 h 60"/>
                <a:gd name="T4" fmla="*/ 0 w 96"/>
                <a:gd name="T5" fmla="*/ 2816 h 60"/>
                <a:gd name="T6" fmla="*/ 1024 w 96"/>
                <a:gd name="T7" fmla="*/ 1792 h 60"/>
                <a:gd name="T8" fmla="*/ 2496 w 96"/>
                <a:gd name="T9" fmla="*/ 768 h 60"/>
                <a:gd name="T10" fmla="*/ 3840 w 96"/>
                <a:gd name="T11" fmla="*/ 0 h 60"/>
                <a:gd name="T12" fmla="*/ 5376 w 96"/>
                <a:gd name="T13" fmla="*/ 1408 h 60"/>
                <a:gd name="T14" fmla="*/ 6144 w 96"/>
                <a:gd name="T15" fmla="*/ 2560 h 60"/>
                <a:gd name="T16" fmla="*/ 4864 w 96"/>
                <a:gd name="T17" fmla="*/ 3840 h 60"/>
                <a:gd name="T18" fmla="*/ 1024 w 96"/>
                <a:gd name="T19" fmla="*/ 2304 h 60"/>
                <a:gd name="T20" fmla="*/ 512 w 96"/>
                <a:gd name="T21" fmla="*/ 2816 h 60"/>
                <a:gd name="T22" fmla="*/ 1024 w 96"/>
                <a:gd name="T23" fmla="*/ 3328 h 60"/>
                <a:gd name="T24" fmla="*/ 4864 w 96"/>
                <a:gd name="T25" fmla="*/ 3328 h 60"/>
                <a:gd name="T26" fmla="*/ 5632 w 96"/>
                <a:gd name="T27" fmla="*/ 2560 h 60"/>
                <a:gd name="T28" fmla="*/ 5056 w 96"/>
                <a:gd name="T29" fmla="*/ 1792 h 60"/>
                <a:gd name="T30" fmla="*/ 4864 w 96"/>
                <a:gd name="T31" fmla="*/ 1792 h 60"/>
                <a:gd name="T32" fmla="*/ 4864 w 96"/>
                <a:gd name="T33" fmla="*/ 1536 h 60"/>
                <a:gd name="T34" fmla="*/ 3840 w 96"/>
                <a:gd name="T35" fmla="*/ 512 h 60"/>
                <a:gd name="T36" fmla="*/ 2880 w 96"/>
                <a:gd name="T37" fmla="*/ 1152 h 60"/>
                <a:gd name="T38" fmla="*/ 2816 w 96"/>
                <a:gd name="T39" fmla="*/ 1408 h 60"/>
                <a:gd name="T40" fmla="*/ 2560 w 96"/>
                <a:gd name="T41" fmla="*/ 1344 h 60"/>
                <a:gd name="T42" fmla="*/ 2304 w 96"/>
                <a:gd name="T43" fmla="*/ 1280 h 60"/>
                <a:gd name="T44" fmla="*/ 1536 w 96"/>
                <a:gd name="T45" fmla="*/ 2048 h 60"/>
                <a:gd name="T46" fmla="*/ 1536 w 96"/>
                <a:gd name="T47" fmla="*/ 2112 h 60"/>
                <a:gd name="T48" fmla="*/ 1536 w 96"/>
                <a:gd name="T49" fmla="*/ 2496 h 60"/>
                <a:gd name="T50" fmla="*/ 1216 w 96"/>
                <a:gd name="T51" fmla="*/ 2368 h 60"/>
                <a:gd name="T52" fmla="*/ 1024 w 96"/>
                <a:gd name="T53" fmla="*/ 2304 h 6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6"/>
                <a:gd name="T82" fmla="*/ 0 h 60"/>
                <a:gd name="T83" fmla="*/ 96 w 96"/>
                <a:gd name="T84" fmla="*/ 60 h 6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6" h="60">
                  <a:moveTo>
                    <a:pt x="76" y="60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7" y="60"/>
                    <a:pt x="0" y="53"/>
                    <a:pt x="0" y="44"/>
                  </a:cubicBezTo>
                  <a:cubicBezTo>
                    <a:pt x="0" y="35"/>
                    <a:pt x="7" y="28"/>
                    <a:pt x="16" y="28"/>
                  </a:cubicBezTo>
                  <a:cubicBezTo>
                    <a:pt x="18" y="18"/>
                    <a:pt x="28" y="10"/>
                    <a:pt x="39" y="12"/>
                  </a:cubicBezTo>
                  <a:cubicBezTo>
                    <a:pt x="43" y="5"/>
                    <a:pt x="51" y="0"/>
                    <a:pt x="60" y="0"/>
                  </a:cubicBezTo>
                  <a:cubicBezTo>
                    <a:pt x="72" y="0"/>
                    <a:pt x="83" y="10"/>
                    <a:pt x="84" y="22"/>
                  </a:cubicBezTo>
                  <a:cubicBezTo>
                    <a:pt x="91" y="25"/>
                    <a:pt x="96" y="32"/>
                    <a:pt x="96" y="40"/>
                  </a:cubicBezTo>
                  <a:cubicBezTo>
                    <a:pt x="96" y="51"/>
                    <a:pt x="87" y="60"/>
                    <a:pt x="76" y="60"/>
                  </a:cubicBezTo>
                  <a:close/>
                  <a:moveTo>
                    <a:pt x="16" y="36"/>
                  </a:moveTo>
                  <a:cubicBezTo>
                    <a:pt x="12" y="36"/>
                    <a:pt x="8" y="40"/>
                    <a:pt x="8" y="44"/>
                  </a:cubicBezTo>
                  <a:cubicBezTo>
                    <a:pt x="8" y="48"/>
                    <a:pt x="12" y="52"/>
                    <a:pt x="16" y="52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83" y="52"/>
                    <a:pt x="88" y="47"/>
                    <a:pt x="88" y="40"/>
                  </a:cubicBezTo>
                  <a:cubicBezTo>
                    <a:pt x="88" y="35"/>
                    <a:pt x="84" y="30"/>
                    <a:pt x="79" y="28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6" y="15"/>
                    <a:pt x="69" y="8"/>
                    <a:pt x="60" y="8"/>
                  </a:cubicBezTo>
                  <a:cubicBezTo>
                    <a:pt x="53" y="8"/>
                    <a:pt x="47" y="12"/>
                    <a:pt x="45" y="18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9" y="20"/>
                    <a:pt x="37" y="20"/>
                    <a:pt x="36" y="20"/>
                  </a:cubicBezTo>
                  <a:cubicBezTo>
                    <a:pt x="29" y="20"/>
                    <a:pt x="24" y="25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6"/>
                    <a:pt x="17" y="36"/>
                    <a:pt x="16" y="36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83" name="Freeform 1710"/>
            <p:cNvSpPr/>
            <p:nvPr/>
          </p:nvSpPr>
          <p:spPr bwMode="auto">
            <a:xfrm>
              <a:off x="3329" y="2"/>
              <a:ext cx="102" cy="100"/>
            </a:xfrm>
            <a:custGeom>
              <a:avLst/>
              <a:gdLst>
                <a:gd name="T0" fmla="*/ 1152 w 51"/>
                <a:gd name="T1" fmla="*/ 3200 h 50"/>
                <a:gd name="T2" fmla="*/ 1216 w 51"/>
                <a:gd name="T3" fmla="*/ 3136 h 50"/>
                <a:gd name="T4" fmla="*/ 2752 w 51"/>
                <a:gd name="T5" fmla="*/ 2112 h 50"/>
                <a:gd name="T6" fmla="*/ 2752 w 51"/>
                <a:gd name="T7" fmla="*/ 2112 h 50"/>
                <a:gd name="T8" fmla="*/ 3264 w 51"/>
                <a:gd name="T9" fmla="*/ 1664 h 50"/>
                <a:gd name="T10" fmla="*/ 3264 w 51"/>
                <a:gd name="T11" fmla="*/ 1600 h 50"/>
                <a:gd name="T12" fmla="*/ 1920 w 51"/>
                <a:gd name="T13" fmla="*/ 0 h 50"/>
                <a:gd name="T14" fmla="*/ 2496 w 51"/>
                <a:gd name="T15" fmla="*/ 1344 h 50"/>
                <a:gd name="T16" fmla="*/ 1344 w 51"/>
                <a:gd name="T17" fmla="*/ 2496 h 50"/>
                <a:gd name="T18" fmla="*/ 0 w 51"/>
                <a:gd name="T19" fmla="*/ 1920 h 50"/>
                <a:gd name="T20" fmla="*/ 1152 w 51"/>
                <a:gd name="T21" fmla="*/ 3200 h 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"/>
                <a:gd name="T34" fmla="*/ 0 h 50"/>
                <a:gd name="T35" fmla="*/ 51 w 51"/>
                <a:gd name="T36" fmla="*/ 50 h 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" h="50">
                  <a:moveTo>
                    <a:pt x="18" y="50"/>
                  </a:moveTo>
                  <a:cubicBezTo>
                    <a:pt x="18" y="50"/>
                    <a:pt x="18" y="49"/>
                    <a:pt x="19" y="49"/>
                  </a:cubicBezTo>
                  <a:cubicBezTo>
                    <a:pt x="23" y="40"/>
                    <a:pt x="32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5" y="30"/>
                    <a:pt x="48" y="28"/>
                    <a:pt x="51" y="26"/>
                  </a:cubicBezTo>
                  <a:cubicBezTo>
                    <a:pt x="51" y="26"/>
                    <a:pt x="51" y="25"/>
                    <a:pt x="51" y="25"/>
                  </a:cubicBezTo>
                  <a:cubicBezTo>
                    <a:pt x="51" y="12"/>
                    <a:pt x="42" y="2"/>
                    <a:pt x="30" y="0"/>
                  </a:cubicBezTo>
                  <a:cubicBezTo>
                    <a:pt x="36" y="4"/>
                    <a:pt x="39" y="11"/>
                    <a:pt x="39" y="21"/>
                  </a:cubicBezTo>
                  <a:cubicBezTo>
                    <a:pt x="39" y="29"/>
                    <a:pt x="28" y="39"/>
                    <a:pt x="21" y="39"/>
                  </a:cubicBezTo>
                  <a:cubicBezTo>
                    <a:pt x="11" y="39"/>
                    <a:pt x="5" y="37"/>
                    <a:pt x="0" y="30"/>
                  </a:cubicBezTo>
                  <a:cubicBezTo>
                    <a:pt x="2" y="39"/>
                    <a:pt x="9" y="47"/>
                    <a:pt x="18" y="5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84" name="Group 2988"/>
          <p:cNvGrpSpPr/>
          <p:nvPr/>
        </p:nvGrpSpPr>
        <p:grpSpPr bwMode="auto">
          <a:xfrm>
            <a:off x="4360863" y="4125913"/>
            <a:ext cx="371475" cy="371475"/>
            <a:chOff x="2595" y="372"/>
            <a:chExt cx="204" cy="205"/>
          </a:xfrm>
        </p:grpSpPr>
        <p:sp>
          <p:nvSpPr>
            <p:cNvPr id="85" name="Freeform 1675"/>
            <p:cNvSpPr/>
            <p:nvPr/>
          </p:nvSpPr>
          <p:spPr bwMode="auto">
            <a:xfrm>
              <a:off x="2751" y="539"/>
              <a:ext cx="24" cy="30"/>
            </a:xfrm>
            <a:custGeom>
              <a:avLst/>
              <a:gdLst>
                <a:gd name="T0" fmla="*/ 704 w 12"/>
                <a:gd name="T1" fmla="*/ 768 h 15"/>
                <a:gd name="T2" fmla="*/ 192 w 12"/>
                <a:gd name="T3" fmla="*/ 896 h 15"/>
                <a:gd name="T4" fmla="*/ 64 w 12"/>
                <a:gd name="T5" fmla="*/ 384 h 15"/>
                <a:gd name="T6" fmla="*/ 768 w 12"/>
                <a:gd name="T7" fmla="*/ 0 h 15"/>
                <a:gd name="T8" fmla="*/ 704 w 12"/>
                <a:gd name="T9" fmla="*/ 768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5"/>
                <a:gd name="T17" fmla="*/ 12 w 12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5">
                  <a:moveTo>
                    <a:pt x="11" y="12"/>
                  </a:moveTo>
                  <a:cubicBezTo>
                    <a:pt x="9" y="15"/>
                    <a:pt x="6" y="15"/>
                    <a:pt x="3" y="14"/>
                  </a:cubicBezTo>
                  <a:cubicBezTo>
                    <a:pt x="0" y="12"/>
                    <a:pt x="0" y="9"/>
                    <a:pt x="1" y="6"/>
                  </a:cubicBezTo>
                  <a:cubicBezTo>
                    <a:pt x="3" y="4"/>
                    <a:pt x="9" y="1"/>
                    <a:pt x="12" y="0"/>
                  </a:cubicBezTo>
                  <a:cubicBezTo>
                    <a:pt x="12" y="6"/>
                    <a:pt x="12" y="10"/>
                    <a:pt x="11" y="12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86" name="Freeform 1676"/>
            <p:cNvSpPr/>
            <p:nvPr/>
          </p:nvSpPr>
          <p:spPr bwMode="auto">
            <a:xfrm>
              <a:off x="2647" y="547"/>
              <a:ext cx="24" cy="30"/>
            </a:xfrm>
            <a:custGeom>
              <a:avLst/>
              <a:gdLst>
                <a:gd name="T0" fmla="*/ 704 w 12"/>
                <a:gd name="T1" fmla="*/ 768 h 15"/>
                <a:gd name="T2" fmla="*/ 192 w 12"/>
                <a:gd name="T3" fmla="*/ 896 h 15"/>
                <a:gd name="T4" fmla="*/ 64 w 12"/>
                <a:gd name="T5" fmla="*/ 384 h 15"/>
                <a:gd name="T6" fmla="*/ 768 w 12"/>
                <a:gd name="T7" fmla="*/ 0 h 15"/>
                <a:gd name="T8" fmla="*/ 704 w 12"/>
                <a:gd name="T9" fmla="*/ 768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5"/>
                <a:gd name="T17" fmla="*/ 12 w 12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5">
                  <a:moveTo>
                    <a:pt x="11" y="12"/>
                  </a:moveTo>
                  <a:cubicBezTo>
                    <a:pt x="9" y="15"/>
                    <a:pt x="6" y="15"/>
                    <a:pt x="3" y="14"/>
                  </a:cubicBezTo>
                  <a:cubicBezTo>
                    <a:pt x="0" y="12"/>
                    <a:pt x="0" y="9"/>
                    <a:pt x="1" y="6"/>
                  </a:cubicBezTo>
                  <a:cubicBezTo>
                    <a:pt x="3" y="4"/>
                    <a:pt x="9" y="1"/>
                    <a:pt x="12" y="0"/>
                  </a:cubicBezTo>
                  <a:cubicBezTo>
                    <a:pt x="12" y="6"/>
                    <a:pt x="12" y="10"/>
                    <a:pt x="11" y="12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87" name="Freeform 1693"/>
            <p:cNvSpPr/>
            <p:nvPr/>
          </p:nvSpPr>
          <p:spPr bwMode="auto">
            <a:xfrm>
              <a:off x="2623" y="400"/>
              <a:ext cx="74" cy="63"/>
            </a:xfrm>
            <a:custGeom>
              <a:avLst/>
              <a:gdLst>
                <a:gd name="T0" fmla="*/ 192 w 37"/>
                <a:gd name="T1" fmla="*/ 2181 h 31"/>
                <a:gd name="T2" fmla="*/ 0 w 37"/>
                <a:gd name="T3" fmla="*/ 1416 h 31"/>
                <a:gd name="T4" fmla="*/ 1280 w 37"/>
                <a:gd name="T5" fmla="*/ 0 h 31"/>
                <a:gd name="T6" fmla="*/ 2368 w 37"/>
                <a:gd name="T7" fmla="*/ 697 h 31"/>
                <a:gd name="T8" fmla="*/ 1920 w 37"/>
                <a:gd name="T9" fmla="*/ 975 h 31"/>
                <a:gd name="T10" fmla="*/ 1280 w 37"/>
                <a:gd name="T11" fmla="*/ 561 h 31"/>
                <a:gd name="T12" fmla="*/ 512 w 37"/>
                <a:gd name="T13" fmla="*/ 1416 h 31"/>
                <a:gd name="T14" fmla="*/ 640 w 37"/>
                <a:gd name="T15" fmla="*/ 1912 h 31"/>
                <a:gd name="T16" fmla="*/ 192 w 37"/>
                <a:gd name="T17" fmla="*/ 2181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31"/>
                <a:gd name="T29" fmla="*/ 37 w 37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31">
                  <a:moveTo>
                    <a:pt x="3" y="31"/>
                  </a:moveTo>
                  <a:cubicBezTo>
                    <a:pt x="1" y="28"/>
                    <a:pt x="0" y="24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7" y="0"/>
                    <a:pt x="34" y="4"/>
                    <a:pt x="37" y="10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8" y="10"/>
                    <a:pt x="24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ubicBezTo>
                    <a:pt x="8" y="22"/>
                    <a:pt x="9" y="25"/>
                    <a:pt x="10" y="27"/>
                  </a:cubicBezTo>
                  <a:cubicBezTo>
                    <a:pt x="3" y="31"/>
                    <a:pt x="3" y="31"/>
                    <a:pt x="3" y="3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88" name="Freeform 1694"/>
            <p:cNvSpPr/>
            <p:nvPr/>
          </p:nvSpPr>
          <p:spPr bwMode="auto">
            <a:xfrm>
              <a:off x="2659" y="372"/>
              <a:ext cx="8" cy="30"/>
            </a:xfrm>
            <a:custGeom>
              <a:avLst/>
              <a:gdLst>
                <a:gd name="T0" fmla="*/ 128 w 4"/>
                <a:gd name="T1" fmla="*/ 960 h 15"/>
                <a:gd name="T2" fmla="*/ 0 w 4"/>
                <a:gd name="T3" fmla="*/ 832 h 15"/>
                <a:gd name="T4" fmla="*/ 0 w 4"/>
                <a:gd name="T5" fmla="*/ 128 h 15"/>
                <a:gd name="T6" fmla="*/ 128 w 4"/>
                <a:gd name="T7" fmla="*/ 0 h 15"/>
                <a:gd name="T8" fmla="*/ 256 w 4"/>
                <a:gd name="T9" fmla="*/ 128 h 15"/>
                <a:gd name="T10" fmla="*/ 256 w 4"/>
                <a:gd name="T11" fmla="*/ 832 h 15"/>
                <a:gd name="T12" fmla="*/ 128 w 4"/>
                <a:gd name="T13" fmla="*/ 96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15"/>
                <a:gd name="T23" fmla="*/ 4 w 4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89" name="Freeform 1695"/>
            <p:cNvSpPr/>
            <p:nvPr/>
          </p:nvSpPr>
          <p:spPr bwMode="auto">
            <a:xfrm>
              <a:off x="2659" y="372"/>
              <a:ext cx="8" cy="30"/>
            </a:xfrm>
            <a:custGeom>
              <a:avLst/>
              <a:gdLst>
                <a:gd name="T0" fmla="*/ 128 w 4"/>
                <a:gd name="T1" fmla="*/ 960 h 15"/>
                <a:gd name="T2" fmla="*/ 0 w 4"/>
                <a:gd name="T3" fmla="*/ 832 h 15"/>
                <a:gd name="T4" fmla="*/ 0 w 4"/>
                <a:gd name="T5" fmla="*/ 128 h 15"/>
                <a:gd name="T6" fmla="*/ 128 w 4"/>
                <a:gd name="T7" fmla="*/ 0 h 15"/>
                <a:gd name="T8" fmla="*/ 256 w 4"/>
                <a:gd name="T9" fmla="*/ 128 h 15"/>
                <a:gd name="T10" fmla="*/ 256 w 4"/>
                <a:gd name="T11" fmla="*/ 832 h 15"/>
                <a:gd name="T12" fmla="*/ 128 w 4"/>
                <a:gd name="T13" fmla="*/ 96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15"/>
                <a:gd name="T23" fmla="*/ 4 w 4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90" name="Freeform 1696"/>
            <p:cNvSpPr/>
            <p:nvPr/>
          </p:nvSpPr>
          <p:spPr bwMode="auto">
            <a:xfrm>
              <a:off x="2595" y="437"/>
              <a:ext cx="30" cy="8"/>
            </a:xfrm>
            <a:custGeom>
              <a:avLst/>
              <a:gdLst>
                <a:gd name="T0" fmla="*/ 832 w 15"/>
                <a:gd name="T1" fmla="*/ 256 h 4"/>
                <a:gd name="T2" fmla="*/ 128 w 15"/>
                <a:gd name="T3" fmla="*/ 256 h 4"/>
                <a:gd name="T4" fmla="*/ 0 w 15"/>
                <a:gd name="T5" fmla="*/ 128 h 4"/>
                <a:gd name="T6" fmla="*/ 128 w 15"/>
                <a:gd name="T7" fmla="*/ 0 h 4"/>
                <a:gd name="T8" fmla="*/ 832 w 15"/>
                <a:gd name="T9" fmla="*/ 0 h 4"/>
                <a:gd name="T10" fmla="*/ 960 w 15"/>
                <a:gd name="T11" fmla="*/ 128 h 4"/>
                <a:gd name="T12" fmla="*/ 832 w 15"/>
                <a:gd name="T13" fmla="*/ 256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4"/>
                <a:gd name="T23" fmla="*/ 15 w 15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4">
                  <a:moveTo>
                    <a:pt x="1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3"/>
                    <a:pt x="14" y="4"/>
                    <a:pt x="13" y="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91" name="Freeform 1697"/>
            <p:cNvSpPr/>
            <p:nvPr/>
          </p:nvSpPr>
          <p:spPr bwMode="auto">
            <a:xfrm>
              <a:off x="2595" y="437"/>
              <a:ext cx="30" cy="8"/>
            </a:xfrm>
            <a:custGeom>
              <a:avLst/>
              <a:gdLst>
                <a:gd name="T0" fmla="*/ 832 w 15"/>
                <a:gd name="T1" fmla="*/ 256 h 4"/>
                <a:gd name="T2" fmla="*/ 128 w 15"/>
                <a:gd name="T3" fmla="*/ 256 h 4"/>
                <a:gd name="T4" fmla="*/ 0 w 15"/>
                <a:gd name="T5" fmla="*/ 128 h 4"/>
                <a:gd name="T6" fmla="*/ 128 w 15"/>
                <a:gd name="T7" fmla="*/ 0 h 4"/>
                <a:gd name="T8" fmla="*/ 832 w 15"/>
                <a:gd name="T9" fmla="*/ 0 h 4"/>
                <a:gd name="T10" fmla="*/ 960 w 15"/>
                <a:gd name="T11" fmla="*/ 128 h 4"/>
                <a:gd name="T12" fmla="*/ 832 w 15"/>
                <a:gd name="T13" fmla="*/ 256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4"/>
                <a:gd name="T23" fmla="*/ 15 w 15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4">
                  <a:moveTo>
                    <a:pt x="1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3"/>
                    <a:pt x="14" y="4"/>
                    <a:pt x="13" y="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92" name="Freeform 1698"/>
            <p:cNvSpPr/>
            <p:nvPr/>
          </p:nvSpPr>
          <p:spPr bwMode="auto">
            <a:xfrm>
              <a:off x="2603" y="402"/>
              <a:ext cx="28" cy="23"/>
            </a:xfrm>
            <a:custGeom>
              <a:avLst/>
              <a:gdLst>
                <a:gd name="T0" fmla="*/ 768 w 14"/>
                <a:gd name="T1" fmla="*/ 914 h 11"/>
                <a:gd name="T2" fmla="*/ 640 w 14"/>
                <a:gd name="T3" fmla="*/ 838 h 11"/>
                <a:gd name="T4" fmla="*/ 64 w 14"/>
                <a:gd name="T5" fmla="*/ 401 h 11"/>
                <a:gd name="T6" fmla="*/ 0 w 14"/>
                <a:gd name="T7" fmla="*/ 157 h 11"/>
                <a:gd name="T8" fmla="*/ 192 w 14"/>
                <a:gd name="T9" fmla="*/ 75 h 11"/>
                <a:gd name="T10" fmla="*/ 832 w 14"/>
                <a:gd name="T11" fmla="*/ 512 h 11"/>
                <a:gd name="T12" fmla="*/ 896 w 14"/>
                <a:gd name="T13" fmla="*/ 838 h 11"/>
                <a:gd name="T14" fmla="*/ 768 w 14"/>
                <a:gd name="T15" fmla="*/ 914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1"/>
                <a:gd name="T26" fmla="*/ 14 w 14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1">
                  <a:moveTo>
                    <a:pt x="12" y="11"/>
                  </a:moveTo>
                  <a:cubicBezTo>
                    <a:pt x="11" y="11"/>
                    <a:pt x="11" y="11"/>
                    <a:pt x="10" y="1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7"/>
                    <a:pt x="14" y="8"/>
                    <a:pt x="14" y="10"/>
                  </a:cubicBezTo>
                  <a:cubicBezTo>
                    <a:pt x="13" y="10"/>
                    <a:pt x="12" y="11"/>
                    <a:pt x="12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93" name="Freeform 1699"/>
            <p:cNvSpPr/>
            <p:nvPr/>
          </p:nvSpPr>
          <p:spPr bwMode="auto">
            <a:xfrm>
              <a:off x="2603" y="402"/>
              <a:ext cx="28" cy="23"/>
            </a:xfrm>
            <a:custGeom>
              <a:avLst/>
              <a:gdLst>
                <a:gd name="T0" fmla="*/ 768 w 14"/>
                <a:gd name="T1" fmla="*/ 914 h 11"/>
                <a:gd name="T2" fmla="*/ 640 w 14"/>
                <a:gd name="T3" fmla="*/ 838 h 11"/>
                <a:gd name="T4" fmla="*/ 64 w 14"/>
                <a:gd name="T5" fmla="*/ 401 h 11"/>
                <a:gd name="T6" fmla="*/ 0 w 14"/>
                <a:gd name="T7" fmla="*/ 157 h 11"/>
                <a:gd name="T8" fmla="*/ 192 w 14"/>
                <a:gd name="T9" fmla="*/ 75 h 11"/>
                <a:gd name="T10" fmla="*/ 832 w 14"/>
                <a:gd name="T11" fmla="*/ 512 h 11"/>
                <a:gd name="T12" fmla="*/ 896 w 14"/>
                <a:gd name="T13" fmla="*/ 838 h 11"/>
                <a:gd name="T14" fmla="*/ 768 w 14"/>
                <a:gd name="T15" fmla="*/ 914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1"/>
                <a:gd name="T26" fmla="*/ 14 w 14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1">
                  <a:moveTo>
                    <a:pt x="12" y="11"/>
                  </a:moveTo>
                  <a:cubicBezTo>
                    <a:pt x="11" y="11"/>
                    <a:pt x="11" y="11"/>
                    <a:pt x="10" y="1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7"/>
                    <a:pt x="14" y="8"/>
                    <a:pt x="14" y="10"/>
                  </a:cubicBezTo>
                  <a:cubicBezTo>
                    <a:pt x="13" y="10"/>
                    <a:pt x="12" y="11"/>
                    <a:pt x="12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94" name="Freeform 1700"/>
            <p:cNvSpPr/>
            <p:nvPr/>
          </p:nvSpPr>
          <p:spPr bwMode="auto">
            <a:xfrm>
              <a:off x="2679" y="380"/>
              <a:ext cx="22" cy="29"/>
            </a:xfrm>
            <a:custGeom>
              <a:avLst/>
              <a:gdLst>
                <a:gd name="T0" fmla="*/ 192 w 11"/>
                <a:gd name="T1" fmla="*/ 1102 h 14"/>
                <a:gd name="T2" fmla="*/ 64 w 11"/>
                <a:gd name="T3" fmla="*/ 1102 h 14"/>
                <a:gd name="T4" fmla="*/ 64 w 11"/>
                <a:gd name="T5" fmla="*/ 812 h 14"/>
                <a:gd name="T6" fmla="*/ 384 w 11"/>
                <a:gd name="T7" fmla="*/ 73 h 14"/>
                <a:gd name="T8" fmla="*/ 576 w 11"/>
                <a:gd name="T9" fmla="*/ 0 h 14"/>
                <a:gd name="T10" fmla="*/ 640 w 11"/>
                <a:gd name="T11" fmla="*/ 224 h 14"/>
                <a:gd name="T12" fmla="*/ 320 w 11"/>
                <a:gd name="T13" fmla="*/ 1029 h 14"/>
                <a:gd name="T14" fmla="*/ 192 w 11"/>
                <a:gd name="T15" fmla="*/ 1102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14"/>
                <a:gd name="T26" fmla="*/ 11 w 11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14">
                  <a:moveTo>
                    <a:pt x="3" y="14"/>
                  </a:moveTo>
                  <a:cubicBezTo>
                    <a:pt x="2" y="14"/>
                    <a:pt x="2" y="14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10" y="1"/>
                    <a:pt x="11" y="2"/>
                    <a:pt x="10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3" y="14"/>
                    <a:pt x="3" y="1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95" name="Freeform 1701"/>
            <p:cNvSpPr/>
            <p:nvPr/>
          </p:nvSpPr>
          <p:spPr bwMode="auto">
            <a:xfrm>
              <a:off x="2679" y="380"/>
              <a:ext cx="22" cy="29"/>
            </a:xfrm>
            <a:custGeom>
              <a:avLst/>
              <a:gdLst>
                <a:gd name="T0" fmla="*/ 192 w 11"/>
                <a:gd name="T1" fmla="*/ 1102 h 14"/>
                <a:gd name="T2" fmla="*/ 64 w 11"/>
                <a:gd name="T3" fmla="*/ 1102 h 14"/>
                <a:gd name="T4" fmla="*/ 64 w 11"/>
                <a:gd name="T5" fmla="*/ 812 h 14"/>
                <a:gd name="T6" fmla="*/ 384 w 11"/>
                <a:gd name="T7" fmla="*/ 73 h 14"/>
                <a:gd name="T8" fmla="*/ 576 w 11"/>
                <a:gd name="T9" fmla="*/ 0 h 14"/>
                <a:gd name="T10" fmla="*/ 640 w 11"/>
                <a:gd name="T11" fmla="*/ 224 h 14"/>
                <a:gd name="T12" fmla="*/ 320 w 11"/>
                <a:gd name="T13" fmla="*/ 1029 h 14"/>
                <a:gd name="T14" fmla="*/ 192 w 11"/>
                <a:gd name="T15" fmla="*/ 1102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14"/>
                <a:gd name="T26" fmla="*/ 11 w 11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14">
                  <a:moveTo>
                    <a:pt x="3" y="14"/>
                  </a:moveTo>
                  <a:cubicBezTo>
                    <a:pt x="2" y="14"/>
                    <a:pt x="2" y="14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10" y="1"/>
                    <a:pt x="11" y="2"/>
                    <a:pt x="10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3" y="14"/>
                    <a:pt x="3" y="1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96" name="Freeform 1702"/>
            <p:cNvSpPr/>
            <p:nvPr/>
          </p:nvSpPr>
          <p:spPr bwMode="auto">
            <a:xfrm>
              <a:off x="2603" y="457"/>
              <a:ext cx="28" cy="20"/>
            </a:xfrm>
            <a:custGeom>
              <a:avLst/>
              <a:gdLst>
                <a:gd name="T0" fmla="*/ 128 w 14"/>
                <a:gd name="T1" fmla="*/ 640 h 10"/>
                <a:gd name="T2" fmla="*/ 0 w 14"/>
                <a:gd name="T3" fmla="*/ 576 h 10"/>
                <a:gd name="T4" fmla="*/ 64 w 14"/>
                <a:gd name="T5" fmla="*/ 384 h 10"/>
                <a:gd name="T6" fmla="*/ 640 w 14"/>
                <a:gd name="T7" fmla="*/ 64 h 10"/>
                <a:gd name="T8" fmla="*/ 896 w 14"/>
                <a:gd name="T9" fmla="*/ 64 h 10"/>
                <a:gd name="T10" fmla="*/ 832 w 14"/>
                <a:gd name="T11" fmla="*/ 320 h 10"/>
                <a:gd name="T12" fmla="*/ 192 w 14"/>
                <a:gd name="T13" fmla="*/ 640 h 10"/>
                <a:gd name="T14" fmla="*/ 128 w 14"/>
                <a:gd name="T15" fmla="*/ 64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0"/>
                <a:gd name="T26" fmla="*/ 14 w 14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0">
                  <a:moveTo>
                    <a:pt x="2" y="10"/>
                  </a:moveTo>
                  <a:cubicBezTo>
                    <a:pt x="1" y="10"/>
                    <a:pt x="1" y="10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3" y="0"/>
                    <a:pt x="14" y="1"/>
                  </a:cubicBezTo>
                  <a:cubicBezTo>
                    <a:pt x="14" y="3"/>
                    <a:pt x="14" y="4"/>
                    <a:pt x="13" y="5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2" y="1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97" name="Freeform 1703"/>
            <p:cNvSpPr/>
            <p:nvPr/>
          </p:nvSpPr>
          <p:spPr bwMode="auto">
            <a:xfrm>
              <a:off x="2695" y="402"/>
              <a:ext cx="28" cy="23"/>
            </a:xfrm>
            <a:custGeom>
              <a:avLst/>
              <a:gdLst>
                <a:gd name="T0" fmla="*/ 128 w 14"/>
                <a:gd name="T1" fmla="*/ 914 h 11"/>
                <a:gd name="T2" fmla="*/ 0 w 14"/>
                <a:gd name="T3" fmla="*/ 838 h 11"/>
                <a:gd name="T4" fmla="*/ 64 w 14"/>
                <a:gd name="T5" fmla="*/ 512 h 11"/>
                <a:gd name="T6" fmla="*/ 704 w 14"/>
                <a:gd name="T7" fmla="*/ 75 h 11"/>
                <a:gd name="T8" fmla="*/ 896 w 14"/>
                <a:gd name="T9" fmla="*/ 157 h 11"/>
                <a:gd name="T10" fmla="*/ 832 w 14"/>
                <a:gd name="T11" fmla="*/ 401 h 11"/>
                <a:gd name="T12" fmla="*/ 256 w 14"/>
                <a:gd name="T13" fmla="*/ 838 h 11"/>
                <a:gd name="T14" fmla="*/ 128 w 14"/>
                <a:gd name="T15" fmla="*/ 914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1"/>
                <a:gd name="T26" fmla="*/ 14 w 14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1">
                  <a:moveTo>
                    <a:pt x="2" y="11"/>
                  </a:moveTo>
                  <a:cubicBezTo>
                    <a:pt x="2" y="11"/>
                    <a:pt x="1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1"/>
                    <a:pt x="14" y="2"/>
                  </a:cubicBezTo>
                  <a:cubicBezTo>
                    <a:pt x="14" y="3"/>
                    <a:pt x="14" y="4"/>
                    <a:pt x="13" y="5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1"/>
                    <a:pt x="3" y="11"/>
                    <a:pt x="2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98" name="Freeform 1704"/>
            <p:cNvSpPr/>
            <p:nvPr/>
          </p:nvSpPr>
          <p:spPr bwMode="auto">
            <a:xfrm>
              <a:off x="2603" y="457"/>
              <a:ext cx="28" cy="20"/>
            </a:xfrm>
            <a:custGeom>
              <a:avLst/>
              <a:gdLst>
                <a:gd name="T0" fmla="*/ 128 w 14"/>
                <a:gd name="T1" fmla="*/ 640 h 10"/>
                <a:gd name="T2" fmla="*/ 0 w 14"/>
                <a:gd name="T3" fmla="*/ 576 h 10"/>
                <a:gd name="T4" fmla="*/ 64 w 14"/>
                <a:gd name="T5" fmla="*/ 384 h 10"/>
                <a:gd name="T6" fmla="*/ 640 w 14"/>
                <a:gd name="T7" fmla="*/ 64 h 10"/>
                <a:gd name="T8" fmla="*/ 896 w 14"/>
                <a:gd name="T9" fmla="*/ 64 h 10"/>
                <a:gd name="T10" fmla="*/ 832 w 14"/>
                <a:gd name="T11" fmla="*/ 320 h 10"/>
                <a:gd name="T12" fmla="*/ 192 w 14"/>
                <a:gd name="T13" fmla="*/ 640 h 10"/>
                <a:gd name="T14" fmla="*/ 128 w 14"/>
                <a:gd name="T15" fmla="*/ 64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0"/>
                <a:gd name="T26" fmla="*/ 14 w 14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0">
                  <a:moveTo>
                    <a:pt x="2" y="10"/>
                  </a:moveTo>
                  <a:cubicBezTo>
                    <a:pt x="1" y="10"/>
                    <a:pt x="1" y="10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3" y="0"/>
                    <a:pt x="14" y="1"/>
                  </a:cubicBezTo>
                  <a:cubicBezTo>
                    <a:pt x="14" y="3"/>
                    <a:pt x="14" y="4"/>
                    <a:pt x="13" y="5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2" y="1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99" name="Freeform 1705"/>
            <p:cNvSpPr/>
            <p:nvPr/>
          </p:nvSpPr>
          <p:spPr bwMode="auto">
            <a:xfrm>
              <a:off x="2695" y="402"/>
              <a:ext cx="28" cy="23"/>
            </a:xfrm>
            <a:custGeom>
              <a:avLst/>
              <a:gdLst>
                <a:gd name="T0" fmla="*/ 128 w 14"/>
                <a:gd name="T1" fmla="*/ 914 h 11"/>
                <a:gd name="T2" fmla="*/ 0 w 14"/>
                <a:gd name="T3" fmla="*/ 838 h 11"/>
                <a:gd name="T4" fmla="*/ 64 w 14"/>
                <a:gd name="T5" fmla="*/ 512 h 11"/>
                <a:gd name="T6" fmla="*/ 704 w 14"/>
                <a:gd name="T7" fmla="*/ 75 h 11"/>
                <a:gd name="T8" fmla="*/ 896 w 14"/>
                <a:gd name="T9" fmla="*/ 157 h 11"/>
                <a:gd name="T10" fmla="*/ 832 w 14"/>
                <a:gd name="T11" fmla="*/ 401 h 11"/>
                <a:gd name="T12" fmla="*/ 256 w 14"/>
                <a:gd name="T13" fmla="*/ 838 h 11"/>
                <a:gd name="T14" fmla="*/ 128 w 14"/>
                <a:gd name="T15" fmla="*/ 914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1"/>
                <a:gd name="T26" fmla="*/ 14 w 14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1">
                  <a:moveTo>
                    <a:pt x="2" y="11"/>
                  </a:moveTo>
                  <a:cubicBezTo>
                    <a:pt x="2" y="11"/>
                    <a:pt x="1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1"/>
                    <a:pt x="14" y="2"/>
                  </a:cubicBezTo>
                  <a:cubicBezTo>
                    <a:pt x="14" y="3"/>
                    <a:pt x="14" y="4"/>
                    <a:pt x="13" y="5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1"/>
                    <a:pt x="3" y="11"/>
                    <a:pt x="2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100" name="Freeform 1706"/>
            <p:cNvSpPr/>
            <p:nvPr/>
          </p:nvSpPr>
          <p:spPr bwMode="auto">
            <a:xfrm>
              <a:off x="2625" y="380"/>
              <a:ext cx="22" cy="29"/>
            </a:xfrm>
            <a:custGeom>
              <a:avLst/>
              <a:gdLst>
                <a:gd name="T0" fmla="*/ 512 w 11"/>
                <a:gd name="T1" fmla="*/ 1102 h 14"/>
                <a:gd name="T2" fmla="*/ 384 w 11"/>
                <a:gd name="T3" fmla="*/ 1029 h 14"/>
                <a:gd name="T4" fmla="*/ 64 w 11"/>
                <a:gd name="T5" fmla="*/ 224 h 14"/>
                <a:gd name="T6" fmla="*/ 128 w 11"/>
                <a:gd name="T7" fmla="*/ 0 h 14"/>
                <a:gd name="T8" fmla="*/ 320 w 11"/>
                <a:gd name="T9" fmla="*/ 73 h 14"/>
                <a:gd name="T10" fmla="*/ 640 w 11"/>
                <a:gd name="T11" fmla="*/ 812 h 14"/>
                <a:gd name="T12" fmla="*/ 640 w 11"/>
                <a:gd name="T13" fmla="*/ 1102 h 14"/>
                <a:gd name="T14" fmla="*/ 512 w 11"/>
                <a:gd name="T15" fmla="*/ 1102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14"/>
                <a:gd name="T26" fmla="*/ 11 w 11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14">
                  <a:moveTo>
                    <a:pt x="8" y="14"/>
                  </a:moveTo>
                  <a:cubicBezTo>
                    <a:pt x="8" y="14"/>
                    <a:pt x="7" y="13"/>
                    <a:pt x="6" y="1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1"/>
                    <a:pt x="11" y="13"/>
                    <a:pt x="10" y="14"/>
                  </a:cubicBezTo>
                  <a:cubicBezTo>
                    <a:pt x="9" y="14"/>
                    <a:pt x="9" y="14"/>
                    <a:pt x="8" y="1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101" name="Freeform 1707"/>
            <p:cNvSpPr/>
            <p:nvPr/>
          </p:nvSpPr>
          <p:spPr bwMode="auto">
            <a:xfrm>
              <a:off x="2625" y="380"/>
              <a:ext cx="22" cy="29"/>
            </a:xfrm>
            <a:custGeom>
              <a:avLst/>
              <a:gdLst>
                <a:gd name="T0" fmla="*/ 512 w 11"/>
                <a:gd name="T1" fmla="*/ 1102 h 14"/>
                <a:gd name="T2" fmla="*/ 384 w 11"/>
                <a:gd name="T3" fmla="*/ 1029 h 14"/>
                <a:gd name="T4" fmla="*/ 64 w 11"/>
                <a:gd name="T5" fmla="*/ 224 h 14"/>
                <a:gd name="T6" fmla="*/ 128 w 11"/>
                <a:gd name="T7" fmla="*/ 0 h 14"/>
                <a:gd name="T8" fmla="*/ 320 w 11"/>
                <a:gd name="T9" fmla="*/ 73 h 14"/>
                <a:gd name="T10" fmla="*/ 640 w 11"/>
                <a:gd name="T11" fmla="*/ 812 h 14"/>
                <a:gd name="T12" fmla="*/ 640 w 11"/>
                <a:gd name="T13" fmla="*/ 1102 h 14"/>
                <a:gd name="T14" fmla="*/ 512 w 11"/>
                <a:gd name="T15" fmla="*/ 1102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14"/>
                <a:gd name="T26" fmla="*/ 11 w 11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14">
                  <a:moveTo>
                    <a:pt x="8" y="14"/>
                  </a:moveTo>
                  <a:cubicBezTo>
                    <a:pt x="8" y="14"/>
                    <a:pt x="7" y="13"/>
                    <a:pt x="6" y="1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1"/>
                    <a:pt x="11" y="13"/>
                    <a:pt x="10" y="14"/>
                  </a:cubicBezTo>
                  <a:cubicBezTo>
                    <a:pt x="9" y="14"/>
                    <a:pt x="9" y="14"/>
                    <a:pt x="8" y="1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102" name="Freeform 1708"/>
            <p:cNvSpPr/>
            <p:nvPr/>
          </p:nvSpPr>
          <p:spPr bwMode="auto">
            <a:xfrm>
              <a:off x="2631" y="425"/>
              <a:ext cx="168" cy="104"/>
            </a:xfrm>
            <a:custGeom>
              <a:avLst/>
              <a:gdLst>
                <a:gd name="T0" fmla="*/ 4224 w 84"/>
                <a:gd name="T1" fmla="*/ 3328 h 52"/>
                <a:gd name="T2" fmla="*/ 3648 w 84"/>
                <a:gd name="T3" fmla="*/ 3328 h 52"/>
                <a:gd name="T4" fmla="*/ 3648 w 84"/>
                <a:gd name="T5" fmla="*/ 2816 h 52"/>
                <a:gd name="T6" fmla="*/ 4224 w 84"/>
                <a:gd name="T7" fmla="*/ 2816 h 52"/>
                <a:gd name="T8" fmla="*/ 4864 w 84"/>
                <a:gd name="T9" fmla="*/ 2176 h 52"/>
                <a:gd name="T10" fmla="*/ 4416 w 84"/>
                <a:gd name="T11" fmla="*/ 1600 h 52"/>
                <a:gd name="T12" fmla="*/ 4224 w 84"/>
                <a:gd name="T13" fmla="*/ 1536 h 52"/>
                <a:gd name="T14" fmla="*/ 4224 w 84"/>
                <a:gd name="T15" fmla="*/ 1344 h 52"/>
                <a:gd name="T16" fmla="*/ 3392 w 84"/>
                <a:gd name="T17" fmla="*/ 512 h 52"/>
                <a:gd name="T18" fmla="*/ 2624 w 84"/>
                <a:gd name="T19" fmla="*/ 1024 h 52"/>
                <a:gd name="T20" fmla="*/ 2496 w 84"/>
                <a:gd name="T21" fmla="*/ 1280 h 52"/>
                <a:gd name="T22" fmla="*/ 2304 w 84"/>
                <a:gd name="T23" fmla="*/ 1216 h 52"/>
                <a:gd name="T24" fmla="*/ 2112 w 84"/>
                <a:gd name="T25" fmla="*/ 1152 h 52"/>
                <a:gd name="T26" fmla="*/ 1408 w 84"/>
                <a:gd name="T27" fmla="*/ 1792 h 52"/>
                <a:gd name="T28" fmla="*/ 1408 w 84"/>
                <a:gd name="T29" fmla="*/ 1792 h 52"/>
                <a:gd name="T30" fmla="*/ 1408 w 84"/>
                <a:gd name="T31" fmla="*/ 2176 h 52"/>
                <a:gd name="T32" fmla="*/ 1024 w 84"/>
                <a:gd name="T33" fmla="*/ 2048 h 52"/>
                <a:gd name="T34" fmla="*/ 896 w 84"/>
                <a:gd name="T35" fmla="*/ 2048 h 52"/>
                <a:gd name="T36" fmla="*/ 512 w 84"/>
                <a:gd name="T37" fmla="*/ 2432 h 52"/>
                <a:gd name="T38" fmla="*/ 896 w 84"/>
                <a:gd name="T39" fmla="*/ 2816 h 52"/>
                <a:gd name="T40" fmla="*/ 1792 w 84"/>
                <a:gd name="T41" fmla="*/ 2816 h 52"/>
                <a:gd name="T42" fmla="*/ 1792 w 84"/>
                <a:gd name="T43" fmla="*/ 3328 h 52"/>
                <a:gd name="T44" fmla="*/ 896 w 84"/>
                <a:gd name="T45" fmla="*/ 3328 h 52"/>
                <a:gd name="T46" fmla="*/ 0 w 84"/>
                <a:gd name="T47" fmla="*/ 2432 h 52"/>
                <a:gd name="T48" fmla="*/ 896 w 84"/>
                <a:gd name="T49" fmla="*/ 1536 h 52"/>
                <a:gd name="T50" fmla="*/ 2112 w 84"/>
                <a:gd name="T51" fmla="*/ 640 h 52"/>
                <a:gd name="T52" fmla="*/ 2240 w 84"/>
                <a:gd name="T53" fmla="*/ 640 h 52"/>
                <a:gd name="T54" fmla="*/ 3392 w 84"/>
                <a:gd name="T55" fmla="*/ 0 h 52"/>
                <a:gd name="T56" fmla="*/ 4736 w 84"/>
                <a:gd name="T57" fmla="*/ 1216 h 52"/>
                <a:gd name="T58" fmla="*/ 5376 w 84"/>
                <a:gd name="T59" fmla="*/ 2176 h 52"/>
                <a:gd name="T60" fmla="*/ 4224 w 84"/>
                <a:gd name="T61" fmla="*/ 3328 h 5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4"/>
                <a:gd name="T94" fmla="*/ 0 h 52"/>
                <a:gd name="T95" fmla="*/ 84 w 84"/>
                <a:gd name="T96" fmla="*/ 52 h 5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4" h="52">
                  <a:moveTo>
                    <a:pt x="66" y="52"/>
                  </a:moveTo>
                  <a:cubicBezTo>
                    <a:pt x="57" y="52"/>
                    <a:pt x="57" y="52"/>
                    <a:pt x="57" y="52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72" y="44"/>
                    <a:pt x="76" y="40"/>
                    <a:pt x="76" y="34"/>
                  </a:cubicBezTo>
                  <a:cubicBezTo>
                    <a:pt x="76" y="30"/>
                    <a:pt x="73" y="26"/>
                    <a:pt x="69" y="25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6" y="14"/>
                    <a:pt x="60" y="8"/>
                    <a:pt x="53" y="8"/>
                  </a:cubicBezTo>
                  <a:cubicBezTo>
                    <a:pt x="48" y="8"/>
                    <a:pt x="43" y="11"/>
                    <a:pt x="41" y="16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8"/>
                    <a:pt x="34" y="18"/>
                    <a:pt x="33" y="18"/>
                  </a:cubicBezTo>
                  <a:cubicBezTo>
                    <a:pt x="28" y="18"/>
                    <a:pt x="22" y="19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5" y="32"/>
                    <a:pt x="14" y="32"/>
                  </a:cubicBezTo>
                  <a:cubicBezTo>
                    <a:pt x="11" y="32"/>
                    <a:pt x="8" y="34"/>
                    <a:pt x="8" y="38"/>
                  </a:cubicBezTo>
                  <a:cubicBezTo>
                    <a:pt x="8" y="41"/>
                    <a:pt x="11" y="44"/>
                    <a:pt x="1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6" y="52"/>
                    <a:pt x="0" y="46"/>
                    <a:pt x="0" y="38"/>
                  </a:cubicBezTo>
                  <a:cubicBezTo>
                    <a:pt x="0" y="30"/>
                    <a:pt x="6" y="24"/>
                    <a:pt x="14" y="24"/>
                  </a:cubicBezTo>
                  <a:cubicBezTo>
                    <a:pt x="16" y="15"/>
                    <a:pt x="23" y="10"/>
                    <a:pt x="33" y="10"/>
                  </a:cubicBezTo>
                  <a:cubicBezTo>
                    <a:pt x="33" y="10"/>
                    <a:pt x="34" y="10"/>
                    <a:pt x="35" y="10"/>
                  </a:cubicBezTo>
                  <a:cubicBezTo>
                    <a:pt x="39" y="4"/>
                    <a:pt x="45" y="0"/>
                    <a:pt x="53" y="0"/>
                  </a:cubicBezTo>
                  <a:cubicBezTo>
                    <a:pt x="64" y="0"/>
                    <a:pt x="73" y="8"/>
                    <a:pt x="74" y="19"/>
                  </a:cubicBezTo>
                  <a:cubicBezTo>
                    <a:pt x="80" y="21"/>
                    <a:pt x="84" y="28"/>
                    <a:pt x="84" y="34"/>
                  </a:cubicBezTo>
                  <a:cubicBezTo>
                    <a:pt x="84" y="44"/>
                    <a:pt x="76" y="52"/>
                    <a:pt x="66" y="52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103" name="Freeform 1761"/>
            <p:cNvSpPr/>
            <p:nvPr/>
          </p:nvSpPr>
          <p:spPr bwMode="auto">
            <a:xfrm>
              <a:off x="2695" y="489"/>
              <a:ext cx="40" cy="88"/>
            </a:xfrm>
            <a:custGeom>
              <a:avLst/>
              <a:gdLst>
                <a:gd name="T0" fmla="*/ 40 w 40"/>
                <a:gd name="T1" fmla="*/ 32 h 88"/>
                <a:gd name="T2" fmla="*/ 24 w 40"/>
                <a:gd name="T3" fmla="*/ 32 h 88"/>
                <a:gd name="T4" fmla="*/ 40 w 40"/>
                <a:gd name="T5" fmla="*/ 0 h 88"/>
                <a:gd name="T6" fmla="*/ 18 w 40"/>
                <a:gd name="T7" fmla="*/ 0 h 88"/>
                <a:gd name="T8" fmla="*/ 0 w 40"/>
                <a:gd name="T9" fmla="*/ 48 h 88"/>
                <a:gd name="T10" fmla="*/ 16 w 40"/>
                <a:gd name="T11" fmla="*/ 48 h 88"/>
                <a:gd name="T12" fmla="*/ 8 w 40"/>
                <a:gd name="T13" fmla="*/ 88 h 88"/>
                <a:gd name="T14" fmla="*/ 40 w 40"/>
                <a:gd name="T15" fmla="*/ 32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88"/>
                <a:gd name="T26" fmla="*/ 40 w 40"/>
                <a:gd name="T27" fmla="*/ 88 h 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88">
                  <a:moveTo>
                    <a:pt x="40" y="32"/>
                  </a:moveTo>
                  <a:lnTo>
                    <a:pt x="24" y="32"/>
                  </a:lnTo>
                  <a:lnTo>
                    <a:pt x="40" y="0"/>
                  </a:lnTo>
                  <a:lnTo>
                    <a:pt x="18" y="0"/>
                  </a:lnTo>
                  <a:lnTo>
                    <a:pt x="0" y="48"/>
                  </a:lnTo>
                  <a:lnTo>
                    <a:pt x="16" y="48"/>
                  </a:lnTo>
                  <a:lnTo>
                    <a:pt x="8" y="88"/>
                  </a:lnTo>
                  <a:lnTo>
                    <a:pt x="40" y="3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 bwMode="auto">
          <a:xfrm>
            <a:off x="10321925" y="2822575"/>
            <a:ext cx="1193800" cy="1193800"/>
            <a:chOff x="10322605" y="2823035"/>
            <a:chExt cx="1193713" cy="1193713"/>
          </a:xfrm>
        </p:grpSpPr>
        <p:sp>
          <p:nvSpPr>
            <p:cNvPr id="105" name="椭圆 104"/>
            <p:cNvSpPr/>
            <p:nvPr/>
          </p:nvSpPr>
          <p:spPr>
            <a:xfrm>
              <a:off x="10322605" y="2823035"/>
              <a:ext cx="1193713" cy="119371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grpSp>
          <p:nvGrpSpPr>
            <p:cNvPr id="106" name="组合 11"/>
            <p:cNvGrpSpPr/>
            <p:nvPr/>
          </p:nvGrpSpPr>
          <p:grpSpPr bwMode="auto">
            <a:xfrm>
              <a:off x="10727513" y="3109039"/>
              <a:ext cx="383896" cy="712948"/>
              <a:chOff x="10819448" y="3279775"/>
              <a:chExt cx="200025" cy="371475"/>
            </a:xfrm>
          </p:grpSpPr>
          <p:sp>
            <p:nvSpPr>
              <p:cNvPr id="107" name="Freeform 2422"/>
              <p:cNvSpPr/>
              <p:nvPr/>
            </p:nvSpPr>
            <p:spPr bwMode="auto">
              <a:xfrm>
                <a:off x="10903095" y="3367709"/>
                <a:ext cx="58189" cy="129209"/>
              </a:xfrm>
              <a:custGeom>
                <a:avLst/>
                <a:gdLst>
                  <a:gd name="T0" fmla="*/ 58189 w 32"/>
                  <a:gd name="T1" fmla="*/ 129209 h 72"/>
                  <a:gd name="T2" fmla="*/ 0 w 32"/>
                  <a:gd name="T3" fmla="*/ 104085 h 72"/>
                  <a:gd name="T4" fmla="*/ 0 w 32"/>
                  <a:gd name="T5" fmla="*/ 0 h 72"/>
                  <a:gd name="T6" fmla="*/ 58189 w 32"/>
                  <a:gd name="T7" fmla="*/ 0 h 72"/>
                  <a:gd name="T8" fmla="*/ 58189 w 32"/>
                  <a:gd name="T9" fmla="*/ 129209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72"/>
                  <a:gd name="T17" fmla="*/ 32 w 32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72">
                    <a:moveTo>
                      <a:pt x="32" y="72"/>
                    </a:moveTo>
                    <a:lnTo>
                      <a:pt x="0" y="58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2" y="7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08" name="Rectangle 2423"/>
              <p:cNvSpPr>
                <a:spLocks noChangeArrowheads="1"/>
              </p:cNvSpPr>
              <p:nvPr/>
            </p:nvSpPr>
            <p:spPr bwMode="auto">
              <a:xfrm>
                <a:off x="10961284" y="3322845"/>
                <a:ext cx="58189" cy="3050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 sz="1900" b="1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09" name="Rectangle 2424"/>
              <p:cNvSpPr>
                <a:spLocks noChangeArrowheads="1"/>
              </p:cNvSpPr>
              <p:nvPr/>
            </p:nvSpPr>
            <p:spPr bwMode="auto">
              <a:xfrm>
                <a:off x="10961284" y="3396422"/>
                <a:ext cx="58189" cy="2871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 sz="1900" b="1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10" name="Freeform 2425"/>
              <p:cNvSpPr/>
              <p:nvPr/>
            </p:nvSpPr>
            <p:spPr bwMode="auto">
              <a:xfrm>
                <a:off x="10859453" y="3279775"/>
                <a:ext cx="116378" cy="202786"/>
              </a:xfrm>
              <a:custGeom>
                <a:avLst/>
                <a:gdLst>
                  <a:gd name="T0" fmla="*/ 931024 w 32"/>
                  <a:gd name="T1" fmla="*/ 6782467 h 56"/>
                  <a:gd name="T2" fmla="*/ 931024 w 32"/>
                  <a:gd name="T3" fmla="*/ 1930089 h 56"/>
                  <a:gd name="T4" fmla="*/ 1862048 w 32"/>
                  <a:gd name="T5" fmla="*/ 955991 h 56"/>
                  <a:gd name="T6" fmla="*/ 2793072 w 32"/>
                  <a:gd name="T7" fmla="*/ 1930089 h 56"/>
                  <a:gd name="T8" fmla="*/ 2793072 w 32"/>
                  <a:gd name="T9" fmla="*/ 6782467 h 56"/>
                  <a:gd name="T10" fmla="*/ 3724096 w 32"/>
                  <a:gd name="T11" fmla="*/ 6782467 h 56"/>
                  <a:gd name="T12" fmla="*/ 3724096 w 32"/>
                  <a:gd name="T13" fmla="*/ 1930089 h 56"/>
                  <a:gd name="T14" fmla="*/ 1862048 w 32"/>
                  <a:gd name="T15" fmla="*/ 0 h 56"/>
                  <a:gd name="T16" fmla="*/ 0 w 32"/>
                  <a:gd name="T17" fmla="*/ 1930089 h 56"/>
                  <a:gd name="T18" fmla="*/ 0 w 32"/>
                  <a:gd name="T19" fmla="*/ 6782467 h 56"/>
                  <a:gd name="T20" fmla="*/ 931024 w 32"/>
                  <a:gd name="T21" fmla="*/ 6782467 h 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56"/>
                  <a:gd name="T35" fmla="*/ 32 w 32"/>
                  <a:gd name="T36" fmla="*/ 56 h 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56">
                    <a:moveTo>
                      <a:pt x="8" y="56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12" y="8"/>
                      <a:pt x="16" y="8"/>
                    </a:cubicBezTo>
                    <a:cubicBezTo>
                      <a:pt x="20" y="8"/>
                      <a:pt x="24" y="12"/>
                      <a:pt x="24" y="16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2" y="43"/>
                      <a:pt x="32" y="18"/>
                      <a:pt x="32" y="16"/>
                    </a:cubicBezTo>
                    <a:cubicBezTo>
                      <a:pt x="32" y="8"/>
                      <a:pt x="25" y="0"/>
                      <a:pt x="16" y="0"/>
                    </a:cubicBezTo>
                    <a:cubicBezTo>
                      <a:pt x="7" y="0"/>
                      <a:pt x="0" y="8"/>
                      <a:pt x="0" y="16"/>
                    </a:cubicBezTo>
                    <a:cubicBezTo>
                      <a:pt x="0" y="18"/>
                      <a:pt x="0" y="43"/>
                      <a:pt x="0" y="56"/>
                    </a:cubicBezTo>
                    <a:lnTo>
                      <a:pt x="8" y="5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11" name="Freeform 2426"/>
              <p:cNvSpPr/>
              <p:nvPr/>
            </p:nvSpPr>
            <p:spPr bwMode="auto">
              <a:xfrm>
                <a:off x="10819448" y="3457437"/>
                <a:ext cx="196388" cy="193813"/>
              </a:xfrm>
              <a:custGeom>
                <a:avLst/>
                <a:gdLst>
                  <a:gd name="T0" fmla="*/ 3142208 w 54"/>
                  <a:gd name="T1" fmla="*/ 0 h 54"/>
                  <a:gd name="T2" fmla="*/ 2676696 w 54"/>
                  <a:gd name="T3" fmla="*/ 0 h 54"/>
                  <a:gd name="T4" fmla="*/ 2676696 w 54"/>
                  <a:gd name="T5" fmla="*/ 803965 h 54"/>
                  <a:gd name="T6" fmla="*/ 2443940 w 54"/>
                  <a:gd name="T7" fmla="*/ 1378226 h 54"/>
                  <a:gd name="T8" fmla="*/ 1280159 w 54"/>
                  <a:gd name="T9" fmla="*/ 3101008 h 54"/>
                  <a:gd name="T10" fmla="*/ 1047403 w 54"/>
                  <a:gd name="T11" fmla="*/ 3330712 h 54"/>
                  <a:gd name="T12" fmla="*/ 814647 w 54"/>
                  <a:gd name="T13" fmla="*/ 3101008 h 54"/>
                  <a:gd name="T14" fmla="*/ 1978428 w 54"/>
                  <a:gd name="T15" fmla="*/ 1148522 h 54"/>
                  <a:gd name="T16" fmla="*/ 2211184 w 54"/>
                  <a:gd name="T17" fmla="*/ 689113 h 54"/>
                  <a:gd name="T18" fmla="*/ 2211184 w 54"/>
                  <a:gd name="T19" fmla="*/ 114852 h 54"/>
                  <a:gd name="T20" fmla="*/ 0 w 54"/>
                  <a:gd name="T21" fmla="*/ 3101008 h 54"/>
                  <a:gd name="T22" fmla="*/ 3142208 w 54"/>
                  <a:gd name="T23" fmla="*/ 6202016 h 54"/>
                  <a:gd name="T24" fmla="*/ 6284416 w 54"/>
                  <a:gd name="T25" fmla="*/ 3101008 h 54"/>
                  <a:gd name="T26" fmla="*/ 3142208 w 54"/>
                  <a:gd name="T27" fmla="*/ 0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"/>
                  <a:gd name="T43" fmla="*/ 0 h 54"/>
                  <a:gd name="T44" fmla="*/ 54 w 54"/>
                  <a:gd name="T45" fmla="*/ 54 h 5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" h="54">
                    <a:moveTo>
                      <a:pt x="27" y="0"/>
                    </a:moveTo>
                    <a:cubicBezTo>
                      <a:pt x="26" y="0"/>
                      <a:pt x="24" y="0"/>
                      <a:pt x="23" y="0"/>
                    </a:cubicBezTo>
                    <a:cubicBezTo>
                      <a:pt x="23" y="3"/>
                      <a:pt x="23" y="6"/>
                      <a:pt x="23" y="7"/>
                    </a:cubicBezTo>
                    <a:cubicBezTo>
                      <a:pt x="23" y="11"/>
                      <a:pt x="21" y="12"/>
                      <a:pt x="21" y="12"/>
                    </a:cubicBezTo>
                    <a:cubicBezTo>
                      <a:pt x="15" y="15"/>
                      <a:pt x="11" y="20"/>
                      <a:pt x="11" y="27"/>
                    </a:cubicBezTo>
                    <a:cubicBezTo>
                      <a:pt x="11" y="28"/>
                      <a:pt x="10" y="29"/>
                      <a:pt x="9" y="29"/>
                    </a:cubicBezTo>
                    <a:cubicBezTo>
                      <a:pt x="8" y="29"/>
                      <a:pt x="7" y="28"/>
                      <a:pt x="7" y="27"/>
                    </a:cubicBezTo>
                    <a:cubicBezTo>
                      <a:pt x="7" y="20"/>
                      <a:pt x="11" y="13"/>
                      <a:pt x="17" y="10"/>
                    </a:cubicBezTo>
                    <a:cubicBezTo>
                      <a:pt x="17" y="10"/>
                      <a:pt x="19" y="9"/>
                      <a:pt x="19" y="6"/>
                    </a:cubicBezTo>
                    <a:cubicBezTo>
                      <a:pt x="19" y="5"/>
                      <a:pt x="19" y="3"/>
                      <a:pt x="19" y="1"/>
                    </a:cubicBezTo>
                    <a:cubicBezTo>
                      <a:pt x="8" y="4"/>
                      <a:pt x="0" y="15"/>
                      <a:pt x="0" y="27"/>
                    </a:cubicBezTo>
                    <a:cubicBezTo>
                      <a:pt x="0" y="42"/>
                      <a:pt x="12" y="54"/>
                      <a:pt x="27" y="54"/>
                    </a:cubicBezTo>
                    <a:cubicBezTo>
                      <a:pt x="42" y="54"/>
                      <a:pt x="54" y="42"/>
                      <a:pt x="54" y="27"/>
                    </a:cubicBezTo>
                    <a:cubicBezTo>
                      <a:pt x="54" y="12"/>
                      <a:pt x="42" y="0"/>
                      <a:pt x="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112" name="组合 111"/>
          <p:cNvGrpSpPr/>
          <p:nvPr/>
        </p:nvGrpSpPr>
        <p:grpSpPr bwMode="auto">
          <a:xfrm>
            <a:off x="1814513" y="3111500"/>
            <a:ext cx="617537" cy="617538"/>
            <a:chOff x="1814742" y="3111282"/>
            <a:chExt cx="617218" cy="617218"/>
          </a:xfrm>
        </p:grpSpPr>
        <p:sp>
          <p:nvSpPr>
            <p:cNvPr id="113" name="椭圆 112"/>
            <p:cNvSpPr/>
            <p:nvPr/>
          </p:nvSpPr>
          <p:spPr>
            <a:xfrm>
              <a:off x="1814742" y="3111282"/>
              <a:ext cx="617218" cy="61721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grpSp>
          <p:nvGrpSpPr>
            <p:cNvPr id="114" name="组合 10"/>
            <p:cNvGrpSpPr/>
            <p:nvPr/>
          </p:nvGrpSpPr>
          <p:grpSpPr bwMode="auto">
            <a:xfrm>
              <a:off x="1929676" y="3234153"/>
              <a:ext cx="387350" cy="371475"/>
              <a:chOff x="1929676" y="3234153"/>
              <a:chExt cx="387350" cy="371475"/>
            </a:xfrm>
          </p:grpSpPr>
          <p:sp>
            <p:nvSpPr>
              <p:cNvPr id="115" name="Freeform 1787"/>
              <p:cNvSpPr>
                <a:spLocks noEditPoints="1"/>
              </p:cNvSpPr>
              <p:nvPr/>
            </p:nvSpPr>
            <p:spPr bwMode="auto">
              <a:xfrm>
                <a:off x="1936984" y="3234153"/>
                <a:ext cx="372733" cy="371475"/>
              </a:xfrm>
              <a:custGeom>
                <a:avLst/>
                <a:gdLst>
                  <a:gd name="T0" fmla="*/ 5963728 w 102"/>
                  <a:gd name="T1" fmla="*/ 932330 h 102"/>
                  <a:gd name="T2" fmla="*/ 10991970 w 102"/>
                  <a:gd name="T3" fmla="*/ 5943600 h 102"/>
                  <a:gd name="T4" fmla="*/ 5963728 w 102"/>
                  <a:gd name="T5" fmla="*/ 10954871 h 102"/>
                  <a:gd name="T6" fmla="*/ 935487 w 102"/>
                  <a:gd name="T7" fmla="*/ 5943600 h 102"/>
                  <a:gd name="T8" fmla="*/ 5963728 w 102"/>
                  <a:gd name="T9" fmla="*/ 932330 h 102"/>
                  <a:gd name="T10" fmla="*/ 5963728 w 102"/>
                  <a:gd name="T11" fmla="*/ 0 h 102"/>
                  <a:gd name="T12" fmla="*/ 0 w 102"/>
                  <a:gd name="T13" fmla="*/ 5943600 h 102"/>
                  <a:gd name="T14" fmla="*/ 5963728 w 102"/>
                  <a:gd name="T15" fmla="*/ 11887200 h 102"/>
                  <a:gd name="T16" fmla="*/ 11927456 w 102"/>
                  <a:gd name="T17" fmla="*/ 5943600 h 102"/>
                  <a:gd name="T18" fmla="*/ 5963728 w 102"/>
                  <a:gd name="T19" fmla="*/ 0 h 1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2"/>
                  <a:gd name="T31" fmla="*/ 0 h 102"/>
                  <a:gd name="T32" fmla="*/ 102 w 102"/>
                  <a:gd name="T33" fmla="*/ 102 h 1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2" h="102">
                    <a:moveTo>
                      <a:pt x="51" y="8"/>
                    </a:moveTo>
                    <a:cubicBezTo>
                      <a:pt x="75" y="8"/>
                      <a:pt x="94" y="27"/>
                      <a:pt x="94" y="51"/>
                    </a:cubicBezTo>
                    <a:cubicBezTo>
                      <a:pt x="94" y="75"/>
                      <a:pt x="75" y="94"/>
                      <a:pt x="51" y="94"/>
                    </a:cubicBezTo>
                    <a:cubicBezTo>
                      <a:pt x="27" y="94"/>
                      <a:pt x="8" y="75"/>
                      <a:pt x="8" y="51"/>
                    </a:cubicBezTo>
                    <a:cubicBezTo>
                      <a:pt x="8" y="27"/>
                      <a:pt x="27" y="8"/>
                      <a:pt x="51" y="8"/>
                    </a:cubicBezTo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79"/>
                      <a:pt x="23" y="102"/>
                      <a:pt x="51" y="102"/>
                    </a:cubicBezTo>
                    <a:cubicBezTo>
                      <a:pt x="79" y="102"/>
                      <a:pt x="102" y="79"/>
                      <a:pt x="102" y="51"/>
                    </a:cubicBezTo>
                    <a:cubicBezTo>
                      <a:pt x="102" y="23"/>
                      <a:pt x="79" y="0"/>
                      <a:pt x="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16" name="Freeform 1788"/>
              <p:cNvSpPr/>
              <p:nvPr/>
            </p:nvSpPr>
            <p:spPr bwMode="auto">
              <a:xfrm>
                <a:off x="2068537" y="3456310"/>
                <a:ext cx="157133" cy="61913"/>
              </a:xfrm>
              <a:custGeom>
                <a:avLst/>
                <a:gdLst>
                  <a:gd name="T0" fmla="*/ 1754043 w 43"/>
                  <a:gd name="T1" fmla="*/ 1165421 h 17"/>
                  <a:gd name="T2" fmla="*/ 0 w 43"/>
                  <a:gd name="T3" fmla="*/ 1281963 h 17"/>
                  <a:gd name="T4" fmla="*/ 1754043 w 43"/>
                  <a:gd name="T5" fmla="*/ 1981216 h 17"/>
                  <a:gd name="T6" fmla="*/ 5028256 w 43"/>
                  <a:gd name="T7" fmla="*/ 0 h 17"/>
                  <a:gd name="T8" fmla="*/ 1754043 w 43"/>
                  <a:gd name="T9" fmla="*/ 1165421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17"/>
                  <a:gd name="T17" fmla="*/ 43 w 43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17">
                    <a:moveTo>
                      <a:pt x="15" y="10"/>
                    </a:moveTo>
                    <a:cubicBezTo>
                      <a:pt x="7" y="10"/>
                      <a:pt x="0" y="7"/>
                      <a:pt x="0" y="11"/>
                    </a:cubicBezTo>
                    <a:cubicBezTo>
                      <a:pt x="0" y="17"/>
                      <a:pt x="7" y="17"/>
                      <a:pt x="15" y="17"/>
                    </a:cubicBezTo>
                    <a:cubicBezTo>
                      <a:pt x="29" y="17"/>
                      <a:pt x="39" y="13"/>
                      <a:pt x="43" y="0"/>
                    </a:cubicBezTo>
                    <a:cubicBezTo>
                      <a:pt x="35" y="11"/>
                      <a:pt x="27" y="10"/>
                      <a:pt x="15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17" name="Freeform 1789"/>
              <p:cNvSpPr/>
              <p:nvPr/>
            </p:nvSpPr>
            <p:spPr bwMode="auto">
              <a:xfrm>
                <a:off x="2137968" y="3361620"/>
                <a:ext cx="116936" cy="87406"/>
              </a:xfrm>
              <a:custGeom>
                <a:avLst/>
                <a:gdLst>
                  <a:gd name="T0" fmla="*/ 3741952 w 32"/>
                  <a:gd name="T1" fmla="*/ 582707 h 24"/>
                  <a:gd name="T2" fmla="*/ 1637104 w 32"/>
                  <a:gd name="T3" fmla="*/ 2796992 h 24"/>
                  <a:gd name="T4" fmla="*/ 0 w 32"/>
                  <a:gd name="T5" fmla="*/ 932331 h 24"/>
                  <a:gd name="T6" fmla="*/ 1637104 w 32"/>
                  <a:gd name="T7" fmla="*/ 0 h 24"/>
                  <a:gd name="T8" fmla="*/ 3741952 w 32"/>
                  <a:gd name="T9" fmla="*/ 582707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24"/>
                  <a:gd name="T17" fmla="*/ 32 w 3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24">
                    <a:moveTo>
                      <a:pt x="32" y="5"/>
                    </a:moveTo>
                    <a:cubicBezTo>
                      <a:pt x="32" y="20"/>
                      <a:pt x="21" y="24"/>
                      <a:pt x="14" y="24"/>
                    </a:cubicBezTo>
                    <a:cubicBezTo>
                      <a:pt x="7" y="24"/>
                      <a:pt x="0" y="20"/>
                      <a:pt x="0" y="8"/>
                    </a:cubicBezTo>
                    <a:cubicBezTo>
                      <a:pt x="0" y="1"/>
                      <a:pt x="4" y="0"/>
                      <a:pt x="14" y="0"/>
                    </a:cubicBezTo>
                    <a:cubicBezTo>
                      <a:pt x="30" y="0"/>
                      <a:pt x="32" y="0"/>
                      <a:pt x="32" y="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18" name="Freeform 1790"/>
              <p:cNvSpPr/>
              <p:nvPr/>
            </p:nvSpPr>
            <p:spPr bwMode="auto">
              <a:xfrm>
                <a:off x="1991798" y="3361620"/>
                <a:ext cx="116936" cy="87406"/>
              </a:xfrm>
              <a:custGeom>
                <a:avLst/>
                <a:gdLst>
                  <a:gd name="T0" fmla="*/ 0 w 32"/>
                  <a:gd name="T1" fmla="*/ 582707 h 24"/>
                  <a:gd name="T2" fmla="*/ 2104848 w 32"/>
                  <a:gd name="T3" fmla="*/ 2796992 h 24"/>
                  <a:gd name="T4" fmla="*/ 3741952 w 32"/>
                  <a:gd name="T5" fmla="*/ 932331 h 24"/>
                  <a:gd name="T6" fmla="*/ 2104848 w 32"/>
                  <a:gd name="T7" fmla="*/ 0 h 24"/>
                  <a:gd name="T8" fmla="*/ 0 w 32"/>
                  <a:gd name="T9" fmla="*/ 582707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24"/>
                  <a:gd name="T17" fmla="*/ 32 w 3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24">
                    <a:moveTo>
                      <a:pt x="0" y="5"/>
                    </a:moveTo>
                    <a:cubicBezTo>
                      <a:pt x="0" y="20"/>
                      <a:pt x="11" y="24"/>
                      <a:pt x="18" y="24"/>
                    </a:cubicBezTo>
                    <a:cubicBezTo>
                      <a:pt x="25" y="24"/>
                      <a:pt x="32" y="20"/>
                      <a:pt x="32" y="8"/>
                    </a:cubicBezTo>
                    <a:cubicBezTo>
                      <a:pt x="32" y="1"/>
                      <a:pt x="28" y="0"/>
                      <a:pt x="18" y="0"/>
                    </a:cubicBezTo>
                    <a:cubicBezTo>
                      <a:pt x="2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19" name="Freeform 1825"/>
              <p:cNvSpPr/>
              <p:nvPr/>
            </p:nvSpPr>
            <p:spPr bwMode="auto">
              <a:xfrm>
                <a:off x="2057575" y="3365262"/>
                <a:ext cx="127899" cy="65554"/>
              </a:xfrm>
              <a:custGeom>
                <a:avLst/>
                <a:gdLst>
                  <a:gd name="T0" fmla="*/ 3741959 w 35"/>
                  <a:gd name="T1" fmla="*/ 2097728 h 18"/>
                  <a:gd name="T2" fmla="*/ 3274214 w 35"/>
                  <a:gd name="T3" fmla="*/ 1748106 h 18"/>
                  <a:gd name="T4" fmla="*/ 2104852 w 35"/>
                  <a:gd name="T5" fmla="*/ 815783 h 18"/>
                  <a:gd name="T6" fmla="*/ 935490 w 35"/>
                  <a:gd name="T7" fmla="*/ 1748106 h 18"/>
                  <a:gd name="T8" fmla="*/ 467745 w 35"/>
                  <a:gd name="T9" fmla="*/ 2097728 h 18"/>
                  <a:gd name="T10" fmla="*/ 0 w 35"/>
                  <a:gd name="T11" fmla="*/ 1748106 h 18"/>
                  <a:gd name="T12" fmla="*/ 2104852 w 35"/>
                  <a:gd name="T13" fmla="*/ 0 h 18"/>
                  <a:gd name="T14" fmla="*/ 4092768 w 35"/>
                  <a:gd name="T15" fmla="*/ 1748106 h 18"/>
                  <a:gd name="T16" fmla="*/ 3741959 w 35"/>
                  <a:gd name="T17" fmla="*/ 2097728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5"/>
                  <a:gd name="T28" fmla="*/ 0 h 18"/>
                  <a:gd name="T29" fmla="*/ 35 w 35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5" h="18">
                    <a:moveTo>
                      <a:pt x="32" y="18"/>
                    </a:moveTo>
                    <a:cubicBezTo>
                      <a:pt x="30" y="18"/>
                      <a:pt x="28" y="17"/>
                      <a:pt x="28" y="15"/>
                    </a:cubicBezTo>
                    <a:cubicBezTo>
                      <a:pt x="28" y="10"/>
                      <a:pt x="24" y="7"/>
                      <a:pt x="18" y="7"/>
                    </a:cubicBezTo>
                    <a:cubicBezTo>
                      <a:pt x="12" y="7"/>
                      <a:pt x="8" y="10"/>
                      <a:pt x="8" y="15"/>
                    </a:cubicBezTo>
                    <a:cubicBezTo>
                      <a:pt x="8" y="17"/>
                      <a:pt x="6" y="18"/>
                      <a:pt x="4" y="18"/>
                    </a:cubicBezTo>
                    <a:cubicBezTo>
                      <a:pt x="2" y="18"/>
                      <a:pt x="0" y="17"/>
                      <a:pt x="0" y="15"/>
                    </a:cubicBezTo>
                    <a:cubicBezTo>
                      <a:pt x="0" y="6"/>
                      <a:pt x="8" y="0"/>
                      <a:pt x="18" y="0"/>
                    </a:cubicBezTo>
                    <a:cubicBezTo>
                      <a:pt x="27" y="0"/>
                      <a:pt x="35" y="6"/>
                      <a:pt x="35" y="15"/>
                    </a:cubicBezTo>
                    <a:cubicBezTo>
                      <a:pt x="35" y="17"/>
                      <a:pt x="34" y="18"/>
                      <a:pt x="32" y="1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0" name="Freeform 1826"/>
              <p:cNvSpPr/>
              <p:nvPr/>
            </p:nvSpPr>
            <p:spPr bwMode="auto">
              <a:xfrm>
                <a:off x="2211053" y="3361620"/>
                <a:ext cx="105973" cy="43703"/>
              </a:xfrm>
              <a:custGeom>
                <a:avLst/>
                <a:gdLst>
                  <a:gd name="T0" fmla="*/ 701614 w 29"/>
                  <a:gd name="T1" fmla="*/ 1398496 h 12"/>
                  <a:gd name="T2" fmla="*/ 467743 w 29"/>
                  <a:gd name="T3" fmla="*/ 1398496 h 12"/>
                  <a:gd name="T4" fmla="*/ 0 w 29"/>
                  <a:gd name="T5" fmla="*/ 932331 h 12"/>
                  <a:gd name="T6" fmla="*/ 467743 w 29"/>
                  <a:gd name="T7" fmla="*/ 466165 h 12"/>
                  <a:gd name="T8" fmla="*/ 2572586 w 29"/>
                  <a:gd name="T9" fmla="*/ 116541 h 12"/>
                  <a:gd name="T10" fmla="*/ 3157265 w 29"/>
                  <a:gd name="T11" fmla="*/ 233083 h 12"/>
                  <a:gd name="T12" fmla="*/ 3040329 w 29"/>
                  <a:gd name="T13" fmla="*/ 815789 h 12"/>
                  <a:gd name="T14" fmla="*/ 701614 w 29"/>
                  <a:gd name="T15" fmla="*/ 1398496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"/>
                  <a:gd name="T25" fmla="*/ 0 h 12"/>
                  <a:gd name="T26" fmla="*/ 29 w 2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" h="12">
                    <a:moveTo>
                      <a:pt x="6" y="12"/>
                    </a:moveTo>
                    <a:cubicBezTo>
                      <a:pt x="5" y="12"/>
                      <a:pt x="4" y="12"/>
                      <a:pt x="4" y="12"/>
                    </a:cubicBezTo>
                    <a:cubicBezTo>
                      <a:pt x="2" y="12"/>
                      <a:pt x="0" y="10"/>
                      <a:pt x="0" y="8"/>
                    </a:cubicBezTo>
                    <a:cubicBezTo>
                      <a:pt x="0" y="6"/>
                      <a:pt x="2" y="4"/>
                      <a:pt x="4" y="4"/>
                    </a:cubicBezTo>
                    <a:cubicBezTo>
                      <a:pt x="8" y="4"/>
                      <a:pt x="17" y="4"/>
                      <a:pt x="22" y="1"/>
                    </a:cubicBezTo>
                    <a:cubicBezTo>
                      <a:pt x="24" y="0"/>
                      <a:pt x="26" y="0"/>
                      <a:pt x="27" y="2"/>
                    </a:cubicBezTo>
                    <a:cubicBezTo>
                      <a:pt x="29" y="4"/>
                      <a:pt x="28" y="6"/>
                      <a:pt x="26" y="7"/>
                    </a:cubicBezTo>
                    <a:cubicBezTo>
                      <a:pt x="20" y="12"/>
                      <a:pt x="10" y="12"/>
                      <a:pt x="6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1" name="Freeform 1827"/>
              <p:cNvSpPr/>
              <p:nvPr/>
            </p:nvSpPr>
            <p:spPr bwMode="auto">
              <a:xfrm>
                <a:off x="1929676" y="3361620"/>
                <a:ext cx="105973" cy="43703"/>
              </a:xfrm>
              <a:custGeom>
                <a:avLst/>
                <a:gdLst>
                  <a:gd name="T0" fmla="*/ 2689522 w 29"/>
                  <a:gd name="T1" fmla="*/ 1398496 h 12"/>
                  <a:gd name="T2" fmla="*/ 350807 w 29"/>
                  <a:gd name="T3" fmla="*/ 815789 h 12"/>
                  <a:gd name="T4" fmla="*/ 233871 w 29"/>
                  <a:gd name="T5" fmla="*/ 233083 h 12"/>
                  <a:gd name="T6" fmla="*/ 818550 w 29"/>
                  <a:gd name="T7" fmla="*/ 116541 h 12"/>
                  <a:gd name="T8" fmla="*/ 2923393 w 29"/>
                  <a:gd name="T9" fmla="*/ 466165 h 12"/>
                  <a:gd name="T10" fmla="*/ 3391136 w 29"/>
                  <a:gd name="T11" fmla="*/ 932331 h 12"/>
                  <a:gd name="T12" fmla="*/ 2923393 w 29"/>
                  <a:gd name="T13" fmla="*/ 1398496 h 12"/>
                  <a:gd name="T14" fmla="*/ 2689522 w 29"/>
                  <a:gd name="T15" fmla="*/ 1398496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"/>
                  <a:gd name="T25" fmla="*/ 0 h 12"/>
                  <a:gd name="T26" fmla="*/ 29 w 2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" h="12">
                    <a:moveTo>
                      <a:pt x="23" y="12"/>
                    </a:moveTo>
                    <a:cubicBezTo>
                      <a:pt x="19" y="12"/>
                      <a:pt x="9" y="12"/>
                      <a:pt x="3" y="7"/>
                    </a:cubicBezTo>
                    <a:cubicBezTo>
                      <a:pt x="1" y="6"/>
                      <a:pt x="0" y="4"/>
                      <a:pt x="2" y="2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12" y="4"/>
                      <a:pt x="21" y="4"/>
                      <a:pt x="25" y="4"/>
                    </a:cubicBezTo>
                    <a:cubicBezTo>
                      <a:pt x="27" y="4"/>
                      <a:pt x="29" y="6"/>
                      <a:pt x="29" y="8"/>
                    </a:cubicBezTo>
                    <a:cubicBezTo>
                      <a:pt x="29" y="10"/>
                      <a:pt x="27" y="12"/>
                      <a:pt x="25" y="12"/>
                    </a:cubicBezTo>
                    <a:cubicBezTo>
                      <a:pt x="25" y="12"/>
                      <a:pt x="24" y="12"/>
                      <a:pt x="23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122" name="组合 121"/>
          <p:cNvGrpSpPr/>
          <p:nvPr/>
        </p:nvGrpSpPr>
        <p:grpSpPr bwMode="auto">
          <a:xfrm>
            <a:off x="4681538" y="3108325"/>
            <a:ext cx="617537" cy="615950"/>
            <a:chOff x="4681177" y="3107569"/>
            <a:chExt cx="617218" cy="617218"/>
          </a:xfrm>
        </p:grpSpPr>
        <p:sp>
          <p:nvSpPr>
            <p:cNvPr id="123" name="椭圆 122"/>
            <p:cNvSpPr/>
            <p:nvPr/>
          </p:nvSpPr>
          <p:spPr>
            <a:xfrm>
              <a:off x="4681177" y="3107569"/>
              <a:ext cx="617218" cy="61721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grpSp>
          <p:nvGrpSpPr>
            <p:cNvPr id="124" name="组合 9"/>
            <p:cNvGrpSpPr/>
            <p:nvPr/>
          </p:nvGrpSpPr>
          <p:grpSpPr bwMode="auto">
            <a:xfrm>
              <a:off x="4804048" y="3219585"/>
              <a:ext cx="371475" cy="371475"/>
              <a:chOff x="4804048" y="3219585"/>
              <a:chExt cx="371475" cy="371475"/>
            </a:xfrm>
          </p:grpSpPr>
          <p:sp>
            <p:nvSpPr>
              <p:cNvPr id="125" name="Freeform 1808"/>
              <p:cNvSpPr>
                <a:spLocks noEditPoints="1"/>
              </p:cNvSpPr>
              <p:nvPr/>
            </p:nvSpPr>
            <p:spPr bwMode="auto">
              <a:xfrm>
                <a:off x="4804048" y="3219585"/>
                <a:ext cx="371475" cy="371475"/>
              </a:xfrm>
              <a:custGeom>
                <a:avLst/>
                <a:gdLst>
                  <a:gd name="T0" fmla="*/ 5943600 w 102"/>
                  <a:gd name="T1" fmla="*/ 932330 h 102"/>
                  <a:gd name="T2" fmla="*/ 10954871 w 102"/>
                  <a:gd name="T3" fmla="*/ 5943600 h 102"/>
                  <a:gd name="T4" fmla="*/ 5943600 w 102"/>
                  <a:gd name="T5" fmla="*/ 10954871 h 102"/>
                  <a:gd name="T6" fmla="*/ 932330 w 102"/>
                  <a:gd name="T7" fmla="*/ 5943600 h 102"/>
                  <a:gd name="T8" fmla="*/ 5943600 w 102"/>
                  <a:gd name="T9" fmla="*/ 932330 h 102"/>
                  <a:gd name="T10" fmla="*/ 5943600 w 102"/>
                  <a:gd name="T11" fmla="*/ 0 h 102"/>
                  <a:gd name="T12" fmla="*/ 0 w 102"/>
                  <a:gd name="T13" fmla="*/ 5943600 h 102"/>
                  <a:gd name="T14" fmla="*/ 5943600 w 102"/>
                  <a:gd name="T15" fmla="*/ 11887200 h 102"/>
                  <a:gd name="T16" fmla="*/ 11887200 w 102"/>
                  <a:gd name="T17" fmla="*/ 5943600 h 102"/>
                  <a:gd name="T18" fmla="*/ 5943600 w 102"/>
                  <a:gd name="T19" fmla="*/ 0 h 1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2"/>
                  <a:gd name="T31" fmla="*/ 0 h 102"/>
                  <a:gd name="T32" fmla="*/ 102 w 102"/>
                  <a:gd name="T33" fmla="*/ 102 h 1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2" h="102">
                    <a:moveTo>
                      <a:pt x="51" y="8"/>
                    </a:moveTo>
                    <a:cubicBezTo>
                      <a:pt x="75" y="8"/>
                      <a:pt x="94" y="27"/>
                      <a:pt x="94" y="51"/>
                    </a:cubicBezTo>
                    <a:cubicBezTo>
                      <a:pt x="94" y="75"/>
                      <a:pt x="75" y="94"/>
                      <a:pt x="51" y="94"/>
                    </a:cubicBezTo>
                    <a:cubicBezTo>
                      <a:pt x="27" y="94"/>
                      <a:pt x="8" y="75"/>
                      <a:pt x="8" y="51"/>
                    </a:cubicBezTo>
                    <a:cubicBezTo>
                      <a:pt x="8" y="27"/>
                      <a:pt x="27" y="8"/>
                      <a:pt x="51" y="8"/>
                    </a:cubicBezTo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79"/>
                      <a:pt x="23" y="102"/>
                      <a:pt x="51" y="102"/>
                    </a:cubicBezTo>
                    <a:cubicBezTo>
                      <a:pt x="79" y="102"/>
                      <a:pt x="102" y="79"/>
                      <a:pt x="102" y="51"/>
                    </a:cubicBezTo>
                    <a:cubicBezTo>
                      <a:pt x="102" y="23"/>
                      <a:pt x="79" y="0"/>
                      <a:pt x="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6" name="Freeform 1809"/>
              <p:cNvSpPr/>
              <p:nvPr/>
            </p:nvSpPr>
            <p:spPr bwMode="auto">
              <a:xfrm>
                <a:off x="5018921" y="3347052"/>
                <a:ext cx="72838" cy="40061"/>
              </a:xfrm>
              <a:custGeom>
                <a:avLst/>
                <a:gdLst>
                  <a:gd name="T0" fmla="*/ 2330816 w 20"/>
                  <a:gd name="T1" fmla="*/ 932329 h 11"/>
                  <a:gd name="T2" fmla="*/ 932326 w 20"/>
                  <a:gd name="T3" fmla="*/ 932329 h 11"/>
                  <a:gd name="T4" fmla="*/ 0 w 20"/>
                  <a:gd name="T5" fmla="*/ 932329 h 11"/>
                  <a:gd name="T6" fmla="*/ 932326 w 20"/>
                  <a:gd name="T7" fmla="*/ 0 h 11"/>
                  <a:gd name="T8" fmla="*/ 2330816 w 20"/>
                  <a:gd name="T9" fmla="*/ 93232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11"/>
                  <a:gd name="T17" fmla="*/ 20 w 20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11">
                    <a:moveTo>
                      <a:pt x="20" y="8"/>
                    </a:moveTo>
                    <a:cubicBezTo>
                      <a:pt x="20" y="11"/>
                      <a:pt x="12" y="8"/>
                      <a:pt x="8" y="8"/>
                    </a:cubicBezTo>
                    <a:cubicBezTo>
                      <a:pt x="4" y="8"/>
                      <a:pt x="0" y="11"/>
                      <a:pt x="0" y="8"/>
                    </a:cubicBezTo>
                    <a:cubicBezTo>
                      <a:pt x="0" y="5"/>
                      <a:pt x="4" y="0"/>
                      <a:pt x="8" y="0"/>
                    </a:cubicBezTo>
                    <a:cubicBezTo>
                      <a:pt x="12" y="0"/>
                      <a:pt x="20" y="6"/>
                      <a:pt x="20" y="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7" name="Freeform 1811"/>
              <p:cNvSpPr/>
              <p:nvPr/>
            </p:nvSpPr>
            <p:spPr bwMode="auto">
              <a:xfrm>
                <a:off x="4887812" y="3347052"/>
                <a:ext cx="72838" cy="40061"/>
              </a:xfrm>
              <a:custGeom>
                <a:avLst/>
                <a:gdLst>
                  <a:gd name="T0" fmla="*/ 0 w 20"/>
                  <a:gd name="T1" fmla="*/ 932329 h 11"/>
                  <a:gd name="T2" fmla="*/ 1398490 w 20"/>
                  <a:gd name="T3" fmla="*/ 932329 h 11"/>
                  <a:gd name="T4" fmla="*/ 2330816 w 20"/>
                  <a:gd name="T5" fmla="*/ 932329 h 11"/>
                  <a:gd name="T6" fmla="*/ 1398490 w 20"/>
                  <a:gd name="T7" fmla="*/ 0 h 11"/>
                  <a:gd name="T8" fmla="*/ 0 w 20"/>
                  <a:gd name="T9" fmla="*/ 93232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11"/>
                  <a:gd name="T17" fmla="*/ 20 w 20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11">
                    <a:moveTo>
                      <a:pt x="0" y="8"/>
                    </a:moveTo>
                    <a:cubicBezTo>
                      <a:pt x="0" y="11"/>
                      <a:pt x="8" y="8"/>
                      <a:pt x="12" y="8"/>
                    </a:cubicBezTo>
                    <a:cubicBezTo>
                      <a:pt x="16" y="8"/>
                      <a:pt x="20" y="11"/>
                      <a:pt x="20" y="8"/>
                    </a:cubicBezTo>
                    <a:cubicBezTo>
                      <a:pt x="20" y="5"/>
                      <a:pt x="16" y="0"/>
                      <a:pt x="12" y="0"/>
                    </a:cubicBezTo>
                    <a:cubicBezTo>
                      <a:pt x="8" y="0"/>
                      <a:pt x="0" y="6"/>
                      <a:pt x="0" y="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8" name="Freeform 1812"/>
              <p:cNvSpPr/>
              <p:nvPr/>
            </p:nvSpPr>
            <p:spPr bwMode="auto">
              <a:xfrm>
                <a:off x="4891454" y="3434458"/>
                <a:ext cx="196663" cy="98332"/>
              </a:xfrm>
              <a:custGeom>
                <a:avLst/>
                <a:gdLst>
                  <a:gd name="T0" fmla="*/ 6293216 w 54"/>
                  <a:gd name="T1" fmla="*/ 0 h 27"/>
                  <a:gd name="T2" fmla="*/ 3146608 w 54"/>
                  <a:gd name="T3" fmla="*/ 3146624 h 27"/>
                  <a:gd name="T4" fmla="*/ 0 w 54"/>
                  <a:gd name="T5" fmla="*/ 0 h 27"/>
                  <a:gd name="T6" fmla="*/ 3146608 w 54"/>
                  <a:gd name="T7" fmla="*/ 582708 h 27"/>
                  <a:gd name="T8" fmla="*/ 6293216 w 54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27"/>
                  <a:gd name="T17" fmla="*/ 54 w 54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27">
                    <a:moveTo>
                      <a:pt x="54" y="0"/>
                    </a:moveTo>
                    <a:cubicBezTo>
                      <a:pt x="54" y="13"/>
                      <a:pt x="45" y="27"/>
                      <a:pt x="27" y="27"/>
                    </a:cubicBezTo>
                    <a:cubicBezTo>
                      <a:pt x="9" y="27"/>
                      <a:pt x="0" y="13"/>
                      <a:pt x="0" y="0"/>
                    </a:cubicBezTo>
                    <a:cubicBezTo>
                      <a:pt x="0" y="0"/>
                      <a:pt x="8" y="5"/>
                      <a:pt x="27" y="5"/>
                    </a:cubicBezTo>
                    <a:cubicBezTo>
                      <a:pt x="46" y="5"/>
                      <a:pt x="54" y="0"/>
                      <a:pt x="5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129" name="组合 128"/>
          <p:cNvGrpSpPr/>
          <p:nvPr/>
        </p:nvGrpSpPr>
        <p:grpSpPr bwMode="auto">
          <a:xfrm>
            <a:off x="7546975" y="3121025"/>
            <a:ext cx="617538" cy="615950"/>
            <a:chOff x="7547612" y="3120392"/>
            <a:chExt cx="617218" cy="617218"/>
          </a:xfrm>
        </p:grpSpPr>
        <p:sp>
          <p:nvSpPr>
            <p:cNvPr id="130" name="椭圆 129"/>
            <p:cNvSpPr/>
            <p:nvPr/>
          </p:nvSpPr>
          <p:spPr>
            <a:xfrm>
              <a:off x="7547612" y="3120392"/>
              <a:ext cx="617218" cy="61721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grpSp>
          <p:nvGrpSpPr>
            <p:cNvPr id="131" name="组合 8"/>
            <p:cNvGrpSpPr/>
            <p:nvPr/>
          </p:nvGrpSpPr>
          <p:grpSpPr bwMode="auto">
            <a:xfrm>
              <a:off x="7670483" y="3246575"/>
              <a:ext cx="371475" cy="371475"/>
              <a:chOff x="7670483" y="3246575"/>
              <a:chExt cx="371475" cy="371475"/>
            </a:xfrm>
          </p:grpSpPr>
          <p:sp>
            <p:nvSpPr>
              <p:cNvPr id="132" name="Freeform 1791"/>
              <p:cNvSpPr>
                <a:spLocks noEditPoints="1"/>
              </p:cNvSpPr>
              <p:nvPr/>
            </p:nvSpPr>
            <p:spPr bwMode="auto">
              <a:xfrm>
                <a:off x="7670483" y="3246575"/>
                <a:ext cx="371475" cy="371475"/>
              </a:xfrm>
              <a:custGeom>
                <a:avLst/>
                <a:gdLst>
                  <a:gd name="T0" fmla="*/ 5943600 w 102"/>
                  <a:gd name="T1" fmla="*/ 932330 h 102"/>
                  <a:gd name="T2" fmla="*/ 10954871 w 102"/>
                  <a:gd name="T3" fmla="*/ 5943600 h 102"/>
                  <a:gd name="T4" fmla="*/ 5943600 w 102"/>
                  <a:gd name="T5" fmla="*/ 10954871 h 102"/>
                  <a:gd name="T6" fmla="*/ 932330 w 102"/>
                  <a:gd name="T7" fmla="*/ 5943600 h 102"/>
                  <a:gd name="T8" fmla="*/ 5943600 w 102"/>
                  <a:gd name="T9" fmla="*/ 932330 h 102"/>
                  <a:gd name="T10" fmla="*/ 5943600 w 102"/>
                  <a:gd name="T11" fmla="*/ 0 h 102"/>
                  <a:gd name="T12" fmla="*/ 0 w 102"/>
                  <a:gd name="T13" fmla="*/ 5943600 h 102"/>
                  <a:gd name="T14" fmla="*/ 5943600 w 102"/>
                  <a:gd name="T15" fmla="*/ 11887200 h 102"/>
                  <a:gd name="T16" fmla="*/ 11887200 w 102"/>
                  <a:gd name="T17" fmla="*/ 5943600 h 102"/>
                  <a:gd name="T18" fmla="*/ 5943600 w 102"/>
                  <a:gd name="T19" fmla="*/ 0 h 1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2"/>
                  <a:gd name="T31" fmla="*/ 0 h 102"/>
                  <a:gd name="T32" fmla="*/ 102 w 102"/>
                  <a:gd name="T33" fmla="*/ 102 h 1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2" h="102">
                    <a:moveTo>
                      <a:pt x="51" y="8"/>
                    </a:moveTo>
                    <a:cubicBezTo>
                      <a:pt x="75" y="8"/>
                      <a:pt x="94" y="27"/>
                      <a:pt x="94" y="51"/>
                    </a:cubicBezTo>
                    <a:cubicBezTo>
                      <a:pt x="94" y="75"/>
                      <a:pt x="75" y="94"/>
                      <a:pt x="51" y="94"/>
                    </a:cubicBezTo>
                    <a:cubicBezTo>
                      <a:pt x="27" y="94"/>
                      <a:pt x="8" y="75"/>
                      <a:pt x="8" y="51"/>
                    </a:cubicBezTo>
                    <a:cubicBezTo>
                      <a:pt x="8" y="27"/>
                      <a:pt x="27" y="8"/>
                      <a:pt x="51" y="8"/>
                    </a:cubicBezTo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79"/>
                      <a:pt x="23" y="102"/>
                      <a:pt x="51" y="102"/>
                    </a:cubicBezTo>
                    <a:cubicBezTo>
                      <a:pt x="79" y="102"/>
                      <a:pt x="102" y="79"/>
                      <a:pt x="102" y="51"/>
                    </a:cubicBezTo>
                    <a:cubicBezTo>
                      <a:pt x="102" y="23"/>
                      <a:pt x="79" y="0"/>
                      <a:pt x="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33" name="Freeform 1792"/>
              <p:cNvSpPr/>
              <p:nvPr/>
            </p:nvSpPr>
            <p:spPr bwMode="auto">
              <a:xfrm>
                <a:off x="7757889" y="3476015"/>
                <a:ext cx="196663" cy="25493"/>
              </a:xfrm>
              <a:custGeom>
                <a:avLst/>
                <a:gdLst>
                  <a:gd name="T0" fmla="*/ 3146608 w 54"/>
                  <a:gd name="T1" fmla="*/ 0 h 7"/>
                  <a:gd name="T2" fmla="*/ 0 w 54"/>
                  <a:gd name="T3" fmla="*/ 0 h 7"/>
                  <a:gd name="T4" fmla="*/ 3146608 w 54"/>
                  <a:gd name="T5" fmla="*/ 815776 h 7"/>
                  <a:gd name="T6" fmla="*/ 6293216 w 54"/>
                  <a:gd name="T7" fmla="*/ 0 h 7"/>
                  <a:gd name="T8" fmla="*/ 3146608 w 54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7"/>
                  <a:gd name="T17" fmla="*/ 54 w 54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7">
                    <a:moveTo>
                      <a:pt x="27" y="0"/>
                    </a:moveTo>
                    <a:cubicBezTo>
                      <a:pt x="13" y="0"/>
                      <a:pt x="0" y="0"/>
                      <a:pt x="0" y="0"/>
                    </a:cubicBezTo>
                    <a:cubicBezTo>
                      <a:pt x="0" y="0"/>
                      <a:pt x="10" y="7"/>
                      <a:pt x="27" y="7"/>
                    </a:cubicBezTo>
                    <a:cubicBezTo>
                      <a:pt x="45" y="7"/>
                      <a:pt x="54" y="0"/>
                      <a:pt x="54" y="0"/>
                    </a:cubicBezTo>
                    <a:cubicBezTo>
                      <a:pt x="54" y="0"/>
                      <a:pt x="41" y="0"/>
                      <a:pt x="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34" name="Oval 1793"/>
              <p:cNvSpPr>
                <a:spLocks noChangeArrowheads="1"/>
              </p:cNvSpPr>
              <p:nvPr/>
            </p:nvSpPr>
            <p:spPr bwMode="auto">
              <a:xfrm>
                <a:off x="7768815" y="3374042"/>
                <a:ext cx="58271" cy="582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35" name="Oval 1794"/>
              <p:cNvSpPr>
                <a:spLocks noChangeArrowheads="1"/>
              </p:cNvSpPr>
              <p:nvPr/>
            </p:nvSpPr>
            <p:spPr bwMode="auto">
              <a:xfrm>
                <a:off x="7885356" y="3374042"/>
                <a:ext cx="58271" cy="582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36" name="Freeform 1797"/>
              <p:cNvSpPr/>
              <p:nvPr/>
            </p:nvSpPr>
            <p:spPr bwMode="auto">
              <a:xfrm>
                <a:off x="7830727" y="3472374"/>
                <a:ext cx="101974" cy="91048"/>
              </a:xfrm>
              <a:custGeom>
                <a:avLst/>
                <a:gdLst>
                  <a:gd name="T0" fmla="*/ 3030085 w 28"/>
                  <a:gd name="T1" fmla="*/ 815790 h 25"/>
                  <a:gd name="T2" fmla="*/ 1748126 w 28"/>
                  <a:gd name="T3" fmla="*/ 2913536 h 25"/>
                  <a:gd name="T4" fmla="*/ 233083 w 28"/>
                  <a:gd name="T5" fmla="*/ 699249 h 25"/>
                  <a:gd name="T6" fmla="*/ 1281959 w 28"/>
                  <a:gd name="T7" fmla="*/ 233083 h 25"/>
                  <a:gd name="T8" fmla="*/ 3030085 w 28"/>
                  <a:gd name="T9" fmla="*/ 81579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5"/>
                  <a:gd name="T17" fmla="*/ 28 w 2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5">
                    <a:moveTo>
                      <a:pt x="26" y="7"/>
                    </a:moveTo>
                    <a:cubicBezTo>
                      <a:pt x="28" y="15"/>
                      <a:pt x="24" y="25"/>
                      <a:pt x="15" y="25"/>
                    </a:cubicBezTo>
                    <a:cubicBezTo>
                      <a:pt x="2" y="25"/>
                      <a:pt x="6" y="13"/>
                      <a:pt x="2" y="6"/>
                    </a:cubicBezTo>
                    <a:cubicBezTo>
                      <a:pt x="0" y="1"/>
                      <a:pt x="4" y="2"/>
                      <a:pt x="11" y="2"/>
                    </a:cubicBezTo>
                    <a:cubicBezTo>
                      <a:pt x="17" y="2"/>
                      <a:pt x="23" y="0"/>
                      <a:pt x="26" y="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8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45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349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 animBg="1"/>
      <p:bldP spid="74" grpId="0" animBg="1"/>
      <p:bldP spid="7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3592493"/>
            <a:ext cx="11267440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2348298" y="1807924"/>
            <a:ext cx="3356736" cy="1807698"/>
            <a:chOff x="2047240" y="1790530"/>
            <a:chExt cx="3356736" cy="1807698"/>
          </a:xfrm>
        </p:grpSpPr>
        <p:grpSp>
          <p:nvGrpSpPr>
            <p:cNvPr id="19" name="组合 18"/>
            <p:cNvGrpSpPr/>
            <p:nvPr/>
          </p:nvGrpSpPr>
          <p:grpSpPr>
            <a:xfrm>
              <a:off x="2047240" y="1790530"/>
              <a:ext cx="2467634" cy="1807698"/>
              <a:chOff x="2047240" y="1790530"/>
              <a:chExt cx="2467634" cy="1807698"/>
            </a:xfrm>
          </p:grpSpPr>
          <p:cxnSp>
            <p:nvCxnSpPr>
              <p:cNvPr id="3" name="直接连接符 2"/>
              <p:cNvCxnSpPr/>
              <p:nvPr/>
            </p:nvCxnSpPr>
            <p:spPr>
              <a:xfrm flipV="1">
                <a:off x="2199640" y="2522220"/>
                <a:ext cx="0" cy="107600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文本框 4"/>
              <p:cNvSpPr txBox="1"/>
              <p:nvPr/>
            </p:nvSpPr>
            <p:spPr>
              <a:xfrm>
                <a:off x="2047240" y="1790530"/>
                <a:ext cx="2467634" cy="10772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ldhabi" panose="01000000000000000000" pitchFamily="2" charset="-78"/>
                    <a:ea typeface="微软雅黑 Light" panose="020B0502040204020203" pitchFamily="34" charset="-122"/>
                    <a:cs typeface="Aldhabi" panose="01000000000000000000" pitchFamily="2" charset="-78"/>
                  </a:rPr>
                  <a:t>请在此处添加详细描述文本，尽量与标题文本语言风格相符合，语言描述尽量简洁生动。</a:t>
                </a: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2352041" y="3023820"/>
              <a:ext cx="30519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请输入你的题目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375272" y="3592493"/>
            <a:ext cx="4941501" cy="2007528"/>
            <a:chOff x="2653099" y="3592493"/>
            <a:chExt cx="4941501" cy="2007528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4420993" y="3592493"/>
              <a:ext cx="0" cy="119475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2653099" y="4522803"/>
              <a:ext cx="2467634" cy="10772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dhabi" panose="01000000000000000000" pitchFamily="2" charset="-78"/>
                  <a:ea typeface="微软雅黑 Light" panose="020B0502040204020203" pitchFamily="34" charset="-122"/>
                  <a:cs typeface="Aldhabi" panose="01000000000000000000" pitchFamily="2" charset="-78"/>
                </a:rPr>
                <a:t>请在此处添加详细描述文本，尽量与标题文本语言风格相符合，语言描述尽量简洁生动。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542665" y="3772843"/>
              <a:ext cx="30519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请输入你的题目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968514" y="1816369"/>
            <a:ext cx="3400194" cy="1764686"/>
            <a:chOff x="6968514" y="1816369"/>
            <a:chExt cx="3400194" cy="1764686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7111032" y="2505047"/>
              <a:ext cx="0" cy="107600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6968514" y="1816369"/>
              <a:ext cx="2467634" cy="10772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dhabi" panose="01000000000000000000" pitchFamily="2" charset="-78"/>
                  <a:ea typeface="微软雅黑 Light" panose="020B0502040204020203" pitchFamily="34" charset="-122"/>
                  <a:cs typeface="Aldhabi" panose="01000000000000000000" pitchFamily="2" charset="-78"/>
                </a:rPr>
                <a:t>请在此处添加详细描述文本，尽量与标题文本语言风格相符合，语言描述尽量简洁生动。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316773" y="2944933"/>
              <a:ext cx="30519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请输入你的题目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583209" y="3615622"/>
            <a:ext cx="3352546" cy="1900178"/>
            <a:chOff x="8514889" y="3615135"/>
            <a:chExt cx="3352546" cy="1900178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8693828" y="3615135"/>
              <a:ext cx="0" cy="119475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8514889" y="4438095"/>
              <a:ext cx="2564091" cy="10772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dhabi" panose="01000000000000000000" pitchFamily="2" charset="-78"/>
                  <a:ea typeface="微软雅黑 Light" panose="020B0502040204020203" pitchFamily="34" charset="-122"/>
                  <a:cs typeface="Aldhabi" panose="01000000000000000000" pitchFamily="2" charset="-78"/>
                </a:rPr>
                <a:t>请在此处添加详细描述文本，尽量与标题文本语言风格相符合，语言描述尽量简洁生动。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815500" y="3795485"/>
              <a:ext cx="30519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请输入你的题目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62339" y="2148342"/>
            <a:ext cx="1328738" cy="13287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ea typeface="微软雅黑 Light" panose="020B0502040204020203" pitchFamily="34" charset="-122"/>
              </a:rPr>
              <a:t>S</a:t>
            </a:r>
            <a:endParaRPr lang="zh-CN" altLang="en-US" sz="4800" dirty="0">
              <a:ea typeface="微软雅黑 Light" panose="020B0502040204020203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91077" y="3477079"/>
            <a:ext cx="1327150" cy="13271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ea typeface="微软雅黑 Light" panose="020B0502040204020203" pitchFamily="34" charset="-122"/>
              </a:rPr>
              <a:t>T</a:t>
            </a:r>
            <a:endParaRPr lang="zh-CN" altLang="en-US" sz="4800" dirty="0">
              <a:ea typeface="微软雅黑 Light" panose="020B0502040204020203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91077" y="2148342"/>
            <a:ext cx="1327150" cy="13287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chemeClr val="tx1"/>
                </a:solidFill>
                <a:ea typeface="微软雅黑 Light" panose="020B0502040204020203" pitchFamily="34" charset="-122"/>
              </a:rPr>
              <a:t>W</a:t>
            </a:r>
            <a:endParaRPr lang="zh-CN" altLang="en-US" sz="4800" dirty="0">
              <a:solidFill>
                <a:schemeClr val="tx1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62339" y="3477079"/>
            <a:ext cx="1328738" cy="13271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chemeClr val="tx1"/>
                </a:solidFill>
                <a:ea typeface="微软雅黑 Light" panose="020B0502040204020203" pitchFamily="34" charset="-122"/>
              </a:rPr>
              <a:t>O</a:t>
            </a:r>
            <a:endParaRPr lang="zh-CN" altLang="en-US" sz="4800" dirty="0">
              <a:solidFill>
                <a:schemeClr val="tx1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365070" y="2515054"/>
            <a:ext cx="2716212" cy="8925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造字工房悦黑体验版细体"/>
              </a:rPr>
              <a:t>GUANG GAO</a:t>
            </a:r>
          </a:p>
          <a:p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造字工房悦黑体验版细体"/>
              </a:rPr>
              <a:t>请在此处添加详细描述文本，尽量与标题文本语言风格相符合，语言描述尽量简洁生动。</a:t>
            </a:r>
            <a:endParaRPr lang="en-US" altLang="zh-CN" sz="1200" dirty="0">
              <a:latin typeface="微软雅黑 Light" panose="020B0502040204020203" pitchFamily="34" charset="-122"/>
              <a:ea typeface="微软雅黑 Light" panose="020B0502040204020203" pitchFamily="34" charset="-122"/>
              <a:cs typeface="造字工房悦黑体验版细体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8817882" y="2515054"/>
            <a:ext cx="2716213" cy="8925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造字工房悦黑体验版细体"/>
              </a:rPr>
              <a:t>JI ZHUANG XIANG</a:t>
            </a:r>
          </a:p>
          <a:p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造字工房悦黑体验版细体"/>
              </a:rPr>
              <a:t>请在此处添加详细描述文本，尽量与标题文本语言风格相符合，语言描述尽量简洁生动。</a:t>
            </a:r>
            <a:endParaRPr lang="en-US" altLang="zh-CN" sz="1200" dirty="0">
              <a:latin typeface="微软雅黑 Light" panose="020B0502040204020203" pitchFamily="34" charset="-122"/>
              <a:ea typeface="微软雅黑 Light" panose="020B0502040204020203" pitchFamily="34" charset="-122"/>
              <a:cs typeface="造字工房悦黑体验版细体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365070" y="3612017"/>
            <a:ext cx="2716212" cy="8925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造字工房悦黑体验版细体"/>
              </a:rPr>
              <a:t>GUANG GAO</a:t>
            </a:r>
          </a:p>
          <a:p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造字工房悦黑体验版细体"/>
              </a:rPr>
              <a:t>请在此处添加详细描述文本，尽量与标题文本语言风格相符合，语言描述尽量简洁生动。</a:t>
            </a:r>
            <a:endParaRPr lang="en-US" altLang="zh-CN" sz="1200" dirty="0">
              <a:latin typeface="微软雅黑 Light" panose="020B0502040204020203" pitchFamily="34" charset="-122"/>
              <a:ea typeface="微软雅黑 Light" panose="020B0502040204020203" pitchFamily="34" charset="-122"/>
              <a:cs typeface="造字工房悦黑体验版细体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8817882" y="3612017"/>
            <a:ext cx="2716213" cy="8925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造字工房悦黑体验版细体"/>
              </a:rPr>
              <a:t>JI ZHUANG XIANG</a:t>
            </a:r>
          </a:p>
          <a:p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造字工房悦黑体验版细体"/>
              </a:rPr>
              <a:t>请在此处添加详细描述文本，尽量与标题文本语言风格相符合，语言描述尽量简洁生动。</a:t>
            </a:r>
            <a:endParaRPr lang="en-US" altLang="zh-CN" sz="1200" dirty="0">
              <a:latin typeface="微软雅黑 Light" panose="020B0502040204020203" pitchFamily="34" charset="-122"/>
              <a:ea typeface="微软雅黑 Light" panose="020B0502040204020203" pitchFamily="34" charset="-122"/>
              <a:cs typeface="造字工房悦黑体验版细体"/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4826907" y="2599192"/>
            <a:ext cx="538163" cy="538162"/>
            <a:chOff x="4870151" y="2570251"/>
            <a:chExt cx="538709" cy="538709"/>
          </a:xfrm>
        </p:grpSpPr>
        <p:sp>
          <p:nvSpPr>
            <p:cNvPr id="11" name="矩形 10"/>
            <p:cNvSpPr/>
            <p:nvPr/>
          </p:nvSpPr>
          <p:spPr>
            <a:xfrm>
              <a:off x="4870151" y="2570251"/>
              <a:ext cx="538709" cy="53870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800" dirty="0">
                <a:ea typeface="微软雅黑 Light" panose="020B0502040204020203" pitchFamily="34" charset="-122"/>
              </a:endParaRPr>
            </a:p>
          </p:txBody>
        </p:sp>
        <p:grpSp>
          <p:nvGrpSpPr>
            <p:cNvPr id="12" name="Group 101"/>
            <p:cNvGrpSpPr/>
            <p:nvPr/>
          </p:nvGrpSpPr>
          <p:grpSpPr bwMode="auto">
            <a:xfrm>
              <a:off x="4993784" y="2661805"/>
              <a:ext cx="288925" cy="355600"/>
              <a:chOff x="1543" y="2379"/>
              <a:chExt cx="156" cy="192"/>
            </a:xfrm>
          </p:grpSpPr>
          <p:sp>
            <p:nvSpPr>
              <p:cNvPr id="13" name="Freeform 70"/>
              <p:cNvSpPr/>
              <p:nvPr/>
            </p:nvSpPr>
            <p:spPr bwMode="auto">
              <a:xfrm>
                <a:off x="1549" y="2515"/>
                <a:ext cx="144" cy="24"/>
              </a:xfrm>
              <a:custGeom>
                <a:avLst/>
                <a:gdLst>
                  <a:gd name="T0" fmla="*/ 4608 w 72"/>
                  <a:gd name="T1" fmla="*/ 384 h 12"/>
                  <a:gd name="T2" fmla="*/ 4096 w 72"/>
                  <a:gd name="T3" fmla="*/ 768 h 12"/>
                  <a:gd name="T4" fmla="*/ 512 w 72"/>
                  <a:gd name="T5" fmla="*/ 768 h 12"/>
                  <a:gd name="T6" fmla="*/ 0 w 72"/>
                  <a:gd name="T7" fmla="*/ 384 h 12"/>
                  <a:gd name="T8" fmla="*/ 0 w 72"/>
                  <a:gd name="T9" fmla="*/ 384 h 12"/>
                  <a:gd name="T10" fmla="*/ 512 w 72"/>
                  <a:gd name="T11" fmla="*/ 0 h 12"/>
                  <a:gd name="T12" fmla="*/ 4096 w 72"/>
                  <a:gd name="T13" fmla="*/ 0 h 12"/>
                  <a:gd name="T14" fmla="*/ 4608 w 72"/>
                  <a:gd name="T15" fmla="*/ 384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2"/>
                  <a:gd name="T25" fmla="*/ 0 h 12"/>
                  <a:gd name="T26" fmla="*/ 72 w 72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2" h="12">
                    <a:moveTo>
                      <a:pt x="72" y="6"/>
                    </a:moveTo>
                    <a:cubicBezTo>
                      <a:pt x="72" y="9"/>
                      <a:pt x="68" y="12"/>
                      <a:pt x="64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4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8" y="0"/>
                      <a:pt x="72" y="3"/>
                      <a:pt x="72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4" name="Freeform 71"/>
              <p:cNvSpPr/>
              <p:nvPr/>
            </p:nvSpPr>
            <p:spPr bwMode="auto">
              <a:xfrm>
                <a:off x="1589" y="2443"/>
                <a:ext cx="64" cy="24"/>
              </a:xfrm>
              <a:custGeom>
                <a:avLst/>
                <a:gdLst>
                  <a:gd name="T0" fmla="*/ 2048 w 32"/>
                  <a:gd name="T1" fmla="*/ 384 h 12"/>
                  <a:gd name="T2" fmla="*/ 1536 w 32"/>
                  <a:gd name="T3" fmla="*/ 768 h 12"/>
                  <a:gd name="T4" fmla="*/ 512 w 32"/>
                  <a:gd name="T5" fmla="*/ 768 h 12"/>
                  <a:gd name="T6" fmla="*/ 0 w 32"/>
                  <a:gd name="T7" fmla="*/ 384 h 12"/>
                  <a:gd name="T8" fmla="*/ 0 w 32"/>
                  <a:gd name="T9" fmla="*/ 384 h 12"/>
                  <a:gd name="T10" fmla="*/ 512 w 32"/>
                  <a:gd name="T11" fmla="*/ 0 h 12"/>
                  <a:gd name="T12" fmla="*/ 1536 w 32"/>
                  <a:gd name="T13" fmla="*/ 0 h 12"/>
                  <a:gd name="T14" fmla="*/ 2048 w 32"/>
                  <a:gd name="T15" fmla="*/ 384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12"/>
                  <a:gd name="T26" fmla="*/ 32 w 32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12">
                    <a:moveTo>
                      <a:pt x="32" y="6"/>
                    </a:moveTo>
                    <a:cubicBezTo>
                      <a:pt x="32" y="9"/>
                      <a:pt x="28" y="12"/>
                      <a:pt x="24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4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8" y="0"/>
                      <a:pt x="32" y="3"/>
                      <a:pt x="32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5" name="Freeform 73"/>
              <p:cNvSpPr/>
              <p:nvPr/>
            </p:nvSpPr>
            <p:spPr bwMode="auto">
              <a:xfrm>
                <a:off x="1543" y="2523"/>
                <a:ext cx="156" cy="48"/>
              </a:xfrm>
              <a:custGeom>
                <a:avLst/>
                <a:gdLst>
                  <a:gd name="T0" fmla="*/ 4288 w 78"/>
                  <a:gd name="T1" fmla="*/ 576 h 24"/>
                  <a:gd name="T2" fmla="*/ 4544 w 78"/>
                  <a:gd name="T3" fmla="*/ 1536 h 24"/>
                  <a:gd name="T4" fmla="*/ 448 w 78"/>
                  <a:gd name="T5" fmla="*/ 1536 h 24"/>
                  <a:gd name="T6" fmla="*/ 704 w 78"/>
                  <a:gd name="T7" fmla="*/ 576 h 24"/>
                  <a:gd name="T8" fmla="*/ 960 w 78"/>
                  <a:gd name="T9" fmla="*/ 320 h 24"/>
                  <a:gd name="T10" fmla="*/ 1664 w 78"/>
                  <a:gd name="T11" fmla="*/ 0 h 24"/>
                  <a:gd name="T12" fmla="*/ 3328 w 78"/>
                  <a:gd name="T13" fmla="*/ 0 h 24"/>
                  <a:gd name="T14" fmla="*/ 4032 w 78"/>
                  <a:gd name="T15" fmla="*/ 320 h 24"/>
                  <a:gd name="T16" fmla="*/ 4288 w 78"/>
                  <a:gd name="T17" fmla="*/ 576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8"/>
                  <a:gd name="T28" fmla="*/ 0 h 24"/>
                  <a:gd name="T29" fmla="*/ 78 w 78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8" h="24">
                    <a:moveTo>
                      <a:pt x="67" y="9"/>
                    </a:moveTo>
                    <a:cubicBezTo>
                      <a:pt x="74" y="16"/>
                      <a:pt x="78" y="24"/>
                      <a:pt x="71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0" y="24"/>
                      <a:pt x="4" y="16"/>
                      <a:pt x="11" y="9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9" y="2"/>
                      <a:pt x="23" y="0"/>
                      <a:pt x="2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5" y="0"/>
                      <a:pt x="59" y="2"/>
                      <a:pt x="63" y="5"/>
                    </a:cubicBezTo>
                    <a:lnTo>
                      <a:pt x="67" y="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6" name="Freeform 74"/>
              <p:cNvSpPr/>
              <p:nvPr/>
            </p:nvSpPr>
            <p:spPr bwMode="auto">
              <a:xfrm>
                <a:off x="1573" y="2403"/>
                <a:ext cx="96" cy="112"/>
              </a:xfrm>
              <a:custGeom>
                <a:avLst/>
                <a:gdLst>
                  <a:gd name="T0" fmla="*/ 2048 w 48"/>
                  <a:gd name="T1" fmla="*/ 1280 h 56"/>
                  <a:gd name="T2" fmla="*/ 1024 w 48"/>
                  <a:gd name="T3" fmla="*/ 1280 h 56"/>
                  <a:gd name="T4" fmla="*/ 0 w 48"/>
                  <a:gd name="T5" fmla="*/ 3584 h 56"/>
                  <a:gd name="T6" fmla="*/ 3072 w 48"/>
                  <a:gd name="T7" fmla="*/ 3584 h 56"/>
                  <a:gd name="T8" fmla="*/ 2048 w 48"/>
                  <a:gd name="T9" fmla="*/ 128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56"/>
                  <a:gd name="T17" fmla="*/ 48 w 4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56">
                    <a:moveTo>
                      <a:pt x="32" y="20"/>
                    </a:moveTo>
                    <a:cubicBezTo>
                      <a:pt x="32" y="0"/>
                      <a:pt x="16" y="0"/>
                      <a:pt x="16" y="20"/>
                    </a:cubicBezTo>
                    <a:cubicBezTo>
                      <a:pt x="16" y="48"/>
                      <a:pt x="0" y="48"/>
                      <a:pt x="0" y="56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48" y="48"/>
                      <a:pt x="32" y="48"/>
                      <a:pt x="32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7" name="Freeform 79"/>
              <p:cNvSpPr/>
              <p:nvPr/>
            </p:nvSpPr>
            <p:spPr bwMode="auto">
              <a:xfrm>
                <a:off x="1573" y="2379"/>
                <a:ext cx="96" cy="56"/>
              </a:xfrm>
              <a:custGeom>
                <a:avLst/>
                <a:gdLst>
                  <a:gd name="T0" fmla="*/ 2816 w 48"/>
                  <a:gd name="T1" fmla="*/ 0 h 28"/>
                  <a:gd name="T2" fmla="*/ 2560 w 48"/>
                  <a:gd name="T3" fmla="*/ 0 h 28"/>
                  <a:gd name="T4" fmla="*/ 2560 w 48"/>
                  <a:gd name="T5" fmla="*/ 512 h 28"/>
                  <a:gd name="T6" fmla="*/ 2304 w 48"/>
                  <a:gd name="T7" fmla="*/ 768 h 28"/>
                  <a:gd name="T8" fmla="*/ 2048 w 48"/>
                  <a:gd name="T9" fmla="*/ 512 h 28"/>
                  <a:gd name="T10" fmla="*/ 2048 w 48"/>
                  <a:gd name="T11" fmla="*/ 0 h 28"/>
                  <a:gd name="T12" fmla="*/ 1024 w 48"/>
                  <a:gd name="T13" fmla="*/ 0 h 28"/>
                  <a:gd name="T14" fmla="*/ 1024 w 48"/>
                  <a:gd name="T15" fmla="*/ 512 h 28"/>
                  <a:gd name="T16" fmla="*/ 768 w 48"/>
                  <a:gd name="T17" fmla="*/ 768 h 28"/>
                  <a:gd name="T18" fmla="*/ 512 w 48"/>
                  <a:gd name="T19" fmla="*/ 512 h 28"/>
                  <a:gd name="T20" fmla="*/ 512 w 48"/>
                  <a:gd name="T21" fmla="*/ 0 h 28"/>
                  <a:gd name="T22" fmla="*/ 256 w 48"/>
                  <a:gd name="T23" fmla="*/ 0 h 28"/>
                  <a:gd name="T24" fmla="*/ 0 w 48"/>
                  <a:gd name="T25" fmla="*/ 256 h 28"/>
                  <a:gd name="T26" fmla="*/ 0 w 48"/>
                  <a:gd name="T27" fmla="*/ 1536 h 28"/>
                  <a:gd name="T28" fmla="*/ 256 w 48"/>
                  <a:gd name="T29" fmla="*/ 1792 h 28"/>
                  <a:gd name="T30" fmla="*/ 2816 w 48"/>
                  <a:gd name="T31" fmla="*/ 1792 h 28"/>
                  <a:gd name="T32" fmla="*/ 3072 w 48"/>
                  <a:gd name="T33" fmla="*/ 1536 h 28"/>
                  <a:gd name="T34" fmla="*/ 3072 w 48"/>
                  <a:gd name="T35" fmla="*/ 256 h 28"/>
                  <a:gd name="T36" fmla="*/ 2816 w 48"/>
                  <a:gd name="T37" fmla="*/ 0 h 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"/>
                  <a:gd name="T58" fmla="*/ 0 h 28"/>
                  <a:gd name="T59" fmla="*/ 48 w 48"/>
                  <a:gd name="T60" fmla="*/ 28 h 2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" h="28">
                    <a:moveTo>
                      <a:pt x="44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12"/>
                      <a:pt x="36" y="12"/>
                    </a:cubicBezTo>
                    <a:cubicBezTo>
                      <a:pt x="32" y="12"/>
                      <a:pt x="32" y="8"/>
                      <a:pt x="32" y="8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12"/>
                      <a:pt x="12" y="12"/>
                    </a:cubicBezTo>
                    <a:cubicBezTo>
                      <a:pt x="8" y="12"/>
                      <a:pt x="8" y="8"/>
                      <a:pt x="8" y="8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6"/>
                      <a:pt x="2" y="28"/>
                      <a:pt x="4" y="28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6" y="28"/>
                      <a:pt x="48" y="26"/>
                      <a:pt x="48" y="2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8" y="2"/>
                      <a:pt x="46" y="0"/>
                      <a:pt x="4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 bwMode="auto">
          <a:xfrm>
            <a:off x="4826907" y="3729492"/>
            <a:ext cx="538163" cy="538162"/>
            <a:chOff x="4870151" y="3699804"/>
            <a:chExt cx="538709" cy="538709"/>
          </a:xfrm>
        </p:grpSpPr>
        <p:sp>
          <p:nvSpPr>
            <p:cNvPr id="19" name="矩形 18"/>
            <p:cNvSpPr/>
            <p:nvPr/>
          </p:nvSpPr>
          <p:spPr>
            <a:xfrm>
              <a:off x="4870151" y="3699804"/>
              <a:ext cx="538709" cy="5387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800" dirty="0">
                <a:ea typeface="微软雅黑 Light" panose="020B0502040204020203" pitchFamily="34" charset="-122"/>
              </a:endParaRPr>
            </a:p>
          </p:txBody>
        </p:sp>
        <p:grpSp>
          <p:nvGrpSpPr>
            <p:cNvPr id="20" name="Group 102"/>
            <p:cNvGrpSpPr/>
            <p:nvPr/>
          </p:nvGrpSpPr>
          <p:grpSpPr bwMode="auto">
            <a:xfrm>
              <a:off x="5004897" y="3774127"/>
              <a:ext cx="288925" cy="381000"/>
              <a:chOff x="1911" y="2365"/>
              <a:chExt cx="156" cy="206"/>
            </a:xfrm>
          </p:grpSpPr>
          <p:sp>
            <p:nvSpPr>
              <p:cNvPr id="21" name="Freeform 75"/>
              <p:cNvSpPr/>
              <p:nvPr/>
            </p:nvSpPr>
            <p:spPr bwMode="auto">
              <a:xfrm>
                <a:off x="1917" y="2515"/>
                <a:ext cx="144" cy="24"/>
              </a:xfrm>
              <a:custGeom>
                <a:avLst/>
                <a:gdLst>
                  <a:gd name="T0" fmla="*/ 4608 w 72"/>
                  <a:gd name="T1" fmla="*/ 384 h 12"/>
                  <a:gd name="T2" fmla="*/ 4096 w 72"/>
                  <a:gd name="T3" fmla="*/ 768 h 12"/>
                  <a:gd name="T4" fmla="*/ 512 w 72"/>
                  <a:gd name="T5" fmla="*/ 768 h 12"/>
                  <a:gd name="T6" fmla="*/ 0 w 72"/>
                  <a:gd name="T7" fmla="*/ 384 h 12"/>
                  <a:gd name="T8" fmla="*/ 0 w 72"/>
                  <a:gd name="T9" fmla="*/ 384 h 12"/>
                  <a:gd name="T10" fmla="*/ 512 w 72"/>
                  <a:gd name="T11" fmla="*/ 0 h 12"/>
                  <a:gd name="T12" fmla="*/ 4096 w 72"/>
                  <a:gd name="T13" fmla="*/ 0 h 12"/>
                  <a:gd name="T14" fmla="*/ 4608 w 72"/>
                  <a:gd name="T15" fmla="*/ 384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2"/>
                  <a:gd name="T25" fmla="*/ 0 h 12"/>
                  <a:gd name="T26" fmla="*/ 72 w 72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2" h="12">
                    <a:moveTo>
                      <a:pt x="72" y="6"/>
                    </a:moveTo>
                    <a:cubicBezTo>
                      <a:pt x="72" y="9"/>
                      <a:pt x="68" y="12"/>
                      <a:pt x="64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4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8" y="0"/>
                      <a:pt x="72" y="3"/>
                      <a:pt x="72" y="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2" name="Freeform 76"/>
              <p:cNvSpPr/>
              <p:nvPr/>
            </p:nvSpPr>
            <p:spPr bwMode="auto">
              <a:xfrm>
                <a:off x="1911" y="2523"/>
                <a:ext cx="156" cy="48"/>
              </a:xfrm>
              <a:custGeom>
                <a:avLst/>
                <a:gdLst>
                  <a:gd name="T0" fmla="*/ 4288 w 78"/>
                  <a:gd name="T1" fmla="*/ 576 h 24"/>
                  <a:gd name="T2" fmla="*/ 4544 w 78"/>
                  <a:gd name="T3" fmla="*/ 1536 h 24"/>
                  <a:gd name="T4" fmla="*/ 448 w 78"/>
                  <a:gd name="T5" fmla="*/ 1536 h 24"/>
                  <a:gd name="T6" fmla="*/ 704 w 78"/>
                  <a:gd name="T7" fmla="*/ 576 h 24"/>
                  <a:gd name="T8" fmla="*/ 960 w 78"/>
                  <a:gd name="T9" fmla="*/ 320 h 24"/>
                  <a:gd name="T10" fmla="*/ 1664 w 78"/>
                  <a:gd name="T11" fmla="*/ 0 h 24"/>
                  <a:gd name="T12" fmla="*/ 3328 w 78"/>
                  <a:gd name="T13" fmla="*/ 0 h 24"/>
                  <a:gd name="T14" fmla="*/ 4032 w 78"/>
                  <a:gd name="T15" fmla="*/ 320 h 24"/>
                  <a:gd name="T16" fmla="*/ 4288 w 78"/>
                  <a:gd name="T17" fmla="*/ 576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8"/>
                  <a:gd name="T28" fmla="*/ 0 h 24"/>
                  <a:gd name="T29" fmla="*/ 78 w 78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8" h="24">
                    <a:moveTo>
                      <a:pt x="67" y="9"/>
                    </a:moveTo>
                    <a:cubicBezTo>
                      <a:pt x="74" y="16"/>
                      <a:pt x="78" y="24"/>
                      <a:pt x="71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0" y="24"/>
                      <a:pt x="4" y="16"/>
                      <a:pt x="11" y="9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9" y="2"/>
                      <a:pt x="23" y="0"/>
                      <a:pt x="2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5" y="0"/>
                      <a:pt x="59" y="2"/>
                      <a:pt x="63" y="5"/>
                    </a:cubicBezTo>
                    <a:lnTo>
                      <a:pt x="67" y="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3" name="Freeform 77"/>
              <p:cNvSpPr/>
              <p:nvPr/>
            </p:nvSpPr>
            <p:spPr bwMode="auto">
              <a:xfrm>
                <a:off x="1941" y="2403"/>
                <a:ext cx="96" cy="120"/>
              </a:xfrm>
              <a:custGeom>
                <a:avLst/>
                <a:gdLst>
                  <a:gd name="T0" fmla="*/ 2048 w 48"/>
                  <a:gd name="T1" fmla="*/ 1280 h 60"/>
                  <a:gd name="T2" fmla="*/ 1024 w 48"/>
                  <a:gd name="T3" fmla="*/ 1280 h 60"/>
                  <a:gd name="T4" fmla="*/ 0 w 48"/>
                  <a:gd name="T5" fmla="*/ 3584 h 60"/>
                  <a:gd name="T6" fmla="*/ 1536 w 48"/>
                  <a:gd name="T7" fmla="*/ 3840 h 60"/>
                  <a:gd name="T8" fmla="*/ 3072 w 48"/>
                  <a:gd name="T9" fmla="*/ 3584 h 60"/>
                  <a:gd name="T10" fmla="*/ 2048 w 48"/>
                  <a:gd name="T11" fmla="*/ 1280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60"/>
                  <a:gd name="T20" fmla="*/ 48 w 48"/>
                  <a:gd name="T21" fmla="*/ 60 h 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60">
                    <a:moveTo>
                      <a:pt x="32" y="20"/>
                    </a:moveTo>
                    <a:cubicBezTo>
                      <a:pt x="32" y="0"/>
                      <a:pt x="16" y="0"/>
                      <a:pt x="16" y="20"/>
                    </a:cubicBezTo>
                    <a:cubicBezTo>
                      <a:pt x="16" y="48"/>
                      <a:pt x="0" y="48"/>
                      <a:pt x="0" y="56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48" y="48"/>
                      <a:pt x="32" y="48"/>
                      <a:pt x="32" y="2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4" name="Freeform 80"/>
              <p:cNvSpPr/>
              <p:nvPr/>
            </p:nvSpPr>
            <p:spPr bwMode="auto">
              <a:xfrm>
                <a:off x="1935" y="2455"/>
                <a:ext cx="108" cy="42"/>
              </a:xfrm>
              <a:custGeom>
                <a:avLst/>
                <a:gdLst>
                  <a:gd name="T0" fmla="*/ 3008 w 54"/>
                  <a:gd name="T1" fmla="*/ 1280 h 21"/>
                  <a:gd name="T2" fmla="*/ 2880 w 54"/>
                  <a:gd name="T3" fmla="*/ 1280 h 21"/>
                  <a:gd name="T4" fmla="*/ 1728 w 54"/>
                  <a:gd name="T5" fmla="*/ 768 h 21"/>
                  <a:gd name="T6" fmla="*/ 576 w 54"/>
                  <a:gd name="T7" fmla="*/ 1280 h 21"/>
                  <a:gd name="T8" fmla="*/ 64 w 54"/>
                  <a:gd name="T9" fmla="*/ 1024 h 21"/>
                  <a:gd name="T10" fmla="*/ 320 w 54"/>
                  <a:gd name="T11" fmla="*/ 512 h 21"/>
                  <a:gd name="T12" fmla="*/ 1600 w 54"/>
                  <a:gd name="T13" fmla="*/ 0 h 21"/>
                  <a:gd name="T14" fmla="*/ 1856 w 54"/>
                  <a:gd name="T15" fmla="*/ 0 h 21"/>
                  <a:gd name="T16" fmla="*/ 3136 w 54"/>
                  <a:gd name="T17" fmla="*/ 512 h 21"/>
                  <a:gd name="T18" fmla="*/ 3392 w 54"/>
                  <a:gd name="T19" fmla="*/ 1024 h 21"/>
                  <a:gd name="T20" fmla="*/ 3008 w 54"/>
                  <a:gd name="T21" fmla="*/ 128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"/>
                  <a:gd name="T34" fmla="*/ 0 h 21"/>
                  <a:gd name="T35" fmla="*/ 54 w 54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" h="21">
                    <a:moveTo>
                      <a:pt x="47" y="20"/>
                    </a:moveTo>
                    <a:cubicBezTo>
                      <a:pt x="46" y="20"/>
                      <a:pt x="46" y="20"/>
                      <a:pt x="45" y="20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6" y="21"/>
                      <a:pt x="3" y="19"/>
                      <a:pt x="1" y="16"/>
                    </a:cubicBezTo>
                    <a:cubicBezTo>
                      <a:pt x="0" y="13"/>
                      <a:pt x="2" y="10"/>
                      <a:pt x="5" y="8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6" y="0"/>
                      <a:pt x="28" y="0"/>
                      <a:pt x="29" y="0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52" y="10"/>
                      <a:pt x="54" y="13"/>
                      <a:pt x="53" y="16"/>
                    </a:cubicBezTo>
                    <a:cubicBezTo>
                      <a:pt x="52" y="19"/>
                      <a:pt x="49" y="20"/>
                      <a:pt x="47" y="2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5" name="Freeform 81"/>
              <p:cNvSpPr/>
              <p:nvPr/>
            </p:nvSpPr>
            <p:spPr bwMode="auto">
              <a:xfrm>
                <a:off x="1951" y="2381"/>
                <a:ext cx="76" cy="92"/>
              </a:xfrm>
              <a:custGeom>
                <a:avLst/>
                <a:gdLst>
                  <a:gd name="T0" fmla="*/ 2432 w 38"/>
                  <a:gd name="T1" fmla="*/ 1728 h 46"/>
                  <a:gd name="T2" fmla="*/ 1216 w 38"/>
                  <a:gd name="T3" fmla="*/ 2944 h 46"/>
                  <a:gd name="T4" fmla="*/ 0 w 38"/>
                  <a:gd name="T5" fmla="*/ 1728 h 46"/>
                  <a:gd name="T6" fmla="*/ 1216 w 38"/>
                  <a:gd name="T7" fmla="*/ 0 h 46"/>
                  <a:gd name="T8" fmla="*/ 2432 w 38"/>
                  <a:gd name="T9" fmla="*/ 1728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46"/>
                  <a:gd name="T17" fmla="*/ 38 w 38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46">
                    <a:moveTo>
                      <a:pt x="38" y="27"/>
                    </a:moveTo>
                    <a:cubicBezTo>
                      <a:pt x="38" y="41"/>
                      <a:pt x="27" y="46"/>
                      <a:pt x="19" y="46"/>
                    </a:cubicBezTo>
                    <a:cubicBezTo>
                      <a:pt x="11" y="46"/>
                      <a:pt x="0" y="41"/>
                      <a:pt x="0" y="27"/>
                    </a:cubicBezTo>
                    <a:cubicBezTo>
                      <a:pt x="0" y="19"/>
                      <a:pt x="19" y="0"/>
                      <a:pt x="19" y="0"/>
                    </a:cubicBezTo>
                    <a:cubicBezTo>
                      <a:pt x="19" y="0"/>
                      <a:pt x="38" y="19"/>
                      <a:pt x="38" y="2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6" name="Oval 82"/>
              <p:cNvSpPr>
                <a:spLocks noChangeArrowheads="1"/>
              </p:cNvSpPr>
              <p:nvPr/>
            </p:nvSpPr>
            <p:spPr bwMode="auto">
              <a:xfrm>
                <a:off x="1975" y="2365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 bwMode="auto">
          <a:xfrm>
            <a:off x="8193995" y="3729492"/>
            <a:ext cx="538162" cy="538162"/>
            <a:chOff x="8237295" y="3699804"/>
            <a:chExt cx="538709" cy="538709"/>
          </a:xfrm>
        </p:grpSpPr>
        <p:sp>
          <p:nvSpPr>
            <p:cNvPr id="28" name="矩形 27"/>
            <p:cNvSpPr/>
            <p:nvPr/>
          </p:nvSpPr>
          <p:spPr>
            <a:xfrm>
              <a:off x="8237295" y="3699804"/>
              <a:ext cx="538709" cy="53870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800" dirty="0">
                <a:ea typeface="微软雅黑 Light" panose="020B0502040204020203" pitchFamily="34" charset="-122"/>
              </a:endParaRPr>
            </a:p>
          </p:txBody>
        </p:sp>
        <p:grpSp>
          <p:nvGrpSpPr>
            <p:cNvPr id="29" name="Group 103"/>
            <p:cNvGrpSpPr/>
            <p:nvPr/>
          </p:nvGrpSpPr>
          <p:grpSpPr bwMode="auto">
            <a:xfrm>
              <a:off x="8359717" y="3761181"/>
              <a:ext cx="288925" cy="381000"/>
              <a:chOff x="2279" y="2365"/>
              <a:chExt cx="156" cy="206"/>
            </a:xfrm>
          </p:grpSpPr>
          <p:sp>
            <p:nvSpPr>
              <p:cNvPr id="30" name="Freeform 72"/>
              <p:cNvSpPr/>
              <p:nvPr/>
            </p:nvSpPr>
            <p:spPr bwMode="auto">
              <a:xfrm>
                <a:off x="2309" y="2451"/>
                <a:ext cx="96" cy="24"/>
              </a:xfrm>
              <a:custGeom>
                <a:avLst/>
                <a:gdLst>
                  <a:gd name="T0" fmla="*/ 3072 w 48"/>
                  <a:gd name="T1" fmla="*/ 384 h 12"/>
                  <a:gd name="T2" fmla="*/ 2560 w 48"/>
                  <a:gd name="T3" fmla="*/ 768 h 12"/>
                  <a:gd name="T4" fmla="*/ 512 w 48"/>
                  <a:gd name="T5" fmla="*/ 768 h 12"/>
                  <a:gd name="T6" fmla="*/ 0 w 48"/>
                  <a:gd name="T7" fmla="*/ 384 h 12"/>
                  <a:gd name="T8" fmla="*/ 0 w 48"/>
                  <a:gd name="T9" fmla="*/ 384 h 12"/>
                  <a:gd name="T10" fmla="*/ 512 w 48"/>
                  <a:gd name="T11" fmla="*/ 0 h 12"/>
                  <a:gd name="T12" fmla="*/ 2560 w 48"/>
                  <a:gd name="T13" fmla="*/ 0 h 12"/>
                  <a:gd name="T14" fmla="*/ 3072 w 48"/>
                  <a:gd name="T15" fmla="*/ 384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"/>
                  <a:gd name="T25" fmla="*/ 0 h 12"/>
                  <a:gd name="T26" fmla="*/ 48 w 4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" h="12">
                    <a:moveTo>
                      <a:pt x="48" y="6"/>
                    </a:moveTo>
                    <a:cubicBezTo>
                      <a:pt x="48" y="9"/>
                      <a:pt x="44" y="12"/>
                      <a:pt x="40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4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4" y="0"/>
                      <a:pt x="48" y="3"/>
                      <a:pt x="48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1" name="Oval 83"/>
              <p:cNvSpPr>
                <a:spLocks noChangeArrowheads="1"/>
              </p:cNvSpPr>
              <p:nvPr/>
            </p:nvSpPr>
            <p:spPr bwMode="auto">
              <a:xfrm>
                <a:off x="2343" y="2365"/>
                <a:ext cx="28" cy="2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2" name="Oval 84"/>
              <p:cNvSpPr>
                <a:spLocks noChangeArrowheads="1"/>
              </p:cNvSpPr>
              <p:nvPr/>
            </p:nvSpPr>
            <p:spPr bwMode="auto">
              <a:xfrm>
                <a:off x="2391" y="2381"/>
                <a:ext cx="28" cy="2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3" name="Oval 85"/>
              <p:cNvSpPr>
                <a:spLocks noChangeArrowheads="1"/>
              </p:cNvSpPr>
              <p:nvPr/>
            </p:nvSpPr>
            <p:spPr bwMode="auto">
              <a:xfrm>
                <a:off x="2295" y="2381"/>
                <a:ext cx="28" cy="2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4" name="Freeform 86"/>
              <p:cNvSpPr/>
              <p:nvPr/>
            </p:nvSpPr>
            <p:spPr bwMode="auto">
              <a:xfrm>
                <a:off x="2285" y="2515"/>
                <a:ext cx="144" cy="24"/>
              </a:xfrm>
              <a:custGeom>
                <a:avLst/>
                <a:gdLst>
                  <a:gd name="T0" fmla="*/ 4608 w 72"/>
                  <a:gd name="T1" fmla="*/ 384 h 12"/>
                  <a:gd name="T2" fmla="*/ 4096 w 72"/>
                  <a:gd name="T3" fmla="*/ 768 h 12"/>
                  <a:gd name="T4" fmla="*/ 512 w 72"/>
                  <a:gd name="T5" fmla="*/ 768 h 12"/>
                  <a:gd name="T6" fmla="*/ 0 w 72"/>
                  <a:gd name="T7" fmla="*/ 384 h 12"/>
                  <a:gd name="T8" fmla="*/ 0 w 72"/>
                  <a:gd name="T9" fmla="*/ 384 h 12"/>
                  <a:gd name="T10" fmla="*/ 512 w 72"/>
                  <a:gd name="T11" fmla="*/ 0 h 12"/>
                  <a:gd name="T12" fmla="*/ 4096 w 72"/>
                  <a:gd name="T13" fmla="*/ 0 h 12"/>
                  <a:gd name="T14" fmla="*/ 4608 w 72"/>
                  <a:gd name="T15" fmla="*/ 384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2"/>
                  <a:gd name="T25" fmla="*/ 0 h 12"/>
                  <a:gd name="T26" fmla="*/ 72 w 72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2" h="12">
                    <a:moveTo>
                      <a:pt x="72" y="6"/>
                    </a:moveTo>
                    <a:cubicBezTo>
                      <a:pt x="72" y="9"/>
                      <a:pt x="68" y="12"/>
                      <a:pt x="64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4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8" y="0"/>
                      <a:pt x="72" y="3"/>
                      <a:pt x="72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5" name="Freeform 87"/>
              <p:cNvSpPr/>
              <p:nvPr/>
            </p:nvSpPr>
            <p:spPr bwMode="auto">
              <a:xfrm>
                <a:off x="2279" y="2523"/>
                <a:ext cx="156" cy="48"/>
              </a:xfrm>
              <a:custGeom>
                <a:avLst/>
                <a:gdLst>
                  <a:gd name="T0" fmla="*/ 4288 w 78"/>
                  <a:gd name="T1" fmla="*/ 576 h 24"/>
                  <a:gd name="T2" fmla="*/ 4544 w 78"/>
                  <a:gd name="T3" fmla="*/ 1536 h 24"/>
                  <a:gd name="T4" fmla="*/ 448 w 78"/>
                  <a:gd name="T5" fmla="*/ 1536 h 24"/>
                  <a:gd name="T6" fmla="*/ 704 w 78"/>
                  <a:gd name="T7" fmla="*/ 576 h 24"/>
                  <a:gd name="T8" fmla="*/ 960 w 78"/>
                  <a:gd name="T9" fmla="*/ 320 h 24"/>
                  <a:gd name="T10" fmla="*/ 1664 w 78"/>
                  <a:gd name="T11" fmla="*/ 0 h 24"/>
                  <a:gd name="T12" fmla="*/ 3328 w 78"/>
                  <a:gd name="T13" fmla="*/ 0 h 24"/>
                  <a:gd name="T14" fmla="*/ 4032 w 78"/>
                  <a:gd name="T15" fmla="*/ 320 h 24"/>
                  <a:gd name="T16" fmla="*/ 4288 w 78"/>
                  <a:gd name="T17" fmla="*/ 576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8"/>
                  <a:gd name="T28" fmla="*/ 0 h 24"/>
                  <a:gd name="T29" fmla="*/ 78 w 78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8" h="24">
                    <a:moveTo>
                      <a:pt x="67" y="9"/>
                    </a:moveTo>
                    <a:cubicBezTo>
                      <a:pt x="74" y="16"/>
                      <a:pt x="78" y="24"/>
                      <a:pt x="71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0" y="24"/>
                      <a:pt x="4" y="16"/>
                      <a:pt x="11" y="9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9" y="2"/>
                      <a:pt x="23" y="0"/>
                      <a:pt x="2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5" y="0"/>
                      <a:pt x="59" y="2"/>
                      <a:pt x="63" y="5"/>
                    </a:cubicBezTo>
                    <a:lnTo>
                      <a:pt x="67" y="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6" name="Freeform 88"/>
              <p:cNvSpPr/>
              <p:nvPr/>
            </p:nvSpPr>
            <p:spPr bwMode="auto">
              <a:xfrm>
                <a:off x="2309" y="2451"/>
                <a:ext cx="96" cy="72"/>
              </a:xfrm>
              <a:custGeom>
                <a:avLst/>
                <a:gdLst>
                  <a:gd name="T0" fmla="*/ 2048 w 48"/>
                  <a:gd name="T1" fmla="*/ 0 h 36"/>
                  <a:gd name="T2" fmla="*/ 1024 w 48"/>
                  <a:gd name="T3" fmla="*/ 0 h 36"/>
                  <a:gd name="T4" fmla="*/ 0 w 48"/>
                  <a:gd name="T5" fmla="*/ 2048 h 36"/>
                  <a:gd name="T6" fmla="*/ 1536 w 48"/>
                  <a:gd name="T7" fmla="*/ 2304 h 36"/>
                  <a:gd name="T8" fmla="*/ 3072 w 48"/>
                  <a:gd name="T9" fmla="*/ 2048 h 36"/>
                  <a:gd name="T10" fmla="*/ 2048 w 48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36"/>
                  <a:gd name="T20" fmla="*/ 48 w 48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36">
                    <a:moveTo>
                      <a:pt x="32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6" y="28"/>
                      <a:pt x="0" y="24"/>
                      <a:pt x="0" y="32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24"/>
                      <a:pt x="32" y="28"/>
                      <a:pt x="3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7" name="Freeform 89"/>
              <p:cNvSpPr/>
              <p:nvPr/>
            </p:nvSpPr>
            <p:spPr bwMode="auto">
              <a:xfrm>
                <a:off x="2301" y="2389"/>
                <a:ext cx="112" cy="54"/>
              </a:xfrm>
              <a:custGeom>
                <a:avLst/>
                <a:gdLst>
                  <a:gd name="T0" fmla="*/ 112 w 112"/>
                  <a:gd name="T1" fmla="*/ 10 h 54"/>
                  <a:gd name="T2" fmla="*/ 90 w 112"/>
                  <a:gd name="T3" fmla="*/ 32 h 54"/>
                  <a:gd name="T4" fmla="*/ 56 w 112"/>
                  <a:gd name="T5" fmla="*/ 0 h 54"/>
                  <a:gd name="T6" fmla="*/ 22 w 112"/>
                  <a:gd name="T7" fmla="*/ 32 h 54"/>
                  <a:gd name="T8" fmla="*/ 0 w 112"/>
                  <a:gd name="T9" fmla="*/ 10 h 54"/>
                  <a:gd name="T10" fmla="*/ 0 w 112"/>
                  <a:gd name="T11" fmla="*/ 30 h 54"/>
                  <a:gd name="T12" fmla="*/ 24 w 112"/>
                  <a:gd name="T13" fmla="*/ 54 h 54"/>
                  <a:gd name="T14" fmla="*/ 88 w 112"/>
                  <a:gd name="T15" fmla="*/ 54 h 54"/>
                  <a:gd name="T16" fmla="*/ 112 w 112"/>
                  <a:gd name="T17" fmla="*/ 30 h 54"/>
                  <a:gd name="T18" fmla="*/ 112 w 112"/>
                  <a:gd name="T19" fmla="*/ 10 h 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2"/>
                  <a:gd name="T31" fmla="*/ 0 h 54"/>
                  <a:gd name="T32" fmla="*/ 112 w 112"/>
                  <a:gd name="T33" fmla="*/ 54 h 5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2" h="54">
                    <a:moveTo>
                      <a:pt x="112" y="10"/>
                    </a:moveTo>
                    <a:lnTo>
                      <a:pt x="90" y="32"/>
                    </a:lnTo>
                    <a:lnTo>
                      <a:pt x="56" y="0"/>
                    </a:lnTo>
                    <a:lnTo>
                      <a:pt x="22" y="32"/>
                    </a:lnTo>
                    <a:lnTo>
                      <a:pt x="0" y="10"/>
                    </a:lnTo>
                    <a:lnTo>
                      <a:pt x="0" y="30"/>
                    </a:lnTo>
                    <a:lnTo>
                      <a:pt x="24" y="54"/>
                    </a:lnTo>
                    <a:lnTo>
                      <a:pt x="88" y="54"/>
                    </a:lnTo>
                    <a:lnTo>
                      <a:pt x="112" y="3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 bwMode="auto">
          <a:xfrm>
            <a:off x="8193995" y="2599192"/>
            <a:ext cx="538162" cy="538162"/>
            <a:chOff x="8237295" y="2570251"/>
            <a:chExt cx="538709" cy="538709"/>
          </a:xfrm>
        </p:grpSpPr>
        <p:sp>
          <p:nvSpPr>
            <p:cNvPr id="39" name="矩形 38"/>
            <p:cNvSpPr/>
            <p:nvPr/>
          </p:nvSpPr>
          <p:spPr>
            <a:xfrm>
              <a:off x="8237295" y="2570251"/>
              <a:ext cx="538709" cy="5387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800" dirty="0">
                <a:ea typeface="微软雅黑 Light" panose="020B0502040204020203" pitchFamily="34" charset="-122"/>
              </a:endParaRPr>
            </a:p>
          </p:txBody>
        </p:sp>
        <p:grpSp>
          <p:nvGrpSpPr>
            <p:cNvPr id="40" name="Group 104"/>
            <p:cNvGrpSpPr/>
            <p:nvPr/>
          </p:nvGrpSpPr>
          <p:grpSpPr bwMode="auto">
            <a:xfrm>
              <a:off x="8365797" y="2635485"/>
              <a:ext cx="288925" cy="381000"/>
              <a:chOff x="2647" y="2365"/>
              <a:chExt cx="156" cy="206"/>
            </a:xfrm>
          </p:grpSpPr>
          <p:sp>
            <p:nvSpPr>
              <p:cNvPr id="41" name="Freeform 90"/>
              <p:cNvSpPr/>
              <p:nvPr/>
            </p:nvSpPr>
            <p:spPr bwMode="auto">
              <a:xfrm>
                <a:off x="2677" y="2451"/>
                <a:ext cx="96" cy="24"/>
              </a:xfrm>
              <a:custGeom>
                <a:avLst/>
                <a:gdLst>
                  <a:gd name="T0" fmla="*/ 3072 w 48"/>
                  <a:gd name="T1" fmla="*/ 384 h 12"/>
                  <a:gd name="T2" fmla="*/ 2560 w 48"/>
                  <a:gd name="T3" fmla="*/ 768 h 12"/>
                  <a:gd name="T4" fmla="*/ 512 w 48"/>
                  <a:gd name="T5" fmla="*/ 768 h 12"/>
                  <a:gd name="T6" fmla="*/ 0 w 48"/>
                  <a:gd name="T7" fmla="*/ 384 h 12"/>
                  <a:gd name="T8" fmla="*/ 0 w 48"/>
                  <a:gd name="T9" fmla="*/ 384 h 12"/>
                  <a:gd name="T10" fmla="*/ 512 w 48"/>
                  <a:gd name="T11" fmla="*/ 0 h 12"/>
                  <a:gd name="T12" fmla="*/ 2560 w 48"/>
                  <a:gd name="T13" fmla="*/ 0 h 12"/>
                  <a:gd name="T14" fmla="*/ 3072 w 48"/>
                  <a:gd name="T15" fmla="*/ 384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"/>
                  <a:gd name="T25" fmla="*/ 0 h 12"/>
                  <a:gd name="T26" fmla="*/ 48 w 4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" h="12">
                    <a:moveTo>
                      <a:pt x="48" y="6"/>
                    </a:moveTo>
                    <a:cubicBezTo>
                      <a:pt x="48" y="9"/>
                      <a:pt x="44" y="12"/>
                      <a:pt x="40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4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4" y="0"/>
                      <a:pt x="48" y="3"/>
                      <a:pt x="48" y="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2" name="Oval 91"/>
              <p:cNvSpPr>
                <a:spLocks noChangeArrowheads="1"/>
              </p:cNvSpPr>
              <p:nvPr/>
            </p:nvSpPr>
            <p:spPr bwMode="auto">
              <a:xfrm>
                <a:off x="2711" y="2365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3" name="Freeform 92"/>
              <p:cNvSpPr/>
              <p:nvPr/>
            </p:nvSpPr>
            <p:spPr bwMode="auto">
              <a:xfrm>
                <a:off x="2653" y="2515"/>
                <a:ext cx="144" cy="24"/>
              </a:xfrm>
              <a:custGeom>
                <a:avLst/>
                <a:gdLst>
                  <a:gd name="T0" fmla="*/ 4608 w 72"/>
                  <a:gd name="T1" fmla="*/ 384 h 12"/>
                  <a:gd name="T2" fmla="*/ 4096 w 72"/>
                  <a:gd name="T3" fmla="*/ 768 h 12"/>
                  <a:gd name="T4" fmla="*/ 512 w 72"/>
                  <a:gd name="T5" fmla="*/ 768 h 12"/>
                  <a:gd name="T6" fmla="*/ 0 w 72"/>
                  <a:gd name="T7" fmla="*/ 384 h 12"/>
                  <a:gd name="T8" fmla="*/ 0 w 72"/>
                  <a:gd name="T9" fmla="*/ 384 h 12"/>
                  <a:gd name="T10" fmla="*/ 512 w 72"/>
                  <a:gd name="T11" fmla="*/ 0 h 12"/>
                  <a:gd name="T12" fmla="*/ 4096 w 72"/>
                  <a:gd name="T13" fmla="*/ 0 h 12"/>
                  <a:gd name="T14" fmla="*/ 4608 w 72"/>
                  <a:gd name="T15" fmla="*/ 384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2"/>
                  <a:gd name="T25" fmla="*/ 0 h 12"/>
                  <a:gd name="T26" fmla="*/ 72 w 72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2" h="12">
                    <a:moveTo>
                      <a:pt x="72" y="6"/>
                    </a:moveTo>
                    <a:cubicBezTo>
                      <a:pt x="72" y="9"/>
                      <a:pt x="68" y="12"/>
                      <a:pt x="64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4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8" y="0"/>
                      <a:pt x="72" y="3"/>
                      <a:pt x="72" y="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4" name="Freeform 93"/>
              <p:cNvSpPr/>
              <p:nvPr/>
            </p:nvSpPr>
            <p:spPr bwMode="auto">
              <a:xfrm>
                <a:off x="2647" y="2523"/>
                <a:ext cx="156" cy="48"/>
              </a:xfrm>
              <a:custGeom>
                <a:avLst/>
                <a:gdLst>
                  <a:gd name="T0" fmla="*/ 4288 w 78"/>
                  <a:gd name="T1" fmla="*/ 576 h 24"/>
                  <a:gd name="T2" fmla="*/ 4544 w 78"/>
                  <a:gd name="T3" fmla="*/ 1536 h 24"/>
                  <a:gd name="T4" fmla="*/ 448 w 78"/>
                  <a:gd name="T5" fmla="*/ 1536 h 24"/>
                  <a:gd name="T6" fmla="*/ 704 w 78"/>
                  <a:gd name="T7" fmla="*/ 576 h 24"/>
                  <a:gd name="T8" fmla="*/ 960 w 78"/>
                  <a:gd name="T9" fmla="*/ 320 h 24"/>
                  <a:gd name="T10" fmla="*/ 1664 w 78"/>
                  <a:gd name="T11" fmla="*/ 0 h 24"/>
                  <a:gd name="T12" fmla="*/ 3328 w 78"/>
                  <a:gd name="T13" fmla="*/ 0 h 24"/>
                  <a:gd name="T14" fmla="*/ 4032 w 78"/>
                  <a:gd name="T15" fmla="*/ 320 h 24"/>
                  <a:gd name="T16" fmla="*/ 4288 w 78"/>
                  <a:gd name="T17" fmla="*/ 576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8"/>
                  <a:gd name="T28" fmla="*/ 0 h 24"/>
                  <a:gd name="T29" fmla="*/ 78 w 78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8" h="24">
                    <a:moveTo>
                      <a:pt x="67" y="9"/>
                    </a:moveTo>
                    <a:cubicBezTo>
                      <a:pt x="74" y="16"/>
                      <a:pt x="78" y="24"/>
                      <a:pt x="71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0" y="24"/>
                      <a:pt x="4" y="16"/>
                      <a:pt x="11" y="9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9" y="2"/>
                      <a:pt x="23" y="0"/>
                      <a:pt x="2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5" y="0"/>
                      <a:pt x="59" y="2"/>
                      <a:pt x="63" y="5"/>
                    </a:cubicBezTo>
                    <a:lnTo>
                      <a:pt x="67" y="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5" name="Freeform 94"/>
              <p:cNvSpPr/>
              <p:nvPr/>
            </p:nvSpPr>
            <p:spPr bwMode="auto">
              <a:xfrm>
                <a:off x="2657" y="2395"/>
                <a:ext cx="136" cy="48"/>
              </a:xfrm>
              <a:custGeom>
                <a:avLst/>
                <a:gdLst>
                  <a:gd name="T0" fmla="*/ 512 w 68"/>
                  <a:gd name="T1" fmla="*/ 960 h 24"/>
                  <a:gd name="T2" fmla="*/ 320 w 68"/>
                  <a:gd name="T3" fmla="*/ 0 h 24"/>
                  <a:gd name="T4" fmla="*/ 4032 w 68"/>
                  <a:gd name="T5" fmla="*/ 0 h 24"/>
                  <a:gd name="T6" fmla="*/ 3840 w 68"/>
                  <a:gd name="T7" fmla="*/ 960 h 24"/>
                  <a:gd name="T8" fmla="*/ 3584 w 68"/>
                  <a:gd name="T9" fmla="*/ 1216 h 24"/>
                  <a:gd name="T10" fmla="*/ 3072 w 68"/>
                  <a:gd name="T11" fmla="*/ 1536 h 24"/>
                  <a:gd name="T12" fmla="*/ 1280 w 68"/>
                  <a:gd name="T13" fmla="*/ 1536 h 24"/>
                  <a:gd name="T14" fmla="*/ 768 w 68"/>
                  <a:gd name="T15" fmla="*/ 1216 h 24"/>
                  <a:gd name="T16" fmla="*/ 512 w 68"/>
                  <a:gd name="T17" fmla="*/ 960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8"/>
                  <a:gd name="T28" fmla="*/ 0 h 24"/>
                  <a:gd name="T29" fmla="*/ 68 w 68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8" h="24">
                    <a:moveTo>
                      <a:pt x="8" y="15"/>
                    </a:moveTo>
                    <a:cubicBezTo>
                      <a:pt x="2" y="8"/>
                      <a:pt x="0" y="0"/>
                      <a:pt x="5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8" y="0"/>
                      <a:pt x="66" y="8"/>
                      <a:pt x="60" y="15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4" y="22"/>
                      <a:pt x="50" y="24"/>
                      <a:pt x="48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18" y="24"/>
                      <a:pt x="14" y="22"/>
                      <a:pt x="12" y="19"/>
                    </a:cubicBezTo>
                    <a:lnTo>
                      <a:pt x="8" y="1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6" name="Freeform 95"/>
              <p:cNvSpPr/>
              <p:nvPr/>
            </p:nvSpPr>
            <p:spPr bwMode="auto">
              <a:xfrm>
                <a:off x="2677" y="2451"/>
                <a:ext cx="96" cy="72"/>
              </a:xfrm>
              <a:custGeom>
                <a:avLst/>
                <a:gdLst>
                  <a:gd name="T0" fmla="*/ 2048 w 48"/>
                  <a:gd name="T1" fmla="*/ 0 h 36"/>
                  <a:gd name="T2" fmla="*/ 1024 w 48"/>
                  <a:gd name="T3" fmla="*/ 0 h 36"/>
                  <a:gd name="T4" fmla="*/ 0 w 48"/>
                  <a:gd name="T5" fmla="*/ 2048 h 36"/>
                  <a:gd name="T6" fmla="*/ 1536 w 48"/>
                  <a:gd name="T7" fmla="*/ 2304 h 36"/>
                  <a:gd name="T8" fmla="*/ 3072 w 48"/>
                  <a:gd name="T9" fmla="*/ 2048 h 36"/>
                  <a:gd name="T10" fmla="*/ 2048 w 48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36"/>
                  <a:gd name="T20" fmla="*/ 48 w 48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36">
                    <a:moveTo>
                      <a:pt x="32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6" y="28"/>
                      <a:pt x="0" y="24"/>
                      <a:pt x="0" y="32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24"/>
                      <a:pt x="32" y="28"/>
                      <a:pt x="3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849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49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85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85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2682240" y="2225040"/>
            <a:ext cx="609600" cy="609600"/>
            <a:chOff x="2682240" y="2225040"/>
            <a:chExt cx="609600" cy="609600"/>
          </a:xfrm>
        </p:grpSpPr>
        <p:sp>
          <p:nvSpPr>
            <p:cNvPr id="19" name="椭圆 18"/>
            <p:cNvSpPr/>
            <p:nvPr/>
          </p:nvSpPr>
          <p:spPr>
            <a:xfrm>
              <a:off x="2682240" y="2225040"/>
              <a:ext cx="609600" cy="609600"/>
            </a:xfrm>
            <a:prstGeom prst="ellipse">
              <a:avLst/>
            </a:prstGeom>
            <a:noFill/>
            <a:ln w="19050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2758440" y="2301240"/>
              <a:ext cx="457200" cy="457200"/>
            </a:xfrm>
            <a:prstGeom prst="ellipse">
              <a:avLst/>
            </a:prstGeom>
            <a:solidFill>
              <a:srgbClr val="404040"/>
            </a:solidFill>
            <a:ln w="19050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773680" y="2234625"/>
              <a:ext cx="37227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ea typeface="微软雅黑 Light" panose="020B0502040204020203" pitchFamily="34" charset="-122"/>
                </a:rPr>
                <a:t>1</a:t>
              </a:r>
              <a:endParaRPr lang="zh-CN" altLang="en-US" sz="3200" dirty="0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2021139" y="3427522"/>
            <a:ext cx="2389001" cy="1477328"/>
          </a:xfrm>
          <a:prstGeom prst="rect">
            <a:avLst/>
          </a:prstGeom>
          <a:noFill/>
          <a:ln>
            <a:solidFill>
              <a:srgbClr val="40404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Aldhabi" panose="01000000000000000000" pitchFamily="2" charset="-78"/>
                <a:ea typeface="微软雅黑 Light" panose="020B0502040204020203" pitchFamily="34" charset="-122"/>
                <a:cs typeface="Aldhabi" panose="01000000000000000000" pitchFamily="2" charset="-78"/>
              </a:rPr>
              <a:t>请在此处添加详细描述文本，尽量与标题文本语言风格相符合，语言描述尽量简洁生动。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5845854" y="2133582"/>
            <a:ext cx="609600" cy="609600"/>
            <a:chOff x="5845854" y="2133582"/>
            <a:chExt cx="609600" cy="609600"/>
          </a:xfrm>
        </p:grpSpPr>
        <p:sp>
          <p:nvSpPr>
            <p:cNvPr id="23" name="椭圆 22"/>
            <p:cNvSpPr/>
            <p:nvPr/>
          </p:nvSpPr>
          <p:spPr>
            <a:xfrm>
              <a:off x="5845854" y="2133582"/>
              <a:ext cx="609600" cy="609600"/>
            </a:xfrm>
            <a:prstGeom prst="ellipse">
              <a:avLst/>
            </a:prstGeom>
            <a:noFill/>
            <a:ln w="19050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5922054" y="2209782"/>
              <a:ext cx="457200" cy="457200"/>
            </a:xfrm>
            <a:prstGeom prst="ellipse">
              <a:avLst/>
            </a:prstGeom>
            <a:solidFill>
              <a:srgbClr val="404040"/>
            </a:solidFill>
            <a:ln w="19050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937294" y="2143167"/>
              <a:ext cx="37227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ea typeface="微软雅黑 Light" panose="020B0502040204020203" pitchFamily="34" charset="-122"/>
                </a:rPr>
                <a:t>2</a:t>
              </a:r>
              <a:endParaRPr lang="zh-CN" altLang="en-US" sz="3200" dirty="0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009468" y="2042124"/>
            <a:ext cx="609600" cy="609600"/>
            <a:chOff x="9009468" y="2042124"/>
            <a:chExt cx="609600" cy="609600"/>
          </a:xfrm>
        </p:grpSpPr>
        <p:sp>
          <p:nvSpPr>
            <p:cNvPr id="26" name="椭圆 25"/>
            <p:cNvSpPr/>
            <p:nvPr/>
          </p:nvSpPr>
          <p:spPr>
            <a:xfrm>
              <a:off x="9009468" y="2042124"/>
              <a:ext cx="609600" cy="609600"/>
            </a:xfrm>
            <a:prstGeom prst="ellipse">
              <a:avLst/>
            </a:prstGeom>
            <a:noFill/>
            <a:ln w="19050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9085668" y="2118324"/>
              <a:ext cx="457200" cy="457200"/>
            </a:xfrm>
            <a:prstGeom prst="ellipse">
              <a:avLst/>
            </a:prstGeom>
            <a:solidFill>
              <a:srgbClr val="404040"/>
            </a:solidFill>
            <a:ln w="19050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100908" y="2051709"/>
              <a:ext cx="37227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ea typeface="微软雅黑 Light" panose="020B0502040204020203" pitchFamily="34" charset="-122"/>
                </a:rPr>
                <a:t>3</a:t>
              </a:r>
              <a:endParaRPr lang="zh-CN" altLang="en-US" sz="3200" dirty="0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5176150" y="3427522"/>
            <a:ext cx="2389001" cy="1477328"/>
          </a:xfrm>
          <a:prstGeom prst="rect">
            <a:avLst/>
          </a:prstGeom>
          <a:noFill/>
          <a:ln>
            <a:solidFill>
              <a:srgbClr val="40404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Aldhabi" panose="01000000000000000000" pitchFamily="2" charset="-78"/>
                <a:ea typeface="微软雅黑 Light" panose="020B0502040204020203" pitchFamily="34" charset="-122"/>
                <a:cs typeface="Aldhabi" panose="01000000000000000000" pitchFamily="2" charset="-78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331161" y="3427522"/>
            <a:ext cx="2389001" cy="1477328"/>
          </a:xfrm>
          <a:prstGeom prst="rect">
            <a:avLst/>
          </a:prstGeom>
          <a:noFill/>
          <a:ln>
            <a:solidFill>
              <a:srgbClr val="40404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Aldhabi" panose="01000000000000000000" pitchFamily="2" charset="-78"/>
                <a:ea typeface="微软雅黑 Light" panose="020B0502040204020203" pitchFamily="34" charset="-122"/>
                <a:cs typeface="Aldhabi" panose="01000000000000000000" pitchFamily="2" charset="-78"/>
              </a:rPr>
              <a:t>请在此处添加详细描述文本，尽量与标题文本语言风格相符合，语言描述尽量简洁生动。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6546894" y="5140502"/>
            <a:ext cx="1323714" cy="1150093"/>
          </a:xfrm>
          <a:prstGeom prst="line">
            <a:avLst/>
          </a:prstGeom>
          <a:ln w="127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4507292" y="1979266"/>
            <a:ext cx="1323714" cy="1150093"/>
          </a:xfrm>
          <a:prstGeom prst="line">
            <a:avLst/>
          </a:prstGeom>
          <a:ln w="127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7907817" y="1860507"/>
            <a:ext cx="1323714" cy="1150093"/>
          </a:xfrm>
          <a:prstGeom prst="line">
            <a:avLst/>
          </a:prstGeom>
          <a:ln w="127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1429554" y="1994488"/>
            <a:ext cx="1323714" cy="1150093"/>
          </a:xfrm>
          <a:prstGeom prst="line">
            <a:avLst/>
          </a:prstGeom>
          <a:ln w="127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10314364" y="4961694"/>
            <a:ext cx="1323714" cy="1150093"/>
          </a:xfrm>
          <a:prstGeom prst="line">
            <a:avLst/>
          </a:prstGeom>
          <a:ln w="127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3747527" y="5388409"/>
            <a:ext cx="1323714" cy="1150093"/>
          </a:xfrm>
          <a:prstGeom prst="line">
            <a:avLst/>
          </a:prstGeom>
          <a:ln w="127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6"/>
          <p:cNvSpPr/>
          <p:nvPr/>
        </p:nvSpPr>
        <p:spPr>
          <a:xfrm>
            <a:off x="3306308" y="4041549"/>
            <a:ext cx="5844545" cy="642789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7" tIns="34268" rIns="68537" bIns="34268" anchor="ctr"/>
          <a:lstStyle/>
          <a:p>
            <a:pPr algn="ctr"/>
            <a:endParaRPr lang="zh-CN" altLang="en-US" sz="1015">
              <a:ea typeface="微软雅黑 Light" panose="020B0502040204020203" pitchFamily="34" charset="-122"/>
            </a:endParaRPr>
          </a:p>
        </p:txBody>
      </p:sp>
      <p:sp>
        <p:nvSpPr>
          <p:cNvPr id="3" name="圆角矩形 17"/>
          <p:cNvSpPr/>
          <p:nvPr/>
        </p:nvSpPr>
        <p:spPr>
          <a:xfrm>
            <a:off x="2670929" y="3061892"/>
            <a:ext cx="5760065" cy="642789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7" tIns="34268" rIns="68537" bIns="34268" anchor="ctr"/>
          <a:lstStyle/>
          <a:p>
            <a:pPr algn="ctr"/>
            <a:endParaRPr lang="zh-CN" altLang="en-US" sz="1015">
              <a:ea typeface="微软雅黑 Light" panose="020B0502040204020203" pitchFamily="34" charset="-122"/>
            </a:endParaRPr>
          </a:p>
        </p:txBody>
      </p:sp>
      <p:sp>
        <p:nvSpPr>
          <p:cNvPr id="4" name="圆角矩形 18"/>
          <p:cNvSpPr/>
          <p:nvPr/>
        </p:nvSpPr>
        <p:spPr>
          <a:xfrm>
            <a:off x="3306308" y="2061998"/>
            <a:ext cx="5844545" cy="642789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7" tIns="34268" rIns="68537" bIns="34268" anchor="ctr"/>
          <a:lstStyle/>
          <a:p>
            <a:pPr algn="ctr">
              <a:defRPr/>
            </a:pPr>
            <a:endParaRPr lang="zh-CN" altLang="en-US" sz="1015">
              <a:ea typeface="微软雅黑 Light" panose="020B0502040204020203" pitchFamily="34" charset="-122"/>
            </a:endParaRPr>
          </a:p>
        </p:txBody>
      </p:sp>
      <p:grpSp>
        <p:nvGrpSpPr>
          <p:cNvPr id="5" name="Group 5"/>
          <p:cNvGrpSpPr/>
          <p:nvPr/>
        </p:nvGrpSpPr>
        <p:grpSpPr bwMode="auto">
          <a:xfrm>
            <a:off x="2670926" y="1872732"/>
            <a:ext cx="928083" cy="927282"/>
            <a:chOff x="802" y="845"/>
            <a:chExt cx="827" cy="826"/>
          </a:xfrm>
        </p:grpSpPr>
        <p:sp>
          <p:nvSpPr>
            <p:cNvPr id="6" name="Oval 6"/>
            <p:cNvSpPr>
              <a:spLocks noChangeArrowheads="1"/>
            </p:cNvSpPr>
            <p:nvPr/>
          </p:nvSpPr>
          <p:spPr bwMode="lt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wrap="none" anchor="ctr"/>
            <a:lstStyle/>
            <a:p>
              <a:endParaRPr lang="zh-CN" altLang="en-US" sz="1015">
                <a:latin typeface="Calibri" panose="020F0502020204030204" charset="0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ltGray">
            <a:xfrm>
              <a:off x="836" y="879"/>
              <a:ext cx="758" cy="75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wrap="none" anchor="ctr"/>
            <a:lstStyle/>
            <a:p>
              <a:endParaRPr lang="zh-CN" altLang="en-US" sz="1015">
                <a:latin typeface="Calibri" panose="020F0502020204030204" charset="0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ltGray">
            <a:xfrm>
              <a:off x="870" y="915"/>
              <a:ext cx="690" cy="690"/>
            </a:xfrm>
            <a:prstGeom prst="ellips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1015">
                <a:latin typeface="Calibri" panose="020F0502020204030204" charset="0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12"/>
          <p:cNvGrpSpPr/>
          <p:nvPr/>
        </p:nvGrpSpPr>
        <p:grpSpPr bwMode="auto">
          <a:xfrm>
            <a:off x="8177554" y="2888102"/>
            <a:ext cx="928083" cy="927283"/>
            <a:chOff x="802" y="845"/>
            <a:chExt cx="827" cy="826"/>
          </a:xfrm>
        </p:grpSpPr>
        <p:sp>
          <p:nvSpPr>
            <p:cNvPr id="10" name="Oval 13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12700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wrap="none" anchor="ctr"/>
            <a:lstStyle/>
            <a:p>
              <a:endParaRPr lang="zh-CN" altLang="en-US" sz="1015">
                <a:latin typeface="Calibri" panose="020F0502020204030204" charset="0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1015">
                <a:latin typeface="Calibri" panose="020F0502020204030204" charset="0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1015">
                <a:latin typeface="Calibri" panose="020F0502020204030204" charset="0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9"/>
          <p:cNvGrpSpPr/>
          <p:nvPr/>
        </p:nvGrpSpPr>
        <p:grpSpPr bwMode="auto">
          <a:xfrm>
            <a:off x="2663788" y="3921325"/>
            <a:ext cx="928083" cy="927283"/>
            <a:chOff x="802" y="845"/>
            <a:chExt cx="827" cy="826"/>
          </a:xfrm>
        </p:grpSpPr>
        <p:sp>
          <p:nvSpPr>
            <p:cNvPr id="14" name="Oval 20"/>
            <p:cNvSpPr>
              <a:spLocks noChangeArrowheads="1"/>
            </p:cNvSpPr>
            <p:nvPr/>
          </p:nvSpPr>
          <p:spPr bwMode="lt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12700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wrap="none" anchor="ctr"/>
            <a:lstStyle/>
            <a:p>
              <a:endParaRPr lang="zh-CN" altLang="en-US" sz="1015">
                <a:latin typeface="Calibri" panose="020F0502020204030204" charset="0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Oval 21"/>
            <p:cNvSpPr>
              <a:spLocks noChangeArrowheads="1"/>
            </p:cNvSpPr>
            <p:nvPr/>
          </p:nvSpPr>
          <p:spPr bwMode="ltGray">
            <a:xfrm>
              <a:off x="836" y="879"/>
              <a:ext cx="758" cy="758"/>
            </a:xfrm>
            <a:prstGeom prst="ellips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1015">
                <a:latin typeface="Calibri" panose="020F0502020204030204" charset="0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Oval 22"/>
            <p:cNvSpPr>
              <a:spLocks noChangeArrowheads="1"/>
            </p:cNvSpPr>
            <p:nvPr/>
          </p:nvSpPr>
          <p:spPr bwMode="ltGray">
            <a:xfrm>
              <a:off x="870" y="915"/>
              <a:ext cx="690" cy="690"/>
            </a:xfrm>
            <a:prstGeom prst="ellips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1015">
                <a:latin typeface="Calibri" panose="020F0502020204030204" charset="0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69"/>
          <p:cNvSpPr txBox="1"/>
          <p:nvPr/>
        </p:nvSpPr>
        <p:spPr>
          <a:xfrm>
            <a:off x="2701944" y="2149444"/>
            <a:ext cx="910235" cy="300038"/>
          </a:xfrm>
          <a:prstGeom prst="rect">
            <a:avLst/>
          </a:prstGeom>
          <a:noFill/>
        </p:spPr>
        <p:txBody>
          <a:bodyPr lIns="68537" tIns="34268" rIns="68537" bIns="34268">
            <a:spAutoFit/>
          </a:bodyPr>
          <a:lstStyle/>
          <a:p>
            <a:pPr algn="ctr">
              <a:defRPr/>
            </a:pPr>
            <a:r>
              <a:rPr lang="zh-CN" altLang="en-US" sz="15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其一</a:t>
            </a:r>
          </a:p>
        </p:txBody>
      </p:sp>
      <p:sp>
        <p:nvSpPr>
          <p:cNvPr id="18" name="TextBox 70"/>
          <p:cNvSpPr txBox="1"/>
          <p:nvPr/>
        </p:nvSpPr>
        <p:spPr>
          <a:xfrm>
            <a:off x="8374794" y="3190611"/>
            <a:ext cx="749606" cy="300038"/>
          </a:xfrm>
          <a:prstGeom prst="rect">
            <a:avLst/>
          </a:prstGeom>
          <a:noFill/>
        </p:spPr>
        <p:txBody>
          <a:bodyPr lIns="68537" tIns="34268" rIns="68537" bIns="34268">
            <a:spAutoFit/>
          </a:bodyPr>
          <a:lstStyle/>
          <a:p>
            <a:pPr>
              <a:defRPr/>
            </a:pPr>
            <a:r>
              <a:rPr lang="zh-CN" altLang="en-US" sz="15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其二</a:t>
            </a:r>
          </a:p>
        </p:txBody>
      </p:sp>
      <p:sp>
        <p:nvSpPr>
          <p:cNvPr id="19" name="TextBox 71"/>
          <p:cNvSpPr txBox="1"/>
          <p:nvPr/>
        </p:nvSpPr>
        <p:spPr>
          <a:xfrm>
            <a:off x="2854778" y="4255814"/>
            <a:ext cx="856693" cy="300038"/>
          </a:xfrm>
          <a:prstGeom prst="rect">
            <a:avLst/>
          </a:prstGeom>
          <a:noFill/>
        </p:spPr>
        <p:txBody>
          <a:bodyPr lIns="68537" tIns="34268" rIns="68537" bIns="34268">
            <a:spAutoFit/>
          </a:bodyPr>
          <a:lstStyle/>
          <a:p>
            <a:pPr>
              <a:defRPr/>
            </a:pPr>
            <a:r>
              <a:rPr lang="zh-CN" altLang="en-US" sz="15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其三</a:t>
            </a:r>
          </a:p>
        </p:txBody>
      </p:sp>
      <p:sp>
        <p:nvSpPr>
          <p:cNvPr id="20" name="TextBox 73"/>
          <p:cNvSpPr txBox="1"/>
          <p:nvPr/>
        </p:nvSpPr>
        <p:spPr>
          <a:xfrm>
            <a:off x="3688248" y="2190556"/>
            <a:ext cx="5357897" cy="441295"/>
          </a:xfrm>
          <a:prstGeom prst="rect">
            <a:avLst/>
          </a:prstGeom>
          <a:noFill/>
        </p:spPr>
        <p:txBody>
          <a:bodyPr lIns="68537" tIns="34268" rIns="68537" bIns="3426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21" name="TextBox 74"/>
          <p:cNvSpPr txBox="1"/>
          <p:nvPr/>
        </p:nvSpPr>
        <p:spPr>
          <a:xfrm>
            <a:off x="2762545" y="3109506"/>
            <a:ext cx="5374554" cy="643978"/>
          </a:xfrm>
          <a:prstGeom prst="rect">
            <a:avLst/>
          </a:prstGeom>
          <a:noFill/>
          <a:ln>
            <a:noFill/>
          </a:ln>
        </p:spPr>
        <p:txBody>
          <a:bodyPr lIns="68537" tIns="34268" rIns="68537" bIns="3426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  <a:p>
            <a:pPr>
              <a:defRPr/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TextBox 75"/>
          <p:cNvSpPr txBox="1">
            <a:spLocks noChangeArrowheads="1"/>
          </p:cNvSpPr>
          <p:nvPr/>
        </p:nvSpPr>
        <p:spPr bwMode="auto">
          <a:xfrm>
            <a:off x="3584732" y="4085592"/>
            <a:ext cx="5558981" cy="44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37" tIns="34268" rIns="68537" bIns="34268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2251057" y="1351906"/>
            <a:ext cx="3948526" cy="777076"/>
            <a:chOff x="5616045" y="2001682"/>
            <a:chExt cx="3948526" cy="777076"/>
          </a:xfrm>
        </p:grpSpPr>
        <p:sp>
          <p:nvSpPr>
            <p:cNvPr id="9" name="文本框 8"/>
            <p:cNvSpPr txBox="1"/>
            <p:nvPr/>
          </p:nvSpPr>
          <p:spPr>
            <a:xfrm>
              <a:off x="6508244" y="2070872"/>
              <a:ext cx="3056327" cy="70788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4000">
                  <a:solidFill>
                    <a:schemeClr val="bg1">
                      <a:lumMod val="65000"/>
                    </a:schemeClr>
                  </a:solidFill>
                  <a:ea typeface="微软雅黑 Light" panose="020B0502040204020203" pitchFamily="34" charset="-122"/>
                </a:rPr>
                <a:t>ENTER TEXT</a:t>
              </a:r>
              <a:endParaRPr lang="zh-CN" altLang="en-US" sz="4000" dirty="0">
                <a:solidFill>
                  <a:schemeClr val="bg1">
                    <a:lumMod val="65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641343" y="2003990"/>
              <a:ext cx="72648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chemeClr val="bg1">
                      <a:lumMod val="65000"/>
                    </a:schemeClr>
                  </a:solidFill>
                  <a:ea typeface="微软雅黑 Light" panose="020B0502040204020203" pitchFamily="34" charset="-122"/>
                </a:rPr>
                <a:t>03</a:t>
              </a:r>
              <a:endParaRPr lang="zh-CN" altLang="en-US" sz="4000" dirty="0">
                <a:solidFill>
                  <a:schemeClr val="bg1">
                    <a:lumMod val="65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616045" y="2001682"/>
              <a:ext cx="777076" cy="777076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ea typeface="微软雅黑 Light" panose="020B0502040204020203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6199583" y="1451873"/>
            <a:ext cx="51774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ea typeface="微软雅黑 Light" panose="020B0502040204020203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0" y="0"/>
            <a:ext cx="1807124" cy="1194107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5428373" y="2343150"/>
            <a:ext cx="4058527" cy="2665749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2007140" y="3143160"/>
            <a:ext cx="2225040" cy="1470256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-476253" y="829502"/>
            <a:ext cx="3016325" cy="1993119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3516195" y="2513128"/>
            <a:ext cx="2683388" cy="177312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-1543244" y="2923439"/>
            <a:ext cx="2683388" cy="177312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2071424" y="1901179"/>
            <a:ext cx="1006379" cy="975157"/>
            <a:chOff x="0" y="0"/>
            <a:chExt cx="1282175" cy="1224136"/>
          </a:xfrm>
        </p:grpSpPr>
        <p:sp>
          <p:nvSpPr>
            <p:cNvPr id="3" name="椭圆 12"/>
            <p:cNvSpPr>
              <a:spLocks noChangeArrowheads="1"/>
            </p:cNvSpPr>
            <p:nvPr/>
          </p:nvSpPr>
          <p:spPr bwMode="auto">
            <a:xfrm>
              <a:off x="58039" y="0"/>
              <a:ext cx="1224136" cy="1224136"/>
            </a:xfrm>
            <a:prstGeom prst="ellipse">
              <a:avLst/>
            </a:prstGeom>
            <a:solidFill>
              <a:schemeClr val="bg1"/>
            </a:solidFill>
            <a:ln w="57150" cap="flat" cmpd="sng">
              <a:solidFill>
                <a:schemeClr val="bg1">
                  <a:lumMod val="65000"/>
                </a:schemeClr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zh-CN" altLang="zh-CN" sz="1875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4" name="文本框 21"/>
            <p:cNvSpPr>
              <a:spLocks noChangeArrowheads="1"/>
            </p:cNvSpPr>
            <p:nvPr/>
          </p:nvSpPr>
          <p:spPr bwMode="auto">
            <a:xfrm rot="20331793">
              <a:off x="0" y="373270"/>
              <a:ext cx="1263345" cy="478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875" dirty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观点</a:t>
              </a:r>
              <a:r>
                <a:rPr lang="en-US" altLang="zh-CN" sz="1875" dirty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1</a:t>
              </a:r>
              <a:endParaRPr lang="zh-CN" altLang="en-US" sz="1875" dirty="0">
                <a:solidFill>
                  <a:schemeClr val="bg1">
                    <a:lumMod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</p:grpSp>
      <p:sp>
        <p:nvSpPr>
          <p:cNvPr id="5" name="矩形 15"/>
          <p:cNvSpPr>
            <a:spLocks noChangeArrowheads="1"/>
          </p:cNvSpPr>
          <p:nvPr/>
        </p:nvSpPr>
        <p:spPr bwMode="auto">
          <a:xfrm>
            <a:off x="3226019" y="1887264"/>
            <a:ext cx="36120" cy="10042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lIns="72117" tIns="36059" rIns="72117" bIns="36059" anchor="ctr"/>
          <a:lstStyle/>
          <a:p>
            <a:pPr algn="ctr"/>
            <a:endParaRPr lang="zh-CN" altLang="zh-CN" sz="1015">
              <a:solidFill>
                <a:srgbClr val="FFFFFF"/>
              </a:solidFill>
              <a:latin typeface="宋体" panose="02010600030101010101" pitchFamily="2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矩形 8"/>
          <p:cNvSpPr>
            <a:spLocks noChangeArrowheads="1"/>
          </p:cNvSpPr>
          <p:nvPr/>
        </p:nvSpPr>
        <p:spPr bwMode="auto">
          <a:xfrm>
            <a:off x="3360533" y="1969477"/>
            <a:ext cx="2571998" cy="79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117" tIns="36059" rIns="72117" bIns="3605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您的内容打在这里，或者通过复制您的文本后。您的内容打在这里，或者通过复制您的文本</a:t>
            </a:r>
          </a:p>
        </p:txBody>
      </p:sp>
      <p:grpSp>
        <p:nvGrpSpPr>
          <p:cNvPr id="7" name="Group 7"/>
          <p:cNvGrpSpPr/>
          <p:nvPr/>
        </p:nvGrpSpPr>
        <p:grpSpPr bwMode="auto">
          <a:xfrm>
            <a:off x="2955743" y="3069850"/>
            <a:ext cx="998906" cy="975157"/>
            <a:chOff x="0" y="0"/>
            <a:chExt cx="1273406" cy="1224136"/>
          </a:xfrm>
        </p:grpSpPr>
        <p:sp>
          <p:nvSpPr>
            <p:cNvPr id="8" name="椭圆 19"/>
            <p:cNvSpPr>
              <a:spLocks noChangeArrowheads="1"/>
            </p:cNvSpPr>
            <p:nvPr/>
          </p:nvSpPr>
          <p:spPr bwMode="auto">
            <a:xfrm>
              <a:off x="49270" y="0"/>
              <a:ext cx="1224136" cy="1224136"/>
            </a:xfrm>
            <a:prstGeom prst="ellipse">
              <a:avLst/>
            </a:prstGeom>
            <a:solidFill>
              <a:srgbClr val="404040"/>
            </a:solidFill>
            <a:ln w="57150" cap="flat" cmpd="sng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zh-CN" altLang="zh-CN" sz="1875" dirty="0">
                <a:solidFill>
                  <a:schemeClr val="bg1"/>
                </a:solidFill>
                <a:latin typeface="宋体" panose="02010600030101010101" pitchFamily="2" charset="-122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文本框 25"/>
            <p:cNvSpPr>
              <a:spLocks noChangeArrowheads="1"/>
            </p:cNvSpPr>
            <p:nvPr/>
          </p:nvSpPr>
          <p:spPr bwMode="auto">
            <a:xfrm rot="20331793">
              <a:off x="0" y="357448"/>
              <a:ext cx="1263345" cy="478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875" dirty="0">
                  <a:solidFill>
                    <a:schemeClr val="bg1"/>
                  </a:solidFill>
                  <a:ea typeface="微软雅黑 Light" panose="020B0502040204020203" pitchFamily="34" charset="-122"/>
                </a:rPr>
                <a:t>观点</a:t>
              </a:r>
              <a:r>
                <a:rPr lang="en-US" altLang="zh-CN" sz="1875" dirty="0">
                  <a:solidFill>
                    <a:schemeClr val="bg1"/>
                  </a:solidFill>
                  <a:ea typeface="微软雅黑 Light" panose="020B0502040204020203" pitchFamily="34" charset="-122"/>
                </a:rPr>
                <a:t>3</a:t>
              </a:r>
              <a:endParaRPr lang="zh-CN" altLang="en-US" sz="1875" dirty="0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</p:grpSp>
      <p:sp>
        <p:nvSpPr>
          <p:cNvPr id="10" name="矩形 21"/>
          <p:cNvSpPr>
            <a:spLocks noChangeArrowheads="1"/>
          </p:cNvSpPr>
          <p:nvPr/>
        </p:nvSpPr>
        <p:spPr bwMode="auto">
          <a:xfrm>
            <a:off x="4110340" y="3055937"/>
            <a:ext cx="34874" cy="1004248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txBody>
          <a:bodyPr lIns="72117" tIns="36059" rIns="72117" bIns="36059" anchor="ctr"/>
          <a:lstStyle/>
          <a:p>
            <a:pPr algn="ctr"/>
            <a:endParaRPr lang="zh-CN" altLang="zh-CN" sz="1015">
              <a:solidFill>
                <a:srgbClr val="FFFFFF"/>
              </a:solidFill>
              <a:latin typeface="宋体" panose="02010600030101010101" pitchFamily="2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1" name="矩形 8"/>
          <p:cNvSpPr>
            <a:spLocks noChangeArrowheads="1"/>
          </p:cNvSpPr>
          <p:nvPr/>
        </p:nvSpPr>
        <p:spPr bwMode="auto">
          <a:xfrm>
            <a:off x="4299656" y="3138148"/>
            <a:ext cx="2380187" cy="79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117" tIns="36059" rIns="72117" bIns="3605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您的内容打在这里，或者通过复制您的文本后。您的内容打在这里，或者通过复制您的文本</a:t>
            </a:r>
          </a:p>
        </p:txBody>
      </p:sp>
      <p:sp>
        <p:nvSpPr>
          <p:cNvPr id="12" name="矩形 23"/>
          <p:cNvSpPr>
            <a:spLocks noChangeArrowheads="1"/>
          </p:cNvSpPr>
          <p:nvPr/>
        </p:nvSpPr>
        <p:spPr bwMode="auto">
          <a:xfrm>
            <a:off x="7859351" y="3055937"/>
            <a:ext cx="36120" cy="1004248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txBody>
          <a:bodyPr lIns="72117" tIns="36059" rIns="72117" bIns="36059" anchor="ctr"/>
          <a:lstStyle/>
          <a:p>
            <a:pPr algn="ctr"/>
            <a:endParaRPr lang="zh-CN" altLang="zh-CN" sz="1015">
              <a:solidFill>
                <a:srgbClr val="FFFFFF"/>
              </a:solidFill>
              <a:latin typeface="宋体" panose="02010600030101010101" pitchFamily="2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grpSp>
        <p:nvGrpSpPr>
          <p:cNvPr id="13" name="Group 13"/>
          <p:cNvGrpSpPr/>
          <p:nvPr/>
        </p:nvGrpSpPr>
        <p:grpSpPr bwMode="auto">
          <a:xfrm>
            <a:off x="6729665" y="3069850"/>
            <a:ext cx="991433" cy="975157"/>
            <a:chOff x="0" y="0"/>
            <a:chExt cx="1263345" cy="1224136"/>
          </a:xfrm>
        </p:grpSpPr>
        <p:sp>
          <p:nvSpPr>
            <p:cNvPr id="14" name="椭圆 25"/>
            <p:cNvSpPr>
              <a:spLocks noChangeArrowheads="1"/>
            </p:cNvSpPr>
            <p:nvPr/>
          </p:nvSpPr>
          <p:spPr bwMode="auto">
            <a:xfrm>
              <a:off x="19605" y="0"/>
              <a:ext cx="1224136" cy="1224136"/>
            </a:xfrm>
            <a:prstGeom prst="ellipse">
              <a:avLst/>
            </a:prstGeom>
            <a:solidFill>
              <a:srgbClr val="404040"/>
            </a:solidFill>
            <a:ln w="57150" cap="flat" cmpd="sng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zh-CN" altLang="zh-CN" sz="1875">
                <a:solidFill>
                  <a:schemeClr val="bg1"/>
                </a:solidFill>
                <a:latin typeface="宋体" panose="02010600030101010101" pitchFamily="2" charset="-122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5" name="文本框 29"/>
            <p:cNvSpPr>
              <a:spLocks noChangeArrowheads="1"/>
            </p:cNvSpPr>
            <p:nvPr/>
          </p:nvSpPr>
          <p:spPr bwMode="auto">
            <a:xfrm rot="20331793">
              <a:off x="0" y="364528"/>
              <a:ext cx="1263345" cy="478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875" dirty="0">
                  <a:solidFill>
                    <a:schemeClr val="bg1"/>
                  </a:solidFill>
                  <a:ea typeface="微软雅黑 Light" panose="020B0502040204020203" pitchFamily="34" charset="-122"/>
                </a:rPr>
                <a:t>观点</a:t>
              </a:r>
              <a:r>
                <a:rPr lang="en-US" altLang="zh-CN" sz="1875" dirty="0">
                  <a:solidFill>
                    <a:schemeClr val="bg1"/>
                  </a:solidFill>
                  <a:ea typeface="微软雅黑 Light" panose="020B0502040204020203" pitchFamily="34" charset="-122"/>
                </a:rPr>
                <a:t>4</a:t>
              </a:r>
              <a:endParaRPr lang="zh-CN" altLang="en-US" sz="1875" dirty="0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</p:grpSp>
      <p:sp>
        <p:nvSpPr>
          <p:cNvPr id="16" name="矩形 8"/>
          <p:cNvSpPr>
            <a:spLocks noChangeArrowheads="1"/>
          </p:cNvSpPr>
          <p:nvPr/>
        </p:nvSpPr>
        <p:spPr bwMode="auto">
          <a:xfrm>
            <a:off x="8028740" y="3138148"/>
            <a:ext cx="2351540" cy="79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117" tIns="36059" rIns="72117" bIns="3605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您的内容打在这里，或者通过复制您的文本后。您的内容打在这里，或者通过复制您的文本</a:t>
            </a:r>
          </a:p>
        </p:txBody>
      </p:sp>
      <p:grpSp>
        <p:nvGrpSpPr>
          <p:cNvPr id="17" name="Group 17"/>
          <p:cNvGrpSpPr/>
          <p:nvPr/>
        </p:nvGrpSpPr>
        <p:grpSpPr bwMode="auto">
          <a:xfrm>
            <a:off x="2085123" y="4253699"/>
            <a:ext cx="992679" cy="975157"/>
            <a:chOff x="0" y="0"/>
            <a:chExt cx="1265271" cy="1224136"/>
          </a:xfrm>
        </p:grpSpPr>
        <p:sp>
          <p:nvSpPr>
            <p:cNvPr id="18" name="椭圆 29"/>
            <p:cNvSpPr>
              <a:spLocks noChangeArrowheads="1"/>
            </p:cNvSpPr>
            <p:nvPr/>
          </p:nvSpPr>
          <p:spPr bwMode="auto">
            <a:xfrm>
              <a:off x="41135" y="0"/>
              <a:ext cx="1224136" cy="1224136"/>
            </a:xfrm>
            <a:prstGeom prst="ellipse">
              <a:avLst/>
            </a:prstGeom>
            <a:solidFill>
              <a:schemeClr val="bg1"/>
            </a:solidFill>
            <a:ln w="57150" cap="flat" cmpd="sng">
              <a:solidFill>
                <a:schemeClr val="accent3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zh-CN" altLang="zh-CN" sz="1875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文本框 34"/>
            <p:cNvSpPr>
              <a:spLocks noChangeArrowheads="1"/>
            </p:cNvSpPr>
            <p:nvPr/>
          </p:nvSpPr>
          <p:spPr bwMode="auto">
            <a:xfrm rot="20331793">
              <a:off x="0" y="373009"/>
              <a:ext cx="1263345" cy="478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875" dirty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观点</a:t>
              </a:r>
              <a:r>
                <a:rPr lang="en-US" altLang="zh-CN" sz="1875" dirty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5</a:t>
              </a:r>
              <a:endParaRPr lang="zh-CN" altLang="en-US" sz="1875" dirty="0">
                <a:solidFill>
                  <a:schemeClr val="bg1">
                    <a:lumMod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</p:grpSp>
      <p:sp>
        <p:nvSpPr>
          <p:cNvPr id="20" name="矩形 31"/>
          <p:cNvSpPr>
            <a:spLocks noChangeArrowheads="1"/>
          </p:cNvSpPr>
          <p:nvPr/>
        </p:nvSpPr>
        <p:spPr bwMode="auto">
          <a:xfrm>
            <a:off x="3226019" y="4239785"/>
            <a:ext cx="36120" cy="10042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lIns="72117" tIns="36059" rIns="72117" bIns="36059" anchor="ctr"/>
          <a:lstStyle/>
          <a:p>
            <a:pPr algn="ctr"/>
            <a:endParaRPr lang="zh-CN" altLang="zh-CN" sz="1015">
              <a:solidFill>
                <a:srgbClr val="FFFFFF"/>
              </a:solidFill>
              <a:latin typeface="宋体" panose="02010600030101010101" pitchFamily="2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1" name="矩形 8"/>
          <p:cNvSpPr>
            <a:spLocks noChangeArrowheads="1"/>
          </p:cNvSpPr>
          <p:nvPr/>
        </p:nvSpPr>
        <p:spPr bwMode="auto">
          <a:xfrm>
            <a:off x="3360536" y="4321996"/>
            <a:ext cx="2431253" cy="79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117" tIns="36059" rIns="72117" bIns="3605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您的内容打在这里，或者通过复制您的文本后。您的内容打在这里，或者通过复制您的文本</a:t>
            </a:r>
          </a:p>
        </p:txBody>
      </p:sp>
      <p:grpSp>
        <p:nvGrpSpPr>
          <p:cNvPr id="22" name="Group 22"/>
          <p:cNvGrpSpPr/>
          <p:nvPr/>
        </p:nvGrpSpPr>
        <p:grpSpPr bwMode="auto">
          <a:xfrm>
            <a:off x="5893921" y="1901179"/>
            <a:ext cx="998906" cy="975157"/>
            <a:chOff x="0" y="0"/>
            <a:chExt cx="1273406" cy="1224136"/>
          </a:xfrm>
        </p:grpSpPr>
        <p:sp>
          <p:nvSpPr>
            <p:cNvPr id="23" name="椭圆 34"/>
            <p:cNvSpPr>
              <a:spLocks noChangeArrowheads="1"/>
            </p:cNvSpPr>
            <p:nvPr/>
          </p:nvSpPr>
          <p:spPr bwMode="auto">
            <a:xfrm>
              <a:off x="49270" y="0"/>
              <a:ext cx="1224136" cy="1224136"/>
            </a:xfrm>
            <a:prstGeom prst="ellipse">
              <a:avLst/>
            </a:prstGeom>
            <a:solidFill>
              <a:schemeClr val="bg1"/>
            </a:solidFill>
            <a:ln w="57150" cap="flat" cmpd="sng">
              <a:solidFill>
                <a:schemeClr val="bg1">
                  <a:lumMod val="65000"/>
                </a:schemeClr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zh-CN" altLang="zh-CN" sz="1875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文本框 25"/>
            <p:cNvSpPr>
              <a:spLocks noChangeArrowheads="1"/>
            </p:cNvSpPr>
            <p:nvPr/>
          </p:nvSpPr>
          <p:spPr bwMode="auto">
            <a:xfrm rot="20331793">
              <a:off x="0" y="357448"/>
              <a:ext cx="1263345" cy="478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875" dirty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观点</a:t>
              </a:r>
              <a:r>
                <a:rPr lang="en-US" altLang="zh-CN" sz="1875" dirty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2</a:t>
              </a:r>
              <a:endParaRPr lang="zh-CN" altLang="en-US" sz="1875" dirty="0">
                <a:solidFill>
                  <a:schemeClr val="bg1">
                    <a:lumMod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</p:grpSp>
      <p:sp>
        <p:nvSpPr>
          <p:cNvPr id="25" name="矩形 36"/>
          <p:cNvSpPr>
            <a:spLocks noChangeArrowheads="1"/>
          </p:cNvSpPr>
          <p:nvPr/>
        </p:nvSpPr>
        <p:spPr bwMode="auto">
          <a:xfrm>
            <a:off x="7047273" y="1887264"/>
            <a:ext cx="36120" cy="10042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lIns="72117" tIns="36059" rIns="72117" bIns="36059" anchor="ctr"/>
          <a:lstStyle/>
          <a:p>
            <a:pPr algn="ctr"/>
            <a:endParaRPr lang="zh-CN" altLang="zh-CN" sz="1015">
              <a:solidFill>
                <a:srgbClr val="FFFFFF"/>
              </a:solidFill>
              <a:latin typeface="宋体" panose="02010600030101010101" pitchFamily="2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6" name="矩形 8"/>
          <p:cNvSpPr>
            <a:spLocks noChangeArrowheads="1"/>
          </p:cNvSpPr>
          <p:nvPr/>
        </p:nvSpPr>
        <p:spPr bwMode="auto">
          <a:xfrm>
            <a:off x="7237836" y="1969477"/>
            <a:ext cx="2973053" cy="79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117" tIns="36059" rIns="72117" bIns="3605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您的内容打在这里，或者通过复制您的文本后。您的内容打在这里，或者通过复制您的文本</a:t>
            </a:r>
          </a:p>
        </p:txBody>
      </p:sp>
      <p:grpSp>
        <p:nvGrpSpPr>
          <p:cNvPr id="27" name="Group 27"/>
          <p:cNvGrpSpPr/>
          <p:nvPr/>
        </p:nvGrpSpPr>
        <p:grpSpPr bwMode="auto">
          <a:xfrm>
            <a:off x="5893921" y="4253699"/>
            <a:ext cx="998906" cy="975157"/>
            <a:chOff x="0" y="0"/>
            <a:chExt cx="1273406" cy="1224136"/>
          </a:xfrm>
        </p:grpSpPr>
        <p:sp>
          <p:nvSpPr>
            <p:cNvPr id="28" name="椭圆 39"/>
            <p:cNvSpPr>
              <a:spLocks noChangeArrowheads="1"/>
            </p:cNvSpPr>
            <p:nvPr/>
          </p:nvSpPr>
          <p:spPr bwMode="auto">
            <a:xfrm>
              <a:off x="49270" y="0"/>
              <a:ext cx="1224136" cy="1224136"/>
            </a:xfrm>
            <a:prstGeom prst="ellipse">
              <a:avLst/>
            </a:prstGeom>
            <a:solidFill>
              <a:schemeClr val="bg1"/>
            </a:solidFill>
            <a:ln w="57150" cap="flat" cmpd="sng">
              <a:solidFill>
                <a:schemeClr val="bg1">
                  <a:lumMod val="65000"/>
                </a:schemeClr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zh-CN" altLang="zh-CN" sz="1875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9" name="文本框 25"/>
            <p:cNvSpPr>
              <a:spLocks noChangeArrowheads="1"/>
            </p:cNvSpPr>
            <p:nvPr/>
          </p:nvSpPr>
          <p:spPr bwMode="auto">
            <a:xfrm rot="20331793">
              <a:off x="0" y="357448"/>
              <a:ext cx="1263345" cy="478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875" dirty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观点</a:t>
              </a:r>
              <a:r>
                <a:rPr lang="en-US" altLang="zh-CN" sz="1875" dirty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6</a:t>
              </a:r>
              <a:endParaRPr lang="zh-CN" altLang="en-US" sz="1875" dirty="0">
                <a:solidFill>
                  <a:schemeClr val="bg1">
                    <a:lumMod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</p:grpSp>
      <p:sp>
        <p:nvSpPr>
          <p:cNvPr id="30" name="矩形 41"/>
          <p:cNvSpPr>
            <a:spLocks noChangeArrowheads="1"/>
          </p:cNvSpPr>
          <p:nvPr/>
        </p:nvSpPr>
        <p:spPr bwMode="auto">
          <a:xfrm>
            <a:off x="7047273" y="4239785"/>
            <a:ext cx="36120" cy="10042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lIns="72117" tIns="36059" rIns="72117" bIns="36059" anchor="ctr"/>
          <a:lstStyle/>
          <a:p>
            <a:pPr algn="ctr"/>
            <a:endParaRPr lang="zh-CN" altLang="zh-CN" sz="1015">
              <a:solidFill>
                <a:srgbClr val="FFFFFF"/>
              </a:solidFill>
              <a:latin typeface="宋体" panose="02010600030101010101" pitchFamily="2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31" name="矩形 8"/>
          <p:cNvSpPr>
            <a:spLocks noChangeArrowheads="1"/>
          </p:cNvSpPr>
          <p:nvPr/>
        </p:nvSpPr>
        <p:spPr bwMode="auto">
          <a:xfrm>
            <a:off x="7237836" y="4321996"/>
            <a:ext cx="2973053" cy="79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117" tIns="36059" rIns="72117" bIns="3605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您的内容打在这里，或者通过复制您的文本后。您的内容打在这里，或者通过复制您的文本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 autoUpdateAnimBg="0"/>
      <p:bldP spid="6" grpId="0" bldLvl="0" autoUpdateAnimBg="0"/>
      <p:bldP spid="10" grpId="0" bldLvl="0" animBg="1" autoUpdateAnimBg="0"/>
      <p:bldP spid="11" grpId="0" bldLvl="0" autoUpdateAnimBg="0"/>
      <p:bldP spid="12" grpId="0" bldLvl="0" animBg="1" autoUpdateAnimBg="0"/>
      <p:bldP spid="16" grpId="0" bldLvl="0" autoUpdateAnimBg="0"/>
      <p:bldP spid="20" grpId="0" bldLvl="0" animBg="1" autoUpdateAnimBg="0"/>
      <p:bldP spid="21" grpId="0" bldLvl="0" autoUpdateAnimBg="0"/>
      <p:bldP spid="25" grpId="0" bldLvl="0" animBg="1" autoUpdateAnimBg="0"/>
      <p:bldP spid="26" grpId="0" bldLvl="0" autoUpdateAnimBg="0"/>
      <p:bldP spid="30" grpId="0" bldLvl="0" animBg="1" autoUpdateAnimBg="0"/>
      <p:bldP spid="31" grpId="0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/>
          <p:nvPr/>
        </p:nvSpPr>
        <p:spPr>
          <a:xfrm>
            <a:off x="2048254" y="2078739"/>
            <a:ext cx="3642864" cy="981030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 Light" panose="020B0306030504020204" pitchFamily="34" charset="0"/>
              </a:rPr>
              <a:t>200</a:t>
            </a:r>
            <a:r>
              <a:rPr lang="zh-CN" altLang="en-US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 Light" panose="020B0306030504020204" pitchFamily="34" charset="0"/>
              </a:rPr>
              <a:t>字以内，据统计每页幻灯片的最好控制在</a:t>
            </a:r>
            <a:r>
              <a:rPr lang="en-US" altLang="zh-CN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 Light" panose="020B0306030504020204" pitchFamily="34" charset="0"/>
              </a:rPr>
              <a:t>5</a:t>
            </a:r>
            <a:r>
              <a:rPr lang="zh-CN" altLang="en-US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 Light" panose="020B0306030504020204" pitchFamily="34" charset="0"/>
              </a:rPr>
              <a:t>分钟之内。</a:t>
            </a:r>
            <a:endParaRPr lang="ms-MY" sz="825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Open Sans Light" panose="020B0306030504020204" pitchFamily="34" charset="0"/>
            </a:endParaRPr>
          </a:p>
          <a:p>
            <a:endParaRPr lang="ms-MY" sz="825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Open Sans Light" panose="020B0306030504020204" pitchFamily="34" charset="0"/>
            </a:endParaRPr>
          </a:p>
          <a:p>
            <a:r>
              <a:rPr lang="zh-CN" altLang="en-US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 Light" panose="020B0306030504020204" pitchFamily="34" charset="0"/>
              </a:rPr>
              <a:t>200</a:t>
            </a:r>
            <a:r>
              <a:rPr lang="zh-CN" altLang="en-US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 Light" panose="020B0306030504020204" pitchFamily="34" charset="0"/>
              </a:rPr>
              <a:t>字以内，据统计每页幻灯片的最好控制在</a:t>
            </a:r>
            <a:r>
              <a:rPr lang="en-US" altLang="zh-CN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 Light" panose="020B0306030504020204" pitchFamily="34" charset="0"/>
              </a:rPr>
              <a:t>5</a:t>
            </a:r>
            <a:r>
              <a:rPr lang="zh-CN" altLang="en-US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 Light" panose="020B0306030504020204" pitchFamily="34" charset="0"/>
              </a:rPr>
              <a:t>分钟之内。</a:t>
            </a:r>
            <a:endParaRPr lang="ms-MY" altLang="zh-CN" sz="825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Open Sans Light" panose="020B0306030504020204" pitchFamily="34" charset="0"/>
            </a:endParaRPr>
          </a:p>
        </p:txBody>
      </p:sp>
      <p:grpSp>
        <p:nvGrpSpPr>
          <p:cNvPr id="3" name="Group 47"/>
          <p:cNvGrpSpPr/>
          <p:nvPr/>
        </p:nvGrpSpPr>
        <p:grpSpPr>
          <a:xfrm>
            <a:off x="2232335" y="3293185"/>
            <a:ext cx="1162255" cy="1553530"/>
            <a:chOff x="755576" y="2643188"/>
            <a:chExt cx="1162406" cy="1553530"/>
          </a:xfrm>
        </p:grpSpPr>
        <p:sp>
          <p:nvSpPr>
            <p:cNvPr id="4" name="Isosceles Triangle 2"/>
            <p:cNvSpPr/>
            <p:nvPr/>
          </p:nvSpPr>
          <p:spPr>
            <a:xfrm>
              <a:off x="755576" y="3214692"/>
              <a:ext cx="1162406" cy="294828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bg1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" name="Content Placeholder 2"/>
            <p:cNvSpPr txBox="1"/>
            <p:nvPr/>
          </p:nvSpPr>
          <p:spPr>
            <a:xfrm>
              <a:off x="988884" y="4000510"/>
              <a:ext cx="695790" cy="196208"/>
            </a:xfrm>
            <a:prstGeom prst="rect">
              <a:avLst/>
            </a:prstGeom>
          </p:spPr>
          <p:txBody>
            <a:bodyPr vert="horz" wrap="square" lIns="68580" tIns="34290" rIns="68580" bIns="3429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8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Open Sans" panose="020B0606030504020204" pitchFamily="34" charset="0"/>
                </a:rPr>
                <a:t>产品开发</a:t>
              </a:r>
              <a:endParaRPr lang="en-US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6" name="Content Placeholder 2"/>
            <p:cNvSpPr txBox="1"/>
            <p:nvPr/>
          </p:nvSpPr>
          <p:spPr>
            <a:xfrm>
              <a:off x="988884" y="2643188"/>
              <a:ext cx="695790" cy="173124"/>
            </a:xfrm>
            <a:prstGeom prst="rect">
              <a:avLst/>
            </a:prstGeom>
          </p:spPr>
          <p:txBody>
            <a:bodyPr vert="horz" wrap="square" lIns="68580" tIns="34290" rIns="68580" bIns="3429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6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Open Sans" panose="020B0606030504020204" pitchFamily="34" charset="0"/>
                </a:rPr>
                <a:t>产品开发</a:t>
              </a:r>
              <a:endParaRPr lang="en-US" sz="67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anose="020B0606030504020204" pitchFamily="34" charset="0"/>
              </a:endParaRPr>
            </a:p>
          </p:txBody>
        </p:sp>
        <p:cxnSp>
          <p:nvCxnSpPr>
            <p:cNvPr id="7" name="Straight Connector 33"/>
            <p:cNvCxnSpPr/>
            <p:nvPr/>
          </p:nvCxnSpPr>
          <p:spPr>
            <a:xfrm rot="5400000">
              <a:off x="1179489" y="3035303"/>
              <a:ext cx="35719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7"/>
            <p:cNvCxnSpPr/>
            <p:nvPr/>
          </p:nvCxnSpPr>
          <p:spPr>
            <a:xfrm rot="5400000">
              <a:off x="1179489" y="3749683"/>
              <a:ext cx="35719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48"/>
          <p:cNvGrpSpPr/>
          <p:nvPr/>
        </p:nvGrpSpPr>
        <p:grpSpPr>
          <a:xfrm>
            <a:off x="2936418" y="3721813"/>
            <a:ext cx="1162255" cy="1124902"/>
            <a:chOff x="1459750" y="3071816"/>
            <a:chExt cx="1162406" cy="1124902"/>
          </a:xfrm>
        </p:grpSpPr>
        <p:sp>
          <p:nvSpPr>
            <p:cNvPr id="10" name="Isosceles Triangle 2"/>
            <p:cNvSpPr/>
            <p:nvPr/>
          </p:nvSpPr>
          <p:spPr>
            <a:xfrm>
              <a:off x="1459750" y="3071816"/>
              <a:ext cx="1162406" cy="437704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bg1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" name="Content Placeholder 2"/>
            <p:cNvSpPr txBox="1"/>
            <p:nvPr/>
          </p:nvSpPr>
          <p:spPr>
            <a:xfrm>
              <a:off x="1691223" y="4000510"/>
              <a:ext cx="695790" cy="196208"/>
            </a:xfrm>
            <a:prstGeom prst="rect">
              <a:avLst/>
            </a:prstGeom>
          </p:spPr>
          <p:txBody>
            <a:bodyPr vert="horz" wrap="square" lIns="68580" tIns="34290" rIns="68580" bIns="3429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8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Open Sans" panose="020B0606030504020204" pitchFamily="34" charset="0"/>
                </a:rPr>
                <a:t>数据分析</a:t>
              </a:r>
              <a:endParaRPr lang="en-US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anose="020B0606030504020204" pitchFamily="34" charset="0"/>
              </a:endParaRPr>
            </a:p>
          </p:txBody>
        </p:sp>
        <p:cxnSp>
          <p:nvCxnSpPr>
            <p:cNvPr id="12" name="Straight Connector 38"/>
            <p:cNvCxnSpPr/>
            <p:nvPr/>
          </p:nvCxnSpPr>
          <p:spPr>
            <a:xfrm rot="5400000">
              <a:off x="1893869" y="3749683"/>
              <a:ext cx="35719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49"/>
          <p:cNvGrpSpPr/>
          <p:nvPr/>
        </p:nvGrpSpPr>
        <p:grpSpPr>
          <a:xfrm>
            <a:off x="3831026" y="3507498"/>
            <a:ext cx="1068989" cy="1339217"/>
            <a:chOff x="2354476" y="2857501"/>
            <a:chExt cx="1069128" cy="1339217"/>
          </a:xfrm>
        </p:grpSpPr>
        <p:sp>
          <p:nvSpPr>
            <p:cNvPr id="14" name="Isosceles Triangle 2"/>
            <p:cNvSpPr/>
            <p:nvPr/>
          </p:nvSpPr>
          <p:spPr>
            <a:xfrm>
              <a:off x="2354476" y="2857501"/>
              <a:ext cx="1069128" cy="652017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bg1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5" name="Content Placeholder 2"/>
            <p:cNvSpPr txBox="1"/>
            <p:nvPr/>
          </p:nvSpPr>
          <p:spPr>
            <a:xfrm>
              <a:off x="2539310" y="4000510"/>
              <a:ext cx="695790" cy="196208"/>
            </a:xfrm>
            <a:prstGeom prst="rect">
              <a:avLst/>
            </a:prstGeom>
          </p:spPr>
          <p:txBody>
            <a:bodyPr vert="horz" wrap="square" lIns="68580" tIns="34290" rIns="68580" bIns="3429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8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Open Sans" panose="020B0606030504020204" pitchFamily="34" charset="0"/>
                </a:rPr>
                <a:t>市场份额</a:t>
              </a:r>
              <a:endParaRPr lang="en-US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anose="020B0606030504020204" pitchFamily="34" charset="0"/>
              </a:endParaRPr>
            </a:p>
          </p:txBody>
        </p:sp>
        <p:cxnSp>
          <p:nvCxnSpPr>
            <p:cNvPr id="16" name="Straight Connector 39"/>
            <p:cNvCxnSpPr/>
            <p:nvPr/>
          </p:nvCxnSpPr>
          <p:spPr>
            <a:xfrm rot="5400000">
              <a:off x="2751125" y="3749683"/>
              <a:ext cx="35719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50"/>
          <p:cNvGrpSpPr/>
          <p:nvPr/>
        </p:nvGrpSpPr>
        <p:grpSpPr>
          <a:xfrm>
            <a:off x="4636195" y="3363992"/>
            <a:ext cx="996824" cy="1482722"/>
            <a:chOff x="3159748" y="2713996"/>
            <a:chExt cx="996954" cy="1482722"/>
          </a:xfrm>
        </p:grpSpPr>
        <p:sp>
          <p:nvSpPr>
            <p:cNvPr id="18" name="Isosceles Triangle 2"/>
            <p:cNvSpPr/>
            <p:nvPr/>
          </p:nvSpPr>
          <p:spPr>
            <a:xfrm>
              <a:off x="3159748" y="2713996"/>
              <a:ext cx="996954" cy="795524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bg1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9" name="Content Placeholder 2"/>
            <p:cNvSpPr txBox="1"/>
            <p:nvPr/>
          </p:nvSpPr>
          <p:spPr>
            <a:xfrm>
              <a:off x="3308495" y="4000510"/>
              <a:ext cx="695790" cy="196208"/>
            </a:xfrm>
            <a:prstGeom prst="rect">
              <a:avLst/>
            </a:prstGeom>
          </p:spPr>
          <p:txBody>
            <a:bodyPr vert="horz" wrap="square" lIns="68580" tIns="34290" rIns="68580" bIns="3429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8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Open Sans" panose="020B0606030504020204" pitchFamily="34" charset="0"/>
                </a:rPr>
                <a:t>项目名称</a:t>
              </a:r>
              <a:endParaRPr lang="en-US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anose="020B0606030504020204" pitchFamily="34" charset="0"/>
              </a:endParaRPr>
            </a:p>
          </p:txBody>
        </p:sp>
        <p:cxnSp>
          <p:nvCxnSpPr>
            <p:cNvPr id="20" name="Straight Connector 40"/>
            <p:cNvCxnSpPr/>
            <p:nvPr/>
          </p:nvCxnSpPr>
          <p:spPr>
            <a:xfrm rot="5400000">
              <a:off x="3465505" y="3749683"/>
              <a:ext cx="35719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51"/>
          <p:cNvGrpSpPr/>
          <p:nvPr/>
        </p:nvGrpSpPr>
        <p:grpSpPr>
          <a:xfrm>
            <a:off x="5310155" y="3170083"/>
            <a:ext cx="1162255" cy="1676632"/>
            <a:chOff x="3833796" y="2520086"/>
            <a:chExt cx="1162406" cy="1676632"/>
          </a:xfrm>
        </p:grpSpPr>
        <p:sp>
          <p:nvSpPr>
            <p:cNvPr id="22" name="Isosceles Triangle 2"/>
            <p:cNvSpPr/>
            <p:nvPr/>
          </p:nvSpPr>
          <p:spPr>
            <a:xfrm>
              <a:off x="3833796" y="2520086"/>
              <a:ext cx="1162406" cy="989434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bg1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3" name="Content Placeholder 2"/>
            <p:cNvSpPr txBox="1"/>
            <p:nvPr/>
          </p:nvSpPr>
          <p:spPr>
            <a:xfrm>
              <a:off x="4065269" y="4000510"/>
              <a:ext cx="695790" cy="196208"/>
            </a:xfrm>
            <a:prstGeom prst="rect">
              <a:avLst/>
            </a:prstGeom>
          </p:spPr>
          <p:txBody>
            <a:bodyPr vert="horz" wrap="square" lIns="68580" tIns="34290" rIns="68580" bIns="3429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8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Open Sans" panose="020B0606030504020204" pitchFamily="34" charset="0"/>
                </a:rPr>
                <a:t>系统设置</a:t>
              </a:r>
              <a:endParaRPr lang="en-US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anose="020B0606030504020204" pitchFamily="34" charset="0"/>
              </a:endParaRPr>
            </a:p>
          </p:txBody>
        </p:sp>
        <p:cxnSp>
          <p:nvCxnSpPr>
            <p:cNvPr id="24" name="Straight Connector 41"/>
            <p:cNvCxnSpPr/>
            <p:nvPr/>
          </p:nvCxnSpPr>
          <p:spPr>
            <a:xfrm rot="5400000">
              <a:off x="4251323" y="3749683"/>
              <a:ext cx="35719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52"/>
          <p:cNvGrpSpPr/>
          <p:nvPr/>
        </p:nvGrpSpPr>
        <p:grpSpPr>
          <a:xfrm>
            <a:off x="6014237" y="3078871"/>
            <a:ext cx="1162255" cy="1767844"/>
            <a:chOff x="4537970" y="2428874"/>
            <a:chExt cx="1162406" cy="1767844"/>
          </a:xfrm>
        </p:grpSpPr>
        <p:sp>
          <p:nvSpPr>
            <p:cNvPr id="26" name="Isosceles Triangle 2"/>
            <p:cNvSpPr/>
            <p:nvPr/>
          </p:nvSpPr>
          <p:spPr>
            <a:xfrm>
              <a:off x="4537970" y="2428874"/>
              <a:ext cx="1162406" cy="1080645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bg1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7" name="Content Placeholder 2"/>
            <p:cNvSpPr txBox="1"/>
            <p:nvPr/>
          </p:nvSpPr>
          <p:spPr>
            <a:xfrm>
              <a:off x="4771278" y="4000510"/>
              <a:ext cx="695790" cy="196208"/>
            </a:xfrm>
            <a:prstGeom prst="rect">
              <a:avLst/>
            </a:prstGeom>
          </p:spPr>
          <p:txBody>
            <a:bodyPr vert="horz" wrap="square" lIns="68580" tIns="34290" rIns="68580" bIns="3429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8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Open Sans" panose="020B0606030504020204" pitchFamily="34" charset="0"/>
                </a:rPr>
                <a:t>商务交流</a:t>
              </a:r>
              <a:endParaRPr lang="en-US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anose="020B0606030504020204" pitchFamily="34" charset="0"/>
              </a:endParaRPr>
            </a:p>
          </p:txBody>
        </p:sp>
        <p:cxnSp>
          <p:nvCxnSpPr>
            <p:cNvPr id="28" name="Straight Connector 42"/>
            <p:cNvCxnSpPr/>
            <p:nvPr/>
          </p:nvCxnSpPr>
          <p:spPr>
            <a:xfrm rot="5400000">
              <a:off x="4965703" y="3749683"/>
              <a:ext cx="35719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53"/>
          <p:cNvGrpSpPr/>
          <p:nvPr/>
        </p:nvGrpSpPr>
        <p:grpSpPr>
          <a:xfrm>
            <a:off x="6624251" y="2991289"/>
            <a:ext cx="1236710" cy="1855426"/>
            <a:chOff x="5148063" y="2341292"/>
            <a:chExt cx="1236871" cy="1855426"/>
          </a:xfrm>
        </p:grpSpPr>
        <p:sp>
          <p:nvSpPr>
            <p:cNvPr id="30" name="Isosceles Triangle 2"/>
            <p:cNvSpPr/>
            <p:nvPr/>
          </p:nvSpPr>
          <p:spPr>
            <a:xfrm>
              <a:off x="5148063" y="2341292"/>
              <a:ext cx="1236871" cy="1168226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bg1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1" name="Content Placeholder 2"/>
            <p:cNvSpPr txBox="1"/>
            <p:nvPr/>
          </p:nvSpPr>
          <p:spPr>
            <a:xfrm>
              <a:off x="5414366" y="4000510"/>
              <a:ext cx="695790" cy="196208"/>
            </a:xfrm>
            <a:prstGeom prst="rect">
              <a:avLst/>
            </a:prstGeom>
          </p:spPr>
          <p:txBody>
            <a:bodyPr vert="horz" wrap="square" lIns="68580" tIns="34290" rIns="68580" bIns="3429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8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Open Sans" panose="020B0606030504020204" pitchFamily="34" charset="0"/>
                </a:rPr>
                <a:t>工作流程</a:t>
              </a:r>
              <a:endParaRPr lang="en-US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anose="020B0606030504020204" pitchFamily="34" charset="0"/>
              </a:endParaRPr>
            </a:p>
          </p:txBody>
        </p:sp>
        <p:cxnSp>
          <p:nvCxnSpPr>
            <p:cNvPr id="32" name="Straight Connector 43"/>
            <p:cNvCxnSpPr/>
            <p:nvPr/>
          </p:nvCxnSpPr>
          <p:spPr>
            <a:xfrm rot="5400000">
              <a:off x="5608645" y="3749683"/>
              <a:ext cx="35719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54"/>
          <p:cNvGrpSpPr/>
          <p:nvPr/>
        </p:nvGrpSpPr>
        <p:grpSpPr>
          <a:xfrm>
            <a:off x="7275637" y="2854870"/>
            <a:ext cx="1153223" cy="1991844"/>
            <a:chOff x="5799535" y="2204874"/>
            <a:chExt cx="1153373" cy="1991844"/>
          </a:xfrm>
        </p:grpSpPr>
        <p:sp>
          <p:nvSpPr>
            <p:cNvPr id="34" name="Isosceles Triangle 2"/>
            <p:cNvSpPr/>
            <p:nvPr/>
          </p:nvSpPr>
          <p:spPr>
            <a:xfrm>
              <a:off x="5799535" y="2204874"/>
              <a:ext cx="1153373" cy="1304646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bg1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5" name="Content Placeholder 2"/>
            <p:cNvSpPr txBox="1"/>
            <p:nvPr/>
          </p:nvSpPr>
          <p:spPr>
            <a:xfrm>
              <a:off x="6060556" y="4000510"/>
              <a:ext cx="695790" cy="196208"/>
            </a:xfrm>
            <a:prstGeom prst="rect">
              <a:avLst/>
            </a:prstGeom>
          </p:spPr>
          <p:txBody>
            <a:bodyPr vert="horz" wrap="square" lIns="68580" tIns="34290" rIns="68580" bIns="3429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8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Open Sans" panose="020B0606030504020204" pitchFamily="34" charset="0"/>
                </a:rPr>
                <a:t>产品设计</a:t>
              </a:r>
              <a:endParaRPr lang="en-US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anose="020B0606030504020204" pitchFamily="34" charset="0"/>
              </a:endParaRPr>
            </a:p>
          </p:txBody>
        </p:sp>
        <p:cxnSp>
          <p:nvCxnSpPr>
            <p:cNvPr id="36" name="Straight Connector 44"/>
            <p:cNvCxnSpPr/>
            <p:nvPr/>
          </p:nvCxnSpPr>
          <p:spPr>
            <a:xfrm rot="5400000">
              <a:off x="6251587" y="3749683"/>
              <a:ext cx="35719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55"/>
          <p:cNvGrpSpPr/>
          <p:nvPr/>
        </p:nvGrpSpPr>
        <p:grpSpPr>
          <a:xfrm>
            <a:off x="7841844" y="2650243"/>
            <a:ext cx="1344609" cy="2196472"/>
            <a:chOff x="6365816" y="2000246"/>
            <a:chExt cx="1344784" cy="2196472"/>
          </a:xfrm>
        </p:grpSpPr>
        <p:sp>
          <p:nvSpPr>
            <p:cNvPr id="38" name="Isosceles Triangle 2"/>
            <p:cNvSpPr/>
            <p:nvPr/>
          </p:nvSpPr>
          <p:spPr>
            <a:xfrm>
              <a:off x="6365816" y="2000246"/>
              <a:ext cx="1344784" cy="1509274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bg1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9" name="Content Placeholder 2"/>
            <p:cNvSpPr txBox="1"/>
            <p:nvPr/>
          </p:nvSpPr>
          <p:spPr>
            <a:xfrm>
              <a:off x="6690313" y="4000510"/>
              <a:ext cx="695790" cy="196208"/>
            </a:xfrm>
            <a:prstGeom prst="rect">
              <a:avLst/>
            </a:prstGeom>
          </p:spPr>
          <p:txBody>
            <a:bodyPr vert="horz" wrap="square" lIns="68580" tIns="34290" rIns="68580" bIns="3429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8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Open Sans" panose="020B0606030504020204" pitchFamily="34" charset="0"/>
                </a:rPr>
                <a:t>文案</a:t>
              </a:r>
              <a:endParaRPr lang="en-US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anose="020B0606030504020204" pitchFamily="34" charset="0"/>
              </a:endParaRPr>
            </a:p>
          </p:txBody>
        </p:sp>
        <p:cxnSp>
          <p:nvCxnSpPr>
            <p:cNvPr id="40" name="Straight Connector 45"/>
            <p:cNvCxnSpPr/>
            <p:nvPr/>
          </p:nvCxnSpPr>
          <p:spPr>
            <a:xfrm rot="5400000">
              <a:off x="6894529" y="3749683"/>
              <a:ext cx="35719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56"/>
          <p:cNvGrpSpPr/>
          <p:nvPr/>
        </p:nvGrpSpPr>
        <p:grpSpPr>
          <a:xfrm>
            <a:off x="8514149" y="1792987"/>
            <a:ext cx="1153223" cy="3053728"/>
            <a:chOff x="7038208" y="1142990"/>
            <a:chExt cx="1153373" cy="3053728"/>
          </a:xfrm>
        </p:grpSpPr>
        <p:sp>
          <p:nvSpPr>
            <p:cNvPr id="42" name="Isosceles Triangle 2"/>
            <p:cNvSpPr/>
            <p:nvPr/>
          </p:nvSpPr>
          <p:spPr>
            <a:xfrm>
              <a:off x="7038208" y="1714494"/>
              <a:ext cx="1153373" cy="1795026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3" name="Content Placeholder 2"/>
            <p:cNvSpPr txBox="1"/>
            <p:nvPr/>
          </p:nvSpPr>
          <p:spPr>
            <a:xfrm>
              <a:off x="7266999" y="4000510"/>
              <a:ext cx="695790" cy="196208"/>
            </a:xfrm>
            <a:prstGeom prst="rect">
              <a:avLst/>
            </a:prstGeom>
          </p:spPr>
          <p:txBody>
            <a:bodyPr vert="horz" wrap="square" lIns="68580" tIns="34290" rIns="68580" bIns="3429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8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Open Sans" panose="020B0606030504020204" pitchFamily="34" charset="0"/>
                </a:rPr>
                <a:t>交付</a:t>
              </a:r>
              <a:endParaRPr lang="en-US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44" name="Content Placeholder 2"/>
            <p:cNvSpPr txBox="1"/>
            <p:nvPr/>
          </p:nvSpPr>
          <p:spPr>
            <a:xfrm>
              <a:off x="7275428" y="1142990"/>
              <a:ext cx="695790" cy="173124"/>
            </a:xfrm>
            <a:prstGeom prst="rect">
              <a:avLst/>
            </a:prstGeom>
          </p:spPr>
          <p:txBody>
            <a:bodyPr vert="horz" wrap="square" lIns="68580" tIns="34290" rIns="68580" bIns="3429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6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Open Sans" panose="020B0606030504020204" pitchFamily="34" charset="0"/>
                </a:rPr>
                <a:t>交付</a:t>
              </a:r>
              <a:endParaRPr lang="en-US" sz="67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anose="020B0606030504020204" pitchFamily="34" charset="0"/>
              </a:endParaRPr>
            </a:p>
          </p:txBody>
        </p:sp>
        <p:cxnSp>
          <p:nvCxnSpPr>
            <p:cNvPr id="45" name="Straight Connector 36"/>
            <p:cNvCxnSpPr/>
            <p:nvPr/>
          </p:nvCxnSpPr>
          <p:spPr>
            <a:xfrm rot="5400000">
              <a:off x="7466033" y="1535105"/>
              <a:ext cx="35719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6"/>
            <p:cNvCxnSpPr/>
            <p:nvPr/>
          </p:nvCxnSpPr>
          <p:spPr>
            <a:xfrm rot="5400000">
              <a:off x="7466033" y="3749683"/>
              <a:ext cx="35719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/>
          <p:nvPr/>
        </p:nvSpPr>
        <p:spPr>
          <a:xfrm>
            <a:off x="2317987" y="4886853"/>
            <a:ext cx="7771388" cy="542448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 Light" panose="020B0306030504020204" pitchFamily="34" charset="0"/>
              </a:rPr>
              <a:t>200</a:t>
            </a:r>
            <a:r>
              <a:rPr lang="zh-CN" altLang="en-US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 Light" panose="020B0306030504020204" pitchFamily="34" charset="0"/>
              </a:rPr>
              <a:t>字以内，据统计每页幻灯片的最好控制在</a:t>
            </a:r>
            <a:r>
              <a:rPr lang="en-US" altLang="zh-CN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 Light" panose="020B0306030504020204" pitchFamily="34" charset="0"/>
              </a:rPr>
              <a:t>5</a:t>
            </a:r>
            <a:r>
              <a:rPr lang="zh-CN" altLang="en-US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 Light" panose="020B0306030504020204" pitchFamily="34" charset="0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 Light" panose="020B0306030504020204" pitchFamily="34" charset="0"/>
              </a:rPr>
              <a:t>200</a:t>
            </a:r>
            <a:r>
              <a:rPr lang="zh-CN" altLang="en-US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 Light" panose="020B0306030504020204" pitchFamily="34" charset="0"/>
              </a:rPr>
              <a:t>字以内，据统计每页幻灯片的最好控制在</a:t>
            </a:r>
            <a:r>
              <a:rPr lang="en-US" altLang="zh-CN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 Light" panose="020B0306030504020204" pitchFamily="34" charset="0"/>
              </a:rPr>
              <a:t>5</a:t>
            </a:r>
            <a:r>
              <a:rPr lang="zh-CN" altLang="en-US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 Light" panose="020B0306030504020204" pitchFamily="34" charset="0"/>
              </a:rPr>
              <a:t>分钟之内。 </a:t>
            </a:r>
            <a:endParaRPr lang="ms-MY" sz="975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Open Sans Light" panose="020B0306030504020204" pitchFamily="34" charset="0"/>
            </a:endParaRPr>
          </a:p>
        </p:txBody>
      </p:sp>
      <p:grpSp>
        <p:nvGrpSpPr>
          <p:cNvPr id="3" name="Group 18"/>
          <p:cNvGrpSpPr/>
          <p:nvPr/>
        </p:nvGrpSpPr>
        <p:grpSpPr>
          <a:xfrm>
            <a:off x="1960842" y="1886458"/>
            <a:ext cx="4285722" cy="2811955"/>
            <a:chOff x="285720" y="1214428"/>
            <a:chExt cx="4286280" cy="2811954"/>
          </a:xfrm>
        </p:grpSpPr>
        <p:graphicFrame>
          <p:nvGraphicFramePr>
            <p:cNvPr id="4" name="Chart 1"/>
            <p:cNvGraphicFramePr/>
            <p:nvPr/>
          </p:nvGraphicFramePr>
          <p:xfrm>
            <a:off x="285720" y="1214428"/>
            <a:ext cx="4286280" cy="25717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Rectangle 10"/>
            <p:cNvSpPr/>
            <p:nvPr/>
          </p:nvSpPr>
          <p:spPr>
            <a:xfrm>
              <a:off x="428596" y="1214428"/>
              <a:ext cx="915754" cy="311624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14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Open Sans" panose="020B0606030504020204" pitchFamily="34" charset="0"/>
                </a:rPr>
                <a:t>图表标题</a:t>
              </a:r>
              <a:endParaRPr lang="en-US" sz="14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6" name="Rectangle 11"/>
            <p:cNvSpPr/>
            <p:nvPr/>
          </p:nvSpPr>
          <p:spPr>
            <a:xfrm>
              <a:off x="642911" y="3714758"/>
              <a:ext cx="558239" cy="311624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4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Open Sans" panose="020B0606030504020204" pitchFamily="34" charset="0"/>
                </a:rPr>
                <a:t>2015</a:t>
              </a:r>
            </a:p>
          </p:txBody>
        </p:sp>
        <p:sp>
          <p:nvSpPr>
            <p:cNvPr id="7" name="Rectangle 12"/>
            <p:cNvSpPr/>
            <p:nvPr/>
          </p:nvSpPr>
          <p:spPr>
            <a:xfrm>
              <a:off x="1643042" y="3714758"/>
              <a:ext cx="558239" cy="311624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4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Open Sans" panose="020B0606030504020204" pitchFamily="34" charset="0"/>
                </a:rPr>
                <a:t>2016</a:t>
              </a:r>
            </a:p>
          </p:txBody>
        </p:sp>
        <p:sp>
          <p:nvSpPr>
            <p:cNvPr id="8" name="Rectangle 13"/>
            <p:cNvSpPr/>
            <p:nvPr/>
          </p:nvSpPr>
          <p:spPr>
            <a:xfrm>
              <a:off x="2643174" y="3714758"/>
              <a:ext cx="555032" cy="311624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4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Open Sans" panose="020B0606030504020204" pitchFamily="34" charset="0"/>
                </a:rPr>
                <a:t>2017</a:t>
              </a:r>
            </a:p>
          </p:txBody>
        </p:sp>
        <p:sp>
          <p:nvSpPr>
            <p:cNvPr id="9" name="Rectangle 14"/>
            <p:cNvSpPr/>
            <p:nvPr/>
          </p:nvSpPr>
          <p:spPr>
            <a:xfrm>
              <a:off x="3643306" y="3714758"/>
              <a:ext cx="558239" cy="311624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4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Open Sans" panose="020B0606030504020204" pitchFamily="34" charset="0"/>
                </a:rPr>
                <a:t>2018</a:t>
              </a:r>
            </a:p>
          </p:txBody>
        </p:sp>
      </p:grpSp>
      <p:grpSp>
        <p:nvGrpSpPr>
          <p:cNvPr id="10" name="Group 16"/>
          <p:cNvGrpSpPr/>
          <p:nvPr/>
        </p:nvGrpSpPr>
        <p:grpSpPr>
          <a:xfrm>
            <a:off x="6746565" y="2100772"/>
            <a:ext cx="3642864" cy="2375315"/>
            <a:chOff x="5072066" y="1428742"/>
            <a:chExt cx="3643338" cy="2375315"/>
          </a:xfrm>
        </p:grpSpPr>
        <p:sp>
          <p:nvSpPr>
            <p:cNvPr id="11" name="Rectangle 2"/>
            <p:cNvSpPr/>
            <p:nvPr/>
          </p:nvSpPr>
          <p:spPr>
            <a:xfrm>
              <a:off x="5072066" y="1857370"/>
              <a:ext cx="3429024" cy="19466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56870" indent="-356870">
                <a:spcBef>
                  <a:spcPts val="250"/>
                </a:spcBef>
              </a:pPr>
              <a:endParaRPr lang="id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 Light" panose="020B0306030504020204" pitchFamily="34" charset="0"/>
              </a:endParaRPr>
            </a:p>
            <a:p>
              <a:pPr marL="356870" indent="-356870">
                <a:spcBef>
                  <a:spcPts val="250"/>
                </a:spcBef>
                <a:buFont typeface="Wingdings" panose="05000000000000000000" pitchFamily="2" charset="2"/>
                <a:buChar char="Ø"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Open Sans Light" panose="020B0306030504020204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Open Sans Light" panose="020B0306030504020204" pitchFamily="34" charset="0"/>
                </a:rPr>
                <a:t>200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Open Sans Light" panose="020B0306030504020204" pitchFamily="34" charset="0"/>
                </a:rPr>
                <a:t>字以内。</a:t>
              </a:r>
              <a:endPara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 Light" panose="020B0306030504020204" pitchFamily="34" charset="0"/>
              </a:endParaRPr>
            </a:p>
            <a:p>
              <a:pPr marL="356870" indent="-356870">
                <a:spcBef>
                  <a:spcPts val="250"/>
                </a:spcBef>
                <a:buFont typeface="Wingdings" panose="05000000000000000000" pitchFamily="2" charset="2"/>
                <a:buChar char="Ø"/>
              </a:pPr>
              <a:endParaRPr lang="id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 Light" panose="020B0306030504020204" pitchFamily="34" charset="0"/>
              </a:endParaRPr>
            </a:p>
            <a:p>
              <a:pPr marL="356870" indent="-356870">
                <a:spcBef>
                  <a:spcPts val="250"/>
                </a:spcBef>
                <a:buFont typeface="Wingdings" panose="05000000000000000000" pitchFamily="2" charset="2"/>
                <a:buChar char="Ø"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Open Sans Light" panose="020B0306030504020204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Open Sans Light" panose="020B0306030504020204" pitchFamily="34" charset="0"/>
                </a:rPr>
                <a:t>200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Open Sans Light" panose="020B0306030504020204" pitchFamily="34" charset="0"/>
                </a:rPr>
                <a:t>字以内。</a:t>
              </a:r>
              <a:endPara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 Light" panose="020B0306030504020204" pitchFamily="34" charset="0"/>
              </a:endParaRPr>
            </a:p>
            <a:p>
              <a:pPr marL="356870" indent="-356870">
                <a:spcBef>
                  <a:spcPts val="250"/>
                </a:spcBef>
              </a:pPr>
              <a:endParaRPr lang="id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 Light" panose="020B0306030504020204" pitchFamily="34" charset="0"/>
              </a:endParaRPr>
            </a:p>
            <a:p>
              <a:pPr marL="356870" indent="-356870">
                <a:spcBef>
                  <a:spcPts val="250"/>
                </a:spcBef>
                <a:buFont typeface="Wingdings" panose="05000000000000000000" pitchFamily="2" charset="2"/>
                <a:buChar char="Ø"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Open Sans Light" panose="020B0306030504020204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Open Sans Light" panose="020B0306030504020204" pitchFamily="34" charset="0"/>
                </a:rPr>
                <a:t>200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Open Sans Light" panose="020B0306030504020204" pitchFamily="34" charset="0"/>
                </a:rPr>
                <a:t>字以内。</a:t>
              </a:r>
              <a:endPara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 Light" panose="020B0306030504020204" pitchFamily="34" charset="0"/>
              </a:endParaRPr>
            </a:p>
          </p:txBody>
        </p:sp>
        <p:sp>
          <p:nvSpPr>
            <p:cNvPr id="12" name="Rectangle 15"/>
            <p:cNvSpPr/>
            <p:nvPr/>
          </p:nvSpPr>
          <p:spPr>
            <a:xfrm>
              <a:off x="5072066" y="1428742"/>
              <a:ext cx="3643338" cy="3924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9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Open Sans Light" panose="020B0306030504020204" pitchFamily="34" charset="0"/>
                </a:rPr>
                <a:t>此处添加详细文本描述，建议与标题相关并符合整体语言风格，语言描述尽量简洁生动。</a:t>
              </a:r>
              <a:endParaRPr lang="ms-MY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 Light" panose="020B0306030504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0" y="0"/>
            <a:ext cx="1807124" cy="1194107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5428373" y="2343150"/>
            <a:ext cx="4058527" cy="2665749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007140" y="967864"/>
            <a:ext cx="3750902" cy="92333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bg1">
                    <a:lumMod val="65000"/>
                  </a:schemeClr>
                </a:solidFill>
                <a:ea typeface="微软雅黑 Light" panose="020B0502040204020203" pitchFamily="34" charset="-122"/>
              </a:rPr>
              <a:t>CONTENTS</a:t>
            </a:r>
            <a:endParaRPr lang="zh-CN" altLang="en-US" sz="5400" dirty="0">
              <a:solidFill>
                <a:schemeClr val="bg1">
                  <a:lumMod val="65000"/>
                </a:schemeClr>
              </a:solidFill>
              <a:ea typeface="微软雅黑 Light" panose="020B0502040204020203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007140" y="3143160"/>
            <a:ext cx="2225040" cy="1470256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-476253" y="829502"/>
            <a:ext cx="3016325" cy="1993119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516195" y="2513128"/>
            <a:ext cx="2683388" cy="177312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-1543244" y="2923439"/>
            <a:ext cx="2683388" cy="177312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6144358" y="2248590"/>
            <a:ext cx="2716307" cy="463973"/>
            <a:chOff x="5775546" y="1976282"/>
            <a:chExt cx="2716307" cy="463973"/>
          </a:xfrm>
        </p:grpSpPr>
        <p:sp>
          <p:nvSpPr>
            <p:cNvPr id="9" name="文本框 8"/>
            <p:cNvSpPr txBox="1"/>
            <p:nvPr/>
          </p:nvSpPr>
          <p:spPr>
            <a:xfrm>
              <a:off x="6432520" y="1976282"/>
              <a:ext cx="2059333" cy="46166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>
                      <a:lumMod val="65000"/>
                    </a:schemeClr>
                  </a:solidFill>
                  <a:ea typeface="微软雅黑 Light" panose="020B0502040204020203" pitchFamily="34" charset="-122"/>
                </a:rPr>
                <a:t>点此替换文本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775546" y="1978590"/>
              <a:ext cx="508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>
                      <a:lumMod val="65000"/>
                    </a:schemeClr>
                  </a:solidFill>
                  <a:ea typeface="微软雅黑 Light" panose="020B0502040204020203" pitchFamily="34" charset="-122"/>
                </a:rPr>
                <a:t>01</a:t>
              </a:r>
              <a:endParaRPr lang="zh-CN" altLang="en-US" sz="2400" dirty="0">
                <a:solidFill>
                  <a:schemeClr val="bg1">
                    <a:lumMod val="65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805471" y="2006300"/>
              <a:ext cx="431647" cy="431647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129818" y="2822621"/>
            <a:ext cx="2709641" cy="463973"/>
            <a:chOff x="6738802" y="2513128"/>
            <a:chExt cx="2709641" cy="463973"/>
          </a:xfrm>
        </p:grpSpPr>
        <p:sp>
          <p:nvSpPr>
            <p:cNvPr id="18" name="文本框 17"/>
            <p:cNvSpPr txBox="1"/>
            <p:nvPr/>
          </p:nvSpPr>
          <p:spPr>
            <a:xfrm>
              <a:off x="7395776" y="2513128"/>
              <a:ext cx="2052667" cy="46166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>
                      <a:lumMod val="65000"/>
                    </a:schemeClr>
                  </a:solidFill>
                  <a:ea typeface="微软雅黑 Light" panose="020B0502040204020203" pitchFamily="34" charset="-122"/>
                </a:rPr>
                <a:t>点此替换文本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738802" y="2515436"/>
              <a:ext cx="508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>
                      <a:lumMod val="65000"/>
                    </a:schemeClr>
                  </a:solidFill>
                  <a:ea typeface="微软雅黑 Light" panose="020B0502040204020203" pitchFamily="34" charset="-122"/>
                </a:rPr>
                <a:t>02</a:t>
              </a:r>
              <a:endParaRPr lang="zh-CN" altLang="en-US" sz="2400" dirty="0">
                <a:solidFill>
                  <a:schemeClr val="bg1">
                    <a:lumMod val="65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6768727" y="2543146"/>
              <a:ext cx="431647" cy="431647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077450" y="3397780"/>
            <a:ext cx="2715046" cy="463973"/>
            <a:chOff x="5775546" y="1976282"/>
            <a:chExt cx="2715046" cy="463973"/>
          </a:xfrm>
        </p:grpSpPr>
        <p:sp>
          <p:nvSpPr>
            <p:cNvPr id="24" name="文本框 23"/>
            <p:cNvSpPr txBox="1"/>
            <p:nvPr/>
          </p:nvSpPr>
          <p:spPr>
            <a:xfrm>
              <a:off x="6432520" y="1976282"/>
              <a:ext cx="2058072" cy="46166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>
                      <a:lumMod val="65000"/>
                    </a:schemeClr>
                  </a:solidFill>
                  <a:ea typeface="微软雅黑 Light" panose="020B0502040204020203" pitchFamily="34" charset="-122"/>
                </a:rPr>
                <a:t>点此替换文本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775546" y="1978590"/>
              <a:ext cx="508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>
                      <a:lumMod val="65000"/>
                    </a:schemeClr>
                  </a:solidFill>
                  <a:ea typeface="微软雅黑 Light" panose="020B0502040204020203" pitchFamily="34" charset="-122"/>
                </a:rPr>
                <a:t>03</a:t>
              </a:r>
              <a:endParaRPr lang="zh-CN" altLang="en-US" sz="2400" dirty="0">
                <a:solidFill>
                  <a:schemeClr val="bg1">
                    <a:lumMod val="65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5805471" y="2006300"/>
              <a:ext cx="431647" cy="431647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966581" y="3992018"/>
            <a:ext cx="2675920" cy="463973"/>
            <a:chOff x="5775546" y="1976282"/>
            <a:chExt cx="2675920" cy="463973"/>
          </a:xfrm>
        </p:grpSpPr>
        <p:sp>
          <p:nvSpPr>
            <p:cNvPr id="28" name="文本框 27"/>
            <p:cNvSpPr txBox="1"/>
            <p:nvPr/>
          </p:nvSpPr>
          <p:spPr>
            <a:xfrm>
              <a:off x="6432520" y="1976282"/>
              <a:ext cx="2018946" cy="46166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>
                      <a:lumMod val="65000"/>
                    </a:schemeClr>
                  </a:solidFill>
                  <a:ea typeface="微软雅黑 Light" panose="020B0502040204020203" pitchFamily="34" charset="-122"/>
                </a:rPr>
                <a:t>点此替换文本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775546" y="1978590"/>
              <a:ext cx="508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>
                      <a:lumMod val="65000"/>
                    </a:schemeClr>
                  </a:solidFill>
                  <a:ea typeface="微软雅黑 Light" panose="020B0502040204020203" pitchFamily="34" charset="-122"/>
                </a:rPr>
                <a:t>04</a:t>
              </a:r>
              <a:endParaRPr lang="zh-CN" altLang="en-US" sz="2400" dirty="0">
                <a:solidFill>
                  <a:schemeClr val="bg1">
                    <a:lumMod val="65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5805471" y="2006300"/>
              <a:ext cx="431647" cy="431647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78313" y="2047549"/>
            <a:ext cx="562537" cy="562610"/>
            <a:chOff x="1350959" y="1347966"/>
            <a:chExt cx="562610" cy="562610"/>
          </a:xfrm>
        </p:grpSpPr>
        <p:sp>
          <p:nvSpPr>
            <p:cNvPr id="3" name="椭圆 2"/>
            <p:cNvSpPr/>
            <p:nvPr/>
          </p:nvSpPr>
          <p:spPr>
            <a:xfrm>
              <a:off x="1350959" y="1347966"/>
              <a:ext cx="562610" cy="56261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ea typeface="微软雅黑 Light" panose="020B0502040204020203" pitchFamily="34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1501689" y="1498851"/>
              <a:ext cx="279704" cy="238966"/>
              <a:chOff x="2181226" y="1670050"/>
              <a:chExt cx="1624013" cy="1387475"/>
            </a:xfrm>
          </p:grpSpPr>
          <p:sp>
            <p:nvSpPr>
              <p:cNvPr id="5" name="Freeform 192"/>
              <p:cNvSpPr/>
              <p:nvPr/>
            </p:nvSpPr>
            <p:spPr bwMode="auto">
              <a:xfrm>
                <a:off x="2181226" y="2930525"/>
                <a:ext cx="1624013" cy="127000"/>
              </a:xfrm>
              <a:custGeom>
                <a:avLst/>
                <a:gdLst>
                  <a:gd name="T0" fmla="*/ 115 w 115"/>
                  <a:gd name="T1" fmla="*/ 5 h 9"/>
                  <a:gd name="T2" fmla="*/ 112 w 115"/>
                  <a:gd name="T3" fmla="*/ 9 h 9"/>
                  <a:gd name="T4" fmla="*/ 3 w 115"/>
                  <a:gd name="T5" fmla="*/ 9 h 9"/>
                  <a:gd name="T6" fmla="*/ 0 w 115"/>
                  <a:gd name="T7" fmla="*/ 5 h 9"/>
                  <a:gd name="T8" fmla="*/ 0 w 115"/>
                  <a:gd name="T9" fmla="*/ 5 h 9"/>
                  <a:gd name="T10" fmla="*/ 3 w 115"/>
                  <a:gd name="T11" fmla="*/ 0 h 9"/>
                  <a:gd name="T12" fmla="*/ 112 w 115"/>
                  <a:gd name="T13" fmla="*/ 0 h 9"/>
                  <a:gd name="T14" fmla="*/ 115 w 115"/>
                  <a:gd name="T15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9">
                    <a:moveTo>
                      <a:pt x="115" y="5"/>
                    </a:moveTo>
                    <a:cubicBezTo>
                      <a:pt x="115" y="7"/>
                      <a:pt x="114" y="9"/>
                      <a:pt x="11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4" y="0"/>
                      <a:pt x="115" y="2"/>
                      <a:pt x="115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6" name="Freeform 193"/>
              <p:cNvSpPr/>
              <p:nvPr/>
            </p:nvSpPr>
            <p:spPr bwMode="auto">
              <a:xfrm>
                <a:off x="2236788" y="1981200"/>
                <a:ext cx="268288" cy="892175"/>
              </a:xfrm>
              <a:custGeom>
                <a:avLst/>
                <a:gdLst>
                  <a:gd name="T0" fmla="*/ 19 w 19"/>
                  <a:gd name="T1" fmla="*/ 60 h 63"/>
                  <a:gd name="T2" fmla="*/ 15 w 19"/>
                  <a:gd name="T3" fmla="*/ 63 h 63"/>
                  <a:gd name="T4" fmla="*/ 4 w 19"/>
                  <a:gd name="T5" fmla="*/ 63 h 63"/>
                  <a:gd name="T6" fmla="*/ 0 w 19"/>
                  <a:gd name="T7" fmla="*/ 60 h 63"/>
                  <a:gd name="T8" fmla="*/ 0 w 19"/>
                  <a:gd name="T9" fmla="*/ 3 h 63"/>
                  <a:gd name="T10" fmla="*/ 4 w 19"/>
                  <a:gd name="T11" fmla="*/ 0 h 63"/>
                  <a:gd name="T12" fmla="*/ 15 w 19"/>
                  <a:gd name="T13" fmla="*/ 0 h 63"/>
                  <a:gd name="T14" fmla="*/ 19 w 19"/>
                  <a:gd name="T15" fmla="*/ 3 h 63"/>
                  <a:gd name="T16" fmla="*/ 19 w 19"/>
                  <a:gd name="T17" fmla="*/ 6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63">
                    <a:moveTo>
                      <a:pt x="19" y="60"/>
                    </a:moveTo>
                    <a:cubicBezTo>
                      <a:pt x="19" y="62"/>
                      <a:pt x="17" y="63"/>
                      <a:pt x="15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2" y="63"/>
                      <a:pt x="0" y="62"/>
                      <a:pt x="0" y="6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9" y="1"/>
                      <a:pt x="19" y="3"/>
                    </a:cubicBezTo>
                    <a:lnTo>
                      <a:pt x="19" y="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7" name="Freeform 194"/>
              <p:cNvSpPr/>
              <p:nvPr/>
            </p:nvSpPr>
            <p:spPr bwMode="auto">
              <a:xfrm>
                <a:off x="2547938" y="1670050"/>
                <a:ext cx="268288" cy="1203325"/>
              </a:xfrm>
              <a:custGeom>
                <a:avLst/>
                <a:gdLst>
                  <a:gd name="T0" fmla="*/ 19 w 19"/>
                  <a:gd name="T1" fmla="*/ 80 h 85"/>
                  <a:gd name="T2" fmla="*/ 15 w 19"/>
                  <a:gd name="T3" fmla="*/ 85 h 85"/>
                  <a:gd name="T4" fmla="*/ 4 w 19"/>
                  <a:gd name="T5" fmla="*/ 85 h 85"/>
                  <a:gd name="T6" fmla="*/ 0 w 19"/>
                  <a:gd name="T7" fmla="*/ 80 h 85"/>
                  <a:gd name="T8" fmla="*/ 0 w 19"/>
                  <a:gd name="T9" fmla="*/ 4 h 85"/>
                  <a:gd name="T10" fmla="*/ 4 w 19"/>
                  <a:gd name="T11" fmla="*/ 0 h 85"/>
                  <a:gd name="T12" fmla="*/ 15 w 19"/>
                  <a:gd name="T13" fmla="*/ 0 h 85"/>
                  <a:gd name="T14" fmla="*/ 19 w 19"/>
                  <a:gd name="T15" fmla="*/ 4 h 85"/>
                  <a:gd name="T16" fmla="*/ 19 w 19"/>
                  <a:gd name="T17" fmla="*/ 8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85">
                    <a:moveTo>
                      <a:pt x="19" y="80"/>
                    </a:moveTo>
                    <a:cubicBezTo>
                      <a:pt x="19" y="83"/>
                      <a:pt x="17" y="85"/>
                      <a:pt x="15" y="8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2" y="85"/>
                      <a:pt x="0" y="83"/>
                      <a:pt x="0" y="8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9" y="2"/>
                      <a:pt x="19" y="4"/>
                    </a:cubicBezTo>
                    <a:lnTo>
                      <a:pt x="19" y="8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8" name="Freeform 195"/>
              <p:cNvSpPr/>
              <p:nvPr/>
            </p:nvSpPr>
            <p:spPr bwMode="auto">
              <a:xfrm>
                <a:off x="2859088" y="2208213"/>
                <a:ext cx="268288" cy="665162"/>
              </a:xfrm>
              <a:custGeom>
                <a:avLst/>
                <a:gdLst>
                  <a:gd name="T0" fmla="*/ 19 w 19"/>
                  <a:gd name="T1" fmla="*/ 45 h 47"/>
                  <a:gd name="T2" fmla="*/ 15 w 19"/>
                  <a:gd name="T3" fmla="*/ 47 h 47"/>
                  <a:gd name="T4" fmla="*/ 4 w 19"/>
                  <a:gd name="T5" fmla="*/ 47 h 47"/>
                  <a:gd name="T6" fmla="*/ 0 w 19"/>
                  <a:gd name="T7" fmla="*/ 45 h 47"/>
                  <a:gd name="T8" fmla="*/ 0 w 19"/>
                  <a:gd name="T9" fmla="*/ 2 h 47"/>
                  <a:gd name="T10" fmla="*/ 4 w 19"/>
                  <a:gd name="T11" fmla="*/ 0 h 47"/>
                  <a:gd name="T12" fmla="*/ 15 w 19"/>
                  <a:gd name="T13" fmla="*/ 0 h 47"/>
                  <a:gd name="T14" fmla="*/ 19 w 19"/>
                  <a:gd name="T15" fmla="*/ 2 h 47"/>
                  <a:gd name="T16" fmla="*/ 19 w 19"/>
                  <a:gd name="T17" fmla="*/ 4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47">
                    <a:moveTo>
                      <a:pt x="19" y="45"/>
                    </a:moveTo>
                    <a:cubicBezTo>
                      <a:pt x="19" y="46"/>
                      <a:pt x="17" y="47"/>
                      <a:pt x="15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2" y="47"/>
                      <a:pt x="0" y="46"/>
                      <a:pt x="0" y="4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9" y="1"/>
                      <a:pt x="19" y="2"/>
                    </a:cubicBezTo>
                    <a:lnTo>
                      <a:pt x="19" y="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9" name="Freeform 196"/>
              <p:cNvSpPr/>
              <p:nvPr/>
            </p:nvSpPr>
            <p:spPr bwMode="auto">
              <a:xfrm>
                <a:off x="3182938" y="1811338"/>
                <a:ext cx="255588" cy="1062037"/>
              </a:xfrm>
              <a:custGeom>
                <a:avLst/>
                <a:gdLst>
                  <a:gd name="T0" fmla="*/ 18 w 18"/>
                  <a:gd name="T1" fmla="*/ 71 h 75"/>
                  <a:gd name="T2" fmla="*/ 14 w 18"/>
                  <a:gd name="T3" fmla="*/ 75 h 75"/>
                  <a:gd name="T4" fmla="*/ 3 w 18"/>
                  <a:gd name="T5" fmla="*/ 75 h 75"/>
                  <a:gd name="T6" fmla="*/ 0 w 18"/>
                  <a:gd name="T7" fmla="*/ 71 h 75"/>
                  <a:gd name="T8" fmla="*/ 0 w 18"/>
                  <a:gd name="T9" fmla="*/ 4 h 75"/>
                  <a:gd name="T10" fmla="*/ 3 w 18"/>
                  <a:gd name="T11" fmla="*/ 0 h 75"/>
                  <a:gd name="T12" fmla="*/ 14 w 18"/>
                  <a:gd name="T13" fmla="*/ 0 h 75"/>
                  <a:gd name="T14" fmla="*/ 18 w 18"/>
                  <a:gd name="T15" fmla="*/ 4 h 75"/>
                  <a:gd name="T16" fmla="*/ 18 w 18"/>
                  <a:gd name="T17" fmla="*/ 7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75">
                    <a:moveTo>
                      <a:pt x="18" y="71"/>
                    </a:moveTo>
                    <a:cubicBezTo>
                      <a:pt x="18" y="73"/>
                      <a:pt x="16" y="75"/>
                      <a:pt x="14" y="75"/>
                    </a:cubicBezTo>
                    <a:cubicBezTo>
                      <a:pt x="3" y="75"/>
                      <a:pt x="3" y="75"/>
                      <a:pt x="3" y="75"/>
                    </a:cubicBezTo>
                    <a:cubicBezTo>
                      <a:pt x="1" y="75"/>
                      <a:pt x="0" y="73"/>
                      <a:pt x="0" y="7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8" y="2"/>
                      <a:pt x="18" y="4"/>
                    </a:cubicBezTo>
                    <a:lnTo>
                      <a:pt x="18" y="7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0" name="Freeform 197"/>
              <p:cNvSpPr/>
              <p:nvPr/>
            </p:nvSpPr>
            <p:spPr bwMode="auto">
              <a:xfrm>
                <a:off x="3494088" y="2208213"/>
                <a:ext cx="254000" cy="665162"/>
              </a:xfrm>
              <a:custGeom>
                <a:avLst/>
                <a:gdLst>
                  <a:gd name="T0" fmla="*/ 18 w 18"/>
                  <a:gd name="T1" fmla="*/ 45 h 47"/>
                  <a:gd name="T2" fmla="*/ 14 w 18"/>
                  <a:gd name="T3" fmla="*/ 47 h 47"/>
                  <a:gd name="T4" fmla="*/ 3 w 18"/>
                  <a:gd name="T5" fmla="*/ 47 h 47"/>
                  <a:gd name="T6" fmla="*/ 0 w 18"/>
                  <a:gd name="T7" fmla="*/ 45 h 47"/>
                  <a:gd name="T8" fmla="*/ 0 w 18"/>
                  <a:gd name="T9" fmla="*/ 2 h 47"/>
                  <a:gd name="T10" fmla="*/ 3 w 18"/>
                  <a:gd name="T11" fmla="*/ 0 h 47"/>
                  <a:gd name="T12" fmla="*/ 14 w 18"/>
                  <a:gd name="T13" fmla="*/ 0 h 47"/>
                  <a:gd name="T14" fmla="*/ 18 w 18"/>
                  <a:gd name="T15" fmla="*/ 2 h 47"/>
                  <a:gd name="T16" fmla="*/ 18 w 18"/>
                  <a:gd name="T17" fmla="*/ 4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47">
                    <a:moveTo>
                      <a:pt x="18" y="45"/>
                    </a:moveTo>
                    <a:cubicBezTo>
                      <a:pt x="18" y="46"/>
                      <a:pt x="16" y="47"/>
                      <a:pt x="14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1" y="47"/>
                      <a:pt x="0" y="46"/>
                      <a:pt x="0" y="4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8" y="1"/>
                      <a:pt x="18" y="2"/>
                    </a:cubicBezTo>
                    <a:lnTo>
                      <a:pt x="18" y="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ea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11" name="Freeform 24"/>
          <p:cNvSpPr/>
          <p:nvPr/>
        </p:nvSpPr>
        <p:spPr bwMode="auto">
          <a:xfrm>
            <a:off x="3733915" y="2047549"/>
            <a:ext cx="260602" cy="563240"/>
          </a:xfrm>
          <a:custGeom>
            <a:avLst/>
            <a:gdLst>
              <a:gd name="T0" fmla="*/ 50 w 50"/>
              <a:gd name="T1" fmla="*/ 98 h 108"/>
              <a:gd name="T2" fmla="*/ 40 w 50"/>
              <a:gd name="T3" fmla="*/ 108 h 108"/>
              <a:gd name="T4" fmla="*/ 10 w 50"/>
              <a:gd name="T5" fmla="*/ 108 h 108"/>
              <a:gd name="T6" fmla="*/ 0 w 50"/>
              <a:gd name="T7" fmla="*/ 98 h 108"/>
              <a:gd name="T8" fmla="*/ 0 w 50"/>
              <a:gd name="T9" fmla="*/ 11 h 108"/>
              <a:gd name="T10" fmla="*/ 10 w 50"/>
              <a:gd name="T11" fmla="*/ 0 h 108"/>
              <a:gd name="T12" fmla="*/ 40 w 50"/>
              <a:gd name="T13" fmla="*/ 0 h 108"/>
              <a:gd name="T14" fmla="*/ 50 w 50"/>
              <a:gd name="T15" fmla="*/ 11 h 108"/>
              <a:gd name="T16" fmla="*/ 50 w 50"/>
              <a:gd name="T17" fmla="*/ 9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108">
                <a:moveTo>
                  <a:pt x="50" y="98"/>
                </a:moveTo>
                <a:cubicBezTo>
                  <a:pt x="50" y="103"/>
                  <a:pt x="45" y="108"/>
                  <a:pt x="40" y="108"/>
                </a:cubicBezTo>
                <a:cubicBezTo>
                  <a:pt x="10" y="108"/>
                  <a:pt x="10" y="108"/>
                  <a:pt x="10" y="108"/>
                </a:cubicBezTo>
                <a:cubicBezTo>
                  <a:pt x="4" y="108"/>
                  <a:pt x="0" y="103"/>
                  <a:pt x="0" y="9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4" y="0"/>
                  <a:pt x="1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5" y="0"/>
                  <a:pt x="50" y="5"/>
                  <a:pt x="50" y="11"/>
                </a:cubicBezTo>
                <a:lnTo>
                  <a:pt x="50" y="98"/>
                </a:lnTo>
                <a:close/>
              </a:path>
            </a:pathLst>
          </a:custGeom>
          <a:noFill/>
          <a:ln>
            <a:solidFill>
              <a:srgbClr val="404040"/>
            </a:solidFill>
          </a:ln>
        </p:spPr>
        <p:txBody>
          <a:bodyPr vert="horz" wrap="square" lIns="91431" tIns="45716" rIns="91431" bIns="45716" numCol="1" anchor="t" anchorCtr="0" compatLnSpc="1"/>
          <a:lstStyle/>
          <a:p>
            <a:endParaRPr lang="zh-CN" altLang="en-US" sz="1015">
              <a:ea typeface="微软雅黑 Light" panose="020B0502040204020203" pitchFamily="34" charset="-122"/>
            </a:endParaRPr>
          </a:p>
        </p:txBody>
      </p:sp>
      <p:sp>
        <p:nvSpPr>
          <p:cNvPr id="12" name="Freeform 25"/>
          <p:cNvSpPr/>
          <p:nvPr/>
        </p:nvSpPr>
        <p:spPr bwMode="auto">
          <a:xfrm>
            <a:off x="4339042" y="2047549"/>
            <a:ext cx="260602" cy="563240"/>
          </a:xfrm>
          <a:custGeom>
            <a:avLst/>
            <a:gdLst>
              <a:gd name="T0" fmla="*/ 50 w 50"/>
              <a:gd name="T1" fmla="*/ 98 h 108"/>
              <a:gd name="T2" fmla="*/ 40 w 50"/>
              <a:gd name="T3" fmla="*/ 108 h 108"/>
              <a:gd name="T4" fmla="*/ 11 w 50"/>
              <a:gd name="T5" fmla="*/ 108 h 108"/>
              <a:gd name="T6" fmla="*/ 0 w 50"/>
              <a:gd name="T7" fmla="*/ 98 h 108"/>
              <a:gd name="T8" fmla="*/ 0 w 50"/>
              <a:gd name="T9" fmla="*/ 11 h 108"/>
              <a:gd name="T10" fmla="*/ 11 w 50"/>
              <a:gd name="T11" fmla="*/ 0 h 108"/>
              <a:gd name="T12" fmla="*/ 40 w 50"/>
              <a:gd name="T13" fmla="*/ 0 h 108"/>
              <a:gd name="T14" fmla="*/ 50 w 50"/>
              <a:gd name="T15" fmla="*/ 11 h 108"/>
              <a:gd name="T16" fmla="*/ 50 w 50"/>
              <a:gd name="T17" fmla="*/ 9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108">
                <a:moveTo>
                  <a:pt x="50" y="98"/>
                </a:moveTo>
                <a:cubicBezTo>
                  <a:pt x="50" y="103"/>
                  <a:pt x="46" y="108"/>
                  <a:pt x="40" y="108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5" y="108"/>
                  <a:pt x="0" y="103"/>
                  <a:pt x="0" y="9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6" y="0"/>
                  <a:pt x="50" y="5"/>
                  <a:pt x="50" y="11"/>
                </a:cubicBezTo>
                <a:lnTo>
                  <a:pt x="50" y="98"/>
                </a:lnTo>
                <a:close/>
              </a:path>
            </a:pathLst>
          </a:custGeom>
          <a:noFill/>
          <a:ln>
            <a:solidFill>
              <a:srgbClr val="404040"/>
            </a:solidFill>
          </a:ln>
        </p:spPr>
        <p:txBody>
          <a:bodyPr vert="horz" wrap="square" lIns="91431" tIns="45716" rIns="91431" bIns="45716" numCol="1" anchor="t" anchorCtr="0" compatLnSpc="1"/>
          <a:lstStyle/>
          <a:p>
            <a:endParaRPr lang="zh-CN" altLang="en-US" sz="1015">
              <a:ea typeface="微软雅黑 Light" panose="020B0502040204020203" pitchFamily="34" charset="-122"/>
            </a:endParaRPr>
          </a:p>
        </p:txBody>
      </p:sp>
      <p:sp>
        <p:nvSpPr>
          <p:cNvPr id="13" name="Freeform 26"/>
          <p:cNvSpPr/>
          <p:nvPr/>
        </p:nvSpPr>
        <p:spPr bwMode="auto">
          <a:xfrm>
            <a:off x="4036478" y="2047549"/>
            <a:ext cx="260602" cy="563240"/>
          </a:xfrm>
          <a:custGeom>
            <a:avLst/>
            <a:gdLst>
              <a:gd name="T0" fmla="*/ 50 w 50"/>
              <a:gd name="T1" fmla="*/ 98 h 108"/>
              <a:gd name="T2" fmla="*/ 40 w 50"/>
              <a:gd name="T3" fmla="*/ 108 h 108"/>
              <a:gd name="T4" fmla="*/ 10 w 50"/>
              <a:gd name="T5" fmla="*/ 108 h 108"/>
              <a:gd name="T6" fmla="*/ 0 w 50"/>
              <a:gd name="T7" fmla="*/ 98 h 108"/>
              <a:gd name="T8" fmla="*/ 0 w 50"/>
              <a:gd name="T9" fmla="*/ 11 h 108"/>
              <a:gd name="T10" fmla="*/ 10 w 50"/>
              <a:gd name="T11" fmla="*/ 0 h 108"/>
              <a:gd name="T12" fmla="*/ 40 w 50"/>
              <a:gd name="T13" fmla="*/ 0 h 108"/>
              <a:gd name="T14" fmla="*/ 50 w 50"/>
              <a:gd name="T15" fmla="*/ 11 h 108"/>
              <a:gd name="T16" fmla="*/ 50 w 50"/>
              <a:gd name="T17" fmla="*/ 9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108">
                <a:moveTo>
                  <a:pt x="50" y="98"/>
                </a:moveTo>
                <a:cubicBezTo>
                  <a:pt x="50" y="103"/>
                  <a:pt x="45" y="108"/>
                  <a:pt x="40" y="108"/>
                </a:cubicBezTo>
                <a:cubicBezTo>
                  <a:pt x="10" y="108"/>
                  <a:pt x="10" y="108"/>
                  <a:pt x="10" y="108"/>
                </a:cubicBezTo>
                <a:cubicBezTo>
                  <a:pt x="5" y="108"/>
                  <a:pt x="0" y="103"/>
                  <a:pt x="0" y="9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5" y="0"/>
                  <a:pt x="50" y="5"/>
                  <a:pt x="50" y="11"/>
                </a:cubicBezTo>
                <a:lnTo>
                  <a:pt x="50" y="98"/>
                </a:lnTo>
                <a:close/>
              </a:path>
            </a:pathLst>
          </a:custGeom>
          <a:noFill/>
          <a:ln>
            <a:solidFill>
              <a:srgbClr val="404040"/>
            </a:solidFill>
          </a:ln>
        </p:spPr>
        <p:txBody>
          <a:bodyPr vert="horz" wrap="square" lIns="91431" tIns="45716" rIns="91431" bIns="45716" numCol="1" anchor="t" anchorCtr="0" compatLnSpc="1"/>
          <a:lstStyle/>
          <a:p>
            <a:endParaRPr lang="zh-CN" altLang="en-US" sz="1015">
              <a:ea typeface="微软雅黑 Light" panose="020B0502040204020203" pitchFamily="34" charset="-122"/>
            </a:endParaRPr>
          </a:p>
        </p:txBody>
      </p:sp>
      <p:sp>
        <p:nvSpPr>
          <p:cNvPr id="14" name="Freeform 27"/>
          <p:cNvSpPr/>
          <p:nvPr/>
        </p:nvSpPr>
        <p:spPr bwMode="auto">
          <a:xfrm>
            <a:off x="4646022" y="2047549"/>
            <a:ext cx="256186" cy="563240"/>
          </a:xfrm>
          <a:custGeom>
            <a:avLst/>
            <a:gdLst>
              <a:gd name="T0" fmla="*/ 49 w 49"/>
              <a:gd name="T1" fmla="*/ 98 h 108"/>
              <a:gd name="T2" fmla="*/ 39 w 49"/>
              <a:gd name="T3" fmla="*/ 108 h 108"/>
              <a:gd name="T4" fmla="*/ 10 w 49"/>
              <a:gd name="T5" fmla="*/ 108 h 108"/>
              <a:gd name="T6" fmla="*/ 0 w 49"/>
              <a:gd name="T7" fmla="*/ 98 h 108"/>
              <a:gd name="T8" fmla="*/ 0 w 49"/>
              <a:gd name="T9" fmla="*/ 11 h 108"/>
              <a:gd name="T10" fmla="*/ 10 w 49"/>
              <a:gd name="T11" fmla="*/ 0 h 108"/>
              <a:gd name="T12" fmla="*/ 39 w 49"/>
              <a:gd name="T13" fmla="*/ 0 h 108"/>
              <a:gd name="T14" fmla="*/ 49 w 49"/>
              <a:gd name="T15" fmla="*/ 11 h 108"/>
              <a:gd name="T16" fmla="*/ 49 w 49"/>
              <a:gd name="T17" fmla="*/ 9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" h="108">
                <a:moveTo>
                  <a:pt x="49" y="98"/>
                </a:moveTo>
                <a:cubicBezTo>
                  <a:pt x="49" y="103"/>
                  <a:pt x="45" y="108"/>
                  <a:pt x="39" y="108"/>
                </a:cubicBezTo>
                <a:cubicBezTo>
                  <a:pt x="10" y="108"/>
                  <a:pt x="10" y="108"/>
                  <a:pt x="10" y="108"/>
                </a:cubicBezTo>
                <a:cubicBezTo>
                  <a:pt x="4" y="108"/>
                  <a:pt x="0" y="103"/>
                  <a:pt x="0" y="9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4" y="0"/>
                  <a:pt x="10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5" y="0"/>
                  <a:pt x="49" y="5"/>
                  <a:pt x="49" y="11"/>
                </a:cubicBezTo>
                <a:lnTo>
                  <a:pt x="49" y="98"/>
                </a:lnTo>
                <a:close/>
              </a:path>
            </a:pathLst>
          </a:custGeom>
          <a:noFill/>
          <a:ln>
            <a:solidFill>
              <a:srgbClr val="404040"/>
            </a:solidFill>
          </a:ln>
        </p:spPr>
        <p:txBody>
          <a:bodyPr vert="horz" wrap="square" lIns="91431" tIns="45716" rIns="91431" bIns="45716" numCol="1" anchor="t" anchorCtr="0" compatLnSpc="1"/>
          <a:lstStyle/>
          <a:p>
            <a:endParaRPr lang="zh-CN" altLang="en-US" sz="1015">
              <a:ea typeface="微软雅黑 Light" panose="020B0502040204020203" pitchFamily="34" charset="-122"/>
            </a:endParaRPr>
          </a:p>
        </p:txBody>
      </p:sp>
      <p:sp>
        <p:nvSpPr>
          <p:cNvPr id="15" name="Freeform 28"/>
          <p:cNvSpPr/>
          <p:nvPr/>
        </p:nvSpPr>
        <p:spPr bwMode="auto">
          <a:xfrm>
            <a:off x="3482145" y="2047548"/>
            <a:ext cx="152387" cy="0"/>
          </a:xfrm>
          <a:custGeom>
            <a:avLst/>
            <a:gdLst>
              <a:gd name="T0" fmla="*/ 69 w 69"/>
              <a:gd name="T1" fmla="*/ 0 w 69"/>
              <a:gd name="T2" fmla="*/ 69 w 6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9">
                <a:moveTo>
                  <a:pt x="69" y="0"/>
                </a:moveTo>
                <a:lnTo>
                  <a:pt x="0" y="0"/>
                </a:lnTo>
                <a:lnTo>
                  <a:pt x="69" y="0"/>
                </a:lnTo>
                <a:close/>
              </a:path>
            </a:pathLst>
          </a:custGeom>
          <a:solidFill>
            <a:srgbClr val="EB75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/>
          <a:lstStyle/>
          <a:p>
            <a:endParaRPr lang="zh-CN" altLang="en-US" sz="1015">
              <a:ea typeface="微软雅黑 Light" panose="020B0502040204020203" pitchFamily="34" charset="-122"/>
            </a:endParaRPr>
          </a:p>
        </p:txBody>
      </p:sp>
      <p:sp>
        <p:nvSpPr>
          <p:cNvPr id="16" name="Freeform 30"/>
          <p:cNvSpPr/>
          <p:nvPr/>
        </p:nvSpPr>
        <p:spPr bwMode="auto">
          <a:xfrm>
            <a:off x="6163258" y="2047549"/>
            <a:ext cx="245143" cy="563240"/>
          </a:xfrm>
          <a:custGeom>
            <a:avLst/>
            <a:gdLst>
              <a:gd name="T0" fmla="*/ 10 w 47"/>
              <a:gd name="T1" fmla="*/ 0 h 108"/>
              <a:gd name="T2" fmla="*/ 39 w 47"/>
              <a:gd name="T3" fmla="*/ 0 h 108"/>
              <a:gd name="T4" fmla="*/ 47 w 47"/>
              <a:gd name="T5" fmla="*/ 4 h 108"/>
              <a:gd name="T6" fmla="*/ 21 w 47"/>
              <a:gd name="T7" fmla="*/ 54 h 108"/>
              <a:gd name="T8" fmla="*/ 47 w 47"/>
              <a:gd name="T9" fmla="*/ 104 h 108"/>
              <a:gd name="T10" fmla="*/ 39 w 47"/>
              <a:gd name="T11" fmla="*/ 108 h 108"/>
              <a:gd name="T12" fmla="*/ 10 w 47"/>
              <a:gd name="T13" fmla="*/ 108 h 108"/>
              <a:gd name="T14" fmla="*/ 0 w 47"/>
              <a:gd name="T15" fmla="*/ 98 h 108"/>
              <a:gd name="T16" fmla="*/ 0 w 47"/>
              <a:gd name="T17" fmla="*/ 11 h 108"/>
              <a:gd name="T18" fmla="*/ 10 w 47"/>
              <a:gd name="T19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" h="108">
                <a:moveTo>
                  <a:pt x="10" y="0"/>
                </a:moveTo>
                <a:cubicBezTo>
                  <a:pt x="39" y="0"/>
                  <a:pt x="39" y="0"/>
                  <a:pt x="39" y="0"/>
                </a:cubicBezTo>
                <a:cubicBezTo>
                  <a:pt x="43" y="0"/>
                  <a:pt x="45" y="2"/>
                  <a:pt x="47" y="4"/>
                </a:cubicBezTo>
                <a:cubicBezTo>
                  <a:pt x="31" y="15"/>
                  <a:pt x="21" y="33"/>
                  <a:pt x="21" y="54"/>
                </a:cubicBezTo>
                <a:cubicBezTo>
                  <a:pt x="21" y="75"/>
                  <a:pt x="31" y="93"/>
                  <a:pt x="47" y="104"/>
                </a:cubicBezTo>
                <a:cubicBezTo>
                  <a:pt x="45" y="107"/>
                  <a:pt x="43" y="108"/>
                  <a:pt x="39" y="108"/>
                </a:cubicBezTo>
                <a:cubicBezTo>
                  <a:pt x="10" y="108"/>
                  <a:pt x="10" y="108"/>
                  <a:pt x="10" y="108"/>
                </a:cubicBezTo>
                <a:cubicBezTo>
                  <a:pt x="4" y="108"/>
                  <a:pt x="0" y="103"/>
                  <a:pt x="0" y="9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4" y="0"/>
                  <a:pt x="10" y="0"/>
                </a:cubicBezTo>
                <a:close/>
              </a:path>
            </a:pathLst>
          </a:custGeom>
          <a:noFill/>
          <a:ln>
            <a:solidFill>
              <a:srgbClr val="404040"/>
            </a:solidFill>
          </a:ln>
        </p:spPr>
        <p:txBody>
          <a:bodyPr vert="horz" wrap="square" lIns="91431" tIns="45716" rIns="91431" bIns="45716" numCol="1" anchor="t" anchorCtr="0" compatLnSpc="1"/>
          <a:lstStyle/>
          <a:p>
            <a:endParaRPr lang="zh-CN" altLang="en-US" sz="1015">
              <a:solidFill>
                <a:schemeClr val="tx1">
                  <a:lumMod val="50000"/>
                  <a:lumOff val="50000"/>
                </a:schemeClr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7" name="Freeform 31"/>
          <p:cNvSpPr/>
          <p:nvPr/>
        </p:nvSpPr>
        <p:spPr bwMode="auto">
          <a:xfrm>
            <a:off x="5251149" y="2047549"/>
            <a:ext cx="260602" cy="563240"/>
          </a:xfrm>
          <a:custGeom>
            <a:avLst/>
            <a:gdLst>
              <a:gd name="T0" fmla="*/ 50 w 50"/>
              <a:gd name="T1" fmla="*/ 98 h 108"/>
              <a:gd name="T2" fmla="*/ 40 w 50"/>
              <a:gd name="T3" fmla="*/ 108 h 108"/>
              <a:gd name="T4" fmla="*/ 10 w 50"/>
              <a:gd name="T5" fmla="*/ 108 h 108"/>
              <a:gd name="T6" fmla="*/ 0 w 50"/>
              <a:gd name="T7" fmla="*/ 98 h 108"/>
              <a:gd name="T8" fmla="*/ 0 w 50"/>
              <a:gd name="T9" fmla="*/ 11 h 108"/>
              <a:gd name="T10" fmla="*/ 10 w 50"/>
              <a:gd name="T11" fmla="*/ 0 h 108"/>
              <a:gd name="T12" fmla="*/ 40 w 50"/>
              <a:gd name="T13" fmla="*/ 0 h 108"/>
              <a:gd name="T14" fmla="*/ 50 w 50"/>
              <a:gd name="T15" fmla="*/ 11 h 108"/>
              <a:gd name="T16" fmla="*/ 50 w 50"/>
              <a:gd name="T17" fmla="*/ 9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108">
                <a:moveTo>
                  <a:pt x="50" y="98"/>
                </a:moveTo>
                <a:cubicBezTo>
                  <a:pt x="50" y="103"/>
                  <a:pt x="45" y="108"/>
                  <a:pt x="40" y="108"/>
                </a:cubicBezTo>
                <a:cubicBezTo>
                  <a:pt x="10" y="108"/>
                  <a:pt x="10" y="108"/>
                  <a:pt x="10" y="108"/>
                </a:cubicBezTo>
                <a:cubicBezTo>
                  <a:pt x="5" y="108"/>
                  <a:pt x="0" y="103"/>
                  <a:pt x="0" y="9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5" y="0"/>
                  <a:pt x="50" y="5"/>
                  <a:pt x="50" y="11"/>
                </a:cubicBezTo>
                <a:lnTo>
                  <a:pt x="50" y="98"/>
                </a:lnTo>
                <a:close/>
              </a:path>
            </a:pathLst>
          </a:custGeom>
          <a:noFill/>
          <a:ln>
            <a:solidFill>
              <a:srgbClr val="404040"/>
            </a:solidFill>
          </a:ln>
        </p:spPr>
        <p:txBody>
          <a:bodyPr vert="horz" wrap="square" lIns="91431" tIns="45716" rIns="91431" bIns="45716" numCol="1" anchor="t" anchorCtr="0" compatLnSpc="1"/>
          <a:lstStyle/>
          <a:p>
            <a:endParaRPr lang="zh-CN" altLang="en-US" sz="1015">
              <a:ea typeface="微软雅黑 Light" panose="020B0502040204020203" pitchFamily="34" charset="-122"/>
            </a:endParaRPr>
          </a:p>
        </p:txBody>
      </p:sp>
      <p:sp>
        <p:nvSpPr>
          <p:cNvPr id="18" name="Freeform 32"/>
          <p:cNvSpPr/>
          <p:nvPr/>
        </p:nvSpPr>
        <p:spPr bwMode="auto">
          <a:xfrm>
            <a:off x="5553713" y="2047549"/>
            <a:ext cx="260602" cy="563240"/>
          </a:xfrm>
          <a:custGeom>
            <a:avLst/>
            <a:gdLst>
              <a:gd name="T0" fmla="*/ 50 w 50"/>
              <a:gd name="T1" fmla="*/ 98 h 108"/>
              <a:gd name="T2" fmla="*/ 40 w 50"/>
              <a:gd name="T3" fmla="*/ 108 h 108"/>
              <a:gd name="T4" fmla="*/ 11 w 50"/>
              <a:gd name="T5" fmla="*/ 108 h 108"/>
              <a:gd name="T6" fmla="*/ 0 w 50"/>
              <a:gd name="T7" fmla="*/ 98 h 108"/>
              <a:gd name="T8" fmla="*/ 0 w 50"/>
              <a:gd name="T9" fmla="*/ 11 h 108"/>
              <a:gd name="T10" fmla="*/ 11 w 50"/>
              <a:gd name="T11" fmla="*/ 0 h 108"/>
              <a:gd name="T12" fmla="*/ 40 w 50"/>
              <a:gd name="T13" fmla="*/ 0 h 108"/>
              <a:gd name="T14" fmla="*/ 50 w 50"/>
              <a:gd name="T15" fmla="*/ 11 h 108"/>
              <a:gd name="T16" fmla="*/ 50 w 50"/>
              <a:gd name="T17" fmla="*/ 9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108">
                <a:moveTo>
                  <a:pt x="50" y="98"/>
                </a:moveTo>
                <a:cubicBezTo>
                  <a:pt x="50" y="103"/>
                  <a:pt x="46" y="108"/>
                  <a:pt x="40" y="108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5" y="108"/>
                  <a:pt x="0" y="103"/>
                  <a:pt x="0" y="9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6" y="0"/>
                  <a:pt x="50" y="5"/>
                  <a:pt x="50" y="11"/>
                </a:cubicBezTo>
                <a:lnTo>
                  <a:pt x="50" y="98"/>
                </a:lnTo>
                <a:close/>
              </a:path>
            </a:pathLst>
          </a:custGeom>
          <a:noFill/>
          <a:ln>
            <a:solidFill>
              <a:srgbClr val="404040"/>
            </a:solidFill>
          </a:ln>
        </p:spPr>
        <p:txBody>
          <a:bodyPr vert="horz" wrap="square" lIns="91431" tIns="45716" rIns="91431" bIns="45716" numCol="1" anchor="t" anchorCtr="0" compatLnSpc="1"/>
          <a:lstStyle/>
          <a:p>
            <a:endParaRPr lang="zh-CN" altLang="en-US" sz="1015">
              <a:solidFill>
                <a:schemeClr val="tx1">
                  <a:lumMod val="50000"/>
                  <a:lumOff val="50000"/>
                </a:schemeClr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9" name="Freeform 33"/>
          <p:cNvSpPr/>
          <p:nvPr/>
        </p:nvSpPr>
        <p:spPr bwMode="auto">
          <a:xfrm>
            <a:off x="5860694" y="2047549"/>
            <a:ext cx="256186" cy="563240"/>
          </a:xfrm>
          <a:custGeom>
            <a:avLst/>
            <a:gdLst>
              <a:gd name="T0" fmla="*/ 49 w 49"/>
              <a:gd name="T1" fmla="*/ 98 h 108"/>
              <a:gd name="T2" fmla="*/ 39 w 49"/>
              <a:gd name="T3" fmla="*/ 108 h 108"/>
              <a:gd name="T4" fmla="*/ 10 w 49"/>
              <a:gd name="T5" fmla="*/ 108 h 108"/>
              <a:gd name="T6" fmla="*/ 0 w 49"/>
              <a:gd name="T7" fmla="*/ 98 h 108"/>
              <a:gd name="T8" fmla="*/ 0 w 49"/>
              <a:gd name="T9" fmla="*/ 11 h 108"/>
              <a:gd name="T10" fmla="*/ 10 w 49"/>
              <a:gd name="T11" fmla="*/ 0 h 108"/>
              <a:gd name="T12" fmla="*/ 39 w 49"/>
              <a:gd name="T13" fmla="*/ 0 h 108"/>
              <a:gd name="T14" fmla="*/ 49 w 49"/>
              <a:gd name="T15" fmla="*/ 11 h 108"/>
              <a:gd name="T16" fmla="*/ 49 w 49"/>
              <a:gd name="T17" fmla="*/ 9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" h="108">
                <a:moveTo>
                  <a:pt x="49" y="98"/>
                </a:moveTo>
                <a:cubicBezTo>
                  <a:pt x="49" y="103"/>
                  <a:pt x="45" y="108"/>
                  <a:pt x="39" y="108"/>
                </a:cubicBezTo>
                <a:cubicBezTo>
                  <a:pt x="10" y="108"/>
                  <a:pt x="10" y="108"/>
                  <a:pt x="10" y="108"/>
                </a:cubicBezTo>
                <a:cubicBezTo>
                  <a:pt x="4" y="108"/>
                  <a:pt x="0" y="103"/>
                  <a:pt x="0" y="9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4" y="0"/>
                  <a:pt x="10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5" y="0"/>
                  <a:pt x="49" y="5"/>
                  <a:pt x="49" y="11"/>
                </a:cubicBezTo>
                <a:lnTo>
                  <a:pt x="49" y="98"/>
                </a:lnTo>
                <a:close/>
              </a:path>
            </a:pathLst>
          </a:custGeom>
          <a:noFill/>
          <a:ln>
            <a:solidFill>
              <a:srgbClr val="404040"/>
            </a:solidFill>
          </a:ln>
        </p:spPr>
        <p:txBody>
          <a:bodyPr vert="horz" wrap="square" lIns="91431" tIns="45716" rIns="91431" bIns="45716" numCol="1" anchor="t" anchorCtr="0" compatLnSpc="1"/>
          <a:lstStyle/>
          <a:p>
            <a:endParaRPr lang="zh-CN" altLang="en-US" sz="1015">
              <a:solidFill>
                <a:schemeClr val="tx1">
                  <a:lumMod val="50000"/>
                  <a:lumOff val="50000"/>
                </a:schemeClr>
              </a:solidFill>
              <a:ea typeface="微软雅黑 Light" panose="020B0502040204020203" pitchFamily="34" charset="-122"/>
            </a:endParaRPr>
          </a:p>
        </p:txBody>
      </p:sp>
      <p:sp>
        <p:nvSpPr>
          <p:cNvPr id="20" name="Freeform 34"/>
          <p:cNvSpPr/>
          <p:nvPr/>
        </p:nvSpPr>
        <p:spPr bwMode="auto">
          <a:xfrm>
            <a:off x="4948586" y="2047549"/>
            <a:ext cx="256186" cy="563240"/>
          </a:xfrm>
          <a:custGeom>
            <a:avLst/>
            <a:gdLst>
              <a:gd name="T0" fmla="*/ 49 w 49"/>
              <a:gd name="T1" fmla="*/ 98 h 108"/>
              <a:gd name="T2" fmla="*/ 39 w 49"/>
              <a:gd name="T3" fmla="*/ 108 h 108"/>
              <a:gd name="T4" fmla="*/ 10 w 49"/>
              <a:gd name="T5" fmla="*/ 108 h 108"/>
              <a:gd name="T6" fmla="*/ 0 w 49"/>
              <a:gd name="T7" fmla="*/ 98 h 108"/>
              <a:gd name="T8" fmla="*/ 0 w 49"/>
              <a:gd name="T9" fmla="*/ 11 h 108"/>
              <a:gd name="T10" fmla="*/ 10 w 49"/>
              <a:gd name="T11" fmla="*/ 0 h 108"/>
              <a:gd name="T12" fmla="*/ 39 w 49"/>
              <a:gd name="T13" fmla="*/ 0 h 108"/>
              <a:gd name="T14" fmla="*/ 49 w 49"/>
              <a:gd name="T15" fmla="*/ 11 h 108"/>
              <a:gd name="T16" fmla="*/ 49 w 49"/>
              <a:gd name="T17" fmla="*/ 9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" h="108">
                <a:moveTo>
                  <a:pt x="49" y="98"/>
                </a:moveTo>
                <a:cubicBezTo>
                  <a:pt x="49" y="103"/>
                  <a:pt x="45" y="108"/>
                  <a:pt x="39" y="108"/>
                </a:cubicBezTo>
                <a:cubicBezTo>
                  <a:pt x="10" y="108"/>
                  <a:pt x="10" y="108"/>
                  <a:pt x="10" y="108"/>
                </a:cubicBezTo>
                <a:cubicBezTo>
                  <a:pt x="4" y="108"/>
                  <a:pt x="0" y="103"/>
                  <a:pt x="0" y="9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4" y="0"/>
                  <a:pt x="10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5" y="0"/>
                  <a:pt x="49" y="5"/>
                  <a:pt x="49" y="11"/>
                </a:cubicBezTo>
                <a:lnTo>
                  <a:pt x="49" y="98"/>
                </a:lnTo>
                <a:close/>
              </a:path>
            </a:pathLst>
          </a:custGeom>
          <a:noFill/>
          <a:ln>
            <a:solidFill>
              <a:srgbClr val="404040"/>
            </a:solidFill>
          </a:ln>
        </p:spPr>
        <p:txBody>
          <a:bodyPr vert="horz" wrap="square" lIns="91431" tIns="45716" rIns="91431" bIns="45716" numCol="1" anchor="t" anchorCtr="0" compatLnSpc="1"/>
          <a:lstStyle/>
          <a:p>
            <a:endParaRPr lang="zh-CN" altLang="en-US" sz="1015">
              <a:ea typeface="微软雅黑 Light" panose="020B0502040204020203" pitchFamily="34" charset="-122"/>
            </a:endParaRPr>
          </a:p>
        </p:txBody>
      </p:sp>
      <p:sp>
        <p:nvSpPr>
          <p:cNvPr id="21" name="Freeform 40"/>
          <p:cNvSpPr/>
          <p:nvPr/>
        </p:nvSpPr>
        <p:spPr bwMode="auto">
          <a:xfrm>
            <a:off x="3444923" y="2047196"/>
            <a:ext cx="242857" cy="563562"/>
          </a:xfrm>
          <a:custGeom>
            <a:avLst/>
            <a:gdLst>
              <a:gd name="T0" fmla="*/ 37 w 47"/>
              <a:gd name="T1" fmla="*/ 0 h 108"/>
              <a:gd name="T2" fmla="*/ 8 w 47"/>
              <a:gd name="T3" fmla="*/ 0 h 108"/>
              <a:gd name="T4" fmla="*/ 0 w 47"/>
              <a:gd name="T5" fmla="*/ 4 h 108"/>
              <a:gd name="T6" fmla="*/ 26 w 47"/>
              <a:gd name="T7" fmla="*/ 54 h 108"/>
              <a:gd name="T8" fmla="*/ 0 w 47"/>
              <a:gd name="T9" fmla="*/ 104 h 108"/>
              <a:gd name="T10" fmla="*/ 8 w 47"/>
              <a:gd name="T11" fmla="*/ 108 h 108"/>
              <a:gd name="T12" fmla="*/ 37 w 47"/>
              <a:gd name="T13" fmla="*/ 108 h 108"/>
              <a:gd name="T14" fmla="*/ 47 w 47"/>
              <a:gd name="T15" fmla="*/ 98 h 108"/>
              <a:gd name="T16" fmla="*/ 47 w 47"/>
              <a:gd name="T17" fmla="*/ 11 h 108"/>
              <a:gd name="T18" fmla="*/ 37 w 47"/>
              <a:gd name="T19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" h="108">
                <a:moveTo>
                  <a:pt x="37" y="0"/>
                </a:moveTo>
                <a:cubicBezTo>
                  <a:pt x="8" y="0"/>
                  <a:pt x="8" y="0"/>
                  <a:pt x="8" y="0"/>
                </a:cubicBezTo>
                <a:cubicBezTo>
                  <a:pt x="5" y="0"/>
                  <a:pt x="2" y="2"/>
                  <a:pt x="0" y="4"/>
                </a:cubicBezTo>
                <a:cubicBezTo>
                  <a:pt x="16" y="15"/>
                  <a:pt x="26" y="33"/>
                  <a:pt x="26" y="54"/>
                </a:cubicBezTo>
                <a:cubicBezTo>
                  <a:pt x="26" y="75"/>
                  <a:pt x="16" y="93"/>
                  <a:pt x="0" y="104"/>
                </a:cubicBezTo>
                <a:cubicBezTo>
                  <a:pt x="2" y="107"/>
                  <a:pt x="5" y="108"/>
                  <a:pt x="8" y="108"/>
                </a:cubicBezTo>
                <a:cubicBezTo>
                  <a:pt x="37" y="108"/>
                  <a:pt x="37" y="108"/>
                  <a:pt x="37" y="108"/>
                </a:cubicBezTo>
                <a:cubicBezTo>
                  <a:pt x="43" y="108"/>
                  <a:pt x="47" y="103"/>
                  <a:pt x="47" y="98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5"/>
                  <a:pt x="43" y="0"/>
                  <a:pt x="37" y="0"/>
                </a:cubicBezTo>
                <a:close/>
              </a:path>
            </a:pathLst>
          </a:custGeom>
          <a:noFill/>
          <a:ln>
            <a:solidFill>
              <a:srgbClr val="404040"/>
            </a:solidFill>
          </a:ln>
        </p:spPr>
        <p:txBody>
          <a:bodyPr vert="horz" wrap="square" lIns="91431" tIns="45716" rIns="91431" bIns="45716" numCol="1" anchor="t" anchorCtr="0" compatLnSpc="1"/>
          <a:lstStyle/>
          <a:p>
            <a:endParaRPr lang="zh-CN" altLang="en-US" sz="1015">
              <a:ea typeface="微软雅黑 Light" panose="020B0502040204020203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562134" y="2819162"/>
            <a:ext cx="266444" cy="569794"/>
            <a:chOff x="3938588" y="2368550"/>
            <a:chExt cx="182563" cy="401638"/>
          </a:xfrm>
        </p:grpSpPr>
        <p:sp>
          <p:nvSpPr>
            <p:cNvPr id="23" name="Freeform 77"/>
            <p:cNvSpPr/>
            <p:nvPr/>
          </p:nvSpPr>
          <p:spPr bwMode="auto">
            <a:xfrm>
              <a:off x="3938588" y="2720975"/>
              <a:ext cx="47625" cy="49213"/>
            </a:xfrm>
            <a:custGeom>
              <a:avLst/>
              <a:gdLst>
                <a:gd name="T0" fmla="*/ 0 w 13"/>
                <a:gd name="T1" fmla="*/ 3 h 13"/>
                <a:gd name="T2" fmla="*/ 10 w 13"/>
                <a:gd name="T3" fmla="*/ 13 h 13"/>
                <a:gd name="T4" fmla="*/ 13 w 13"/>
                <a:gd name="T5" fmla="*/ 13 h 13"/>
                <a:gd name="T6" fmla="*/ 0 w 13"/>
                <a:gd name="T7" fmla="*/ 0 h 13"/>
                <a:gd name="T8" fmla="*/ 0 w 13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3"/>
                  </a:moveTo>
                  <a:cubicBezTo>
                    <a:pt x="0" y="9"/>
                    <a:pt x="4" y="13"/>
                    <a:pt x="10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4" name="Freeform 78"/>
            <p:cNvSpPr/>
            <p:nvPr/>
          </p:nvSpPr>
          <p:spPr bwMode="auto">
            <a:xfrm>
              <a:off x="3938588" y="2668588"/>
              <a:ext cx="100013" cy="101600"/>
            </a:xfrm>
            <a:custGeom>
              <a:avLst/>
              <a:gdLst>
                <a:gd name="T0" fmla="*/ 0 w 63"/>
                <a:gd name="T1" fmla="*/ 33 h 64"/>
                <a:gd name="T2" fmla="*/ 30 w 63"/>
                <a:gd name="T3" fmla="*/ 64 h 64"/>
                <a:gd name="T4" fmla="*/ 63 w 63"/>
                <a:gd name="T5" fmla="*/ 64 h 64"/>
                <a:gd name="T6" fmla="*/ 0 w 63"/>
                <a:gd name="T7" fmla="*/ 0 h 64"/>
                <a:gd name="T8" fmla="*/ 0 w 63"/>
                <a:gd name="T9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0" y="33"/>
                  </a:moveTo>
                  <a:lnTo>
                    <a:pt x="30" y="64"/>
                  </a:lnTo>
                  <a:lnTo>
                    <a:pt x="63" y="64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5" name="Freeform 79"/>
            <p:cNvSpPr/>
            <p:nvPr/>
          </p:nvSpPr>
          <p:spPr bwMode="auto">
            <a:xfrm>
              <a:off x="3938588" y="2616200"/>
              <a:ext cx="152400" cy="153988"/>
            </a:xfrm>
            <a:custGeom>
              <a:avLst/>
              <a:gdLst>
                <a:gd name="T0" fmla="*/ 0 w 41"/>
                <a:gd name="T1" fmla="*/ 14 h 41"/>
                <a:gd name="T2" fmla="*/ 27 w 41"/>
                <a:gd name="T3" fmla="*/ 41 h 41"/>
                <a:gd name="T4" fmla="*/ 39 w 41"/>
                <a:gd name="T5" fmla="*/ 41 h 41"/>
                <a:gd name="T6" fmla="*/ 41 w 41"/>
                <a:gd name="T7" fmla="*/ 41 h 41"/>
                <a:gd name="T8" fmla="*/ 0 w 41"/>
                <a:gd name="T9" fmla="*/ 0 h 41"/>
                <a:gd name="T10" fmla="*/ 0 w 41"/>
                <a:gd name="T11" fmla="*/ 1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0" y="14"/>
                  </a:moveTo>
                  <a:cubicBezTo>
                    <a:pt x="27" y="41"/>
                    <a:pt x="27" y="41"/>
                    <a:pt x="27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0" y="41"/>
                    <a:pt x="41" y="4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6" name="Freeform 80"/>
            <p:cNvSpPr/>
            <p:nvPr/>
          </p:nvSpPr>
          <p:spPr bwMode="auto">
            <a:xfrm>
              <a:off x="3938588" y="2559050"/>
              <a:ext cx="182563" cy="211138"/>
            </a:xfrm>
            <a:custGeom>
              <a:avLst/>
              <a:gdLst>
                <a:gd name="T0" fmla="*/ 0 w 49"/>
                <a:gd name="T1" fmla="*/ 15 h 56"/>
                <a:gd name="T2" fmla="*/ 41 w 49"/>
                <a:gd name="T3" fmla="*/ 56 h 56"/>
                <a:gd name="T4" fmla="*/ 49 w 49"/>
                <a:gd name="T5" fmla="*/ 50 h 56"/>
                <a:gd name="T6" fmla="*/ 0 w 49"/>
                <a:gd name="T7" fmla="*/ 0 h 56"/>
                <a:gd name="T8" fmla="*/ 0 w 49"/>
                <a:gd name="T9" fmla="*/ 1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6">
                  <a:moveTo>
                    <a:pt x="0" y="15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45" y="56"/>
                    <a:pt x="48" y="53"/>
                    <a:pt x="49" y="5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7" name="Freeform 81"/>
            <p:cNvSpPr/>
            <p:nvPr/>
          </p:nvSpPr>
          <p:spPr bwMode="auto">
            <a:xfrm>
              <a:off x="3938588" y="2506663"/>
              <a:ext cx="182563" cy="241300"/>
            </a:xfrm>
            <a:custGeom>
              <a:avLst/>
              <a:gdLst>
                <a:gd name="T0" fmla="*/ 0 w 49"/>
                <a:gd name="T1" fmla="*/ 14 h 64"/>
                <a:gd name="T2" fmla="*/ 49 w 49"/>
                <a:gd name="T3" fmla="*/ 64 h 64"/>
                <a:gd name="T4" fmla="*/ 49 w 49"/>
                <a:gd name="T5" fmla="*/ 60 h 64"/>
                <a:gd name="T6" fmla="*/ 49 w 49"/>
                <a:gd name="T7" fmla="*/ 50 h 64"/>
                <a:gd name="T8" fmla="*/ 0 w 49"/>
                <a:gd name="T9" fmla="*/ 0 h 64"/>
                <a:gd name="T10" fmla="*/ 0 w 49"/>
                <a:gd name="T11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4">
                  <a:moveTo>
                    <a:pt x="0" y="14"/>
                  </a:moveTo>
                  <a:cubicBezTo>
                    <a:pt x="49" y="64"/>
                    <a:pt x="49" y="64"/>
                    <a:pt x="49" y="64"/>
                  </a:cubicBezTo>
                  <a:cubicBezTo>
                    <a:pt x="49" y="62"/>
                    <a:pt x="49" y="61"/>
                    <a:pt x="49" y="6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8" name="Freeform 82"/>
            <p:cNvSpPr/>
            <p:nvPr/>
          </p:nvSpPr>
          <p:spPr bwMode="auto">
            <a:xfrm>
              <a:off x="3938588" y="2454275"/>
              <a:ext cx="182563" cy="239713"/>
            </a:xfrm>
            <a:custGeom>
              <a:avLst/>
              <a:gdLst>
                <a:gd name="T0" fmla="*/ 0 w 115"/>
                <a:gd name="T1" fmla="*/ 33 h 151"/>
                <a:gd name="T2" fmla="*/ 115 w 115"/>
                <a:gd name="T3" fmla="*/ 151 h 151"/>
                <a:gd name="T4" fmla="*/ 115 w 115"/>
                <a:gd name="T5" fmla="*/ 118 h 151"/>
                <a:gd name="T6" fmla="*/ 0 w 115"/>
                <a:gd name="T7" fmla="*/ 0 h 151"/>
                <a:gd name="T8" fmla="*/ 0 w 115"/>
                <a:gd name="T9" fmla="*/ 3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51">
                  <a:moveTo>
                    <a:pt x="0" y="33"/>
                  </a:moveTo>
                  <a:lnTo>
                    <a:pt x="115" y="151"/>
                  </a:lnTo>
                  <a:lnTo>
                    <a:pt x="115" y="118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9" name="Freeform 83"/>
            <p:cNvSpPr/>
            <p:nvPr/>
          </p:nvSpPr>
          <p:spPr bwMode="auto">
            <a:xfrm>
              <a:off x="3938588" y="2398713"/>
              <a:ext cx="182563" cy="242888"/>
            </a:xfrm>
            <a:custGeom>
              <a:avLst/>
              <a:gdLst>
                <a:gd name="T0" fmla="*/ 0 w 49"/>
                <a:gd name="T1" fmla="*/ 2 h 65"/>
                <a:gd name="T2" fmla="*/ 0 w 49"/>
                <a:gd name="T3" fmla="*/ 15 h 65"/>
                <a:gd name="T4" fmla="*/ 49 w 49"/>
                <a:gd name="T5" fmla="*/ 65 h 65"/>
                <a:gd name="T6" fmla="*/ 49 w 49"/>
                <a:gd name="T7" fmla="*/ 50 h 65"/>
                <a:gd name="T8" fmla="*/ 0 w 49"/>
                <a:gd name="T9" fmla="*/ 0 h 65"/>
                <a:gd name="T10" fmla="*/ 0 w 49"/>
                <a:gd name="T11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5">
                  <a:moveTo>
                    <a:pt x="0" y="2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30" name="Freeform 84"/>
            <p:cNvSpPr/>
            <p:nvPr/>
          </p:nvSpPr>
          <p:spPr bwMode="auto">
            <a:xfrm>
              <a:off x="3938588" y="2371725"/>
              <a:ext cx="182563" cy="214313"/>
            </a:xfrm>
            <a:custGeom>
              <a:avLst/>
              <a:gdLst>
                <a:gd name="T0" fmla="*/ 0 w 49"/>
                <a:gd name="T1" fmla="*/ 7 h 57"/>
                <a:gd name="T2" fmla="*/ 49 w 49"/>
                <a:gd name="T3" fmla="*/ 57 h 57"/>
                <a:gd name="T4" fmla="*/ 49 w 49"/>
                <a:gd name="T5" fmla="*/ 43 h 57"/>
                <a:gd name="T6" fmla="*/ 6 w 49"/>
                <a:gd name="T7" fmla="*/ 0 h 57"/>
                <a:gd name="T8" fmla="*/ 0 w 49"/>
                <a:gd name="T9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7">
                  <a:moveTo>
                    <a:pt x="0" y="7"/>
                  </a:moveTo>
                  <a:cubicBezTo>
                    <a:pt x="49" y="57"/>
                    <a:pt x="49" y="57"/>
                    <a:pt x="49" y="57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1"/>
                    <a:pt x="0" y="4"/>
                    <a:pt x="0" y="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31" name="Freeform 85"/>
            <p:cNvSpPr/>
            <p:nvPr/>
          </p:nvSpPr>
          <p:spPr bwMode="auto">
            <a:xfrm>
              <a:off x="3960813" y="2368550"/>
              <a:ext cx="160338" cy="165100"/>
            </a:xfrm>
            <a:custGeom>
              <a:avLst/>
              <a:gdLst>
                <a:gd name="T0" fmla="*/ 4 w 43"/>
                <a:gd name="T1" fmla="*/ 0 h 44"/>
                <a:gd name="T2" fmla="*/ 0 w 43"/>
                <a:gd name="T3" fmla="*/ 1 h 44"/>
                <a:gd name="T4" fmla="*/ 43 w 43"/>
                <a:gd name="T5" fmla="*/ 44 h 44"/>
                <a:gd name="T6" fmla="*/ 43 w 43"/>
                <a:gd name="T7" fmla="*/ 29 h 44"/>
                <a:gd name="T8" fmla="*/ 14 w 43"/>
                <a:gd name="T9" fmla="*/ 0 h 44"/>
                <a:gd name="T10" fmla="*/ 4 w 43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32" name="Freeform 86"/>
            <p:cNvSpPr/>
            <p:nvPr/>
          </p:nvSpPr>
          <p:spPr bwMode="auto">
            <a:xfrm>
              <a:off x="4013201" y="2368550"/>
              <a:ext cx="107950" cy="109538"/>
            </a:xfrm>
            <a:custGeom>
              <a:avLst/>
              <a:gdLst>
                <a:gd name="T0" fmla="*/ 68 w 68"/>
                <a:gd name="T1" fmla="*/ 69 h 69"/>
                <a:gd name="T2" fmla="*/ 68 w 68"/>
                <a:gd name="T3" fmla="*/ 35 h 69"/>
                <a:gd name="T4" fmla="*/ 33 w 68"/>
                <a:gd name="T5" fmla="*/ 0 h 69"/>
                <a:gd name="T6" fmla="*/ 0 w 68"/>
                <a:gd name="T7" fmla="*/ 0 h 69"/>
                <a:gd name="T8" fmla="*/ 68 w 68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9">
                  <a:moveTo>
                    <a:pt x="68" y="69"/>
                  </a:moveTo>
                  <a:lnTo>
                    <a:pt x="68" y="35"/>
                  </a:lnTo>
                  <a:lnTo>
                    <a:pt x="33" y="0"/>
                  </a:lnTo>
                  <a:lnTo>
                    <a:pt x="0" y="0"/>
                  </a:lnTo>
                  <a:lnTo>
                    <a:pt x="68" y="6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33" name="Freeform 87"/>
            <p:cNvSpPr/>
            <p:nvPr/>
          </p:nvSpPr>
          <p:spPr bwMode="auto">
            <a:xfrm>
              <a:off x="4065588" y="2368550"/>
              <a:ext cx="55563" cy="55563"/>
            </a:xfrm>
            <a:custGeom>
              <a:avLst/>
              <a:gdLst>
                <a:gd name="T0" fmla="*/ 15 w 15"/>
                <a:gd name="T1" fmla="*/ 10 h 15"/>
                <a:gd name="T2" fmla="*/ 5 w 15"/>
                <a:gd name="T3" fmla="*/ 0 h 15"/>
                <a:gd name="T4" fmla="*/ 0 w 15"/>
                <a:gd name="T5" fmla="*/ 0 h 15"/>
                <a:gd name="T6" fmla="*/ 15 w 15"/>
                <a:gd name="T7" fmla="*/ 15 h 15"/>
                <a:gd name="T8" fmla="*/ 15 w 15"/>
                <a:gd name="T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10"/>
                  </a:moveTo>
                  <a:cubicBezTo>
                    <a:pt x="15" y="4"/>
                    <a:pt x="11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15"/>
                    <a:pt x="15" y="15"/>
                    <a:pt x="15" y="15"/>
                  </a:cubicBezTo>
                  <a:lnTo>
                    <a:pt x="15" y="1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871611" y="2819162"/>
            <a:ext cx="266444" cy="569794"/>
            <a:chOff x="3938588" y="2368550"/>
            <a:chExt cx="182563" cy="401638"/>
          </a:xfrm>
        </p:grpSpPr>
        <p:sp>
          <p:nvSpPr>
            <p:cNvPr id="35" name="Freeform 77"/>
            <p:cNvSpPr/>
            <p:nvPr/>
          </p:nvSpPr>
          <p:spPr bwMode="auto">
            <a:xfrm>
              <a:off x="3938588" y="2720975"/>
              <a:ext cx="47625" cy="49213"/>
            </a:xfrm>
            <a:custGeom>
              <a:avLst/>
              <a:gdLst>
                <a:gd name="T0" fmla="*/ 0 w 13"/>
                <a:gd name="T1" fmla="*/ 3 h 13"/>
                <a:gd name="T2" fmla="*/ 10 w 13"/>
                <a:gd name="T3" fmla="*/ 13 h 13"/>
                <a:gd name="T4" fmla="*/ 13 w 13"/>
                <a:gd name="T5" fmla="*/ 13 h 13"/>
                <a:gd name="T6" fmla="*/ 0 w 13"/>
                <a:gd name="T7" fmla="*/ 0 h 13"/>
                <a:gd name="T8" fmla="*/ 0 w 13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3"/>
                  </a:moveTo>
                  <a:cubicBezTo>
                    <a:pt x="0" y="9"/>
                    <a:pt x="4" y="13"/>
                    <a:pt x="10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36" name="Freeform 78"/>
            <p:cNvSpPr/>
            <p:nvPr/>
          </p:nvSpPr>
          <p:spPr bwMode="auto">
            <a:xfrm>
              <a:off x="3938588" y="2668588"/>
              <a:ext cx="100013" cy="101600"/>
            </a:xfrm>
            <a:custGeom>
              <a:avLst/>
              <a:gdLst>
                <a:gd name="T0" fmla="*/ 0 w 63"/>
                <a:gd name="T1" fmla="*/ 33 h 64"/>
                <a:gd name="T2" fmla="*/ 30 w 63"/>
                <a:gd name="T3" fmla="*/ 64 h 64"/>
                <a:gd name="T4" fmla="*/ 63 w 63"/>
                <a:gd name="T5" fmla="*/ 64 h 64"/>
                <a:gd name="T6" fmla="*/ 0 w 63"/>
                <a:gd name="T7" fmla="*/ 0 h 64"/>
                <a:gd name="T8" fmla="*/ 0 w 63"/>
                <a:gd name="T9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0" y="33"/>
                  </a:moveTo>
                  <a:lnTo>
                    <a:pt x="30" y="64"/>
                  </a:lnTo>
                  <a:lnTo>
                    <a:pt x="63" y="64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37" name="Freeform 79"/>
            <p:cNvSpPr/>
            <p:nvPr/>
          </p:nvSpPr>
          <p:spPr bwMode="auto">
            <a:xfrm>
              <a:off x="3938588" y="2616200"/>
              <a:ext cx="152400" cy="153988"/>
            </a:xfrm>
            <a:custGeom>
              <a:avLst/>
              <a:gdLst>
                <a:gd name="T0" fmla="*/ 0 w 41"/>
                <a:gd name="T1" fmla="*/ 14 h 41"/>
                <a:gd name="T2" fmla="*/ 27 w 41"/>
                <a:gd name="T3" fmla="*/ 41 h 41"/>
                <a:gd name="T4" fmla="*/ 39 w 41"/>
                <a:gd name="T5" fmla="*/ 41 h 41"/>
                <a:gd name="T6" fmla="*/ 41 w 41"/>
                <a:gd name="T7" fmla="*/ 41 h 41"/>
                <a:gd name="T8" fmla="*/ 0 w 41"/>
                <a:gd name="T9" fmla="*/ 0 h 41"/>
                <a:gd name="T10" fmla="*/ 0 w 41"/>
                <a:gd name="T11" fmla="*/ 1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0" y="14"/>
                  </a:moveTo>
                  <a:cubicBezTo>
                    <a:pt x="27" y="41"/>
                    <a:pt x="27" y="41"/>
                    <a:pt x="27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0" y="41"/>
                    <a:pt x="41" y="4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38" name="Freeform 80"/>
            <p:cNvSpPr/>
            <p:nvPr/>
          </p:nvSpPr>
          <p:spPr bwMode="auto">
            <a:xfrm>
              <a:off x="3938588" y="2559050"/>
              <a:ext cx="182563" cy="211138"/>
            </a:xfrm>
            <a:custGeom>
              <a:avLst/>
              <a:gdLst>
                <a:gd name="T0" fmla="*/ 0 w 49"/>
                <a:gd name="T1" fmla="*/ 15 h 56"/>
                <a:gd name="T2" fmla="*/ 41 w 49"/>
                <a:gd name="T3" fmla="*/ 56 h 56"/>
                <a:gd name="T4" fmla="*/ 49 w 49"/>
                <a:gd name="T5" fmla="*/ 50 h 56"/>
                <a:gd name="T6" fmla="*/ 0 w 49"/>
                <a:gd name="T7" fmla="*/ 0 h 56"/>
                <a:gd name="T8" fmla="*/ 0 w 49"/>
                <a:gd name="T9" fmla="*/ 1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6">
                  <a:moveTo>
                    <a:pt x="0" y="15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45" y="56"/>
                    <a:pt x="48" y="53"/>
                    <a:pt x="49" y="5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39" name="Freeform 81"/>
            <p:cNvSpPr/>
            <p:nvPr/>
          </p:nvSpPr>
          <p:spPr bwMode="auto">
            <a:xfrm>
              <a:off x="3938588" y="2506663"/>
              <a:ext cx="182563" cy="241300"/>
            </a:xfrm>
            <a:custGeom>
              <a:avLst/>
              <a:gdLst>
                <a:gd name="T0" fmla="*/ 0 w 49"/>
                <a:gd name="T1" fmla="*/ 14 h 64"/>
                <a:gd name="T2" fmla="*/ 49 w 49"/>
                <a:gd name="T3" fmla="*/ 64 h 64"/>
                <a:gd name="T4" fmla="*/ 49 w 49"/>
                <a:gd name="T5" fmla="*/ 60 h 64"/>
                <a:gd name="T6" fmla="*/ 49 w 49"/>
                <a:gd name="T7" fmla="*/ 50 h 64"/>
                <a:gd name="T8" fmla="*/ 0 w 49"/>
                <a:gd name="T9" fmla="*/ 0 h 64"/>
                <a:gd name="T10" fmla="*/ 0 w 49"/>
                <a:gd name="T11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4">
                  <a:moveTo>
                    <a:pt x="0" y="14"/>
                  </a:moveTo>
                  <a:cubicBezTo>
                    <a:pt x="49" y="64"/>
                    <a:pt x="49" y="64"/>
                    <a:pt x="49" y="64"/>
                  </a:cubicBezTo>
                  <a:cubicBezTo>
                    <a:pt x="49" y="62"/>
                    <a:pt x="49" y="61"/>
                    <a:pt x="49" y="6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40" name="Freeform 82"/>
            <p:cNvSpPr/>
            <p:nvPr/>
          </p:nvSpPr>
          <p:spPr bwMode="auto">
            <a:xfrm>
              <a:off x="3938588" y="2454275"/>
              <a:ext cx="182563" cy="239713"/>
            </a:xfrm>
            <a:custGeom>
              <a:avLst/>
              <a:gdLst>
                <a:gd name="T0" fmla="*/ 0 w 115"/>
                <a:gd name="T1" fmla="*/ 33 h 151"/>
                <a:gd name="T2" fmla="*/ 115 w 115"/>
                <a:gd name="T3" fmla="*/ 151 h 151"/>
                <a:gd name="T4" fmla="*/ 115 w 115"/>
                <a:gd name="T5" fmla="*/ 118 h 151"/>
                <a:gd name="T6" fmla="*/ 0 w 115"/>
                <a:gd name="T7" fmla="*/ 0 h 151"/>
                <a:gd name="T8" fmla="*/ 0 w 115"/>
                <a:gd name="T9" fmla="*/ 3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51">
                  <a:moveTo>
                    <a:pt x="0" y="33"/>
                  </a:moveTo>
                  <a:lnTo>
                    <a:pt x="115" y="151"/>
                  </a:lnTo>
                  <a:lnTo>
                    <a:pt x="115" y="118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41" name="Freeform 83"/>
            <p:cNvSpPr/>
            <p:nvPr/>
          </p:nvSpPr>
          <p:spPr bwMode="auto">
            <a:xfrm>
              <a:off x="3938588" y="2398713"/>
              <a:ext cx="182563" cy="242888"/>
            </a:xfrm>
            <a:custGeom>
              <a:avLst/>
              <a:gdLst>
                <a:gd name="T0" fmla="*/ 0 w 49"/>
                <a:gd name="T1" fmla="*/ 2 h 65"/>
                <a:gd name="T2" fmla="*/ 0 w 49"/>
                <a:gd name="T3" fmla="*/ 15 h 65"/>
                <a:gd name="T4" fmla="*/ 49 w 49"/>
                <a:gd name="T5" fmla="*/ 65 h 65"/>
                <a:gd name="T6" fmla="*/ 49 w 49"/>
                <a:gd name="T7" fmla="*/ 50 h 65"/>
                <a:gd name="T8" fmla="*/ 0 w 49"/>
                <a:gd name="T9" fmla="*/ 0 h 65"/>
                <a:gd name="T10" fmla="*/ 0 w 49"/>
                <a:gd name="T11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5">
                  <a:moveTo>
                    <a:pt x="0" y="2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42" name="Freeform 84"/>
            <p:cNvSpPr/>
            <p:nvPr/>
          </p:nvSpPr>
          <p:spPr bwMode="auto">
            <a:xfrm>
              <a:off x="3938588" y="2371725"/>
              <a:ext cx="182563" cy="214313"/>
            </a:xfrm>
            <a:custGeom>
              <a:avLst/>
              <a:gdLst>
                <a:gd name="T0" fmla="*/ 0 w 49"/>
                <a:gd name="T1" fmla="*/ 7 h 57"/>
                <a:gd name="T2" fmla="*/ 49 w 49"/>
                <a:gd name="T3" fmla="*/ 57 h 57"/>
                <a:gd name="T4" fmla="*/ 49 w 49"/>
                <a:gd name="T5" fmla="*/ 43 h 57"/>
                <a:gd name="T6" fmla="*/ 6 w 49"/>
                <a:gd name="T7" fmla="*/ 0 h 57"/>
                <a:gd name="T8" fmla="*/ 0 w 49"/>
                <a:gd name="T9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7">
                  <a:moveTo>
                    <a:pt x="0" y="7"/>
                  </a:moveTo>
                  <a:cubicBezTo>
                    <a:pt x="49" y="57"/>
                    <a:pt x="49" y="57"/>
                    <a:pt x="49" y="57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1"/>
                    <a:pt x="0" y="4"/>
                    <a:pt x="0" y="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43" name="Freeform 85"/>
            <p:cNvSpPr/>
            <p:nvPr/>
          </p:nvSpPr>
          <p:spPr bwMode="auto">
            <a:xfrm>
              <a:off x="3960813" y="2368550"/>
              <a:ext cx="160338" cy="165100"/>
            </a:xfrm>
            <a:custGeom>
              <a:avLst/>
              <a:gdLst>
                <a:gd name="T0" fmla="*/ 4 w 43"/>
                <a:gd name="T1" fmla="*/ 0 h 44"/>
                <a:gd name="T2" fmla="*/ 0 w 43"/>
                <a:gd name="T3" fmla="*/ 1 h 44"/>
                <a:gd name="T4" fmla="*/ 43 w 43"/>
                <a:gd name="T5" fmla="*/ 44 h 44"/>
                <a:gd name="T6" fmla="*/ 43 w 43"/>
                <a:gd name="T7" fmla="*/ 29 h 44"/>
                <a:gd name="T8" fmla="*/ 14 w 43"/>
                <a:gd name="T9" fmla="*/ 0 h 44"/>
                <a:gd name="T10" fmla="*/ 4 w 43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44" name="Freeform 86"/>
            <p:cNvSpPr/>
            <p:nvPr/>
          </p:nvSpPr>
          <p:spPr bwMode="auto">
            <a:xfrm>
              <a:off x="4013201" y="2368550"/>
              <a:ext cx="107950" cy="109538"/>
            </a:xfrm>
            <a:custGeom>
              <a:avLst/>
              <a:gdLst>
                <a:gd name="T0" fmla="*/ 68 w 68"/>
                <a:gd name="T1" fmla="*/ 69 h 69"/>
                <a:gd name="T2" fmla="*/ 68 w 68"/>
                <a:gd name="T3" fmla="*/ 35 h 69"/>
                <a:gd name="T4" fmla="*/ 33 w 68"/>
                <a:gd name="T5" fmla="*/ 0 h 69"/>
                <a:gd name="T6" fmla="*/ 0 w 68"/>
                <a:gd name="T7" fmla="*/ 0 h 69"/>
                <a:gd name="T8" fmla="*/ 68 w 68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9">
                  <a:moveTo>
                    <a:pt x="68" y="69"/>
                  </a:moveTo>
                  <a:lnTo>
                    <a:pt x="68" y="35"/>
                  </a:lnTo>
                  <a:lnTo>
                    <a:pt x="33" y="0"/>
                  </a:lnTo>
                  <a:lnTo>
                    <a:pt x="0" y="0"/>
                  </a:lnTo>
                  <a:lnTo>
                    <a:pt x="68" y="6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45" name="Freeform 87"/>
            <p:cNvSpPr/>
            <p:nvPr/>
          </p:nvSpPr>
          <p:spPr bwMode="auto">
            <a:xfrm>
              <a:off x="4065588" y="2368550"/>
              <a:ext cx="55563" cy="55563"/>
            </a:xfrm>
            <a:custGeom>
              <a:avLst/>
              <a:gdLst>
                <a:gd name="T0" fmla="*/ 15 w 15"/>
                <a:gd name="T1" fmla="*/ 10 h 15"/>
                <a:gd name="T2" fmla="*/ 5 w 15"/>
                <a:gd name="T3" fmla="*/ 0 h 15"/>
                <a:gd name="T4" fmla="*/ 0 w 15"/>
                <a:gd name="T5" fmla="*/ 0 h 15"/>
                <a:gd name="T6" fmla="*/ 15 w 15"/>
                <a:gd name="T7" fmla="*/ 15 h 15"/>
                <a:gd name="T8" fmla="*/ 15 w 15"/>
                <a:gd name="T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10"/>
                  </a:moveTo>
                  <a:cubicBezTo>
                    <a:pt x="15" y="4"/>
                    <a:pt x="11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15"/>
                    <a:pt x="15" y="15"/>
                    <a:pt x="15" y="15"/>
                  </a:cubicBezTo>
                  <a:lnTo>
                    <a:pt x="15" y="1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252657" y="2819162"/>
            <a:ext cx="266444" cy="569794"/>
            <a:chOff x="3938588" y="2368550"/>
            <a:chExt cx="182563" cy="401638"/>
          </a:xfrm>
        </p:grpSpPr>
        <p:sp>
          <p:nvSpPr>
            <p:cNvPr id="47" name="Freeform 77"/>
            <p:cNvSpPr/>
            <p:nvPr/>
          </p:nvSpPr>
          <p:spPr bwMode="auto">
            <a:xfrm>
              <a:off x="3938588" y="2720975"/>
              <a:ext cx="47625" cy="49213"/>
            </a:xfrm>
            <a:custGeom>
              <a:avLst/>
              <a:gdLst>
                <a:gd name="T0" fmla="*/ 0 w 13"/>
                <a:gd name="T1" fmla="*/ 3 h 13"/>
                <a:gd name="T2" fmla="*/ 10 w 13"/>
                <a:gd name="T3" fmla="*/ 13 h 13"/>
                <a:gd name="T4" fmla="*/ 13 w 13"/>
                <a:gd name="T5" fmla="*/ 13 h 13"/>
                <a:gd name="T6" fmla="*/ 0 w 13"/>
                <a:gd name="T7" fmla="*/ 0 h 13"/>
                <a:gd name="T8" fmla="*/ 0 w 13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3"/>
                  </a:moveTo>
                  <a:cubicBezTo>
                    <a:pt x="0" y="9"/>
                    <a:pt x="4" y="13"/>
                    <a:pt x="10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ea typeface="微软雅黑 Light" panose="020B0502040204020203" pitchFamily="34" charset="-122"/>
              </a:endParaRPr>
            </a:p>
          </p:txBody>
        </p:sp>
        <p:sp>
          <p:nvSpPr>
            <p:cNvPr id="48" name="Freeform 78"/>
            <p:cNvSpPr/>
            <p:nvPr/>
          </p:nvSpPr>
          <p:spPr bwMode="auto">
            <a:xfrm>
              <a:off x="3938588" y="2668588"/>
              <a:ext cx="100013" cy="101600"/>
            </a:xfrm>
            <a:custGeom>
              <a:avLst/>
              <a:gdLst>
                <a:gd name="T0" fmla="*/ 0 w 63"/>
                <a:gd name="T1" fmla="*/ 33 h 64"/>
                <a:gd name="T2" fmla="*/ 30 w 63"/>
                <a:gd name="T3" fmla="*/ 64 h 64"/>
                <a:gd name="T4" fmla="*/ 63 w 63"/>
                <a:gd name="T5" fmla="*/ 64 h 64"/>
                <a:gd name="T6" fmla="*/ 0 w 63"/>
                <a:gd name="T7" fmla="*/ 0 h 64"/>
                <a:gd name="T8" fmla="*/ 0 w 63"/>
                <a:gd name="T9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0" y="33"/>
                  </a:moveTo>
                  <a:lnTo>
                    <a:pt x="30" y="64"/>
                  </a:lnTo>
                  <a:lnTo>
                    <a:pt x="63" y="64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ea typeface="微软雅黑 Light" panose="020B0502040204020203" pitchFamily="34" charset="-122"/>
              </a:endParaRPr>
            </a:p>
          </p:txBody>
        </p:sp>
        <p:sp>
          <p:nvSpPr>
            <p:cNvPr id="49" name="Freeform 79"/>
            <p:cNvSpPr/>
            <p:nvPr/>
          </p:nvSpPr>
          <p:spPr bwMode="auto">
            <a:xfrm>
              <a:off x="3938588" y="2616200"/>
              <a:ext cx="152400" cy="153988"/>
            </a:xfrm>
            <a:custGeom>
              <a:avLst/>
              <a:gdLst>
                <a:gd name="T0" fmla="*/ 0 w 41"/>
                <a:gd name="T1" fmla="*/ 14 h 41"/>
                <a:gd name="T2" fmla="*/ 27 w 41"/>
                <a:gd name="T3" fmla="*/ 41 h 41"/>
                <a:gd name="T4" fmla="*/ 39 w 41"/>
                <a:gd name="T5" fmla="*/ 41 h 41"/>
                <a:gd name="T6" fmla="*/ 41 w 41"/>
                <a:gd name="T7" fmla="*/ 41 h 41"/>
                <a:gd name="T8" fmla="*/ 0 w 41"/>
                <a:gd name="T9" fmla="*/ 0 h 41"/>
                <a:gd name="T10" fmla="*/ 0 w 41"/>
                <a:gd name="T11" fmla="*/ 1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0" y="14"/>
                  </a:moveTo>
                  <a:cubicBezTo>
                    <a:pt x="27" y="41"/>
                    <a:pt x="27" y="41"/>
                    <a:pt x="27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0" y="41"/>
                    <a:pt x="41" y="4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ea typeface="微软雅黑 Light" panose="020B0502040204020203" pitchFamily="34" charset="-122"/>
              </a:endParaRPr>
            </a:p>
          </p:txBody>
        </p:sp>
        <p:sp>
          <p:nvSpPr>
            <p:cNvPr id="50" name="Freeform 80"/>
            <p:cNvSpPr/>
            <p:nvPr/>
          </p:nvSpPr>
          <p:spPr bwMode="auto">
            <a:xfrm>
              <a:off x="3938588" y="2559050"/>
              <a:ext cx="182563" cy="211138"/>
            </a:xfrm>
            <a:custGeom>
              <a:avLst/>
              <a:gdLst>
                <a:gd name="T0" fmla="*/ 0 w 49"/>
                <a:gd name="T1" fmla="*/ 15 h 56"/>
                <a:gd name="T2" fmla="*/ 41 w 49"/>
                <a:gd name="T3" fmla="*/ 56 h 56"/>
                <a:gd name="T4" fmla="*/ 49 w 49"/>
                <a:gd name="T5" fmla="*/ 50 h 56"/>
                <a:gd name="T6" fmla="*/ 0 w 49"/>
                <a:gd name="T7" fmla="*/ 0 h 56"/>
                <a:gd name="T8" fmla="*/ 0 w 49"/>
                <a:gd name="T9" fmla="*/ 1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6">
                  <a:moveTo>
                    <a:pt x="0" y="15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45" y="56"/>
                    <a:pt x="48" y="53"/>
                    <a:pt x="49" y="5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ea typeface="微软雅黑 Light" panose="020B0502040204020203" pitchFamily="34" charset="-122"/>
              </a:endParaRPr>
            </a:p>
          </p:txBody>
        </p:sp>
        <p:sp>
          <p:nvSpPr>
            <p:cNvPr id="51" name="Freeform 81"/>
            <p:cNvSpPr/>
            <p:nvPr/>
          </p:nvSpPr>
          <p:spPr bwMode="auto">
            <a:xfrm>
              <a:off x="3938588" y="2506663"/>
              <a:ext cx="182563" cy="241300"/>
            </a:xfrm>
            <a:custGeom>
              <a:avLst/>
              <a:gdLst>
                <a:gd name="T0" fmla="*/ 0 w 49"/>
                <a:gd name="T1" fmla="*/ 14 h 64"/>
                <a:gd name="T2" fmla="*/ 49 w 49"/>
                <a:gd name="T3" fmla="*/ 64 h 64"/>
                <a:gd name="T4" fmla="*/ 49 w 49"/>
                <a:gd name="T5" fmla="*/ 60 h 64"/>
                <a:gd name="T6" fmla="*/ 49 w 49"/>
                <a:gd name="T7" fmla="*/ 50 h 64"/>
                <a:gd name="T8" fmla="*/ 0 w 49"/>
                <a:gd name="T9" fmla="*/ 0 h 64"/>
                <a:gd name="T10" fmla="*/ 0 w 49"/>
                <a:gd name="T11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4">
                  <a:moveTo>
                    <a:pt x="0" y="14"/>
                  </a:moveTo>
                  <a:cubicBezTo>
                    <a:pt x="49" y="64"/>
                    <a:pt x="49" y="64"/>
                    <a:pt x="49" y="64"/>
                  </a:cubicBezTo>
                  <a:cubicBezTo>
                    <a:pt x="49" y="62"/>
                    <a:pt x="49" y="61"/>
                    <a:pt x="49" y="6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ea typeface="微软雅黑 Light" panose="020B0502040204020203" pitchFamily="34" charset="-122"/>
              </a:endParaRPr>
            </a:p>
          </p:txBody>
        </p:sp>
        <p:sp>
          <p:nvSpPr>
            <p:cNvPr id="52" name="Freeform 82"/>
            <p:cNvSpPr/>
            <p:nvPr/>
          </p:nvSpPr>
          <p:spPr bwMode="auto">
            <a:xfrm>
              <a:off x="3938588" y="2454275"/>
              <a:ext cx="182563" cy="239713"/>
            </a:xfrm>
            <a:custGeom>
              <a:avLst/>
              <a:gdLst>
                <a:gd name="T0" fmla="*/ 0 w 115"/>
                <a:gd name="T1" fmla="*/ 33 h 151"/>
                <a:gd name="T2" fmla="*/ 115 w 115"/>
                <a:gd name="T3" fmla="*/ 151 h 151"/>
                <a:gd name="T4" fmla="*/ 115 w 115"/>
                <a:gd name="T5" fmla="*/ 118 h 151"/>
                <a:gd name="T6" fmla="*/ 0 w 115"/>
                <a:gd name="T7" fmla="*/ 0 h 151"/>
                <a:gd name="T8" fmla="*/ 0 w 115"/>
                <a:gd name="T9" fmla="*/ 3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51">
                  <a:moveTo>
                    <a:pt x="0" y="33"/>
                  </a:moveTo>
                  <a:lnTo>
                    <a:pt x="115" y="151"/>
                  </a:lnTo>
                  <a:lnTo>
                    <a:pt x="115" y="118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ea typeface="微软雅黑 Light" panose="020B0502040204020203" pitchFamily="34" charset="-122"/>
              </a:endParaRPr>
            </a:p>
          </p:txBody>
        </p:sp>
        <p:sp>
          <p:nvSpPr>
            <p:cNvPr id="53" name="Freeform 83"/>
            <p:cNvSpPr/>
            <p:nvPr/>
          </p:nvSpPr>
          <p:spPr bwMode="auto">
            <a:xfrm>
              <a:off x="3938588" y="2398713"/>
              <a:ext cx="182563" cy="242888"/>
            </a:xfrm>
            <a:custGeom>
              <a:avLst/>
              <a:gdLst>
                <a:gd name="T0" fmla="*/ 0 w 49"/>
                <a:gd name="T1" fmla="*/ 2 h 65"/>
                <a:gd name="T2" fmla="*/ 0 w 49"/>
                <a:gd name="T3" fmla="*/ 15 h 65"/>
                <a:gd name="T4" fmla="*/ 49 w 49"/>
                <a:gd name="T5" fmla="*/ 65 h 65"/>
                <a:gd name="T6" fmla="*/ 49 w 49"/>
                <a:gd name="T7" fmla="*/ 50 h 65"/>
                <a:gd name="T8" fmla="*/ 0 w 49"/>
                <a:gd name="T9" fmla="*/ 0 h 65"/>
                <a:gd name="T10" fmla="*/ 0 w 49"/>
                <a:gd name="T11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5">
                  <a:moveTo>
                    <a:pt x="0" y="2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ea typeface="微软雅黑 Light" panose="020B0502040204020203" pitchFamily="34" charset="-122"/>
              </a:endParaRPr>
            </a:p>
          </p:txBody>
        </p:sp>
        <p:sp>
          <p:nvSpPr>
            <p:cNvPr id="54" name="Freeform 84"/>
            <p:cNvSpPr/>
            <p:nvPr/>
          </p:nvSpPr>
          <p:spPr bwMode="auto">
            <a:xfrm>
              <a:off x="3938588" y="2371725"/>
              <a:ext cx="182563" cy="214313"/>
            </a:xfrm>
            <a:custGeom>
              <a:avLst/>
              <a:gdLst>
                <a:gd name="T0" fmla="*/ 0 w 49"/>
                <a:gd name="T1" fmla="*/ 7 h 57"/>
                <a:gd name="T2" fmla="*/ 49 w 49"/>
                <a:gd name="T3" fmla="*/ 57 h 57"/>
                <a:gd name="T4" fmla="*/ 49 w 49"/>
                <a:gd name="T5" fmla="*/ 43 h 57"/>
                <a:gd name="T6" fmla="*/ 6 w 49"/>
                <a:gd name="T7" fmla="*/ 0 h 57"/>
                <a:gd name="T8" fmla="*/ 0 w 49"/>
                <a:gd name="T9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7">
                  <a:moveTo>
                    <a:pt x="0" y="7"/>
                  </a:moveTo>
                  <a:cubicBezTo>
                    <a:pt x="49" y="57"/>
                    <a:pt x="49" y="57"/>
                    <a:pt x="49" y="57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1"/>
                    <a:pt x="0" y="4"/>
                    <a:pt x="0" y="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ea typeface="微软雅黑 Light" panose="020B0502040204020203" pitchFamily="34" charset="-122"/>
              </a:endParaRPr>
            </a:p>
          </p:txBody>
        </p:sp>
        <p:sp>
          <p:nvSpPr>
            <p:cNvPr id="55" name="Freeform 85"/>
            <p:cNvSpPr/>
            <p:nvPr/>
          </p:nvSpPr>
          <p:spPr bwMode="auto">
            <a:xfrm>
              <a:off x="3960813" y="2368550"/>
              <a:ext cx="160338" cy="165100"/>
            </a:xfrm>
            <a:custGeom>
              <a:avLst/>
              <a:gdLst>
                <a:gd name="T0" fmla="*/ 4 w 43"/>
                <a:gd name="T1" fmla="*/ 0 h 44"/>
                <a:gd name="T2" fmla="*/ 0 w 43"/>
                <a:gd name="T3" fmla="*/ 1 h 44"/>
                <a:gd name="T4" fmla="*/ 43 w 43"/>
                <a:gd name="T5" fmla="*/ 44 h 44"/>
                <a:gd name="T6" fmla="*/ 43 w 43"/>
                <a:gd name="T7" fmla="*/ 29 h 44"/>
                <a:gd name="T8" fmla="*/ 14 w 43"/>
                <a:gd name="T9" fmla="*/ 0 h 44"/>
                <a:gd name="T10" fmla="*/ 4 w 43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ea typeface="微软雅黑 Light" panose="020B0502040204020203" pitchFamily="34" charset="-122"/>
              </a:endParaRPr>
            </a:p>
          </p:txBody>
        </p:sp>
        <p:sp>
          <p:nvSpPr>
            <p:cNvPr id="56" name="Freeform 86"/>
            <p:cNvSpPr/>
            <p:nvPr/>
          </p:nvSpPr>
          <p:spPr bwMode="auto">
            <a:xfrm>
              <a:off x="4013201" y="2368550"/>
              <a:ext cx="107950" cy="109538"/>
            </a:xfrm>
            <a:custGeom>
              <a:avLst/>
              <a:gdLst>
                <a:gd name="T0" fmla="*/ 68 w 68"/>
                <a:gd name="T1" fmla="*/ 69 h 69"/>
                <a:gd name="T2" fmla="*/ 68 w 68"/>
                <a:gd name="T3" fmla="*/ 35 h 69"/>
                <a:gd name="T4" fmla="*/ 33 w 68"/>
                <a:gd name="T5" fmla="*/ 0 h 69"/>
                <a:gd name="T6" fmla="*/ 0 w 68"/>
                <a:gd name="T7" fmla="*/ 0 h 69"/>
                <a:gd name="T8" fmla="*/ 68 w 68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9">
                  <a:moveTo>
                    <a:pt x="68" y="69"/>
                  </a:moveTo>
                  <a:lnTo>
                    <a:pt x="68" y="35"/>
                  </a:lnTo>
                  <a:lnTo>
                    <a:pt x="33" y="0"/>
                  </a:lnTo>
                  <a:lnTo>
                    <a:pt x="0" y="0"/>
                  </a:lnTo>
                  <a:lnTo>
                    <a:pt x="68" y="6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ea typeface="微软雅黑 Light" panose="020B0502040204020203" pitchFamily="34" charset="-122"/>
              </a:endParaRPr>
            </a:p>
          </p:txBody>
        </p:sp>
        <p:sp>
          <p:nvSpPr>
            <p:cNvPr id="57" name="Freeform 87"/>
            <p:cNvSpPr/>
            <p:nvPr/>
          </p:nvSpPr>
          <p:spPr bwMode="auto">
            <a:xfrm>
              <a:off x="4065588" y="2368550"/>
              <a:ext cx="55563" cy="55563"/>
            </a:xfrm>
            <a:custGeom>
              <a:avLst/>
              <a:gdLst>
                <a:gd name="T0" fmla="*/ 15 w 15"/>
                <a:gd name="T1" fmla="*/ 10 h 15"/>
                <a:gd name="T2" fmla="*/ 5 w 15"/>
                <a:gd name="T3" fmla="*/ 0 h 15"/>
                <a:gd name="T4" fmla="*/ 0 w 15"/>
                <a:gd name="T5" fmla="*/ 0 h 15"/>
                <a:gd name="T6" fmla="*/ 15 w 15"/>
                <a:gd name="T7" fmla="*/ 15 h 15"/>
                <a:gd name="T8" fmla="*/ 15 w 15"/>
                <a:gd name="T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10"/>
                  </a:moveTo>
                  <a:cubicBezTo>
                    <a:pt x="15" y="4"/>
                    <a:pt x="11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15"/>
                    <a:pt x="15" y="15"/>
                    <a:pt x="15" y="15"/>
                  </a:cubicBezTo>
                  <a:lnTo>
                    <a:pt x="15" y="1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943181" y="2819162"/>
            <a:ext cx="266444" cy="569794"/>
            <a:chOff x="3938588" y="2368550"/>
            <a:chExt cx="182563" cy="401638"/>
          </a:xfrm>
        </p:grpSpPr>
        <p:sp>
          <p:nvSpPr>
            <p:cNvPr id="59" name="Freeform 77"/>
            <p:cNvSpPr/>
            <p:nvPr/>
          </p:nvSpPr>
          <p:spPr bwMode="auto">
            <a:xfrm>
              <a:off x="3938588" y="2720975"/>
              <a:ext cx="47625" cy="49213"/>
            </a:xfrm>
            <a:custGeom>
              <a:avLst/>
              <a:gdLst>
                <a:gd name="T0" fmla="*/ 0 w 13"/>
                <a:gd name="T1" fmla="*/ 3 h 13"/>
                <a:gd name="T2" fmla="*/ 10 w 13"/>
                <a:gd name="T3" fmla="*/ 13 h 13"/>
                <a:gd name="T4" fmla="*/ 13 w 13"/>
                <a:gd name="T5" fmla="*/ 13 h 13"/>
                <a:gd name="T6" fmla="*/ 0 w 13"/>
                <a:gd name="T7" fmla="*/ 0 h 13"/>
                <a:gd name="T8" fmla="*/ 0 w 13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3"/>
                  </a:moveTo>
                  <a:cubicBezTo>
                    <a:pt x="0" y="9"/>
                    <a:pt x="4" y="13"/>
                    <a:pt x="10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ea typeface="微软雅黑 Light" panose="020B0502040204020203" pitchFamily="34" charset="-122"/>
              </a:endParaRPr>
            </a:p>
          </p:txBody>
        </p:sp>
        <p:sp>
          <p:nvSpPr>
            <p:cNvPr id="60" name="Freeform 78"/>
            <p:cNvSpPr/>
            <p:nvPr/>
          </p:nvSpPr>
          <p:spPr bwMode="auto">
            <a:xfrm>
              <a:off x="3938588" y="2668588"/>
              <a:ext cx="100013" cy="101600"/>
            </a:xfrm>
            <a:custGeom>
              <a:avLst/>
              <a:gdLst>
                <a:gd name="T0" fmla="*/ 0 w 63"/>
                <a:gd name="T1" fmla="*/ 33 h 64"/>
                <a:gd name="T2" fmla="*/ 30 w 63"/>
                <a:gd name="T3" fmla="*/ 64 h 64"/>
                <a:gd name="T4" fmla="*/ 63 w 63"/>
                <a:gd name="T5" fmla="*/ 64 h 64"/>
                <a:gd name="T6" fmla="*/ 0 w 63"/>
                <a:gd name="T7" fmla="*/ 0 h 64"/>
                <a:gd name="T8" fmla="*/ 0 w 63"/>
                <a:gd name="T9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0" y="33"/>
                  </a:moveTo>
                  <a:lnTo>
                    <a:pt x="30" y="64"/>
                  </a:lnTo>
                  <a:lnTo>
                    <a:pt x="63" y="64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ea typeface="微软雅黑 Light" panose="020B0502040204020203" pitchFamily="34" charset="-122"/>
              </a:endParaRPr>
            </a:p>
          </p:txBody>
        </p:sp>
        <p:sp>
          <p:nvSpPr>
            <p:cNvPr id="61" name="Freeform 79"/>
            <p:cNvSpPr/>
            <p:nvPr/>
          </p:nvSpPr>
          <p:spPr bwMode="auto">
            <a:xfrm>
              <a:off x="3938588" y="2616200"/>
              <a:ext cx="152400" cy="153988"/>
            </a:xfrm>
            <a:custGeom>
              <a:avLst/>
              <a:gdLst>
                <a:gd name="T0" fmla="*/ 0 w 41"/>
                <a:gd name="T1" fmla="*/ 14 h 41"/>
                <a:gd name="T2" fmla="*/ 27 w 41"/>
                <a:gd name="T3" fmla="*/ 41 h 41"/>
                <a:gd name="T4" fmla="*/ 39 w 41"/>
                <a:gd name="T5" fmla="*/ 41 h 41"/>
                <a:gd name="T6" fmla="*/ 41 w 41"/>
                <a:gd name="T7" fmla="*/ 41 h 41"/>
                <a:gd name="T8" fmla="*/ 0 w 41"/>
                <a:gd name="T9" fmla="*/ 0 h 41"/>
                <a:gd name="T10" fmla="*/ 0 w 41"/>
                <a:gd name="T11" fmla="*/ 1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0" y="14"/>
                  </a:moveTo>
                  <a:cubicBezTo>
                    <a:pt x="27" y="41"/>
                    <a:pt x="27" y="41"/>
                    <a:pt x="27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0" y="41"/>
                    <a:pt x="41" y="4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ea typeface="微软雅黑 Light" panose="020B0502040204020203" pitchFamily="34" charset="-122"/>
              </a:endParaRPr>
            </a:p>
          </p:txBody>
        </p:sp>
        <p:sp>
          <p:nvSpPr>
            <p:cNvPr id="62" name="Freeform 80"/>
            <p:cNvSpPr/>
            <p:nvPr/>
          </p:nvSpPr>
          <p:spPr bwMode="auto">
            <a:xfrm>
              <a:off x="3938588" y="2559050"/>
              <a:ext cx="182563" cy="211138"/>
            </a:xfrm>
            <a:custGeom>
              <a:avLst/>
              <a:gdLst>
                <a:gd name="T0" fmla="*/ 0 w 49"/>
                <a:gd name="T1" fmla="*/ 15 h 56"/>
                <a:gd name="T2" fmla="*/ 41 w 49"/>
                <a:gd name="T3" fmla="*/ 56 h 56"/>
                <a:gd name="T4" fmla="*/ 49 w 49"/>
                <a:gd name="T5" fmla="*/ 50 h 56"/>
                <a:gd name="T6" fmla="*/ 0 w 49"/>
                <a:gd name="T7" fmla="*/ 0 h 56"/>
                <a:gd name="T8" fmla="*/ 0 w 49"/>
                <a:gd name="T9" fmla="*/ 1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6">
                  <a:moveTo>
                    <a:pt x="0" y="15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45" y="56"/>
                    <a:pt x="48" y="53"/>
                    <a:pt x="49" y="5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ea typeface="微软雅黑 Light" panose="020B0502040204020203" pitchFamily="34" charset="-122"/>
              </a:endParaRPr>
            </a:p>
          </p:txBody>
        </p:sp>
        <p:sp>
          <p:nvSpPr>
            <p:cNvPr id="63" name="Freeform 81"/>
            <p:cNvSpPr/>
            <p:nvPr/>
          </p:nvSpPr>
          <p:spPr bwMode="auto">
            <a:xfrm>
              <a:off x="3938588" y="2506663"/>
              <a:ext cx="182563" cy="241300"/>
            </a:xfrm>
            <a:custGeom>
              <a:avLst/>
              <a:gdLst>
                <a:gd name="T0" fmla="*/ 0 w 49"/>
                <a:gd name="T1" fmla="*/ 14 h 64"/>
                <a:gd name="T2" fmla="*/ 49 w 49"/>
                <a:gd name="T3" fmla="*/ 64 h 64"/>
                <a:gd name="T4" fmla="*/ 49 w 49"/>
                <a:gd name="T5" fmla="*/ 60 h 64"/>
                <a:gd name="T6" fmla="*/ 49 w 49"/>
                <a:gd name="T7" fmla="*/ 50 h 64"/>
                <a:gd name="T8" fmla="*/ 0 w 49"/>
                <a:gd name="T9" fmla="*/ 0 h 64"/>
                <a:gd name="T10" fmla="*/ 0 w 49"/>
                <a:gd name="T11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4">
                  <a:moveTo>
                    <a:pt x="0" y="14"/>
                  </a:moveTo>
                  <a:cubicBezTo>
                    <a:pt x="49" y="64"/>
                    <a:pt x="49" y="64"/>
                    <a:pt x="49" y="64"/>
                  </a:cubicBezTo>
                  <a:cubicBezTo>
                    <a:pt x="49" y="62"/>
                    <a:pt x="49" y="61"/>
                    <a:pt x="49" y="6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ea typeface="微软雅黑 Light" panose="020B0502040204020203" pitchFamily="34" charset="-122"/>
              </a:endParaRPr>
            </a:p>
          </p:txBody>
        </p:sp>
        <p:sp>
          <p:nvSpPr>
            <p:cNvPr id="64" name="Freeform 82"/>
            <p:cNvSpPr/>
            <p:nvPr/>
          </p:nvSpPr>
          <p:spPr bwMode="auto">
            <a:xfrm>
              <a:off x="3938588" y="2454275"/>
              <a:ext cx="182563" cy="239713"/>
            </a:xfrm>
            <a:custGeom>
              <a:avLst/>
              <a:gdLst>
                <a:gd name="T0" fmla="*/ 0 w 115"/>
                <a:gd name="T1" fmla="*/ 33 h 151"/>
                <a:gd name="T2" fmla="*/ 115 w 115"/>
                <a:gd name="T3" fmla="*/ 151 h 151"/>
                <a:gd name="T4" fmla="*/ 115 w 115"/>
                <a:gd name="T5" fmla="*/ 118 h 151"/>
                <a:gd name="T6" fmla="*/ 0 w 115"/>
                <a:gd name="T7" fmla="*/ 0 h 151"/>
                <a:gd name="T8" fmla="*/ 0 w 115"/>
                <a:gd name="T9" fmla="*/ 3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51">
                  <a:moveTo>
                    <a:pt x="0" y="33"/>
                  </a:moveTo>
                  <a:lnTo>
                    <a:pt x="115" y="151"/>
                  </a:lnTo>
                  <a:lnTo>
                    <a:pt x="115" y="118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ea typeface="微软雅黑 Light" panose="020B0502040204020203" pitchFamily="34" charset="-122"/>
              </a:endParaRPr>
            </a:p>
          </p:txBody>
        </p:sp>
        <p:sp>
          <p:nvSpPr>
            <p:cNvPr id="65" name="Freeform 83"/>
            <p:cNvSpPr/>
            <p:nvPr/>
          </p:nvSpPr>
          <p:spPr bwMode="auto">
            <a:xfrm>
              <a:off x="3938588" y="2398713"/>
              <a:ext cx="182563" cy="242888"/>
            </a:xfrm>
            <a:custGeom>
              <a:avLst/>
              <a:gdLst>
                <a:gd name="T0" fmla="*/ 0 w 49"/>
                <a:gd name="T1" fmla="*/ 2 h 65"/>
                <a:gd name="T2" fmla="*/ 0 w 49"/>
                <a:gd name="T3" fmla="*/ 15 h 65"/>
                <a:gd name="T4" fmla="*/ 49 w 49"/>
                <a:gd name="T5" fmla="*/ 65 h 65"/>
                <a:gd name="T6" fmla="*/ 49 w 49"/>
                <a:gd name="T7" fmla="*/ 50 h 65"/>
                <a:gd name="T8" fmla="*/ 0 w 49"/>
                <a:gd name="T9" fmla="*/ 0 h 65"/>
                <a:gd name="T10" fmla="*/ 0 w 49"/>
                <a:gd name="T11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5">
                  <a:moveTo>
                    <a:pt x="0" y="2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ea typeface="微软雅黑 Light" panose="020B0502040204020203" pitchFamily="34" charset="-122"/>
              </a:endParaRPr>
            </a:p>
          </p:txBody>
        </p:sp>
        <p:sp>
          <p:nvSpPr>
            <p:cNvPr id="66" name="Freeform 84"/>
            <p:cNvSpPr/>
            <p:nvPr/>
          </p:nvSpPr>
          <p:spPr bwMode="auto">
            <a:xfrm>
              <a:off x="3938588" y="2371725"/>
              <a:ext cx="182563" cy="214313"/>
            </a:xfrm>
            <a:custGeom>
              <a:avLst/>
              <a:gdLst>
                <a:gd name="T0" fmla="*/ 0 w 49"/>
                <a:gd name="T1" fmla="*/ 7 h 57"/>
                <a:gd name="T2" fmla="*/ 49 w 49"/>
                <a:gd name="T3" fmla="*/ 57 h 57"/>
                <a:gd name="T4" fmla="*/ 49 w 49"/>
                <a:gd name="T5" fmla="*/ 43 h 57"/>
                <a:gd name="T6" fmla="*/ 6 w 49"/>
                <a:gd name="T7" fmla="*/ 0 h 57"/>
                <a:gd name="T8" fmla="*/ 0 w 49"/>
                <a:gd name="T9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7">
                  <a:moveTo>
                    <a:pt x="0" y="7"/>
                  </a:moveTo>
                  <a:cubicBezTo>
                    <a:pt x="49" y="57"/>
                    <a:pt x="49" y="57"/>
                    <a:pt x="49" y="57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1"/>
                    <a:pt x="0" y="4"/>
                    <a:pt x="0" y="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ea typeface="微软雅黑 Light" panose="020B0502040204020203" pitchFamily="34" charset="-122"/>
              </a:endParaRPr>
            </a:p>
          </p:txBody>
        </p:sp>
        <p:sp>
          <p:nvSpPr>
            <p:cNvPr id="67" name="Freeform 85"/>
            <p:cNvSpPr/>
            <p:nvPr/>
          </p:nvSpPr>
          <p:spPr bwMode="auto">
            <a:xfrm>
              <a:off x="3960813" y="2368550"/>
              <a:ext cx="160338" cy="165100"/>
            </a:xfrm>
            <a:custGeom>
              <a:avLst/>
              <a:gdLst>
                <a:gd name="T0" fmla="*/ 4 w 43"/>
                <a:gd name="T1" fmla="*/ 0 h 44"/>
                <a:gd name="T2" fmla="*/ 0 w 43"/>
                <a:gd name="T3" fmla="*/ 1 h 44"/>
                <a:gd name="T4" fmla="*/ 43 w 43"/>
                <a:gd name="T5" fmla="*/ 44 h 44"/>
                <a:gd name="T6" fmla="*/ 43 w 43"/>
                <a:gd name="T7" fmla="*/ 29 h 44"/>
                <a:gd name="T8" fmla="*/ 14 w 43"/>
                <a:gd name="T9" fmla="*/ 0 h 44"/>
                <a:gd name="T10" fmla="*/ 4 w 43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ea typeface="微软雅黑 Light" panose="020B0502040204020203" pitchFamily="34" charset="-122"/>
              </a:endParaRPr>
            </a:p>
          </p:txBody>
        </p:sp>
        <p:sp>
          <p:nvSpPr>
            <p:cNvPr id="68" name="Freeform 86"/>
            <p:cNvSpPr/>
            <p:nvPr/>
          </p:nvSpPr>
          <p:spPr bwMode="auto">
            <a:xfrm>
              <a:off x="4013201" y="2368550"/>
              <a:ext cx="107950" cy="109538"/>
            </a:xfrm>
            <a:custGeom>
              <a:avLst/>
              <a:gdLst>
                <a:gd name="T0" fmla="*/ 68 w 68"/>
                <a:gd name="T1" fmla="*/ 69 h 69"/>
                <a:gd name="T2" fmla="*/ 68 w 68"/>
                <a:gd name="T3" fmla="*/ 35 h 69"/>
                <a:gd name="T4" fmla="*/ 33 w 68"/>
                <a:gd name="T5" fmla="*/ 0 h 69"/>
                <a:gd name="T6" fmla="*/ 0 w 68"/>
                <a:gd name="T7" fmla="*/ 0 h 69"/>
                <a:gd name="T8" fmla="*/ 68 w 68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9">
                  <a:moveTo>
                    <a:pt x="68" y="69"/>
                  </a:moveTo>
                  <a:lnTo>
                    <a:pt x="68" y="35"/>
                  </a:lnTo>
                  <a:lnTo>
                    <a:pt x="33" y="0"/>
                  </a:lnTo>
                  <a:lnTo>
                    <a:pt x="0" y="0"/>
                  </a:lnTo>
                  <a:lnTo>
                    <a:pt x="68" y="6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ea typeface="微软雅黑 Light" panose="020B0502040204020203" pitchFamily="34" charset="-122"/>
              </a:endParaRPr>
            </a:p>
          </p:txBody>
        </p:sp>
        <p:sp>
          <p:nvSpPr>
            <p:cNvPr id="69" name="Freeform 87"/>
            <p:cNvSpPr/>
            <p:nvPr/>
          </p:nvSpPr>
          <p:spPr bwMode="auto">
            <a:xfrm>
              <a:off x="4065588" y="2368550"/>
              <a:ext cx="55563" cy="55563"/>
            </a:xfrm>
            <a:custGeom>
              <a:avLst/>
              <a:gdLst>
                <a:gd name="T0" fmla="*/ 15 w 15"/>
                <a:gd name="T1" fmla="*/ 10 h 15"/>
                <a:gd name="T2" fmla="*/ 5 w 15"/>
                <a:gd name="T3" fmla="*/ 0 h 15"/>
                <a:gd name="T4" fmla="*/ 0 w 15"/>
                <a:gd name="T5" fmla="*/ 0 h 15"/>
                <a:gd name="T6" fmla="*/ 15 w 15"/>
                <a:gd name="T7" fmla="*/ 15 h 15"/>
                <a:gd name="T8" fmla="*/ 15 w 15"/>
                <a:gd name="T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10"/>
                  </a:moveTo>
                  <a:cubicBezTo>
                    <a:pt x="15" y="4"/>
                    <a:pt x="11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15"/>
                    <a:pt x="15" y="15"/>
                    <a:pt x="15" y="15"/>
                  </a:cubicBezTo>
                  <a:lnTo>
                    <a:pt x="15" y="1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4633704" y="2819162"/>
            <a:ext cx="266444" cy="569794"/>
            <a:chOff x="3938588" y="2368550"/>
            <a:chExt cx="182563" cy="401638"/>
          </a:xfrm>
        </p:grpSpPr>
        <p:sp>
          <p:nvSpPr>
            <p:cNvPr id="71" name="Freeform 77"/>
            <p:cNvSpPr/>
            <p:nvPr/>
          </p:nvSpPr>
          <p:spPr bwMode="auto">
            <a:xfrm>
              <a:off x="3938588" y="2720975"/>
              <a:ext cx="47625" cy="49213"/>
            </a:xfrm>
            <a:custGeom>
              <a:avLst/>
              <a:gdLst>
                <a:gd name="T0" fmla="*/ 0 w 13"/>
                <a:gd name="T1" fmla="*/ 3 h 13"/>
                <a:gd name="T2" fmla="*/ 10 w 13"/>
                <a:gd name="T3" fmla="*/ 13 h 13"/>
                <a:gd name="T4" fmla="*/ 13 w 13"/>
                <a:gd name="T5" fmla="*/ 13 h 13"/>
                <a:gd name="T6" fmla="*/ 0 w 13"/>
                <a:gd name="T7" fmla="*/ 0 h 13"/>
                <a:gd name="T8" fmla="*/ 0 w 13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3"/>
                  </a:moveTo>
                  <a:cubicBezTo>
                    <a:pt x="0" y="9"/>
                    <a:pt x="4" y="13"/>
                    <a:pt x="10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ea typeface="微软雅黑 Light" panose="020B0502040204020203" pitchFamily="34" charset="-122"/>
              </a:endParaRPr>
            </a:p>
          </p:txBody>
        </p:sp>
        <p:sp>
          <p:nvSpPr>
            <p:cNvPr id="72" name="Freeform 78"/>
            <p:cNvSpPr/>
            <p:nvPr/>
          </p:nvSpPr>
          <p:spPr bwMode="auto">
            <a:xfrm>
              <a:off x="3938588" y="2668588"/>
              <a:ext cx="100013" cy="101600"/>
            </a:xfrm>
            <a:custGeom>
              <a:avLst/>
              <a:gdLst>
                <a:gd name="T0" fmla="*/ 0 w 63"/>
                <a:gd name="T1" fmla="*/ 33 h 64"/>
                <a:gd name="T2" fmla="*/ 30 w 63"/>
                <a:gd name="T3" fmla="*/ 64 h 64"/>
                <a:gd name="T4" fmla="*/ 63 w 63"/>
                <a:gd name="T5" fmla="*/ 64 h 64"/>
                <a:gd name="T6" fmla="*/ 0 w 63"/>
                <a:gd name="T7" fmla="*/ 0 h 64"/>
                <a:gd name="T8" fmla="*/ 0 w 63"/>
                <a:gd name="T9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0" y="33"/>
                  </a:moveTo>
                  <a:lnTo>
                    <a:pt x="30" y="64"/>
                  </a:lnTo>
                  <a:lnTo>
                    <a:pt x="63" y="64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ea typeface="微软雅黑 Light" panose="020B0502040204020203" pitchFamily="34" charset="-122"/>
              </a:endParaRPr>
            </a:p>
          </p:txBody>
        </p:sp>
        <p:sp>
          <p:nvSpPr>
            <p:cNvPr id="73" name="Freeform 79"/>
            <p:cNvSpPr/>
            <p:nvPr/>
          </p:nvSpPr>
          <p:spPr bwMode="auto">
            <a:xfrm>
              <a:off x="3938588" y="2616200"/>
              <a:ext cx="152400" cy="153988"/>
            </a:xfrm>
            <a:custGeom>
              <a:avLst/>
              <a:gdLst>
                <a:gd name="T0" fmla="*/ 0 w 41"/>
                <a:gd name="T1" fmla="*/ 14 h 41"/>
                <a:gd name="T2" fmla="*/ 27 w 41"/>
                <a:gd name="T3" fmla="*/ 41 h 41"/>
                <a:gd name="T4" fmla="*/ 39 w 41"/>
                <a:gd name="T5" fmla="*/ 41 h 41"/>
                <a:gd name="T6" fmla="*/ 41 w 41"/>
                <a:gd name="T7" fmla="*/ 41 h 41"/>
                <a:gd name="T8" fmla="*/ 0 w 41"/>
                <a:gd name="T9" fmla="*/ 0 h 41"/>
                <a:gd name="T10" fmla="*/ 0 w 41"/>
                <a:gd name="T11" fmla="*/ 1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0" y="14"/>
                  </a:moveTo>
                  <a:cubicBezTo>
                    <a:pt x="27" y="41"/>
                    <a:pt x="27" y="41"/>
                    <a:pt x="27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0" y="41"/>
                    <a:pt x="41" y="4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ea typeface="微软雅黑 Light" panose="020B0502040204020203" pitchFamily="34" charset="-122"/>
              </a:endParaRPr>
            </a:p>
          </p:txBody>
        </p:sp>
        <p:sp>
          <p:nvSpPr>
            <p:cNvPr id="74" name="Freeform 80"/>
            <p:cNvSpPr/>
            <p:nvPr/>
          </p:nvSpPr>
          <p:spPr bwMode="auto">
            <a:xfrm>
              <a:off x="3938588" y="2559050"/>
              <a:ext cx="182563" cy="211138"/>
            </a:xfrm>
            <a:custGeom>
              <a:avLst/>
              <a:gdLst>
                <a:gd name="T0" fmla="*/ 0 w 49"/>
                <a:gd name="T1" fmla="*/ 15 h 56"/>
                <a:gd name="T2" fmla="*/ 41 w 49"/>
                <a:gd name="T3" fmla="*/ 56 h 56"/>
                <a:gd name="T4" fmla="*/ 49 w 49"/>
                <a:gd name="T5" fmla="*/ 50 h 56"/>
                <a:gd name="T6" fmla="*/ 0 w 49"/>
                <a:gd name="T7" fmla="*/ 0 h 56"/>
                <a:gd name="T8" fmla="*/ 0 w 49"/>
                <a:gd name="T9" fmla="*/ 1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6">
                  <a:moveTo>
                    <a:pt x="0" y="15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45" y="56"/>
                    <a:pt x="48" y="53"/>
                    <a:pt x="49" y="5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ea typeface="微软雅黑 Light" panose="020B0502040204020203" pitchFamily="34" charset="-122"/>
              </a:endParaRPr>
            </a:p>
          </p:txBody>
        </p:sp>
        <p:sp>
          <p:nvSpPr>
            <p:cNvPr id="75" name="Freeform 81"/>
            <p:cNvSpPr/>
            <p:nvPr/>
          </p:nvSpPr>
          <p:spPr bwMode="auto">
            <a:xfrm>
              <a:off x="3938588" y="2506663"/>
              <a:ext cx="182563" cy="241300"/>
            </a:xfrm>
            <a:custGeom>
              <a:avLst/>
              <a:gdLst>
                <a:gd name="T0" fmla="*/ 0 w 49"/>
                <a:gd name="T1" fmla="*/ 14 h 64"/>
                <a:gd name="T2" fmla="*/ 49 w 49"/>
                <a:gd name="T3" fmla="*/ 64 h 64"/>
                <a:gd name="T4" fmla="*/ 49 w 49"/>
                <a:gd name="T5" fmla="*/ 60 h 64"/>
                <a:gd name="T6" fmla="*/ 49 w 49"/>
                <a:gd name="T7" fmla="*/ 50 h 64"/>
                <a:gd name="T8" fmla="*/ 0 w 49"/>
                <a:gd name="T9" fmla="*/ 0 h 64"/>
                <a:gd name="T10" fmla="*/ 0 w 49"/>
                <a:gd name="T11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4">
                  <a:moveTo>
                    <a:pt x="0" y="14"/>
                  </a:moveTo>
                  <a:cubicBezTo>
                    <a:pt x="49" y="64"/>
                    <a:pt x="49" y="64"/>
                    <a:pt x="49" y="64"/>
                  </a:cubicBezTo>
                  <a:cubicBezTo>
                    <a:pt x="49" y="62"/>
                    <a:pt x="49" y="61"/>
                    <a:pt x="49" y="6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ea typeface="微软雅黑 Light" panose="020B0502040204020203" pitchFamily="34" charset="-122"/>
              </a:endParaRPr>
            </a:p>
          </p:txBody>
        </p:sp>
        <p:sp>
          <p:nvSpPr>
            <p:cNvPr id="76" name="Freeform 82"/>
            <p:cNvSpPr/>
            <p:nvPr/>
          </p:nvSpPr>
          <p:spPr bwMode="auto">
            <a:xfrm>
              <a:off x="3938588" y="2454275"/>
              <a:ext cx="182563" cy="239713"/>
            </a:xfrm>
            <a:custGeom>
              <a:avLst/>
              <a:gdLst>
                <a:gd name="T0" fmla="*/ 0 w 115"/>
                <a:gd name="T1" fmla="*/ 33 h 151"/>
                <a:gd name="T2" fmla="*/ 115 w 115"/>
                <a:gd name="T3" fmla="*/ 151 h 151"/>
                <a:gd name="T4" fmla="*/ 115 w 115"/>
                <a:gd name="T5" fmla="*/ 118 h 151"/>
                <a:gd name="T6" fmla="*/ 0 w 115"/>
                <a:gd name="T7" fmla="*/ 0 h 151"/>
                <a:gd name="T8" fmla="*/ 0 w 115"/>
                <a:gd name="T9" fmla="*/ 3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51">
                  <a:moveTo>
                    <a:pt x="0" y="33"/>
                  </a:moveTo>
                  <a:lnTo>
                    <a:pt x="115" y="151"/>
                  </a:lnTo>
                  <a:lnTo>
                    <a:pt x="115" y="118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ea typeface="微软雅黑 Light" panose="020B0502040204020203" pitchFamily="34" charset="-122"/>
              </a:endParaRPr>
            </a:p>
          </p:txBody>
        </p:sp>
        <p:sp>
          <p:nvSpPr>
            <p:cNvPr id="77" name="Freeform 83"/>
            <p:cNvSpPr/>
            <p:nvPr/>
          </p:nvSpPr>
          <p:spPr bwMode="auto">
            <a:xfrm>
              <a:off x="3938588" y="2398713"/>
              <a:ext cx="182563" cy="242888"/>
            </a:xfrm>
            <a:custGeom>
              <a:avLst/>
              <a:gdLst>
                <a:gd name="T0" fmla="*/ 0 w 49"/>
                <a:gd name="T1" fmla="*/ 2 h 65"/>
                <a:gd name="T2" fmla="*/ 0 w 49"/>
                <a:gd name="T3" fmla="*/ 15 h 65"/>
                <a:gd name="T4" fmla="*/ 49 w 49"/>
                <a:gd name="T5" fmla="*/ 65 h 65"/>
                <a:gd name="T6" fmla="*/ 49 w 49"/>
                <a:gd name="T7" fmla="*/ 50 h 65"/>
                <a:gd name="T8" fmla="*/ 0 w 49"/>
                <a:gd name="T9" fmla="*/ 0 h 65"/>
                <a:gd name="T10" fmla="*/ 0 w 49"/>
                <a:gd name="T11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5">
                  <a:moveTo>
                    <a:pt x="0" y="2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ea typeface="微软雅黑 Light" panose="020B0502040204020203" pitchFamily="34" charset="-122"/>
              </a:endParaRPr>
            </a:p>
          </p:txBody>
        </p:sp>
        <p:sp>
          <p:nvSpPr>
            <p:cNvPr id="78" name="Freeform 84"/>
            <p:cNvSpPr/>
            <p:nvPr/>
          </p:nvSpPr>
          <p:spPr bwMode="auto">
            <a:xfrm>
              <a:off x="3938588" y="2371725"/>
              <a:ext cx="182563" cy="214313"/>
            </a:xfrm>
            <a:custGeom>
              <a:avLst/>
              <a:gdLst>
                <a:gd name="T0" fmla="*/ 0 w 49"/>
                <a:gd name="T1" fmla="*/ 7 h 57"/>
                <a:gd name="T2" fmla="*/ 49 w 49"/>
                <a:gd name="T3" fmla="*/ 57 h 57"/>
                <a:gd name="T4" fmla="*/ 49 w 49"/>
                <a:gd name="T5" fmla="*/ 43 h 57"/>
                <a:gd name="T6" fmla="*/ 6 w 49"/>
                <a:gd name="T7" fmla="*/ 0 h 57"/>
                <a:gd name="T8" fmla="*/ 0 w 49"/>
                <a:gd name="T9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7">
                  <a:moveTo>
                    <a:pt x="0" y="7"/>
                  </a:moveTo>
                  <a:cubicBezTo>
                    <a:pt x="49" y="57"/>
                    <a:pt x="49" y="57"/>
                    <a:pt x="49" y="57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1"/>
                    <a:pt x="0" y="4"/>
                    <a:pt x="0" y="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ea typeface="微软雅黑 Light" panose="020B0502040204020203" pitchFamily="34" charset="-122"/>
              </a:endParaRPr>
            </a:p>
          </p:txBody>
        </p:sp>
        <p:sp>
          <p:nvSpPr>
            <p:cNvPr id="79" name="Freeform 85"/>
            <p:cNvSpPr/>
            <p:nvPr/>
          </p:nvSpPr>
          <p:spPr bwMode="auto">
            <a:xfrm>
              <a:off x="3960813" y="2368550"/>
              <a:ext cx="160338" cy="165100"/>
            </a:xfrm>
            <a:custGeom>
              <a:avLst/>
              <a:gdLst>
                <a:gd name="T0" fmla="*/ 4 w 43"/>
                <a:gd name="T1" fmla="*/ 0 h 44"/>
                <a:gd name="T2" fmla="*/ 0 w 43"/>
                <a:gd name="T3" fmla="*/ 1 h 44"/>
                <a:gd name="T4" fmla="*/ 43 w 43"/>
                <a:gd name="T5" fmla="*/ 44 h 44"/>
                <a:gd name="T6" fmla="*/ 43 w 43"/>
                <a:gd name="T7" fmla="*/ 29 h 44"/>
                <a:gd name="T8" fmla="*/ 14 w 43"/>
                <a:gd name="T9" fmla="*/ 0 h 44"/>
                <a:gd name="T10" fmla="*/ 4 w 43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ea typeface="微软雅黑 Light" panose="020B0502040204020203" pitchFamily="34" charset="-122"/>
              </a:endParaRPr>
            </a:p>
          </p:txBody>
        </p:sp>
        <p:sp>
          <p:nvSpPr>
            <p:cNvPr id="80" name="Freeform 86"/>
            <p:cNvSpPr/>
            <p:nvPr/>
          </p:nvSpPr>
          <p:spPr bwMode="auto">
            <a:xfrm>
              <a:off x="4013201" y="2368550"/>
              <a:ext cx="107950" cy="109538"/>
            </a:xfrm>
            <a:custGeom>
              <a:avLst/>
              <a:gdLst>
                <a:gd name="T0" fmla="*/ 68 w 68"/>
                <a:gd name="T1" fmla="*/ 69 h 69"/>
                <a:gd name="T2" fmla="*/ 68 w 68"/>
                <a:gd name="T3" fmla="*/ 35 h 69"/>
                <a:gd name="T4" fmla="*/ 33 w 68"/>
                <a:gd name="T5" fmla="*/ 0 h 69"/>
                <a:gd name="T6" fmla="*/ 0 w 68"/>
                <a:gd name="T7" fmla="*/ 0 h 69"/>
                <a:gd name="T8" fmla="*/ 68 w 68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9">
                  <a:moveTo>
                    <a:pt x="68" y="69"/>
                  </a:moveTo>
                  <a:lnTo>
                    <a:pt x="68" y="35"/>
                  </a:lnTo>
                  <a:lnTo>
                    <a:pt x="33" y="0"/>
                  </a:lnTo>
                  <a:lnTo>
                    <a:pt x="0" y="0"/>
                  </a:lnTo>
                  <a:lnTo>
                    <a:pt x="68" y="6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ea typeface="微软雅黑 Light" panose="020B0502040204020203" pitchFamily="34" charset="-122"/>
              </a:endParaRPr>
            </a:p>
          </p:txBody>
        </p:sp>
        <p:sp>
          <p:nvSpPr>
            <p:cNvPr id="81" name="Freeform 87"/>
            <p:cNvSpPr/>
            <p:nvPr/>
          </p:nvSpPr>
          <p:spPr bwMode="auto">
            <a:xfrm>
              <a:off x="4065588" y="2368550"/>
              <a:ext cx="55563" cy="55563"/>
            </a:xfrm>
            <a:custGeom>
              <a:avLst/>
              <a:gdLst>
                <a:gd name="T0" fmla="*/ 15 w 15"/>
                <a:gd name="T1" fmla="*/ 10 h 15"/>
                <a:gd name="T2" fmla="*/ 5 w 15"/>
                <a:gd name="T3" fmla="*/ 0 h 15"/>
                <a:gd name="T4" fmla="*/ 0 w 15"/>
                <a:gd name="T5" fmla="*/ 0 h 15"/>
                <a:gd name="T6" fmla="*/ 15 w 15"/>
                <a:gd name="T7" fmla="*/ 15 h 15"/>
                <a:gd name="T8" fmla="*/ 15 w 15"/>
                <a:gd name="T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10"/>
                  </a:moveTo>
                  <a:cubicBezTo>
                    <a:pt x="15" y="4"/>
                    <a:pt x="11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15"/>
                    <a:pt x="15" y="15"/>
                    <a:pt x="15" y="15"/>
                  </a:cubicBezTo>
                  <a:lnTo>
                    <a:pt x="15" y="1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ea typeface="微软雅黑 Light" panose="020B0502040204020203" pitchFamily="34" charset="-122"/>
              </a:endParaRPr>
            </a:p>
          </p:txBody>
        </p:sp>
      </p:grpSp>
      <p:sp>
        <p:nvSpPr>
          <p:cNvPr id="82" name="Freeform 25"/>
          <p:cNvSpPr/>
          <p:nvPr/>
        </p:nvSpPr>
        <p:spPr bwMode="auto">
          <a:xfrm>
            <a:off x="4330069" y="2819163"/>
            <a:ext cx="260602" cy="563240"/>
          </a:xfrm>
          <a:custGeom>
            <a:avLst/>
            <a:gdLst>
              <a:gd name="T0" fmla="*/ 50 w 50"/>
              <a:gd name="T1" fmla="*/ 98 h 108"/>
              <a:gd name="T2" fmla="*/ 40 w 50"/>
              <a:gd name="T3" fmla="*/ 108 h 108"/>
              <a:gd name="T4" fmla="*/ 11 w 50"/>
              <a:gd name="T5" fmla="*/ 108 h 108"/>
              <a:gd name="T6" fmla="*/ 0 w 50"/>
              <a:gd name="T7" fmla="*/ 98 h 108"/>
              <a:gd name="T8" fmla="*/ 0 w 50"/>
              <a:gd name="T9" fmla="*/ 11 h 108"/>
              <a:gd name="T10" fmla="*/ 11 w 50"/>
              <a:gd name="T11" fmla="*/ 0 h 108"/>
              <a:gd name="T12" fmla="*/ 40 w 50"/>
              <a:gd name="T13" fmla="*/ 0 h 108"/>
              <a:gd name="T14" fmla="*/ 50 w 50"/>
              <a:gd name="T15" fmla="*/ 11 h 108"/>
              <a:gd name="T16" fmla="*/ 50 w 50"/>
              <a:gd name="T17" fmla="*/ 9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108">
                <a:moveTo>
                  <a:pt x="50" y="98"/>
                </a:moveTo>
                <a:cubicBezTo>
                  <a:pt x="50" y="103"/>
                  <a:pt x="46" y="108"/>
                  <a:pt x="40" y="108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5" y="108"/>
                  <a:pt x="0" y="103"/>
                  <a:pt x="0" y="9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6" y="0"/>
                  <a:pt x="50" y="5"/>
                  <a:pt x="50" y="11"/>
                </a:cubicBezTo>
                <a:lnTo>
                  <a:pt x="50" y="9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31" tIns="45716" rIns="91431" bIns="45716" numCol="1" anchor="t" anchorCtr="0" compatLnSpc="1"/>
          <a:lstStyle/>
          <a:p>
            <a:endParaRPr lang="zh-CN" altLang="en-US" sz="1015">
              <a:ea typeface="微软雅黑 Light" panose="020B0502040204020203" pitchFamily="34" charset="-122"/>
            </a:endParaRPr>
          </a:p>
        </p:txBody>
      </p:sp>
      <p:sp>
        <p:nvSpPr>
          <p:cNvPr id="83" name="Freeform 25"/>
          <p:cNvSpPr/>
          <p:nvPr/>
        </p:nvSpPr>
        <p:spPr bwMode="auto">
          <a:xfrm>
            <a:off x="4026435" y="2819163"/>
            <a:ext cx="260602" cy="563240"/>
          </a:xfrm>
          <a:custGeom>
            <a:avLst/>
            <a:gdLst>
              <a:gd name="T0" fmla="*/ 50 w 50"/>
              <a:gd name="T1" fmla="*/ 98 h 108"/>
              <a:gd name="T2" fmla="*/ 40 w 50"/>
              <a:gd name="T3" fmla="*/ 108 h 108"/>
              <a:gd name="T4" fmla="*/ 11 w 50"/>
              <a:gd name="T5" fmla="*/ 108 h 108"/>
              <a:gd name="T6" fmla="*/ 0 w 50"/>
              <a:gd name="T7" fmla="*/ 98 h 108"/>
              <a:gd name="T8" fmla="*/ 0 w 50"/>
              <a:gd name="T9" fmla="*/ 11 h 108"/>
              <a:gd name="T10" fmla="*/ 11 w 50"/>
              <a:gd name="T11" fmla="*/ 0 h 108"/>
              <a:gd name="T12" fmla="*/ 40 w 50"/>
              <a:gd name="T13" fmla="*/ 0 h 108"/>
              <a:gd name="T14" fmla="*/ 50 w 50"/>
              <a:gd name="T15" fmla="*/ 11 h 108"/>
              <a:gd name="T16" fmla="*/ 50 w 50"/>
              <a:gd name="T17" fmla="*/ 9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108">
                <a:moveTo>
                  <a:pt x="50" y="98"/>
                </a:moveTo>
                <a:cubicBezTo>
                  <a:pt x="50" y="103"/>
                  <a:pt x="46" y="108"/>
                  <a:pt x="40" y="108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5" y="108"/>
                  <a:pt x="0" y="103"/>
                  <a:pt x="0" y="9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6" y="0"/>
                  <a:pt x="50" y="5"/>
                  <a:pt x="50" y="11"/>
                </a:cubicBezTo>
                <a:lnTo>
                  <a:pt x="50" y="9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31" tIns="45716" rIns="91431" bIns="45716" numCol="1" anchor="t" anchorCtr="0" compatLnSpc="1"/>
          <a:lstStyle/>
          <a:p>
            <a:endParaRPr lang="zh-CN" altLang="en-US" sz="1015">
              <a:ea typeface="微软雅黑 Light" panose="020B0502040204020203" pitchFamily="34" charset="-122"/>
            </a:endParaRPr>
          </a:p>
        </p:txBody>
      </p:sp>
      <p:sp>
        <p:nvSpPr>
          <p:cNvPr id="84" name="Freeform 25"/>
          <p:cNvSpPr/>
          <p:nvPr/>
        </p:nvSpPr>
        <p:spPr bwMode="auto">
          <a:xfrm>
            <a:off x="3722800" y="2819163"/>
            <a:ext cx="260602" cy="563240"/>
          </a:xfrm>
          <a:custGeom>
            <a:avLst/>
            <a:gdLst>
              <a:gd name="T0" fmla="*/ 50 w 50"/>
              <a:gd name="T1" fmla="*/ 98 h 108"/>
              <a:gd name="T2" fmla="*/ 40 w 50"/>
              <a:gd name="T3" fmla="*/ 108 h 108"/>
              <a:gd name="T4" fmla="*/ 11 w 50"/>
              <a:gd name="T5" fmla="*/ 108 h 108"/>
              <a:gd name="T6" fmla="*/ 0 w 50"/>
              <a:gd name="T7" fmla="*/ 98 h 108"/>
              <a:gd name="T8" fmla="*/ 0 w 50"/>
              <a:gd name="T9" fmla="*/ 11 h 108"/>
              <a:gd name="T10" fmla="*/ 11 w 50"/>
              <a:gd name="T11" fmla="*/ 0 h 108"/>
              <a:gd name="T12" fmla="*/ 40 w 50"/>
              <a:gd name="T13" fmla="*/ 0 h 108"/>
              <a:gd name="T14" fmla="*/ 50 w 50"/>
              <a:gd name="T15" fmla="*/ 11 h 108"/>
              <a:gd name="T16" fmla="*/ 50 w 50"/>
              <a:gd name="T17" fmla="*/ 9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108">
                <a:moveTo>
                  <a:pt x="50" y="98"/>
                </a:moveTo>
                <a:cubicBezTo>
                  <a:pt x="50" y="103"/>
                  <a:pt x="46" y="108"/>
                  <a:pt x="40" y="108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5" y="108"/>
                  <a:pt x="0" y="103"/>
                  <a:pt x="0" y="9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6" y="0"/>
                  <a:pt x="50" y="5"/>
                  <a:pt x="50" y="11"/>
                </a:cubicBezTo>
                <a:lnTo>
                  <a:pt x="50" y="9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31" tIns="45716" rIns="91431" bIns="45716" numCol="1" anchor="t" anchorCtr="0" compatLnSpc="1"/>
          <a:lstStyle/>
          <a:p>
            <a:endParaRPr lang="zh-CN" altLang="en-US" sz="1015">
              <a:ea typeface="微软雅黑 Light" panose="020B0502040204020203" pitchFamily="34" charset="-122"/>
            </a:endParaRPr>
          </a:p>
        </p:txBody>
      </p:sp>
      <p:sp>
        <p:nvSpPr>
          <p:cNvPr id="85" name="Freeform 40"/>
          <p:cNvSpPr/>
          <p:nvPr/>
        </p:nvSpPr>
        <p:spPr bwMode="auto">
          <a:xfrm>
            <a:off x="3436911" y="2819161"/>
            <a:ext cx="242857" cy="563562"/>
          </a:xfrm>
          <a:custGeom>
            <a:avLst/>
            <a:gdLst>
              <a:gd name="T0" fmla="*/ 37 w 47"/>
              <a:gd name="T1" fmla="*/ 0 h 108"/>
              <a:gd name="T2" fmla="*/ 8 w 47"/>
              <a:gd name="T3" fmla="*/ 0 h 108"/>
              <a:gd name="T4" fmla="*/ 0 w 47"/>
              <a:gd name="T5" fmla="*/ 4 h 108"/>
              <a:gd name="T6" fmla="*/ 26 w 47"/>
              <a:gd name="T7" fmla="*/ 54 h 108"/>
              <a:gd name="T8" fmla="*/ 0 w 47"/>
              <a:gd name="T9" fmla="*/ 104 h 108"/>
              <a:gd name="T10" fmla="*/ 8 w 47"/>
              <a:gd name="T11" fmla="*/ 108 h 108"/>
              <a:gd name="T12" fmla="*/ 37 w 47"/>
              <a:gd name="T13" fmla="*/ 108 h 108"/>
              <a:gd name="T14" fmla="*/ 47 w 47"/>
              <a:gd name="T15" fmla="*/ 98 h 108"/>
              <a:gd name="T16" fmla="*/ 47 w 47"/>
              <a:gd name="T17" fmla="*/ 11 h 108"/>
              <a:gd name="T18" fmla="*/ 37 w 47"/>
              <a:gd name="T19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" h="108">
                <a:moveTo>
                  <a:pt x="37" y="0"/>
                </a:moveTo>
                <a:cubicBezTo>
                  <a:pt x="8" y="0"/>
                  <a:pt x="8" y="0"/>
                  <a:pt x="8" y="0"/>
                </a:cubicBezTo>
                <a:cubicBezTo>
                  <a:pt x="5" y="0"/>
                  <a:pt x="2" y="2"/>
                  <a:pt x="0" y="4"/>
                </a:cubicBezTo>
                <a:cubicBezTo>
                  <a:pt x="16" y="15"/>
                  <a:pt x="26" y="33"/>
                  <a:pt x="26" y="54"/>
                </a:cubicBezTo>
                <a:cubicBezTo>
                  <a:pt x="26" y="75"/>
                  <a:pt x="16" y="93"/>
                  <a:pt x="0" y="104"/>
                </a:cubicBezTo>
                <a:cubicBezTo>
                  <a:pt x="2" y="107"/>
                  <a:pt x="5" y="108"/>
                  <a:pt x="8" y="108"/>
                </a:cubicBezTo>
                <a:cubicBezTo>
                  <a:pt x="37" y="108"/>
                  <a:pt x="37" y="108"/>
                  <a:pt x="37" y="108"/>
                </a:cubicBezTo>
                <a:cubicBezTo>
                  <a:pt x="43" y="108"/>
                  <a:pt x="47" y="103"/>
                  <a:pt x="47" y="98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5"/>
                  <a:pt x="43" y="0"/>
                  <a:pt x="37" y="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31" tIns="45716" rIns="91431" bIns="45716" numCol="1" anchor="t" anchorCtr="0" compatLnSpc="1"/>
          <a:lstStyle/>
          <a:p>
            <a:endParaRPr lang="zh-CN" altLang="en-US" sz="1015">
              <a:ea typeface="微软雅黑 Light" panose="020B0502040204020203" pitchFamily="34" charset="-122"/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6181062" y="2819155"/>
            <a:ext cx="245160" cy="568368"/>
            <a:chOff x="4484694" y="2368550"/>
            <a:chExt cx="174638" cy="404819"/>
          </a:xfrm>
        </p:grpSpPr>
        <p:sp>
          <p:nvSpPr>
            <p:cNvPr id="87" name="AutoShape 138"/>
            <p:cNvSpPr>
              <a:spLocks noChangeAspect="1" noChangeArrowheads="1" noTextEdit="1"/>
            </p:cNvSpPr>
            <p:nvPr/>
          </p:nvSpPr>
          <p:spPr bwMode="auto">
            <a:xfrm>
              <a:off x="4487886" y="2368555"/>
              <a:ext cx="168276" cy="404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88" name="Freeform 140"/>
            <p:cNvSpPr/>
            <p:nvPr/>
          </p:nvSpPr>
          <p:spPr bwMode="auto">
            <a:xfrm>
              <a:off x="4640286" y="23685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89" name="Freeform 141"/>
            <p:cNvSpPr/>
            <p:nvPr/>
          </p:nvSpPr>
          <p:spPr bwMode="auto">
            <a:xfrm>
              <a:off x="4521224" y="23685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90" name="Freeform 142"/>
            <p:cNvSpPr/>
            <p:nvPr/>
          </p:nvSpPr>
          <p:spPr bwMode="auto">
            <a:xfrm>
              <a:off x="4491060" y="2368555"/>
              <a:ext cx="22225" cy="15875"/>
            </a:xfrm>
            <a:custGeom>
              <a:avLst/>
              <a:gdLst>
                <a:gd name="T0" fmla="*/ 6 w 6"/>
                <a:gd name="T1" fmla="*/ 0 h 4"/>
                <a:gd name="T2" fmla="*/ 0 w 6"/>
                <a:gd name="T3" fmla="*/ 4 h 4"/>
                <a:gd name="T4" fmla="*/ 4 w 6"/>
                <a:gd name="T5" fmla="*/ 1 h 4"/>
                <a:gd name="T6" fmla="*/ 6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cubicBezTo>
                    <a:pt x="4" y="1"/>
                    <a:pt x="2" y="2"/>
                    <a:pt x="0" y="4"/>
                  </a:cubicBezTo>
                  <a:cubicBezTo>
                    <a:pt x="1" y="2"/>
                    <a:pt x="3" y="1"/>
                    <a:pt x="4" y="1"/>
                  </a:cubicBezTo>
                  <a:cubicBezTo>
                    <a:pt x="5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91" name="Freeform 143"/>
            <p:cNvSpPr/>
            <p:nvPr/>
          </p:nvSpPr>
          <p:spPr bwMode="auto">
            <a:xfrm>
              <a:off x="4659332" y="237966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92" name="Freeform 144"/>
            <p:cNvSpPr/>
            <p:nvPr/>
          </p:nvSpPr>
          <p:spPr bwMode="auto">
            <a:xfrm>
              <a:off x="4652982" y="237649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93" name="Freeform 145"/>
            <p:cNvSpPr/>
            <p:nvPr/>
          </p:nvSpPr>
          <p:spPr bwMode="auto">
            <a:xfrm>
              <a:off x="4648220" y="237173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94" name="Freeform 146"/>
            <p:cNvSpPr/>
            <p:nvPr/>
          </p:nvSpPr>
          <p:spPr bwMode="auto">
            <a:xfrm>
              <a:off x="4484706" y="2384430"/>
              <a:ext cx="6350" cy="14288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0 h 4"/>
                <a:gd name="T4" fmla="*/ 0 w 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0" y="3"/>
                    <a:pt x="1" y="1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95" name="Freeform 147"/>
            <p:cNvSpPr/>
            <p:nvPr/>
          </p:nvSpPr>
          <p:spPr bwMode="auto">
            <a:xfrm>
              <a:off x="4656149" y="2759081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96" name="Freeform 148"/>
            <p:cNvSpPr/>
            <p:nvPr/>
          </p:nvSpPr>
          <p:spPr bwMode="auto">
            <a:xfrm>
              <a:off x="4484699" y="2740031"/>
              <a:ext cx="36513" cy="30163"/>
            </a:xfrm>
            <a:custGeom>
              <a:avLst/>
              <a:gdLst>
                <a:gd name="T0" fmla="*/ 0 w 10"/>
                <a:gd name="T1" fmla="*/ 0 h 8"/>
                <a:gd name="T2" fmla="*/ 10 w 10"/>
                <a:gd name="T3" fmla="*/ 8 h 8"/>
                <a:gd name="T4" fmla="*/ 10 w 10"/>
                <a:gd name="T5" fmla="*/ 8 h 8"/>
                <a:gd name="T6" fmla="*/ 0 w 10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cubicBezTo>
                    <a:pt x="1" y="5"/>
                    <a:pt x="5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5" y="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97" name="Freeform 149"/>
            <p:cNvSpPr/>
            <p:nvPr/>
          </p:nvSpPr>
          <p:spPr bwMode="auto">
            <a:xfrm>
              <a:off x="4637099" y="2762256"/>
              <a:ext cx="19050" cy="7938"/>
            </a:xfrm>
            <a:custGeom>
              <a:avLst/>
              <a:gdLst>
                <a:gd name="T0" fmla="*/ 5 w 5"/>
                <a:gd name="T1" fmla="*/ 0 h 2"/>
                <a:gd name="T2" fmla="*/ 0 w 5"/>
                <a:gd name="T3" fmla="*/ 2 h 2"/>
                <a:gd name="T4" fmla="*/ 5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2" y="2"/>
                    <a:pt x="4" y="1"/>
                    <a:pt x="5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98" name="Freeform 150"/>
            <p:cNvSpPr/>
            <p:nvPr/>
          </p:nvSpPr>
          <p:spPr bwMode="auto">
            <a:xfrm>
              <a:off x="4484699" y="2720981"/>
              <a:ext cx="47625" cy="49213"/>
            </a:xfrm>
            <a:custGeom>
              <a:avLst/>
              <a:gdLst>
                <a:gd name="T0" fmla="*/ 0 w 13"/>
                <a:gd name="T1" fmla="*/ 3 h 13"/>
                <a:gd name="T2" fmla="*/ 0 w 13"/>
                <a:gd name="T3" fmla="*/ 5 h 13"/>
                <a:gd name="T4" fmla="*/ 10 w 13"/>
                <a:gd name="T5" fmla="*/ 13 h 13"/>
                <a:gd name="T6" fmla="*/ 13 w 13"/>
                <a:gd name="T7" fmla="*/ 13 h 13"/>
                <a:gd name="T8" fmla="*/ 0 w 13"/>
                <a:gd name="T9" fmla="*/ 0 h 13"/>
                <a:gd name="T10" fmla="*/ 0 w 13"/>
                <a:gd name="T1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1" y="10"/>
                    <a:pt x="5" y="13"/>
                    <a:pt x="10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99" name="Freeform 151"/>
            <p:cNvSpPr/>
            <p:nvPr/>
          </p:nvSpPr>
          <p:spPr bwMode="auto">
            <a:xfrm>
              <a:off x="4484699" y="2668594"/>
              <a:ext cx="100013" cy="101600"/>
            </a:xfrm>
            <a:custGeom>
              <a:avLst/>
              <a:gdLst>
                <a:gd name="T0" fmla="*/ 0 w 63"/>
                <a:gd name="T1" fmla="*/ 33 h 64"/>
                <a:gd name="T2" fmla="*/ 30 w 63"/>
                <a:gd name="T3" fmla="*/ 64 h 64"/>
                <a:gd name="T4" fmla="*/ 63 w 63"/>
                <a:gd name="T5" fmla="*/ 64 h 64"/>
                <a:gd name="T6" fmla="*/ 0 w 63"/>
                <a:gd name="T7" fmla="*/ 0 h 64"/>
                <a:gd name="T8" fmla="*/ 0 w 63"/>
                <a:gd name="T9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0" y="33"/>
                  </a:moveTo>
                  <a:lnTo>
                    <a:pt x="30" y="64"/>
                  </a:lnTo>
                  <a:lnTo>
                    <a:pt x="63" y="64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00" name="Freeform 152"/>
            <p:cNvSpPr/>
            <p:nvPr/>
          </p:nvSpPr>
          <p:spPr bwMode="auto">
            <a:xfrm>
              <a:off x="4629162" y="2770194"/>
              <a:ext cx="7938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01" name="Freeform 153"/>
            <p:cNvSpPr/>
            <p:nvPr/>
          </p:nvSpPr>
          <p:spPr bwMode="auto">
            <a:xfrm>
              <a:off x="4484699" y="2616206"/>
              <a:ext cx="152400" cy="153989"/>
            </a:xfrm>
            <a:custGeom>
              <a:avLst/>
              <a:gdLst>
                <a:gd name="T0" fmla="*/ 0 w 41"/>
                <a:gd name="T1" fmla="*/ 0 h 41"/>
                <a:gd name="T2" fmla="*/ 0 w 41"/>
                <a:gd name="T3" fmla="*/ 14 h 41"/>
                <a:gd name="T4" fmla="*/ 27 w 41"/>
                <a:gd name="T5" fmla="*/ 41 h 41"/>
                <a:gd name="T6" fmla="*/ 39 w 41"/>
                <a:gd name="T7" fmla="*/ 41 h 41"/>
                <a:gd name="T8" fmla="*/ 41 w 41"/>
                <a:gd name="T9" fmla="*/ 41 h 41"/>
                <a:gd name="T10" fmla="*/ 0 w 41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1" y="41"/>
                    <a:pt x="41" y="4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02" name="Freeform 154"/>
            <p:cNvSpPr/>
            <p:nvPr/>
          </p:nvSpPr>
          <p:spPr bwMode="auto">
            <a:xfrm>
              <a:off x="4656149" y="276225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03" name="Freeform 155"/>
            <p:cNvSpPr/>
            <p:nvPr/>
          </p:nvSpPr>
          <p:spPr bwMode="auto">
            <a:xfrm>
              <a:off x="4637099" y="277019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04" name="Freeform 156"/>
            <p:cNvSpPr/>
            <p:nvPr/>
          </p:nvSpPr>
          <p:spPr bwMode="auto">
            <a:xfrm>
              <a:off x="4484698" y="2559057"/>
              <a:ext cx="174625" cy="211139"/>
            </a:xfrm>
            <a:custGeom>
              <a:avLst/>
              <a:gdLst>
                <a:gd name="T0" fmla="*/ 26 w 47"/>
                <a:gd name="T1" fmla="*/ 26 h 56"/>
                <a:gd name="T2" fmla="*/ 0 w 47"/>
                <a:gd name="T3" fmla="*/ 0 h 56"/>
                <a:gd name="T4" fmla="*/ 0 w 47"/>
                <a:gd name="T5" fmla="*/ 15 h 56"/>
                <a:gd name="T6" fmla="*/ 41 w 47"/>
                <a:gd name="T7" fmla="*/ 56 h 56"/>
                <a:gd name="T8" fmla="*/ 41 w 47"/>
                <a:gd name="T9" fmla="*/ 56 h 56"/>
                <a:gd name="T10" fmla="*/ 46 w 47"/>
                <a:gd name="T11" fmla="*/ 54 h 56"/>
                <a:gd name="T12" fmla="*/ 46 w 47"/>
                <a:gd name="T13" fmla="*/ 54 h 56"/>
                <a:gd name="T14" fmla="*/ 47 w 47"/>
                <a:gd name="T15" fmla="*/ 53 h 56"/>
                <a:gd name="T16" fmla="*/ 26 w 47"/>
                <a:gd name="T17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56">
                  <a:moveTo>
                    <a:pt x="26" y="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3" y="56"/>
                    <a:pt x="45" y="55"/>
                    <a:pt x="46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38" y="46"/>
                    <a:pt x="30" y="37"/>
                    <a:pt x="26" y="2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05" name="Freeform 157"/>
            <p:cNvSpPr/>
            <p:nvPr/>
          </p:nvSpPr>
          <p:spPr bwMode="auto">
            <a:xfrm>
              <a:off x="4484698" y="2506671"/>
              <a:ext cx="96838" cy="150814"/>
            </a:xfrm>
            <a:custGeom>
              <a:avLst/>
              <a:gdLst>
                <a:gd name="T0" fmla="*/ 21 w 26"/>
                <a:gd name="T1" fmla="*/ 21 h 40"/>
                <a:gd name="T2" fmla="*/ 0 w 26"/>
                <a:gd name="T3" fmla="*/ 0 h 40"/>
                <a:gd name="T4" fmla="*/ 0 w 26"/>
                <a:gd name="T5" fmla="*/ 14 h 40"/>
                <a:gd name="T6" fmla="*/ 26 w 26"/>
                <a:gd name="T7" fmla="*/ 40 h 40"/>
                <a:gd name="T8" fmla="*/ 21 w 26"/>
                <a:gd name="T9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0">
                  <a:moveTo>
                    <a:pt x="21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3" y="34"/>
                    <a:pt x="22" y="28"/>
                    <a:pt x="21" y="2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06" name="Freeform 158"/>
            <p:cNvSpPr/>
            <p:nvPr/>
          </p:nvSpPr>
          <p:spPr bwMode="auto">
            <a:xfrm>
              <a:off x="4484698" y="2454285"/>
              <a:ext cx="80963" cy="131763"/>
            </a:xfrm>
            <a:custGeom>
              <a:avLst/>
              <a:gdLst>
                <a:gd name="T0" fmla="*/ 21 w 22"/>
                <a:gd name="T1" fmla="*/ 31 h 35"/>
                <a:gd name="T2" fmla="*/ 22 w 22"/>
                <a:gd name="T3" fmla="*/ 22 h 35"/>
                <a:gd name="T4" fmla="*/ 0 w 22"/>
                <a:gd name="T5" fmla="*/ 0 h 35"/>
                <a:gd name="T6" fmla="*/ 0 w 22"/>
                <a:gd name="T7" fmla="*/ 14 h 35"/>
                <a:gd name="T8" fmla="*/ 21 w 22"/>
                <a:gd name="T9" fmla="*/ 35 h 35"/>
                <a:gd name="T10" fmla="*/ 21 w 22"/>
                <a:gd name="T1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35">
                  <a:moveTo>
                    <a:pt x="21" y="31"/>
                  </a:moveTo>
                  <a:cubicBezTo>
                    <a:pt x="21" y="28"/>
                    <a:pt x="21" y="25"/>
                    <a:pt x="22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4"/>
                    <a:pt x="21" y="32"/>
                    <a:pt x="21" y="3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07" name="Freeform 159"/>
            <p:cNvSpPr/>
            <p:nvPr/>
          </p:nvSpPr>
          <p:spPr bwMode="auto">
            <a:xfrm>
              <a:off x="4484698" y="2398722"/>
              <a:ext cx="0" cy="7938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08" name="Freeform 160"/>
            <p:cNvSpPr/>
            <p:nvPr/>
          </p:nvSpPr>
          <p:spPr bwMode="auto">
            <a:xfrm>
              <a:off x="4484698" y="2398718"/>
              <a:ext cx="92075" cy="138113"/>
            </a:xfrm>
            <a:custGeom>
              <a:avLst/>
              <a:gdLst>
                <a:gd name="T0" fmla="*/ 25 w 25"/>
                <a:gd name="T1" fmla="*/ 25 h 37"/>
                <a:gd name="T2" fmla="*/ 0 w 25"/>
                <a:gd name="T3" fmla="*/ 0 h 37"/>
                <a:gd name="T4" fmla="*/ 0 w 25"/>
                <a:gd name="T5" fmla="*/ 2 h 37"/>
                <a:gd name="T6" fmla="*/ 0 w 25"/>
                <a:gd name="T7" fmla="*/ 15 h 37"/>
                <a:gd name="T8" fmla="*/ 22 w 25"/>
                <a:gd name="T9" fmla="*/ 37 h 37"/>
                <a:gd name="T10" fmla="*/ 25 w 25"/>
                <a:gd name="T11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7">
                  <a:moveTo>
                    <a:pt x="25" y="2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3"/>
                    <a:pt x="23" y="29"/>
                    <a:pt x="25" y="25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09" name="Freeform 161"/>
            <p:cNvSpPr/>
            <p:nvPr/>
          </p:nvSpPr>
          <p:spPr bwMode="auto">
            <a:xfrm>
              <a:off x="4491048" y="238443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10" name="Rectangle 162"/>
            <p:cNvSpPr>
              <a:spLocks noChangeArrowheads="1"/>
            </p:cNvSpPr>
            <p:nvPr/>
          </p:nvSpPr>
          <p:spPr bwMode="auto">
            <a:xfrm>
              <a:off x="4484698" y="2398718"/>
              <a:ext cx="1588" cy="15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11" name="Freeform 163"/>
            <p:cNvSpPr/>
            <p:nvPr/>
          </p:nvSpPr>
          <p:spPr bwMode="auto">
            <a:xfrm>
              <a:off x="4484694" y="2371734"/>
              <a:ext cx="107950" cy="120651"/>
            </a:xfrm>
            <a:custGeom>
              <a:avLst/>
              <a:gdLst>
                <a:gd name="T0" fmla="*/ 25 w 29"/>
                <a:gd name="T1" fmla="*/ 32 h 32"/>
                <a:gd name="T2" fmla="*/ 29 w 29"/>
                <a:gd name="T3" fmla="*/ 22 h 32"/>
                <a:gd name="T4" fmla="*/ 6 w 29"/>
                <a:gd name="T5" fmla="*/ 0 h 32"/>
                <a:gd name="T6" fmla="*/ 2 w 29"/>
                <a:gd name="T7" fmla="*/ 3 h 32"/>
                <a:gd name="T8" fmla="*/ 2 w 29"/>
                <a:gd name="T9" fmla="*/ 3 h 32"/>
                <a:gd name="T10" fmla="*/ 0 w 29"/>
                <a:gd name="T11" fmla="*/ 7 h 32"/>
                <a:gd name="T12" fmla="*/ 0 w 29"/>
                <a:gd name="T13" fmla="*/ 7 h 32"/>
                <a:gd name="T14" fmla="*/ 25 w 29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2">
                  <a:moveTo>
                    <a:pt x="25" y="32"/>
                  </a:moveTo>
                  <a:cubicBezTo>
                    <a:pt x="26" y="29"/>
                    <a:pt x="27" y="25"/>
                    <a:pt x="29" y="2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25" y="3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12" name="Freeform 164"/>
            <p:cNvSpPr/>
            <p:nvPr/>
          </p:nvSpPr>
          <p:spPr bwMode="auto">
            <a:xfrm>
              <a:off x="4513270" y="2368559"/>
              <a:ext cx="7938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13" name="Freeform 165"/>
            <p:cNvSpPr/>
            <p:nvPr/>
          </p:nvSpPr>
          <p:spPr bwMode="auto">
            <a:xfrm>
              <a:off x="4506917" y="2368561"/>
              <a:ext cx="107950" cy="85726"/>
            </a:xfrm>
            <a:custGeom>
              <a:avLst/>
              <a:gdLst>
                <a:gd name="T0" fmla="*/ 23 w 29"/>
                <a:gd name="T1" fmla="*/ 23 h 23"/>
                <a:gd name="T2" fmla="*/ 29 w 29"/>
                <a:gd name="T3" fmla="*/ 15 h 23"/>
                <a:gd name="T4" fmla="*/ 14 w 29"/>
                <a:gd name="T5" fmla="*/ 0 h 23"/>
                <a:gd name="T6" fmla="*/ 4 w 29"/>
                <a:gd name="T7" fmla="*/ 0 h 23"/>
                <a:gd name="T8" fmla="*/ 4 w 29"/>
                <a:gd name="T9" fmla="*/ 0 h 23"/>
                <a:gd name="T10" fmla="*/ 2 w 29"/>
                <a:gd name="T11" fmla="*/ 0 h 23"/>
                <a:gd name="T12" fmla="*/ 0 w 29"/>
                <a:gd name="T13" fmla="*/ 1 h 23"/>
                <a:gd name="T14" fmla="*/ 23 w 29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3">
                  <a:moveTo>
                    <a:pt x="23" y="23"/>
                  </a:moveTo>
                  <a:cubicBezTo>
                    <a:pt x="25" y="20"/>
                    <a:pt x="27" y="17"/>
                    <a:pt x="29" y="1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14" name="Freeform 166"/>
            <p:cNvSpPr/>
            <p:nvPr/>
          </p:nvSpPr>
          <p:spPr bwMode="auto">
            <a:xfrm>
              <a:off x="4559295" y="2368556"/>
              <a:ext cx="80963" cy="55563"/>
            </a:xfrm>
            <a:custGeom>
              <a:avLst/>
              <a:gdLst>
                <a:gd name="T0" fmla="*/ 22 w 22"/>
                <a:gd name="T1" fmla="*/ 8 h 15"/>
                <a:gd name="T2" fmla="*/ 14 w 22"/>
                <a:gd name="T3" fmla="*/ 0 h 15"/>
                <a:gd name="T4" fmla="*/ 0 w 22"/>
                <a:gd name="T5" fmla="*/ 0 h 15"/>
                <a:gd name="T6" fmla="*/ 15 w 22"/>
                <a:gd name="T7" fmla="*/ 15 h 15"/>
                <a:gd name="T8" fmla="*/ 22 w 22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22" y="8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7" y="12"/>
                    <a:pt x="20" y="10"/>
                    <a:pt x="22" y="8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15" name="Freeform 167"/>
            <p:cNvSpPr/>
            <p:nvPr/>
          </p:nvSpPr>
          <p:spPr bwMode="auto">
            <a:xfrm>
              <a:off x="4640257" y="2368556"/>
              <a:ext cx="7938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16" name="Freeform 168"/>
            <p:cNvSpPr/>
            <p:nvPr/>
          </p:nvSpPr>
          <p:spPr bwMode="auto">
            <a:xfrm>
              <a:off x="4656131" y="2376494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17" name="Freeform 169"/>
            <p:cNvSpPr/>
            <p:nvPr/>
          </p:nvSpPr>
          <p:spPr bwMode="auto">
            <a:xfrm>
              <a:off x="4629144" y="2368556"/>
              <a:ext cx="11113" cy="0"/>
            </a:xfrm>
            <a:custGeom>
              <a:avLst/>
              <a:gdLst>
                <a:gd name="T0" fmla="*/ 0 w 3"/>
                <a:gd name="T1" fmla="*/ 0 w 3"/>
                <a:gd name="T2" fmla="*/ 3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18" name="Freeform 170"/>
            <p:cNvSpPr/>
            <p:nvPr/>
          </p:nvSpPr>
          <p:spPr bwMode="auto">
            <a:xfrm>
              <a:off x="4648195" y="2371732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19" name="Freeform 171"/>
            <p:cNvSpPr/>
            <p:nvPr/>
          </p:nvSpPr>
          <p:spPr bwMode="auto">
            <a:xfrm>
              <a:off x="4611688" y="2368550"/>
              <a:ext cx="47625" cy="30163"/>
            </a:xfrm>
            <a:custGeom>
              <a:avLst/>
              <a:gdLst>
                <a:gd name="T0" fmla="*/ 13 w 13"/>
                <a:gd name="T1" fmla="*/ 3 h 8"/>
                <a:gd name="T2" fmla="*/ 13 w 13"/>
                <a:gd name="T3" fmla="*/ 3 h 8"/>
                <a:gd name="T4" fmla="*/ 12 w 13"/>
                <a:gd name="T5" fmla="*/ 2 h 8"/>
                <a:gd name="T6" fmla="*/ 11 w 13"/>
                <a:gd name="T7" fmla="*/ 2 h 8"/>
                <a:gd name="T8" fmla="*/ 10 w 13"/>
                <a:gd name="T9" fmla="*/ 1 h 8"/>
                <a:gd name="T10" fmla="*/ 10 w 13"/>
                <a:gd name="T11" fmla="*/ 1 h 8"/>
                <a:gd name="T12" fmla="*/ 8 w 13"/>
                <a:gd name="T13" fmla="*/ 0 h 8"/>
                <a:gd name="T14" fmla="*/ 8 w 13"/>
                <a:gd name="T15" fmla="*/ 0 h 8"/>
                <a:gd name="T16" fmla="*/ 5 w 13"/>
                <a:gd name="T17" fmla="*/ 0 h 8"/>
                <a:gd name="T18" fmla="*/ 0 w 13"/>
                <a:gd name="T19" fmla="*/ 0 h 8"/>
                <a:gd name="T20" fmla="*/ 8 w 13"/>
                <a:gd name="T21" fmla="*/ 8 h 8"/>
                <a:gd name="T22" fmla="*/ 13 w 13"/>
                <a:gd name="T2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8">
                  <a:moveTo>
                    <a:pt x="13" y="3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2" y="3"/>
                    <a:pt x="12" y="2"/>
                  </a:cubicBezTo>
                  <a:cubicBezTo>
                    <a:pt x="12" y="2"/>
                    <a:pt x="12" y="2"/>
                    <a:pt x="11" y="2"/>
                  </a:cubicBezTo>
                  <a:cubicBezTo>
                    <a:pt x="11" y="2"/>
                    <a:pt x="11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6"/>
                    <a:pt x="11" y="5"/>
                    <a:pt x="13" y="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2957107" y="2819163"/>
            <a:ext cx="562537" cy="562610"/>
            <a:chOff x="1329750" y="2119579"/>
            <a:chExt cx="562610" cy="562610"/>
          </a:xfrm>
        </p:grpSpPr>
        <p:sp>
          <p:nvSpPr>
            <p:cNvPr id="121" name="椭圆 120"/>
            <p:cNvSpPr/>
            <p:nvPr/>
          </p:nvSpPr>
          <p:spPr>
            <a:xfrm>
              <a:off x="1329750" y="2119579"/>
              <a:ext cx="562610" cy="56261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ea typeface="微软雅黑 Light" panose="020B0502040204020203" pitchFamily="34" charset="-122"/>
              </a:endParaRPr>
            </a:p>
          </p:txBody>
        </p:sp>
        <p:sp>
          <p:nvSpPr>
            <p:cNvPr id="122" name="Freeform 201"/>
            <p:cNvSpPr>
              <a:spLocks noEditPoints="1"/>
            </p:cNvSpPr>
            <p:nvPr/>
          </p:nvSpPr>
          <p:spPr bwMode="auto">
            <a:xfrm>
              <a:off x="1490611" y="2262378"/>
              <a:ext cx="301859" cy="286445"/>
            </a:xfrm>
            <a:custGeom>
              <a:avLst/>
              <a:gdLst>
                <a:gd name="T0" fmla="*/ 6 w 104"/>
                <a:gd name="T1" fmla="*/ 26 h 99"/>
                <a:gd name="T2" fmla="*/ 22 w 104"/>
                <a:gd name="T3" fmla="*/ 40 h 99"/>
                <a:gd name="T4" fmla="*/ 29 w 104"/>
                <a:gd name="T5" fmla="*/ 29 h 99"/>
                <a:gd name="T6" fmla="*/ 8 w 104"/>
                <a:gd name="T7" fmla="*/ 22 h 99"/>
                <a:gd name="T8" fmla="*/ 29 w 104"/>
                <a:gd name="T9" fmla="*/ 29 h 99"/>
                <a:gd name="T10" fmla="*/ 25 w 104"/>
                <a:gd name="T11" fmla="*/ 7 h 99"/>
                <a:gd name="T12" fmla="*/ 32 w 104"/>
                <a:gd name="T13" fmla="*/ 27 h 99"/>
                <a:gd name="T14" fmla="*/ 21 w 104"/>
                <a:gd name="T15" fmla="*/ 45 h 99"/>
                <a:gd name="T16" fmla="*/ 1 w 104"/>
                <a:gd name="T17" fmla="*/ 38 h 99"/>
                <a:gd name="T18" fmla="*/ 0 w 104"/>
                <a:gd name="T19" fmla="*/ 48 h 99"/>
                <a:gd name="T20" fmla="*/ 21 w 104"/>
                <a:gd name="T21" fmla="*/ 45 h 99"/>
                <a:gd name="T22" fmla="*/ 63 w 104"/>
                <a:gd name="T23" fmla="*/ 2 h 99"/>
                <a:gd name="T24" fmla="*/ 54 w 104"/>
                <a:gd name="T25" fmla="*/ 0 h 99"/>
                <a:gd name="T26" fmla="*/ 54 w 104"/>
                <a:gd name="T27" fmla="*/ 21 h 99"/>
                <a:gd name="T28" fmla="*/ 42 w 104"/>
                <a:gd name="T29" fmla="*/ 22 h 99"/>
                <a:gd name="T30" fmla="*/ 29 w 104"/>
                <a:gd name="T31" fmla="*/ 5 h 99"/>
                <a:gd name="T32" fmla="*/ 42 w 104"/>
                <a:gd name="T33" fmla="*/ 22 h 99"/>
                <a:gd name="T34" fmla="*/ 84 w 104"/>
                <a:gd name="T35" fmla="*/ 15 h 99"/>
                <a:gd name="T36" fmla="*/ 67 w 104"/>
                <a:gd name="T37" fmla="*/ 27 h 99"/>
                <a:gd name="T38" fmla="*/ 64 w 104"/>
                <a:gd name="T39" fmla="*/ 25 h 99"/>
                <a:gd name="T40" fmla="*/ 67 w 104"/>
                <a:gd name="T41" fmla="*/ 3 h 99"/>
                <a:gd name="T42" fmla="*/ 64 w 104"/>
                <a:gd name="T43" fmla="*/ 25 h 99"/>
                <a:gd name="T44" fmla="*/ 0 w 104"/>
                <a:gd name="T45" fmla="*/ 52 h 99"/>
                <a:gd name="T46" fmla="*/ 21 w 104"/>
                <a:gd name="T47" fmla="*/ 56 h 99"/>
                <a:gd name="T48" fmla="*/ 32 w 104"/>
                <a:gd name="T49" fmla="*/ 72 h 99"/>
                <a:gd name="T50" fmla="*/ 25 w 104"/>
                <a:gd name="T51" fmla="*/ 92 h 99"/>
                <a:gd name="T52" fmla="*/ 32 w 104"/>
                <a:gd name="T53" fmla="*/ 72 h 99"/>
                <a:gd name="T54" fmla="*/ 78 w 104"/>
                <a:gd name="T55" fmla="*/ 90 h 99"/>
                <a:gd name="T56" fmla="*/ 70 w 104"/>
                <a:gd name="T57" fmla="*/ 70 h 99"/>
                <a:gd name="T58" fmla="*/ 61 w 104"/>
                <a:gd name="T59" fmla="*/ 76 h 99"/>
                <a:gd name="T60" fmla="*/ 74 w 104"/>
                <a:gd name="T61" fmla="*/ 92 h 99"/>
                <a:gd name="T62" fmla="*/ 61 w 104"/>
                <a:gd name="T63" fmla="*/ 76 h 99"/>
                <a:gd name="T64" fmla="*/ 3 w 104"/>
                <a:gd name="T65" fmla="*/ 65 h 99"/>
                <a:gd name="T66" fmla="*/ 24 w 104"/>
                <a:gd name="T67" fmla="*/ 63 h 99"/>
                <a:gd name="T68" fmla="*/ 54 w 104"/>
                <a:gd name="T69" fmla="*/ 78 h 99"/>
                <a:gd name="T70" fmla="*/ 63 w 104"/>
                <a:gd name="T71" fmla="*/ 97 h 99"/>
                <a:gd name="T72" fmla="*/ 54 w 104"/>
                <a:gd name="T73" fmla="*/ 78 h 99"/>
                <a:gd name="T74" fmla="*/ 87 w 104"/>
                <a:gd name="T75" fmla="*/ 18 h 99"/>
                <a:gd name="T76" fmla="*/ 75 w 104"/>
                <a:gd name="T77" fmla="*/ 35 h 99"/>
                <a:gd name="T78" fmla="*/ 65 w 104"/>
                <a:gd name="T79" fmla="*/ 40 h 99"/>
                <a:gd name="T80" fmla="*/ 104 w 104"/>
                <a:gd name="T81" fmla="*/ 23 h 99"/>
                <a:gd name="T82" fmla="*/ 39 w 104"/>
                <a:gd name="T83" fmla="*/ 76 h 99"/>
                <a:gd name="T84" fmla="*/ 37 w 104"/>
                <a:gd name="T85" fmla="*/ 97 h 99"/>
                <a:gd name="T86" fmla="*/ 39 w 104"/>
                <a:gd name="T87" fmla="*/ 76 h 99"/>
                <a:gd name="T88" fmla="*/ 50 w 104"/>
                <a:gd name="T89" fmla="*/ 21 h 99"/>
                <a:gd name="T90" fmla="*/ 41 w 104"/>
                <a:gd name="T91" fmla="*/ 1 h 99"/>
                <a:gd name="T92" fmla="*/ 26 w 104"/>
                <a:gd name="T93" fmla="*/ 67 h 99"/>
                <a:gd name="T94" fmla="*/ 14 w 104"/>
                <a:gd name="T95" fmla="*/ 84 h 99"/>
                <a:gd name="T96" fmla="*/ 26 w 104"/>
                <a:gd name="T97" fmla="*/ 67 h 99"/>
                <a:gd name="T98" fmla="*/ 50 w 104"/>
                <a:gd name="T99" fmla="*/ 99 h 99"/>
                <a:gd name="T100" fmla="*/ 46 w 104"/>
                <a:gd name="T101" fmla="*/ 7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4" h="99">
                  <a:moveTo>
                    <a:pt x="24" y="36"/>
                  </a:moveTo>
                  <a:cubicBezTo>
                    <a:pt x="6" y="26"/>
                    <a:pt x="6" y="26"/>
                    <a:pt x="6" y="26"/>
                  </a:cubicBezTo>
                  <a:cubicBezTo>
                    <a:pt x="5" y="28"/>
                    <a:pt x="4" y="31"/>
                    <a:pt x="3" y="34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3" y="38"/>
                    <a:pt x="24" y="37"/>
                    <a:pt x="24" y="36"/>
                  </a:cubicBezTo>
                  <a:close/>
                  <a:moveTo>
                    <a:pt x="29" y="29"/>
                  </a:moveTo>
                  <a:cubicBezTo>
                    <a:pt x="14" y="15"/>
                    <a:pt x="14" y="15"/>
                    <a:pt x="14" y="15"/>
                  </a:cubicBezTo>
                  <a:cubicBezTo>
                    <a:pt x="12" y="17"/>
                    <a:pt x="10" y="19"/>
                    <a:pt x="8" y="2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7" y="31"/>
                    <a:pt x="28" y="30"/>
                    <a:pt x="29" y="29"/>
                  </a:cubicBezTo>
                  <a:close/>
                  <a:moveTo>
                    <a:pt x="35" y="25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2" y="8"/>
                    <a:pt x="20" y="10"/>
                    <a:pt x="17" y="12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3" y="26"/>
                    <a:pt x="34" y="25"/>
                    <a:pt x="35" y="25"/>
                  </a:cubicBezTo>
                  <a:close/>
                  <a:moveTo>
                    <a:pt x="21" y="45"/>
                  </a:moveTo>
                  <a:cubicBezTo>
                    <a:pt x="21" y="44"/>
                    <a:pt x="21" y="44"/>
                    <a:pt x="21" y="43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9"/>
                    <a:pt x="1" y="40"/>
                    <a:pt x="1" y="41"/>
                  </a:cubicBezTo>
                  <a:cubicBezTo>
                    <a:pt x="0" y="43"/>
                    <a:pt x="0" y="45"/>
                    <a:pt x="0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7"/>
                    <a:pt x="21" y="46"/>
                    <a:pt x="21" y="45"/>
                  </a:cubicBezTo>
                  <a:close/>
                  <a:moveTo>
                    <a:pt x="57" y="2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1" y="2"/>
                    <a:pt x="60" y="1"/>
                    <a:pt x="58" y="1"/>
                  </a:cubicBezTo>
                  <a:cubicBezTo>
                    <a:pt x="57" y="1"/>
                    <a:pt x="55" y="1"/>
                    <a:pt x="54" y="0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5" y="21"/>
                    <a:pt x="56" y="22"/>
                    <a:pt x="57" y="22"/>
                  </a:cubicBezTo>
                  <a:close/>
                  <a:moveTo>
                    <a:pt x="42" y="22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4" y="3"/>
                    <a:pt x="31" y="4"/>
                    <a:pt x="29" y="5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0" y="22"/>
                    <a:pt x="41" y="22"/>
                    <a:pt x="42" y="22"/>
                  </a:cubicBezTo>
                  <a:close/>
                  <a:moveTo>
                    <a:pt x="70" y="29"/>
                  </a:moveTo>
                  <a:cubicBezTo>
                    <a:pt x="84" y="15"/>
                    <a:pt x="84" y="15"/>
                    <a:pt x="84" y="15"/>
                  </a:cubicBezTo>
                  <a:cubicBezTo>
                    <a:pt x="82" y="13"/>
                    <a:pt x="80" y="11"/>
                    <a:pt x="78" y="9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8" y="28"/>
                    <a:pt x="69" y="28"/>
                    <a:pt x="70" y="29"/>
                  </a:cubicBezTo>
                  <a:close/>
                  <a:moveTo>
                    <a:pt x="64" y="25"/>
                  </a:moveTo>
                  <a:cubicBezTo>
                    <a:pt x="74" y="7"/>
                    <a:pt x="74" y="7"/>
                    <a:pt x="74" y="7"/>
                  </a:cubicBezTo>
                  <a:cubicBezTo>
                    <a:pt x="72" y="5"/>
                    <a:pt x="69" y="4"/>
                    <a:pt x="67" y="3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2" y="24"/>
                    <a:pt x="63" y="24"/>
                    <a:pt x="64" y="25"/>
                  </a:cubicBezTo>
                  <a:close/>
                  <a:moveTo>
                    <a:pt x="21" y="52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55"/>
                    <a:pt x="1" y="58"/>
                    <a:pt x="1" y="61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4"/>
                    <a:pt x="21" y="53"/>
                    <a:pt x="21" y="52"/>
                  </a:cubicBezTo>
                  <a:close/>
                  <a:moveTo>
                    <a:pt x="32" y="72"/>
                  </a:moveTo>
                  <a:cubicBezTo>
                    <a:pt x="17" y="87"/>
                    <a:pt x="17" y="87"/>
                    <a:pt x="17" y="87"/>
                  </a:cubicBezTo>
                  <a:cubicBezTo>
                    <a:pt x="20" y="89"/>
                    <a:pt x="22" y="91"/>
                    <a:pt x="25" y="92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4" y="74"/>
                    <a:pt x="33" y="73"/>
                    <a:pt x="32" y="72"/>
                  </a:cubicBezTo>
                  <a:close/>
                  <a:moveTo>
                    <a:pt x="67" y="72"/>
                  </a:moveTo>
                  <a:cubicBezTo>
                    <a:pt x="78" y="90"/>
                    <a:pt x="78" y="90"/>
                    <a:pt x="78" y="90"/>
                  </a:cubicBezTo>
                  <a:cubicBezTo>
                    <a:pt x="80" y="88"/>
                    <a:pt x="82" y="87"/>
                    <a:pt x="84" y="85"/>
                  </a:cubicBezTo>
                  <a:cubicBezTo>
                    <a:pt x="70" y="70"/>
                    <a:pt x="70" y="70"/>
                    <a:pt x="70" y="70"/>
                  </a:cubicBezTo>
                  <a:cubicBezTo>
                    <a:pt x="69" y="71"/>
                    <a:pt x="68" y="71"/>
                    <a:pt x="67" y="72"/>
                  </a:cubicBezTo>
                  <a:close/>
                  <a:moveTo>
                    <a:pt x="61" y="76"/>
                  </a:moveTo>
                  <a:cubicBezTo>
                    <a:pt x="67" y="96"/>
                    <a:pt x="67" y="96"/>
                    <a:pt x="67" y="96"/>
                  </a:cubicBezTo>
                  <a:cubicBezTo>
                    <a:pt x="69" y="95"/>
                    <a:pt x="72" y="94"/>
                    <a:pt x="74" y="92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3" y="75"/>
                    <a:pt x="62" y="75"/>
                    <a:pt x="61" y="76"/>
                  </a:cubicBezTo>
                  <a:close/>
                  <a:moveTo>
                    <a:pt x="22" y="60"/>
                  </a:moveTo>
                  <a:cubicBezTo>
                    <a:pt x="3" y="65"/>
                    <a:pt x="3" y="65"/>
                    <a:pt x="3" y="65"/>
                  </a:cubicBezTo>
                  <a:cubicBezTo>
                    <a:pt x="4" y="68"/>
                    <a:pt x="5" y="71"/>
                    <a:pt x="6" y="74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2"/>
                    <a:pt x="23" y="61"/>
                    <a:pt x="22" y="60"/>
                  </a:cubicBezTo>
                  <a:close/>
                  <a:moveTo>
                    <a:pt x="54" y="78"/>
                  </a:moveTo>
                  <a:cubicBezTo>
                    <a:pt x="54" y="99"/>
                    <a:pt x="54" y="99"/>
                    <a:pt x="54" y="99"/>
                  </a:cubicBezTo>
                  <a:cubicBezTo>
                    <a:pt x="57" y="98"/>
                    <a:pt x="60" y="98"/>
                    <a:pt x="63" y="9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6" y="78"/>
                    <a:pt x="55" y="78"/>
                    <a:pt x="54" y="78"/>
                  </a:cubicBezTo>
                  <a:close/>
                  <a:moveTo>
                    <a:pt x="94" y="28"/>
                  </a:moveTo>
                  <a:cubicBezTo>
                    <a:pt x="92" y="24"/>
                    <a:pt x="90" y="21"/>
                    <a:pt x="87" y="18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3" y="33"/>
                    <a:pt x="74" y="34"/>
                    <a:pt x="75" y="35"/>
                  </a:cubicBezTo>
                  <a:cubicBezTo>
                    <a:pt x="65" y="39"/>
                    <a:pt x="65" y="39"/>
                    <a:pt x="65" y="39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95" y="58"/>
                    <a:pt x="95" y="58"/>
                    <a:pt x="95" y="58"/>
                  </a:cubicBezTo>
                  <a:cubicBezTo>
                    <a:pt x="104" y="23"/>
                    <a:pt x="104" y="23"/>
                    <a:pt x="104" y="23"/>
                  </a:cubicBezTo>
                  <a:lnTo>
                    <a:pt x="94" y="28"/>
                  </a:lnTo>
                  <a:close/>
                  <a:moveTo>
                    <a:pt x="39" y="76"/>
                  </a:moveTo>
                  <a:cubicBezTo>
                    <a:pt x="29" y="94"/>
                    <a:pt x="29" y="94"/>
                    <a:pt x="29" y="94"/>
                  </a:cubicBezTo>
                  <a:cubicBezTo>
                    <a:pt x="31" y="96"/>
                    <a:pt x="34" y="97"/>
                    <a:pt x="37" y="97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41" y="77"/>
                    <a:pt x="40" y="77"/>
                    <a:pt x="39" y="76"/>
                  </a:cubicBezTo>
                  <a:close/>
                  <a:moveTo>
                    <a:pt x="46" y="21"/>
                  </a:moveTo>
                  <a:cubicBezTo>
                    <a:pt x="48" y="21"/>
                    <a:pt x="49" y="21"/>
                    <a:pt x="50" y="2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0"/>
                    <a:pt x="41" y="1"/>
                  </a:cubicBezTo>
                  <a:lnTo>
                    <a:pt x="46" y="21"/>
                  </a:lnTo>
                  <a:close/>
                  <a:moveTo>
                    <a:pt x="26" y="67"/>
                  </a:moveTo>
                  <a:cubicBezTo>
                    <a:pt x="8" y="77"/>
                    <a:pt x="8" y="77"/>
                    <a:pt x="8" y="77"/>
                  </a:cubicBezTo>
                  <a:cubicBezTo>
                    <a:pt x="10" y="80"/>
                    <a:pt x="12" y="82"/>
                    <a:pt x="14" y="84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8" y="69"/>
                    <a:pt x="27" y="68"/>
                    <a:pt x="26" y="67"/>
                  </a:cubicBezTo>
                  <a:close/>
                  <a:moveTo>
                    <a:pt x="41" y="98"/>
                  </a:moveTo>
                  <a:cubicBezTo>
                    <a:pt x="44" y="99"/>
                    <a:pt x="47" y="99"/>
                    <a:pt x="50" y="99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49" y="78"/>
                    <a:pt x="48" y="78"/>
                    <a:pt x="46" y="78"/>
                  </a:cubicBezTo>
                  <a:lnTo>
                    <a:pt x="41" y="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5574877" y="3611250"/>
            <a:ext cx="266444" cy="569794"/>
            <a:chOff x="3938588" y="2368550"/>
            <a:chExt cx="182563" cy="401638"/>
          </a:xfrm>
        </p:grpSpPr>
        <p:sp>
          <p:nvSpPr>
            <p:cNvPr id="124" name="Freeform 77"/>
            <p:cNvSpPr/>
            <p:nvPr/>
          </p:nvSpPr>
          <p:spPr bwMode="auto">
            <a:xfrm>
              <a:off x="3938588" y="2720975"/>
              <a:ext cx="47625" cy="49213"/>
            </a:xfrm>
            <a:custGeom>
              <a:avLst/>
              <a:gdLst>
                <a:gd name="T0" fmla="*/ 0 w 13"/>
                <a:gd name="T1" fmla="*/ 3 h 13"/>
                <a:gd name="T2" fmla="*/ 10 w 13"/>
                <a:gd name="T3" fmla="*/ 13 h 13"/>
                <a:gd name="T4" fmla="*/ 13 w 13"/>
                <a:gd name="T5" fmla="*/ 13 h 13"/>
                <a:gd name="T6" fmla="*/ 0 w 13"/>
                <a:gd name="T7" fmla="*/ 0 h 13"/>
                <a:gd name="T8" fmla="*/ 0 w 13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3"/>
                  </a:moveTo>
                  <a:cubicBezTo>
                    <a:pt x="0" y="9"/>
                    <a:pt x="4" y="13"/>
                    <a:pt x="10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25" name="Freeform 78"/>
            <p:cNvSpPr/>
            <p:nvPr/>
          </p:nvSpPr>
          <p:spPr bwMode="auto">
            <a:xfrm>
              <a:off x="3938588" y="2668588"/>
              <a:ext cx="100013" cy="101600"/>
            </a:xfrm>
            <a:custGeom>
              <a:avLst/>
              <a:gdLst>
                <a:gd name="T0" fmla="*/ 0 w 63"/>
                <a:gd name="T1" fmla="*/ 33 h 64"/>
                <a:gd name="T2" fmla="*/ 30 w 63"/>
                <a:gd name="T3" fmla="*/ 64 h 64"/>
                <a:gd name="T4" fmla="*/ 63 w 63"/>
                <a:gd name="T5" fmla="*/ 64 h 64"/>
                <a:gd name="T6" fmla="*/ 0 w 63"/>
                <a:gd name="T7" fmla="*/ 0 h 64"/>
                <a:gd name="T8" fmla="*/ 0 w 63"/>
                <a:gd name="T9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0" y="33"/>
                  </a:moveTo>
                  <a:lnTo>
                    <a:pt x="30" y="64"/>
                  </a:lnTo>
                  <a:lnTo>
                    <a:pt x="63" y="64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26" name="Freeform 79"/>
            <p:cNvSpPr/>
            <p:nvPr/>
          </p:nvSpPr>
          <p:spPr bwMode="auto">
            <a:xfrm>
              <a:off x="3938588" y="2616200"/>
              <a:ext cx="152400" cy="153988"/>
            </a:xfrm>
            <a:custGeom>
              <a:avLst/>
              <a:gdLst>
                <a:gd name="T0" fmla="*/ 0 w 41"/>
                <a:gd name="T1" fmla="*/ 14 h 41"/>
                <a:gd name="T2" fmla="*/ 27 w 41"/>
                <a:gd name="T3" fmla="*/ 41 h 41"/>
                <a:gd name="T4" fmla="*/ 39 w 41"/>
                <a:gd name="T5" fmla="*/ 41 h 41"/>
                <a:gd name="T6" fmla="*/ 41 w 41"/>
                <a:gd name="T7" fmla="*/ 41 h 41"/>
                <a:gd name="T8" fmla="*/ 0 w 41"/>
                <a:gd name="T9" fmla="*/ 0 h 41"/>
                <a:gd name="T10" fmla="*/ 0 w 41"/>
                <a:gd name="T11" fmla="*/ 1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0" y="14"/>
                  </a:moveTo>
                  <a:cubicBezTo>
                    <a:pt x="27" y="41"/>
                    <a:pt x="27" y="41"/>
                    <a:pt x="27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0" y="41"/>
                    <a:pt x="41" y="4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27" name="Freeform 80"/>
            <p:cNvSpPr/>
            <p:nvPr/>
          </p:nvSpPr>
          <p:spPr bwMode="auto">
            <a:xfrm>
              <a:off x="3938588" y="2559050"/>
              <a:ext cx="182563" cy="211138"/>
            </a:xfrm>
            <a:custGeom>
              <a:avLst/>
              <a:gdLst>
                <a:gd name="T0" fmla="*/ 0 w 49"/>
                <a:gd name="T1" fmla="*/ 15 h 56"/>
                <a:gd name="T2" fmla="*/ 41 w 49"/>
                <a:gd name="T3" fmla="*/ 56 h 56"/>
                <a:gd name="T4" fmla="*/ 49 w 49"/>
                <a:gd name="T5" fmla="*/ 50 h 56"/>
                <a:gd name="T6" fmla="*/ 0 w 49"/>
                <a:gd name="T7" fmla="*/ 0 h 56"/>
                <a:gd name="T8" fmla="*/ 0 w 49"/>
                <a:gd name="T9" fmla="*/ 1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6">
                  <a:moveTo>
                    <a:pt x="0" y="15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45" y="56"/>
                    <a:pt x="48" y="53"/>
                    <a:pt x="49" y="5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28" name="Freeform 81"/>
            <p:cNvSpPr/>
            <p:nvPr/>
          </p:nvSpPr>
          <p:spPr bwMode="auto">
            <a:xfrm>
              <a:off x="3938588" y="2506663"/>
              <a:ext cx="182563" cy="241300"/>
            </a:xfrm>
            <a:custGeom>
              <a:avLst/>
              <a:gdLst>
                <a:gd name="T0" fmla="*/ 0 w 49"/>
                <a:gd name="T1" fmla="*/ 14 h 64"/>
                <a:gd name="T2" fmla="*/ 49 w 49"/>
                <a:gd name="T3" fmla="*/ 64 h 64"/>
                <a:gd name="T4" fmla="*/ 49 w 49"/>
                <a:gd name="T5" fmla="*/ 60 h 64"/>
                <a:gd name="T6" fmla="*/ 49 w 49"/>
                <a:gd name="T7" fmla="*/ 50 h 64"/>
                <a:gd name="T8" fmla="*/ 0 w 49"/>
                <a:gd name="T9" fmla="*/ 0 h 64"/>
                <a:gd name="T10" fmla="*/ 0 w 49"/>
                <a:gd name="T11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4">
                  <a:moveTo>
                    <a:pt x="0" y="14"/>
                  </a:moveTo>
                  <a:cubicBezTo>
                    <a:pt x="49" y="64"/>
                    <a:pt x="49" y="64"/>
                    <a:pt x="49" y="64"/>
                  </a:cubicBezTo>
                  <a:cubicBezTo>
                    <a:pt x="49" y="62"/>
                    <a:pt x="49" y="61"/>
                    <a:pt x="49" y="6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29" name="Freeform 82"/>
            <p:cNvSpPr/>
            <p:nvPr/>
          </p:nvSpPr>
          <p:spPr bwMode="auto">
            <a:xfrm>
              <a:off x="3938588" y="2454275"/>
              <a:ext cx="182563" cy="239713"/>
            </a:xfrm>
            <a:custGeom>
              <a:avLst/>
              <a:gdLst>
                <a:gd name="T0" fmla="*/ 0 w 115"/>
                <a:gd name="T1" fmla="*/ 33 h 151"/>
                <a:gd name="T2" fmla="*/ 115 w 115"/>
                <a:gd name="T3" fmla="*/ 151 h 151"/>
                <a:gd name="T4" fmla="*/ 115 w 115"/>
                <a:gd name="T5" fmla="*/ 118 h 151"/>
                <a:gd name="T6" fmla="*/ 0 w 115"/>
                <a:gd name="T7" fmla="*/ 0 h 151"/>
                <a:gd name="T8" fmla="*/ 0 w 115"/>
                <a:gd name="T9" fmla="*/ 3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51">
                  <a:moveTo>
                    <a:pt x="0" y="33"/>
                  </a:moveTo>
                  <a:lnTo>
                    <a:pt x="115" y="151"/>
                  </a:lnTo>
                  <a:lnTo>
                    <a:pt x="115" y="118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30" name="Freeform 83"/>
            <p:cNvSpPr/>
            <p:nvPr/>
          </p:nvSpPr>
          <p:spPr bwMode="auto">
            <a:xfrm>
              <a:off x="3938588" y="2398713"/>
              <a:ext cx="182563" cy="242888"/>
            </a:xfrm>
            <a:custGeom>
              <a:avLst/>
              <a:gdLst>
                <a:gd name="T0" fmla="*/ 0 w 49"/>
                <a:gd name="T1" fmla="*/ 2 h 65"/>
                <a:gd name="T2" fmla="*/ 0 w 49"/>
                <a:gd name="T3" fmla="*/ 15 h 65"/>
                <a:gd name="T4" fmla="*/ 49 w 49"/>
                <a:gd name="T5" fmla="*/ 65 h 65"/>
                <a:gd name="T6" fmla="*/ 49 w 49"/>
                <a:gd name="T7" fmla="*/ 50 h 65"/>
                <a:gd name="T8" fmla="*/ 0 w 49"/>
                <a:gd name="T9" fmla="*/ 0 h 65"/>
                <a:gd name="T10" fmla="*/ 0 w 49"/>
                <a:gd name="T11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5">
                  <a:moveTo>
                    <a:pt x="0" y="2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31" name="Freeform 84"/>
            <p:cNvSpPr/>
            <p:nvPr/>
          </p:nvSpPr>
          <p:spPr bwMode="auto">
            <a:xfrm>
              <a:off x="3938588" y="2371725"/>
              <a:ext cx="182563" cy="214313"/>
            </a:xfrm>
            <a:custGeom>
              <a:avLst/>
              <a:gdLst>
                <a:gd name="T0" fmla="*/ 0 w 49"/>
                <a:gd name="T1" fmla="*/ 7 h 57"/>
                <a:gd name="T2" fmla="*/ 49 w 49"/>
                <a:gd name="T3" fmla="*/ 57 h 57"/>
                <a:gd name="T4" fmla="*/ 49 w 49"/>
                <a:gd name="T5" fmla="*/ 43 h 57"/>
                <a:gd name="T6" fmla="*/ 6 w 49"/>
                <a:gd name="T7" fmla="*/ 0 h 57"/>
                <a:gd name="T8" fmla="*/ 0 w 49"/>
                <a:gd name="T9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7">
                  <a:moveTo>
                    <a:pt x="0" y="7"/>
                  </a:moveTo>
                  <a:cubicBezTo>
                    <a:pt x="49" y="57"/>
                    <a:pt x="49" y="57"/>
                    <a:pt x="49" y="57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1"/>
                    <a:pt x="0" y="4"/>
                    <a:pt x="0" y="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32" name="Freeform 85"/>
            <p:cNvSpPr/>
            <p:nvPr/>
          </p:nvSpPr>
          <p:spPr bwMode="auto">
            <a:xfrm>
              <a:off x="3960813" y="2368550"/>
              <a:ext cx="160338" cy="165100"/>
            </a:xfrm>
            <a:custGeom>
              <a:avLst/>
              <a:gdLst>
                <a:gd name="T0" fmla="*/ 4 w 43"/>
                <a:gd name="T1" fmla="*/ 0 h 44"/>
                <a:gd name="T2" fmla="*/ 0 w 43"/>
                <a:gd name="T3" fmla="*/ 1 h 44"/>
                <a:gd name="T4" fmla="*/ 43 w 43"/>
                <a:gd name="T5" fmla="*/ 44 h 44"/>
                <a:gd name="T6" fmla="*/ 43 w 43"/>
                <a:gd name="T7" fmla="*/ 29 h 44"/>
                <a:gd name="T8" fmla="*/ 14 w 43"/>
                <a:gd name="T9" fmla="*/ 0 h 44"/>
                <a:gd name="T10" fmla="*/ 4 w 43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33" name="Freeform 86"/>
            <p:cNvSpPr/>
            <p:nvPr/>
          </p:nvSpPr>
          <p:spPr bwMode="auto">
            <a:xfrm>
              <a:off x="4013201" y="2368550"/>
              <a:ext cx="107950" cy="109538"/>
            </a:xfrm>
            <a:custGeom>
              <a:avLst/>
              <a:gdLst>
                <a:gd name="T0" fmla="*/ 68 w 68"/>
                <a:gd name="T1" fmla="*/ 69 h 69"/>
                <a:gd name="T2" fmla="*/ 68 w 68"/>
                <a:gd name="T3" fmla="*/ 35 h 69"/>
                <a:gd name="T4" fmla="*/ 33 w 68"/>
                <a:gd name="T5" fmla="*/ 0 h 69"/>
                <a:gd name="T6" fmla="*/ 0 w 68"/>
                <a:gd name="T7" fmla="*/ 0 h 69"/>
                <a:gd name="T8" fmla="*/ 68 w 68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9">
                  <a:moveTo>
                    <a:pt x="68" y="69"/>
                  </a:moveTo>
                  <a:lnTo>
                    <a:pt x="68" y="35"/>
                  </a:lnTo>
                  <a:lnTo>
                    <a:pt x="33" y="0"/>
                  </a:lnTo>
                  <a:lnTo>
                    <a:pt x="0" y="0"/>
                  </a:lnTo>
                  <a:lnTo>
                    <a:pt x="68" y="6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34" name="Freeform 87"/>
            <p:cNvSpPr/>
            <p:nvPr/>
          </p:nvSpPr>
          <p:spPr bwMode="auto">
            <a:xfrm>
              <a:off x="4065588" y="2368550"/>
              <a:ext cx="55563" cy="55563"/>
            </a:xfrm>
            <a:custGeom>
              <a:avLst/>
              <a:gdLst>
                <a:gd name="T0" fmla="*/ 15 w 15"/>
                <a:gd name="T1" fmla="*/ 10 h 15"/>
                <a:gd name="T2" fmla="*/ 5 w 15"/>
                <a:gd name="T3" fmla="*/ 0 h 15"/>
                <a:gd name="T4" fmla="*/ 0 w 15"/>
                <a:gd name="T5" fmla="*/ 0 h 15"/>
                <a:gd name="T6" fmla="*/ 15 w 15"/>
                <a:gd name="T7" fmla="*/ 15 h 15"/>
                <a:gd name="T8" fmla="*/ 15 w 15"/>
                <a:gd name="T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10"/>
                  </a:moveTo>
                  <a:cubicBezTo>
                    <a:pt x="15" y="4"/>
                    <a:pt x="11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15"/>
                    <a:pt x="15" y="15"/>
                    <a:pt x="15" y="15"/>
                  </a:cubicBezTo>
                  <a:lnTo>
                    <a:pt x="15" y="1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5887829" y="3611250"/>
            <a:ext cx="266444" cy="569794"/>
            <a:chOff x="3938588" y="2368550"/>
            <a:chExt cx="182563" cy="401638"/>
          </a:xfrm>
        </p:grpSpPr>
        <p:sp>
          <p:nvSpPr>
            <p:cNvPr id="136" name="Freeform 77"/>
            <p:cNvSpPr/>
            <p:nvPr/>
          </p:nvSpPr>
          <p:spPr bwMode="auto">
            <a:xfrm>
              <a:off x="3938588" y="2720975"/>
              <a:ext cx="47625" cy="49213"/>
            </a:xfrm>
            <a:custGeom>
              <a:avLst/>
              <a:gdLst>
                <a:gd name="T0" fmla="*/ 0 w 13"/>
                <a:gd name="T1" fmla="*/ 3 h 13"/>
                <a:gd name="T2" fmla="*/ 10 w 13"/>
                <a:gd name="T3" fmla="*/ 13 h 13"/>
                <a:gd name="T4" fmla="*/ 13 w 13"/>
                <a:gd name="T5" fmla="*/ 13 h 13"/>
                <a:gd name="T6" fmla="*/ 0 w 13"/>
                <a:gd name="T7" fmla="*/ 0 h 13"/>
                <a:gd name="T8" fmla="*/ 0 w 13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3"/>
                  </a:moveTo>
                  <a:cubicBezTo>
                    <a:pt x="0" y="9"/>
                    <a:pt x="4" y="13"/>
                    <a:pt x="10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37" name="Freeform 78"/>
            <p:cNvSpPr/>
            <p:nvPr/>
          </p:nvSpPr>
          <p:spPr bwMode="auto">
            <a:xfrm>
              <a:off x="3938588" y="2668588"/>
              <a:ext cx="100013" cy="101600"/>
            </a:xfrm>
            <a:custGeom>
              <a:avLst/>
              <a:gdLst>
                <a:gd name="T0" fmla="*/ 0 w 63"/>
                <a:gd name="T1" fmla="*/ 33 h 64"/>
                <a:gd name="T2" fmla="*/ 30 w 63"/>
                <a:gd name="T3" fmla="*/ 64 h 64"/>
                <a:gd name="T4" fmla="*/ 63 w 63"/>
                <a:gd name="T5" fmla="*/ 64 h 64"/>
                <a:gd name="T6" fmla="*/ 0 w 63"/>
                <a:gd name="T7" fmla="*/ 0 h 64"/>
                <a:gd name="T8" fmla="*/ 0 w 63"/>
                <a:gd name="T9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0" y="33"/>
                  </a:moveTo>
                  <a:lnTo>
                    <a:pt x="30" y="64"/>
                  </a:lnTo>
                  <a:lnTo>
                    <a:pt x="63" y="64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38" name="Freeform 79"/>
            <p:cNvSpPr/>
            <p:nvPr/>
          </p:nvSpPr>
          <p:spPr bwMode="auto">
            <a:xfrm>
              <a:off x="3938588" y="2616200"/>
              <a:ext cx="152400" cy="153988"/>
            </a:xfrm>
            <a:custGeom>
              <a:avLst/>
              <a:gdLst>
                <a:gd name="T0" fmla="*/ 0 w 41"/>
                <a:gd name="T1" fmla="*/ 14 h 41"/>
                <a:gd name="T2" fmla="*/ 27 w 41"/>
                <a:gd name="T3" fmla="*/ 41 h 41"/>
                <a:gd name="T4" fmla="*/ 39 w 41"/>
                <a:gd name="T5" fmla="*/ 41 h 41"/>
                <a:gd name="T6" fmla="*/ 41 w 41"/>
                <a:gd name="T7" fmla="*/ 41 h 41"/>
                <a:gd name="T8" fmla="*/ 0 w 41"/>
                <a:gd name="T9" fmla="*/ 0 h 41"/>
                <a:gd name="T10" fmla="*/ 0 w 41"/>
                <a:gd name="T11" fmla="*/ 1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0" y="14"/>
                  </a:moveTo>
                  <a:cubicBezTo>
                    <a:pt x="27" y="41"/>
                    <a:pt x="27" y="41"/>
                    <a:pt x="27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0" y="41"/>
                    <a:pt x="41" y="4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39" name="Freeform 80"/>
            <p:cNvSpPr/>
            <p:nvPr/>
          </p:nvSpPr>
          <p:spPr bwMode="auto">
            <a:xfrm>
              <a:off x="3938588" y="2559050"/>
              <a:ext cx="182563" cy="211138"/>
            </a:xfrm>
            <a:custGeom>
              <a:avLst/>
              <a:gdLst>
                <a:gd name="T0" fmla="*/ 0 w 49"/>
                <a:gd name="T1" fmla="*/ 15 h 56"/>
                <a:gd name="T2" fmla="*/ 41 w 49"/>
                <a:gd name="T3" fmla="*/ 56 h 56"/>
                <a:gd name="T4" fmla="*/ 49 w 49"/>
                <a:gd name="T5" fmla="*/ 50 h 56"/>
                <a:gd name="T6" fmla="*/ 0 w 49"/>
                <a:gd name="T7" fmla="*/ 0 h 56"/>
                <a:gd name="T8" fmla="*/ 0 w 49"/>
                <a:gd name="T9" fmla="*/ 1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6">
                  <a:moveTo>
                    <a:pt x="0" y="15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45" y="56"/>
                    <a:pt x="48" y="53"/>
                    <a:pt x="49" y="5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40" name="Freeform 81"/>
            <p:cNvSpPr/>
            <p:nvPr/>
          </p:nvSpPr>
          <p:spPr bwMode="auto">
            <a:xfrm>
              <a:off x="3938588" y="2506663"/>
              <a:ext cx="182563" cy="241300"/>
            </a:xfrm>
            <a:custGeom>
              <a:avLst/>
              <a:gdLst>
                <a:gd name="T0" fmla="*/ 0 w 49"/>
                <a:gd name="T1" fmla="*/ 14 h 64"/>
                <a:gd name="T2" fmla="*/ 49 w 49"/>
                <a:gd name="T3" fmla="*/ 64 h 64"/>
                <a:gd name="T4" fmla="*/ 49 w 49"/>
                <a:gd name="T5" fmla="*/ 60 h 64"/>
                <a:gd name="T6" fmla="*/ 49 w 49"/>
                <a:gd name="T7" fmla="*/ 50 h 64"/>
                <a:gd name="T8" fmla="*/ 0 w 49"/>
                <a:gd name="T9" fmla="*/ 0 h 64"/>
                <a:gd name="T10" fmla="*/ 0 w 49"/>
                <a:gd name="T11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4">
                  <a:moveTo>
                    <a:pt x="0" y="14"/>
                  </a:moveTo>
                  <a:cubicBezTo>
                    <a:pt x="49" y="64"/>
                    <a:pt x="49" y="64"/>
                    <a:pt x="49" y="64"/>
                  </a:cubicBezTo>
                  <a:cubicBezTo>
                    <a:pt x="49" y="62"/>
                    <a:pt x="49" y="61"/>
                    <a:pt x="49" y="6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41" name="Freeform 82"/>
            <p:cNvSpPr/>
            <p:nvPr/>
          </p:nvSpPr>
          <p:spPr bwMode="auto">
            <a:xfrm>
              <a:off x="3938588" y="2454275"/>
              <a:ext cx="182563" cy="239713"/>
            </a:xfrm>
            <a:custGeom>
              <a:avLst/>
              <a:gdLst>
                <a:gd name="T0" fmla="*/ 0 w 115"/>
                <a:gd name="T1" fmla="*/ 33 h 151"/>
                <a:gd name="T2" fmla="*/ 115 w 115"/>
                <a:gd name="T3" fmla="*/ 151 h 151"/>
                <a:gd name="T4" fmla="*/ 115 w 115"/>
                <a:gd name="T5" fmla="*/ 118 h 151"/>
                <a:gd name="T6" fmla="*/ 0 w 115"/>
                <a:gd name="T7" fmla="*/ 0 h 151"/>
                <a:gd name="T8" fmla="*/ 0 w 115"/>
                <a:gd name="T9" fmla="*/ 3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51">
                  <a:moveTo>
                    <a:pt x="0" y="33"/>
                  </a:moveTo>
                  <a:lnTo>
                    <a:pt x="115" y="151"/>
                  </a:lnTo>
                  <a:lnTo>
                    <a:pt x="115" y="118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42" name="Freeform 83"/>
            <p:cNvSpPr/>
            <p:nvPr/>
          </p:nvSpPr>
          <p:spPr bwMode="auto">
            <a:xfrm>
              <a:off x="3938588" y="2398713"/>
              <a:ext cx="182563" cy="242888"/>
            </a:xfrm>
            <a:custGeom>
              <a:avLst/>
              <a:gdLst>
                <a:gd name="T0" fmla="*/ 0 w 49"/>
                <a:gd name="T1" fmla="*/ 2 h 65"/>
                <a:gd name="T2" fmla="*/ 0 w 49"/>
                <a:gd name="T3" fmla="*/ 15 h 65"/>
                <a:gd name="T4" fmla="*/ 49 w 49"/>
                <a:gd name="T5" fmla="*/ 65 h 65"/>
                <a:gd name="T6" fmla="*/ 49 w 49"/>
                <a:gd name="T7" fmla="*/ 50 h 65"/>
                <a:gd name="T8" fmla="*/ 0 w 49"/>
                <a:gd name="T9" fmla="*/ 0 h 65"/>
                <a:gd name="T10" fmla="*/ 0 w 49"/>
                <a:gd name="T11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5">
                  <a:moveTo>
                    <a:pt x="0" y="2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43" name="Freeform 84"/>
            <p:cNvSpPr/>
            <p:nvPr/>
          </p:nvSpPr>
          <p:spPr bwMode="auto">
            <a:xfrm>
              <a:off x="3938588" y="2371725"/>
              <a:ext cx="182563" cy="214313"/>
            </a:xfrm>
            <a:custGeom>
              <a:avLst/>
              <a:gdLst>
                <a:gd name="T0" fmla="*/ 0 w 49"/>
                <a:gd name="T1" fmla="*/ 7 h 57"/>
                <a:gd name="T2" fmla="*/ 49 w 49"/>
                <a:gd name="T3" fmla="*/ 57 h 57"/>
                <a:gd name="T4" fmla="*/ 49 w 49"/>
                <a:gd name="T5" fmla="*/ 43 h 57"/>
                <a:gd name="T6" fmla="*/ 6 w 49"/>
                <a:gd name="T7" fmla="*/ 0 h 57"/>
                <a:gd name="T8" fmla="*/ 0 w 49"/>
                <a:gd name="T9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7">
                  <a:moveTo>
                    <a:pt x="0" y="7"/>
                  </a:moveTo>
                  <a:cubicBezTo>
                    <a:pt x="49" y="57"/>
                    <a:pt x="49" y="57"/>
                    <a:pt x="49" y="57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1"/>
                    <a:pt x="0" y="4"/>
                    <a:pt x="0" y="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44" name="Freeform 85"/>
            <p:cNvSpPr/>
            <p:nvPr/>
          </p:nvSpPr>
          <p:spPr bwMode="auto">
            <a:xfrm>
              <a:off x="3960813" y="2368550"/>
              <a:ext cx="160338" cy="165100"/>
            </a:xfrm>
            <a:custGeom>
              <a:avLst/>
              <a:gdLst>
                <a:gd name="T0" fmla="*/ 4 w 43"/>
                <a:gd name="T1" fmla="*/ 0 h 44"/>
                <a:gd name="T2" fmla="*/ 0 w 43"/>
                <a:gd name="T3" fmla="*/ 1 h 44"/>
                <a:gd name="T4" fmla="*/ 43 w 43"/>
                <a:gd name="T5" fmla="*/ 44 h 44"/>
                <a:gd name="T6" fmla="*/ 43 w 43"/>
                <a:gd name="T7" fmla="*/ 29 h 44"/>
                <a:gd name="T8" fmla="*/ 14 w 43"/>
                <a:gd name="T9" fmla="*/ 0 h 44"/>
                <a:gd name="T10" fmla="*/ 4 w 43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45" name="Freeform 86"/>
            <p:cNvSpPr/>
            <p:nvPr/>
          </p:nvSpPr>
          <p:spPr bwMode="auto">
            <a:xfrm>
              <a:off x="4013201" y="2368550"/>
              <a:ext cx="107950" cy="109538"/>
            </a:xfrm>
            <a:custGeom>
              <a:avLst/>
              <a:gdLst>
                <a:gd name="T0" fmla="*/ 68 w 68"/>
                <a:gd name="T1" fmla="*/ 69 h 69"/>
                <a:gd name="T2" fmla="*/ 68 w 68"/>
                <a:gd name="T3" fmla="*/ 35 h 69"/>
                <a:gd name="T4" fmla="*/ 33 w 68"/>
                <a:gd name="T5" fmla="*/ 0 h 69"/>
                <a:gd name="T6" fmla="*/ 0 w 68"/>
                <a:gd name="T7" fmla="*/ 0 h 69"/>
                <a:gd name="T8" fmla="*/ 68 w 68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9">
                  <a:moveTo>
                    <a:pt x="68" y="69"/>
                  </a:moveTo>
                  <a:lnTo>
                    <a:pt x="68" y="35"/>
                  </a:lnTo>
                  <a:lnTo>
                    <a:pt x="33" y="0"/>
                  </a:lnTo>
                  <a:lnTo>
                    <a:pt x="0" y="0"/>
                  </a:lnTo>
                  <a:lnTo>
                    <a:pt x="68" y="6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46" name="Freeform 87"/>
            <p:cNvSpPr/>
            <p:nvPr/>
          </p:nvSpPr>
          <p:spPr bwMode="auto">
            <a:xfrm>
              <a:off x="4065588" y="2368550"/>
              <a:ext cx="55563" cy="55563"/>
            </a:xfrm>
            <a:custGeom>
              <a:avLst/>
              <a:gdLst>
                <a:gd name="T0" fmla="*/ 15 w 15"/>
                <a:gd name="T1" fmla="*/ 10 h 15"/>
                <a:gd name="T2" fmla="*/ 5 w 15"/>
                <a:gd name="T3" fmla="*/ 0 h 15"/>
                <a:gd name="T4" fmla="*/ 0 w 15"/>
                <a:gd name="T5" fmla="*/ 0 h 15"/>
                <a:gd name="T6" fmla="*/ 15 w 15"/>
                <a:gd name="T7" fmla="*/ 15 h 15"/>
                <a:gd name="T8" fmla="*/ 15 w 15"/>
                <a:gd name="T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10"/>
                  </a:moveTo>
                  <a:cubicBezTo>
                    <a:pt x="15" y="4"/>
                    <a:pt x="11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15"/>
                    <a:pt x="15" y="15"/>
                    <a:pt x="15" y="15"/>
                  </a:cubicBezTo>
                  <a:lnTo>
                    <a:pt x="15" y="1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5265400" y="3611250"/>
            <a:ext cx="266444" cy="569794"/>
            <a:chOff x="3938588" y="2368550"/>
            <a:chExt cx="182563" cy="401638"/>
          </a:xfrm>
        </p:grpSpPr>
        <p:sp>
          <p:nvSpPr>
            <p:cNvPr id="148" name="Freeform 77"/>
            <p:cNvSpPr/>
            <p:nvPr/>
          </p:nvSpPr>
          <p:spPr bwMode="auto">
            <a:xfrm>
              <a:off x="3938588" y="2720975"/>
              <a:ext cx="47625" cy="49213"/>
            </a:xfrm>
            <a:custGeom>
              <a:avLst/>
              <a:gdLst>
                <a:gd name="T0" fmla="*/ 0 w 13"/>
                <a:gd name="T1" fmla="*/ 3 h 13"/>
                <a:gd name="T2" fmla="*/ 10 w 13"/>
                <a:gd name="T3" fmla="*/ 13 h 13"/>
                <a:gd name="T4" fmla="*/ 13 w 13"/>
                <a:gd name="T5" fmla="*/ 13 h 13"/>
                <a:gd name="T6" fmla="*/ 0 w 13"/>
                <a:gd name="T7" fmla="*/ 0 h 13"/>
                <a:gd name="T8" fmla="*/ 0 w 13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3"/>
                  </a:moveTo>
                  <a:cubicBezTo>
                    <a:pt x="0" y="9"/>
                    <a:pt x="4" y="13"/>
                    <a:pt x="10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ea typeface="微软雅黑 Light" panose="020B0502040204020203" pitchFamily="34" charset="-122"/>
              </a:endParaRPr>
            </a:p>
          </p:txBody>
        </p:sp>
        <p:sp>
          <p:nvSpPr>
            <p:cNvPr id="149" name="Freeform 78"/>
            <p:cNvSpPr/>
            <p:nvPr/>
          </p:nvSpPr>
          <p:spPr bwMode="auto">
            <a:xfrm>
              <a:off x="3938588" y="2668588"/>
              <a:ext cx="100013" cy="101600"/>
            </a:xfrm>
            <a:custGeom>
              <a:avLst/>
              <a:gdLst>
                <a:gd name="T0" fmla="*/ 0 w 63"/>
                <a:gd name="T1" fmla="*/ 33 h 64"/>
                <a:gd name="T2" fmla="*/ 30 w 63"/>
                <a:gd name="T3" fmla="*/ 64 h 64"/>
                <a:gd name="T4" fmla="*/ 63 w 63"/>
                <a:gd name="T5" fmla="*/ 64 h 64"/>
                <a:gd name="T6" fmla="*/ 0 w 63"/>
                <a:gd name="T7" fmla="*/ 0 h 64"/>
                <a:gd name="T8" fmla="*/ 0 w 63"/>
                <a:gd name="T9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0" y="33"/>
                  </a:moveTo>
                  <a:lnTo>
                    <a:pt x="30" y="64"/>
                  </a:lnTo>
                  <a:lnTo>
                    <a:pt x="63" y="64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ea typeface="微软雅黑 Light" panose="020B0502040204020203" pitchFamily="34" charset="-122"/>
              </a:endParaRPr>
            </a:p>
          </p:txBody>
        </p:sp>
        <p:sp>
          <p:nvSpPr>
            <p:cNvPr id="150" name="Freeform 79"/>
            <p:cNvSpPr/>
            <p:nvPr/>
          </p:nvSpPr>
          <p:spPr bwMode="auto">
            <a:xfrm>
              <a:off x="3938588" y="2616200"/>
              <a:ext cx="152400" cy="153988"/>
            </a:xfrm>
            <a:custGeom>
              <a:avLst/>
              <a:gdLst>
                <a:gd name="T0" fmla="*/ 0 w 41"/>
                <a:gd name="T1" fmla="*/ 14 h 41"/>
                <a:gd name="T2" fmla="*/ 27 w 41"/>
                <a:gd name="T3" fmla="*/ 41 h 41"/>
                <a:gd name="T4" fmla="*/ 39 w 41"/>
                <a:gd name="T5" fmla="*/ 41 h 41"/>
                <a:gd name="T6" fmla="*/ 41 w 41"/>
                <a:gd name="T7" fmla="*/ 41 h 41"/>
                <a:gd name="T8" fmla="*/ 0 w 41"/>
                <a:gd name="T9" fmla="*/ 0 h 41"/>
                <a:gd name="T10" fmla="*/ 0 w 41"/>
                <a:gd name="T11" fmla="*/ 1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0" y="14"/>
                  </a:moveTo>
                  <a:cubicBezTo>
                    <a:pt x="27" y="41"/>
                    <a:pt x="27" y="41"/>
                    <a:pt x="27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0" y="41"/>
                    <a:pt x="41" y="4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ea typeface="微软雅黑 Light" panose="020B0502040204020203" pitchFamily="34" charset="-122"/>
              </a:endParaRPr>
            </a:p>
          </p:txBody>
        </p:sp>
        <p:sp>
          <p:nvSpPr>
            <p:cNvPr id="151" name="Freeform 80"/>
            <p:cNvSpPr/>
            <p:nvPr/>
          </p:nvSpPr>
          <p:spPr bwMode="auto">
            <a:xfrm>
              <a:off x="3938588" y="2559050"/>
              <a:ext cx="182563" cy="211138"/>
            </a:xfrm>
            <a:custGeom>
              <a:avLst/>
              <a:gdLst>
                <a:gd name="T0" fmla="*/ 0 w 49"/>
                <a:gd name="T1" fmla="*/ 15 h 56"/>
                <a:gd name="T2" fmla="*/ 41 w 49"/>
                <a:gd name="T3" fmla="*/ 56 h 56"/>
                <a:gd name="T4" fmla="*/ 49 w 49"/>
                <a:gd name="T5" fmla="*/ 50 h 56"/>
                <a:gd name="T6" fmla="*/ 0 w 49"/>
                <a:gd name="T7" fmla="*/ 0 h 56"/>
                <a:gd name="T8" fmla="*/ 0 w 49"/>
                <a:gd name="T9" fmla="*/ 1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6">
                  <a:moveTo>
                    <a:pt x="0" y="15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45" y="56"/>
                    <a:pt x="48" y="53"/>
                    <a:pt x="49" y="5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ea typeface="微软雅黑 Light" panose="020B0502040204020203" pitchFamily="34" charset="-122"/>
              </a:endParaRPr>
            </a:p>
          </p:txBody>
        </p:sp>
        <p:sp>
          <p:nvSpPr>
            <p:cNvPr id="152" name="Freeform 81"/>
            <p:cNvSpPr/>
            <p:nvPr/>
          </p:nvSpPr>
          <p:spPr bwMode="auto">
            <a:xfrm>
              <a:off x="3938588" y="2506663"/>
              <a:ext cx="182563" cy="241300"/>
            </a:xfrm>
            <a:custGeom>
              <a:avLst/>
              <a:gdLst>
                <a:gd name="T0" fmla="*/ 0 w 49"/>
                <a:gd name="T1" fmla="*/ 14 h 64"/>
                <a:gd name="T2" fmla="*/ 49 w 49"/>
                <a:gd name="T3" fmla="*/ 64 h 64"/>
                <a:gd name="T4" fmla="*/ 49 w 49"/>
                <a:gd name="T5" fmla="*/ 60 h 64"/>
                <a:gd name="T6" fmla="*/ 49 w 49"/>
                <a:gd name="T7" fmla="*/ 50 h 64"/>
                <a:gd name="T8" fmla="*/ 0 w 49"/>
                <a:gd name="T9" fmla="*/ 0 h 64"/>
                <a:gd name="T10" fmla="*/ 0 w 49"/>
                <a:gd name="T11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4">
                  <a:moveTo>
                    <a:pt x="0" y="14"/>
                  </a:moveTo>
                  <a:cubicBezTo>
                    <a:pt x="49" y="64"/>
                    <a:pt x="49" y="64"/>
                    <a:pt x="49" y="64"/>
                  </a:cubicBezTo>
                  <a:cubicBezTo>
                    <a:pt x="49" y="62"/>
                    <a:pt x="49" y="61"/>
                    <a:pt x="49" y="6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ea typeface="微软雅黑 Light" panose="020B0502040204020203" pitchFamily="34" charset="-122"/>
              </a:endParaRPr>
            </a:p>
          </p:txBody>
        </p:sp>
        <p:sp>
          <p:nvSpPr>
            <p:cNvPr id="153" name="Freeform 82"/>
            <p:cNvSpPr/>
            <p:nvPr/>
          </p:nvSpPr>
          <p:spPr bwMode="auto">
            <a:xfrm>
              <a:off x="3938588" y="2454275"/>
              <a:ext cx="182563" cy="239713"/>
            </a:xfrm>
            <a:custGeom>
              <a:avLst/>
              <a:gdLst>
                <a:gd name="T0" fmla="*/ 0 w 115"/>
                <a:gd name="T1" fmla="*/ 33 h 151"/>
                <a:gd name="T2" fmla="*/ 115 w 115"/>
                <a:gd name="T3" fmla="*/ 151 h 151"/>
                <a:gd name="T4" fmla="*/ 115 w 115"/>
                <a:gd name="T5" fmla="*/ 118 h 151"/>
                <a:gd name="T6" fmla="*/ 0 w 115"/>
                <a:gd name="T7" fmla="*/ 0 h 151"/>
                <a:gd name="T8" fmla="*/ 0 w 115"/>
                <a:gd name="T9" fmla="*/ 3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51">
                  <a:moveTo>
                    <a:pt x="0" y="33"/>
                  </a:moveTo>
                  <a:lnTo>
                    <a:pt x="115" y="151"/>
                  </a:lnTo>
                  <a:lnTo>
                    <a:pt x="115" y="118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ea typeface="微软雅黑 Light" panose="020B0502040204020203" pitchFamily="34" charset="-122"/>
              </a:endParaRPr>
            </a:p>
          </p:txBody>
        </p:sp>
        <p:sp>
          <p:nvSpPr>
            <p:cNvPr id="154" name="Freeform 83"/>
            <p:cNvSpPr/>
            <p:nvPr/>
          </p:nvSpPr>
          <p:spPr bwMode="auto">
            <a:xfrm>
              <a:off x="3938588" y="2398713"/>
              <a:ext cx="182563" cy="242888"/>
            </a:xfrm>
            <a:custGeom>
              <a:avLst/>
              <a:gdLst>
                <a:gd name="T0" fmla="*/ 0 w 49"/>
                <a:gd name="T1" fmla="*/ 2 h 65"/>
                <a:gd name="T2" fmla="*/ 0 w 49"/>
                <a:gd name="T3" fmla="*/ 15 h 65"/>
                <a:gd name="T4" fmla="*/ 49 w 49"/>
                <a:gd name="T5" fmla="*/ 65 h 65"/>
                <a:gd name="T6" fmla="*/ 49 w 49"/>
                <a:gd name="T7" fmla="*/ 50 h 65"/>
                <a:gd name="T8" fmla="*/ 0 w 49"/>
                <a:gd name="T9" fmla="*/ 0 h 65"/>
                <a:gd name="T10" fmla="*/ 0 w 49"/>
                <a:gd name="T11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5">
                  <a:moveTo>
                    <a:pt x="0" y="2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ea typeface="微软雅黑 Light" panose="020B0502040204020203" pitchFamily="34" charset="-122"/>
              </a:endParaRPr>
            </a:p>
          </p:txBody>
        </p:sp>
        <p:sp>
          <p:nvSpPr>
            <p:cNvPr id="155" name="Freeform 84"/>
            <p:cNvSpPr/>
            <p:nvPr/>
          </p:nvSpPr>
          <p:spPr bwMode="auto">
            <a:xfrm>
              <a:off x="3938588" y="2371725"/>
              <a:ext cx="182563" cy="214313"/>
            </a:xfrm>
            <a:custGeom>
              <a:avLst/>
              <a:gdLst>
                <a:gd name="T0" fmla="*/ 0 w 49"/>
                <a:gd name="T1" fmla="*/ 7 h 57"/>
                <a:gd name="T2" fmla="*/ 49 w 49"/>
                <a:gd name="T3" fmla="*/ 57 h 57"/>
                <a:gd name="T4" fmla="*/ 49 w 49"/>
                <a:gd name="T5" fmla="*/ 43 h 57"/>
                <a:gd name="T6" fmla="*/ 6 w 49"/>
                <a:gd name="T7" fmla="*/ 0 h 57"/>
                <a:gd name="T8" fmla="*/ 0 w 49"/>
                <a:gd name="T9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7">
                  <a:moveTo>
                    <a:pt x="0" y="7"/>
                  </a:moveTo>
                  <a:cubicBezTo>
                    <a:pt x="49" y="57"/>
                    <a:pt x="49" y="57"/>
                    <a:pt x="49" y="57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1"/>
                    <a:pt x="0" y="4"/>
                    <a:pt x="0" y="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ea typeface="微软雅黑 Light" panose="020B0502040204020203" pitchFamily="34" charset="-122"/>
              </a:endParaRPr>
            </a:p>
          </p:txBody>
        </p:sp>
        <p:sp>
          <p:nvSpPr>
            <p:cNvPr id="156" name="Freeform 85"/>
            <p:cNvSpPr/>
            <p:nvPr/>
          </p:nvSpPr>
          <p:spPr bwMode="auto">
            <a:xfrm>
              <a:off x="3960813" y="2368550"/>
              <a:ext cx="160338" cy="165100"/>
            </a:xfrm>
            <a:custGeom>
              <a:avLst/>
              <a:gdLst>
                <a:gd name="T0" fmla="*/ 4 w 43"/>
                <a:gd name="T1" fmla="*/ 0 h 44"/>
                <a:gd name="T2" fmla="*/ 0 w 43"/>
                <a:gd name="T3" fmla="*/ 1 h 44"/>
                <a:gd name="T4" fmla="*/ 43 w 43"/>
                <a:gd name="T5" fmla="*/ 44 h 44"/>
                <a:gd name="T6" fmla="*/ 43 w 43"/>
                <a:gd name="T7" fmla="*/ 29 h 44"/>
                <a:gd name="T8" fmla="*/ 14 w 43"/>
                <a:gd name="T9" fmla="*/ 0 h 44"/>
                <a:gd name="T10" fmla="*/ 4 w 43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ea typeface="微软雅黑 Light" panose="020B0502040204020203" pitchFamily="34" charset="-122"/>
              </a:endParaRPr>
            </a:p>
          </p:txBody>
        </p:sp>
        <p:sp>
          <p:nvSpPr>
            <p:cNvPr id="157" name="Freeform 86"/>
            <p:cNvSpPr/>
            <p:nvPr/>
          </p:nvSpPr>
          <p:spPr bwMode="auto">
            <a:xfrm>
              <a:off x="4013201" y="2368550"/>
              <a:ext cx="107950" cy="109538"/>
            </a:xfrm>
            <a:custGeom>
              <a:avLst/>
              <a:gdLst>
                <a:gd name="T0" fmla="*/ 68 w 68"/>
                <a:gd name="T1" fmla="*/ 69 h 69"/>
                <a:gd name="T2" fmla="*/ 68 w 68"/>
                <a:gd name="T3" fmla="*/ 35 h 69"/>
                <a:gd name="T4" fmla="*/ 33 w 68"/>
                <a:gd name="T5" fmla="*/ 0 h 69"/>
                <a:gd name="T6" fmla="*/ 0 w 68"/>
                <a:gd name="T7" fmla="*/ 0 h 69"/>
                <a:gd name="T8" fmla="*/ 68 w 68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9">
                  <a:moveTo>
                    <a:pt x="68" y="69"/>
                  </a:moveTo>
                  <a:lnTo>
                    <a:pt x="68" y="35"/>
                  </a:lnTo>
                  <a:lnTo>
                    <a:pt x="33" y="0"/>
                  </a:lnTo>
                  <a:lnTo>
                    <a:pt x="0" y="0"/>
                  </a:lnTo>
                  <a:lnTo>
                    <a:pt x="68" y="6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ea typeface="微软雅黑 Light" panose="020B0502040204020203" pitchFamily="34" charset="-122"/>
              </a:endParaRPr>
            </a:p>
          </p:txBody>
        </p:sp>
        <p:sp>
          <p:nvSpPr>
            <p:cNvPr id="158" name="Freeform 87"/>
            <p:cNvSpPr/>
            <p:nvPr/>
          </p:nvSpPr>
          <p:spPr bwMode="auto">
            <a:xfrm>
              <a:off x="4065588" y="2368550"/>
              <a:ext cx="55563" cy="55563"/>
            </a:xfrm>
            <a:custGeom>
              <a:avLst/>
              <a:gdLst>
                <a:gd name="T0" fmla="*/ 15 w 15"/>
                <a:gd name="T1" fmla="*/ 10 h 15"/>
                <a:gd name="T2" fmla="*/ 5 w 15"/>
                <a:gd name="T3" fmla="*/ 0 h 15"/>
                <a:gd name="T4" fmla="*/ 0 w 15"/>
                <a:gd name="T5" fmla="*/ 0 h 15"/>
                <a:gd name="T6" fmla="*/ 15 w 15"/>
                <a:gd name="T7" fmla="*/ 15 h 15"/>
                <a:gd name="T8" fmla="*/ 15 w 15"/>
                <a:gd name="T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10"/>
                  </a:moveTo>
                  <a:cubicBezTo>
                    <a:pt x="15" y="4"/>
                    <a:pt x="11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15"/>
                    <a:pt x="15" y="15"/>
                    <a:pt x="15" y="15"/>
                  </a:cubicBezTo>
                  <a:lnTo>
                    <a:pt x="15" y="1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ea typeface="微软雅黑 Light" panose="020B0502040204020203" pitchFamily="34" charset="-122"/>
              </a:endParaRPr>
            </a:p>
          </p:txBody>
        </p:sp>
      </p:grpSp>
      <p:sp>
        <p:nvSpPr>
          <p:cNvPr id="159" name="Freeform 25"/>
          <p:cNvSpPr/>
          <p:nvPr/>
        </p:nvSpPr>
        <p:spPr bwMode="auto">
          <a:xfrm>
            <a:off x="4339042" y="3611250"/>
            <a:ext cx="260602" cy="563240"/>
          </a:xfrm>
          <a:custGeom>
            <a:avLst/>
            <a:gdLst>
              <a:gd name="T0" fmla="*/ 50 w 50"/>
              <a:gd name="T1" fmla="*/ 98 h 108"/>
              <a:gd name="T2" fmla="*/ 40 w 50"/>
              <a:gd name="T3" fmla="*/ 108 h 108"/>
              <a:gd name="T4" fmla="*/ 11 w 50"/>
              <a:gd name="T5" fmla="*/ 108 h 108"/>
              <a:gd name="T6" fmla="*/ 0 w 50"/>
              <a:gd name="T7" fmla="*/ 98 h 108"/>
              <a:gd name="T8" fmla="*/ 0 w 50"/>
              <a:gd name="T9" fmla="*/ 11 h 108"/>
              <a:gd name="T10" fmla="*/ 11 w 50"/>
              <a:gd name="T11" fmla="*/ 0 h 108"/>
              <a:gd name="T12" fmla="*/ 40 w 50"/>
              <a:gd name="T13" fmla="*/ 0 h 108"/>
              <a:gd name="T14" fmla="*/ 50 w 50"/>
              <a:gd name="T15" fmla="*/ 11 h 108"/>
              <a:gd name="T16" fmla="*/ 50 w 50"/>
              <a:gd name="T17" fmla="*/ 9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108">
                <a:moveTo>
                  <a:pt x="50" y="98"/>
                </a:moveTo>
                <a:cubicBezTo>
                  <a:pt x="50" y="103"/>
                  <a:pt x="46" y="108"/>
                  <a:pt x="40" y="108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5" y="108"/>
                  <a:pt x="0" y="103"/>
                  <a:pt x="0" y="9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6" y="0"/>
                  <a:pt x="50" y="5"/>
                  <a:pt x="50" y="11"/>
                </a:cubicBezTo>
                <a:lnTo>
                  <a:pt x="50" y="98"/>
                </a:lnTo>
                <a:close/>
              </a:path>
            </a:pathLst>
          </a:custGeom>
          <a:noFill/>
          <a:ln>
            <a:solidFill>
              <a:srgbClr val="404040"/>
            </a:solidFill>
          </a:ln>
        </p:spPr>
        <p:txBody>
          <a:bodyPr vert="horz" wrap="square" lIns="91431" tIns="45716" rIns="91431" bIns="45716" numCol="1" anchor="t" anchorCtr="0" compatLnSpc="1"/>
          <a:lstStyle/>
          <a:p>
            <a:endParaRPr lang="zh-CN" altLang="en-US" sz="1015">
              <a:ea typeface="微软雅黑 Light" panose="020B0502040204020203" pitchFamily="34" charset="-122"/>
            </a:endParaRPr>
          </a:p>
        </p:txBody>
      </p:sp>
      <p:sp>
        <p:nvSpPr>
          <p:cNvPr id="160" name="Freeform 25"/>
          <p:cNvSpPr/>
          <p:nvPr/>
        </p:nvSpPr>
        <p:spPr bwMode="auto">
          <a:xfrm>
            <a:off x="4026435" y="3611250"/>
            <a:ext cx="260602" cy="563240"/>
          </a:xfrm>
          <a:custGeom>
            <a:avLst/>
            <a:gdLst>
              <a:gd name="T0" fmla="*/ 50 w 50"/>
              <a:gd name="T1" fmla="*/ 98 h 108"/>
              <a:gd name="T2" fmla="*/ 40 w 50"/>
              <a:gd name="T3" fmla="*/ 108 h 108"/>
              <a:gd name="T4" fmla="*/ 11 w 50"/>
              <a:gd name="T5" fmla="*/ 108 h 108"/>
              <a:gd name="T6" fmla="*/ 0 w 50"/>
              <a:gd name="T7" fmla="*/ 98 h 108"/>
              <a:gd name="T8" fmla="*/ 0 w 50"/>
              <a:gd name="T9" fmla="*/ 11 h 108"/>
              <a:gd name="T10" fmla="*/ 11 w 50"/>
              <a:gd name="T11" fmla="*/ 0 h 108"/>
              <a:gd name="T12" fmla="*/ 40 w 50"/>
              <a:gd name="T13" fmla="*/ 0 h 108"/>
              <a:gd name="T14" fmla="*/ 50 w 50"/>
              <a:gd name="T15" fmla="*/ 11 h 108"/>
              <a:gd name="T16" fmla="*/ 50 w 50"/>
              <a:gd name="T17" fmla="*/ 9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108">
                <a:moveTo>
                  <a:pt x="50" y="98"/>
                </a:moveTo>
                <a:cubicBezTo>
                  <a:pt x="50" y="103"/>
                  <a:pt x="46" y="108"/>
                  <a:pt x="40" y="108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5" y="108"/>
                  <a:pt x="0" y="103"/>
                  <a:pt x="0" y="9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6" y="0"/>
                  <a:pt x="50" y="5"/>
                  <a:pt x="50" y="11"/>
                </a:cubicBezTo>
                <a:lnTo>
                  <a:pt x="50" y="98"/>
                </a:lnTo>
                <a:close/>
              </a:path>
            </a:pathLst>
          </a:custGeom>
          <a:noFill/>
          <a:ln>
            <a:solidFill>
              <a:srgbClr val="404040"/>
            </a:solidFill>
          </a:ln>
        </p:spPr>
        <p:txBody>
          <a:bodyPr vert="horz" wrap="square" lIns="91431" tIns="45716" rIns="91431" bIns="45716" numCol="1" anchor="t" anchorCtr="0" compatLnSpc="1"/>
          <a:lstStyle/>
          <a:p>
            <a:endParaRPr lang="zh-CN" altLang="en-US" sz="1015">
              <a:ea typeface="微软雅黑 Light" panose="020B0502040204020203" pitchFamily="34" charset="-122"/>
            </a:endParaRPr>
          </a:p>
        </p:txBody>
      </p:sp>
      <p:sp>
        <p:nvSpPr>
          <p:cNvPr id="161" name="Freeform 25"/>
          <p:cNvSpPr/>
          <p:nvPr/>
        </p:nvSpPr>
        <p:spPr bwMode="auto">
          <a:xfrm>
            <a:off x="3722800" y="3611250"/>
            <a:ext cx="260602" cy="563240"/>
          </a:xfrm>
          <a:custGeom>
            <a:avLst/>
            <a:gdLst>
              <a:gd name="T0" fmla="*/ 50 w 50"/>
              <a:gd name="T1" fmla="*/ 98 h 108"/>
              <a:gd name="T2" fmla="*/ 40 w 50"/>
              <a:gd name="T3" fmla="*/ 108 h 108"/>
              <a:gd name="T4" fmla="*/ 11 w 50"/>
              <a:gd name="T5" fmla="*/ 108 h 108"/>
              <a:gd name="T6" fmla="*/ 0 w 50"/>
              <a:gd name="T7" fmla="*/ 98 h 108"/>
              <a:gd name="T8" fmla="*/ 0 w 50"/>
              <a:gd name="T9" fmla="*/ 11 h 108"/>
              <a:gd name="T10" fmla="*/ 11 w 50"/>
              <a:gd name="T11" fmla="*/ 0 h 108"/>
              <a:gd name="T12" fmla="*/ 40 w 50"/>
              <a:gd name="T13" fmla="*/ 0 h 108"/>
              <a:gd name="T14" fmla="*/ 50 w 50"/>
              <a:gd name="T15" fmla="*/ 11 h 108"/>
              <a:gd name="T16" fmla="*/ 50 w 50"/>
              <a:gd name="T17" fmla="*/ 9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108">
                <a:moveTo>
                  <a:pt x="50" y="98"/>
                </a:moveTo>
                <a:cubicBezTo>
                  <a:pt x="50" y="103"/>
                  <a:pt x="46" y="108"/>
                  <a:pt x="40" y="108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5" y="108"/>
                  <a:pt x="0" y="103"/>
                  <a:pt x="0" y="9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6" y="0"/>
                  <a:pt x="50" y="5"/>
                  <a:pt x="50" y="11"/>
                </a:cubicBezTo>
                <a:lnTo>
                  <a:pt x="50" y="98"/>
                </a:lnTo>
                <a:close/>
              </a:path>
            </a:pathLst>
          </a:custGeom>
          <a:noFill/>
          <a:ln>
            <a:solidFill>
              <a:srgbClr val="404040"/>
            </a:solidFill>
          </a:ln>
        </p:spPr>
        <p:txBody>
          <a:bodyPr vert="horz" wrap="square" lIns="91431" tIns="45716" rIns="91431" bIns="45716" numCol="1" anchor="t" anchorCtr="0" compatLnSpc="1"/>
          <a:lstStyle/>
          <a:p>
            <a:endParaRPr lang="zh-CN" altLang="en-US" sz="1015">
              <a:ea typeface="微软雅黑 Light" panose="020B0502040204020203" pitchFamily="34" charset="-122"/>
            </a:endParaRPr>
          </a:p>
        </p:txBody>
      </p:sp>
      <p:sp>
        <p:nvSpPr>
          <p:cNvPr id="162" name="Freeform 40"/>
          <p:cNvSpPr/>
          <p:nvPr/>
        </p:nvSpPr>
        <p:spPr bwMode="auto">
          <a:xfrm>
            <a:off x="3444923" y="3611249"/>
            <a:ext cx="242857" cy="563562"/>
          </a:xfrm>
          <a:custGeom>
            <a:avLst/>
            <a:gdLst>
              <a:gd name="T0" fmla="*/ 37 w 47"/>
              <a:gd name="T1" fmla="*/ 0 h 108"/>
              <a:gd name="T2" fmla="*/ 8 w 47"/>
              <a:gd name="T3" fmla="*/ 0 h 108"/>
              <a:gd name="T4" fmla="*/ 0 w 47"/>
              <a:gd name="T5" fmla="*/ 4 h 108"/>
              <a:gd name="T6" fmla="*/ 26 w 47"/>
              <a:gd name="T7" fmla="*/ 54 h 108"/>
              <a:gd name="T8" fmla="*/ 0 w 47"/>
              <a:gd name="T9" fmla="*/ 104 h 108"/>
              <a:gd name="T10" fmla="*/ 8 w 47"/>
              <a:gd name="T11" fmla="*/ 108 h 108"/>
              <a:gd name="T12" fmla="*/ 37 w 47"/>
              <a:gd name="T13" fmla="*/ 108 h 108"/>
              <a:gd name="T14" fmla="*/ 47 w 47"/>
              <a:gd name="T15" fmla="*/ 98 h 108"/>
              <a:gd name="T16" fmla="*/ 47 w 47"/>
              <a:gd name="T17" fmla="*/ 11 h 108"/>
              <a:gd name="T18" fmla="*/ 37 w 47"/>
              <a:gd name="T19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" h="108">
                <a:moveTo>
                  <a:pt x="37" y="0"/>
                </a:moveTo>
                <a:cubicBezTo>
                  <a:pt x="8" y="0"/>
                  <a:pt x="8" y="0"/>
                  <a:pt x="8" y="0"/>
                </a:cubicBezTo>
                <a:cubicBezTo>
                  <a:pt x="5" y="0"/>
                  <a:pt x="2" y="2"/>
                  <a:pt x="0" y="4"/>
                </a:cubicBezTo>
                <a:cubicBezTo>
                  <a:pt x="16" y="15"/>
                  <a:pt x="26" y="33"/>
                  <a:pt x="26" y="54"/>
                </a:cubicBezTo>
                <a:cubicBezTo>
                  <a:pt x="26" y="75"/>
                  <a:pt x="16" y="93"/>
                  <a:pt x="0" y="104"/>
                </a:cubicBezTo>
                <a:cubicBezTo>
                  <a:pt x="2" y="107"/>
                  <a:pt x="5" y="108"/>
                  <a:pt x="8" y="108"/>
                </a:cubicBezTo>
                <a:cubicBezTo>
                  <a:pt x="37" y="108"/>
                  <a:pt x="37" y="108"/>
                  <a:pt x="37" y="108"/>
                </a:cubicBezTo>
                <a:cubicBezTo>
                  <a:pt x="43" y="108"/>
                  <a:pt x="47" y="103"/>
                  <a:pt x="47" y="98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5"/>
                  <a:pt x="43" y="0"/>
                  <a:pt x="37" y="0"/>
                </a:cubicBezTo>
                <a:close/>
              </a:path>
            </a:pathLst>
          </a:custGeom>
          <a:noFill/>
          <a:ln>
            <a:solidFill>
              <a:srgbClr val="404040"/>
            </a:solidFill>
          </a:ln>
        </p:spPr>
        <p:txBody>
          <a:bodyPr vert="horz" wrap="square" lIns="91431" tIns="45716" rIns="91431" bIns="45716" numCol="1" anchor="t" anchorCtr="0" compatLnSpc="1"/>
          <a:lstStyle/>
          <a:p>
            <a:endParaRPr lang="zh-CN" altLang="en-US" sz="1015">
              <a:ea typeface="微软雅黑 Light" panose="020B0502040204020203" pitchFamily="34" charset="-122"/>
            </a:endParaRPr>
          </a:p>
        </p:txBody>
      </p:sp>
      <p:grpSp>
        <p:nvGrpSpPr>
          <p:cNvPr id="163" name="组合 162"/>
          <p:cNvGrpSpPr/>
          <p:nvPr/>
        </p:nvGrpSpPr>
        <p:grpSpPr>
          <a:xfrm>
            <a:off x="6192955" y="3611243"/>
            <a:ext cx="245160" cy="568368"/>
            <a:chOff x="4484694" y="2368550"/>
            <a:chExt cx="174638" cy="404819"/>
          </a:xfrm>
        </p:grpSpPr>
        <p:sp>
          <p:nvSpPr>
            <p:cNvPr id="164" name="AutoShape 138"/>
            <p:cNvSpPr>
              <a:spLocks noChangeAspect="1" noChangeArrowheads="1" noTextEdit="1"/>
            </p:cNvSpPr>
            <p:nvPr/>
          </p:nvSpPr>
          <p:spPr bwMode="auto">
            <a:xfrm>
              <a:off x="4487886" y="2368555"/>
              <a:ext cx="168276" cy="404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65" name="Freeform 140"/>
            <p:cNvSpPr/>
            <p:nvPr/>
          </p:nvSpPr>
          <p:spPr bwMode="auto">
            <a:xfrm>
              <a:off x="4640286" y="23685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66" name="Freeform 141"/>
            <p:cNvSpPr/>
            <p:nvPr/>
          </p:nvSpPr>
          <p:spPr bwMode="auto">
            <a:xfrm>
              <a:off x="4521224" y="23685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67" name="Freeform 142"/>
            <p:cNvSpPr/>
            <p:nvPr/>
          </p:nvSpPr>
          <p:spPr bwMode="auto">
            <a:xfrm>
              <a:off x="4491060" y="2368555"/>
              <a:ext cx="22225" cy="15875"/>
            </a:xfrm>
            <a:custGeom>
              <a:avLst/>
              <a:gdLst>
                <a:gd name="T0" fmla="*/ 6 w 6"/>
                <a:gd name="T1" fmla="*/ 0 h 4"/>
                <a:gd name="T2" fmla="*/ 0 w 6"/>
                <a:gd name="T3" fmla="*/ 4 h 4"/>
                <a:gd name="T4" fmla="*/ 4 w 6"/>
                <a:gd name="T5" fmla="*/ 1 h 4"/>
                <a:gd name="T6" fmla="*/ 6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cubicBezTo>
                    <a:pt x="4" y="1"/>
                    <a:pt x="2" y="2"/>
                    <a:pt x="0" y="4"/>
                  </a:cubicBezTo>
                  <a:cubicBezTo>
                    <a:pt x="1" y="2"/>
                    <a:pt x="3" y="1"/>
                    <a:pt x="4" y="1"/>
                  </a:cubicBezTo>
                  <a:cubicBezTo>
                    <a:pt x="5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68" name="Freeform 143"/>
            <p:cNvSpPr/>
            <p:nvPr/>
          </p:nvSpPr>
          <p:spPr bwMode="auto">
            <a:xfrm>
              <a:off x="4659332" y="237966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69" name="Freeform 144"/>
            <p:cNvSpPr/>
            <p:nvPr/>
          </p:nvSpPr>
          <p:spPr bwMode="auto">
            <a:xfrm>
              <a:off x="4652982" y="237649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70" name="Freeform 145"/>
            <p:cNvSpPr/>
            <p:nvPr/>
          </p:nvSpPr>
          <p:spPr bwMode="auto">
            <a:xfrm>
              <a:off x="4648220" y="237173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71" name="Freeform 146"/>
            <p:cNvSpPr/>
            <p:nvPr/>
          </p:nvSpPr>
          <p:spPr bwMode="auto">
            <a:xfrm>
              <a:off x="4484706" y="2384430"/>
              <a:ext cx="6350" cy="14288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0 h 4"/>
                <a:gd name="T4" fmla="*/ 0 w 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0" y="3"/>
                    <a:pt x="1" y="1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72" name="Freeform 147"/>
            <p:cNvSpPr/>
            <p:nvPr/>
          </p:nvSpPr>
          <p:spPr bwMode="auto">
            <a:xfrm>
              <a:off x="4656149" y="2759081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73" name="Freeform 148"/>
            <p:cNvSpPr/>
            <p:nvPr/>
          </p:nvSpPr>
          <p:spPr bwMode="auto">
            <a:xfrm>
              <a:off x="4484699" y="2740031"/>
              <a:ext cx="36513" cy="30163"/>
            </a:xfrm>
            <a:custGeom>
              <a:avLst/>
              <a:gdLst>
                <a:gd name="T0" fmla="*/ 0 w 10"/>
                <a:gd name="T1" fmla="*/ 0 h 8"/>
                <a:gd name="T2" fmla="*/ 10 w 10"/>
                <a:gd name="T3" fmla="*/ 8 h 8"/>
                <a:gd name="T4" fmla="*/ 10 w 10"/>
                <a:gd name="T5" fmla="*/ 8 h 8"/>
                <a:gd name="T6" fmla="*/ 0 w 10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cubicBezTo>
                    <a:pt x="1" y="5"/>
                    <a:pt x="5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5" y="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74" name="Freeform 149"/>
            <p:cNvSpPr/>
            <p:nvPr/>
          </p:nvSpPr>
          <p:spPr bwMode="auto">
            <a:xfrm>
              <a:off x="4637099" y="2762256"/>
              <a:ext cx="19050" cy="7938"/>
            </a:xfrm>
            <a:custGeom>
              <a:avLst/>
              <a:gdLst>
                <a:gd name="T0" fmla="*/ 5 w 5"/>
                <a:gd name="T1" fmla="*/ 0 h 2"/>
                <a:gd name="T2" fmla="*/ 0 w 5"/>
                <a:gd name="T3" fmla="*/ 2 h 2"/>
                <a:gd name="T4" fmla="*/ 5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2" y="2"/>
                    <a:pt x="4" y="1"/>
                    <a:pt x="5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75" name="Freeform 150"/>
            <p:cNvSpPr/>
            <p:nvPr/>
          </p:nvSpPr>
          <p:spPr bwMode="auto">
            <a:xfrm>
              <a:off x="4484699" y="2720981"/>
              <a:ext cx="47625" cy="49213"/>
            </a:xfrm>
            <a:custGeom>
              <a:avLst/>
              <a:gdLst>
                <a:gd name="T0" fmla="*/ 0 w 13"/>
                <a:gd name="T1" fmla="*/ 3 h 13"/>
                <a:gd name="T2" fmla="*/ 0 w 13"/>
                <a:gd name="T3" fmla="*/ 5 h 13"/>
                <a:gd name="T4" fmla="*/ 10 w 13"/>
                <a:gd name="T5" fmla="*/ 13 h 13"/>
                <a:gd name="T6" fmla="*/ 13 w 13"/>
                <a:gd name="T7" fmla="*/ 13 h 13"/>
                <a:gd name="T8" fmla="*/ 0 w 13"/>
                <a:gd name="T9" fmla="*/ 0 h 13"/>
                <a:gd name="T10" fmla="*/ 0 w 13"/>
                <a:gd name="T1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1" y="10"/>
                    <a:pt x="5" y="13"/>
                    <a:pt x="10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76" name="Freeform 151"/>
            <p:cNvSpPr/>
            <p:nvPr/>
          </p:nvSpPr>
          <p:spPr bwMode="auto">
            <a:xfrm>
              <a:off x="4484699" y="2668594"/>
              <a:ext cx="100013" cy="101600"/>
            </a:xfrm>
            <a:custGeom>
              <a:avLst/>
              <a:gdLst>
                <a:gd name="T0" fmla="*/ 0 w 63"/>
                <a:gd name="T1" fmla="*/ 33 h 64"/>
                <a:gd name="T2" fmla="*/ 30 w 63"/>
                <a:gd name="T3" fmla="*/ 64 h 64"/>
                <a:gd name="T4" fmla="*/ 63 w 63"/>
                <a:gd name="T5" fmla="*/ 64 h 64"/>
                <a:gd name="T6" fmla="*/ 0 w 63"/>
                <a:gd name="T7" fmla="*/ 0 h 64"/>
                <a:gd name="T8" fmla="*/ 0 w 63"/>
                <a:gd name="T9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0" y="33"/>
                  </a:moveTo>
                  <a:lnTo>
                    <a:pt x="30" y="64"/>
                  </a:lnTo>
                  <a:lnTo>
                    <a:pt x="63" y="64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77" name="Freeform 152"/>
            <p:cNvSpPr/>
            <p:nvPr/>
          </p:nvSpPr>
          <p:spPr bwMode="auto">
            <a:xfrm>
              <a:off x="4629162" y="2770194"/>
              <a:ext cx="7938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78" name="Freeform 153"/>
            <p:cNvSpPr/>
            <p:nvPr/>
          </p:nvSpPr>
          <p:spPr bwMode="auto">
            <a:xfrm>
              <a:off x="4484699" y="2616206"/>
              <a:ext cx="152400" cy="153989"/>
            </a:xfrm>
            <a:custGeom>
              <a:avLst/>
              <a:gdLst>
                <a:gd name="T0" fmla="*/ 0 w 41"/>
                <a:gd name="T1" fmla="*/ 0 h 41"/>
                <a:gd name="T2" fmla="*/ 0 w 41"/>
                <a:gd name="T3" fmla="*/ 14 h 41"/>
                <a:gd name="T4" fmla="*/ 27 w 41"/>
                <a:gd name="T5" fmla="*/ 41 h 41"/>
                <a:gd name="T6" fmla="*/ 39 w 41"/>
                <a:gd name="T7" fmla="*/ 41 h 41"/>
                <a:gd name="T8" fmla="*/ 41 w 41"/>
                <a:gd name="T9" fmla="*/ 41 h 41"/>
                <a:gd name="T10" fmla="*/ 0 w 41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1" y="41"/>
                    <a:pt x="41" y="4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79" name="Freeform 154"/>
            <p:cNvSpPr/>
            <p:nvPr/>
          </p:nvSpPr>
          <p:spPr bwMode="auto">
            <a:xfrm>
              <a:off x="4656149" y="276225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80" name="Freeform 155"/>
            <p:cNvSpPr/>
            <p:nvPr/>
          </p:nvSpPr>
          <p:spPr bwMode="auto">
            <a:xfrm>
              <a:off x="4637099" y="277019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81" name="Freeform 156"/>
            <p:cNvSpPr/>
            <p:nvPr/>
          </p:nvSpPr>
          <p:spPr bwMode="auto">
            <a:xfrm>
              <a:off x="4484698" y="2559057"/>
              <a:ext cx="174625" cy="211139"/>
            </a:xfrm>
            <a:custGeom>
              <a:avLst/>
              <a:gdLst>
                <a:gd name="T0" fmla="*/ 26 w 47"/>
                <a:gd name="T1" fmla="*/ 26 h 56"/>
                <a:gd name="T2" fmla="*/ 0 w 47"/>
                <a:gd name="T3" fmla="*/ 0 h 56"/>
                <a:gd name="T4" fmla="*/ 0 w 47"/>
                <a:gd name="T5" fmla="*/ 15 h 56"/>
                <a:gd name="T6" fmla="*/ 41 w 47"/>
                <a:gd name="T7" fmla="*/ 56 h 56"/>
                <a:gd name="T8" fmla="*/ 41 w 47"/>
                <a:gd name="T9" fmla="*/ 56 h 56"/>
                <a:gd name="T10" fmla="*/ 46 w 47"/>
                <a:gd name="T11" fmla="*/ 54 h 56"/>
                <a:gd name="T12" fmla="*/ 46 w 47"/>
                <a:gd name="T13" fmla="*/ 54 h 56"/>
                <a:gd name="T14" fmla="*/ 47 w 47"/>
                <a:gd name="T15" fmla="*/ 53 h 56"/>
                <a:gd name="T16" fmla="*/ 26 w 47"/>
                <a:gd name="T17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56">
                  <a:moveTo>
                    <a:pt x="26" y="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3" y="56"/>
                    <a:pt x="45" y="55"/>
                    <a:pt x="46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38" y="46"/>
                    <a:pt x="30" y="37"/>
                    <a:pt x="26" y="2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82" name="Freeform 157"/>
            <p:cNvSpPr/>
            <p:nvPr/>
          </p:nvSpPr>
          <p:spPr bwMode="auto">
            <a:xfrm>
              <a:off x="4484698" y="2506671"/>
              <a:ext cx="96838" cy="150814"/>
            </a:xfrm>
            <a:custGeom>
              <a:avLst/>
              <a:gdLst>
                <a:gd name="T0" fmla="*/ 21 w 26"/>
                <a:gd name="T1" fmla="*/ 21 h 40"/>
                <a:gd name="T2" fmla="*/ 0 w 26"/>
                <a:gd name="T3" fmla="*/ 0 h 40"/>
                <a:gd name="T4" fmla="*/ 0 w 26"/>
                <a:gd name="T5" fmla="*/ 14 h 40"/>
                <a:gd name="T6" fmla="*/ 26 w 26"/>
                <a:gd name="T7" fmla="*/ 40 h 40"/>
                <a:gd name="T8" fmla="*/ 21 w 26"/>
                <a:gd name="T9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0">
                  <a:moveTo>
                    <a:pt x="21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3" y="34"/>
                    <a:pt x="22" y="28"/>
                    <a:pt x="21" y="2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83" name="Freeform 158"/>
            <p:cNvSpPr/>
            <p:nvPr/>
          </p:nvSpPr>
          <p:spPr bwMode="auto">
            <a:xfrm>
              <a:off x="4484698" y="2454285"/>
              <a:ext cx="80963" cy="131763"/>
            </a:xfrm>
            <a:custGeom>
              <a:avLst/>
              <a:gdLst>
                <a:gd name="T0" fmla="*/ 21 w 22"/>
                <a:gd name="T1" fmla="*/ 31 h 35"/>
                <a:gd name="T2" fmla="*/ 22 w 22"/>
                <a:gd name="T3" fmla="*/ 22 h 35"/>
                <a:gd name="T4" fmla="*/ 0 w 22"/>
                <a:gd name="T5" fmla="*/ 0 h 35"/>
                <a:gd name="T6" fmla="*/ 0 w 22"/>
                <a:gd name="T7" fmla="*/ 14 h 35"/>
                <a:gd name="T8" fmla="*/ 21 w 22"/>
                <a:gd name="T9" fmla="*/ 35 h 35"/>
                <a:gd name="T10" fmla="*/ 21 w 22"/>
                <a:gd name="T1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35">
                  <a:moveTo>
                    <a:pt x="21" y="31"/>
                  </a:moveTo>
                  <a:cubicBezTo>
                    <a:pt x="21" y="28"/>
                    <a:pt x="21" y="25"/>
                    <a:pt x="22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4"/>
                    <a:pt x="21" y="32"/>
                    <a:pt x="21" y="3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84" name="Freeform 159"/>
            <p:cNvSpPr/>
            <p:nvPr/>
          </p:nvSpPr>
          <p:spPr bwMode="auto">
            <a:xfrm>
              <a:off x="4484698" y="2398722"/>
              <a:ext cx="0" cy="7938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85" name="Freeform 160"/>
            <p:cNvSpPr/>
            <p:nvPr/>
          </p:nvSpPr>
          <p:spPr bwMode="auto">
            <a:xfrm>
              <a:off x="4484698" y="2398718"/>
              <a:ext cx="92075" cy="138113"/>
            </a:xfrm>
            <a:custGeom>
              <a:avLst/>
              <a:gdLst>
                <a:gd name="T0" fmla="*/ 25 w 25"/>
                <a:gd name="T1" fmla="*/ 25 h 37"/>
                <a:gd name="T2" fmla="*/ 0 w 25"/>
                <a:gd name="T3" fmla="*/ 0 h 37"/>
                <a:gd name="T4" fmla="*/ 0 w 25"/>
                <a:gd name="T5" fmla="*/ 2 h 37"/>
                <a:gd name="T6" fmla="*/ 0 w 25"/>
                <a:gd name="T7" fmla="*/ 15 h 37"/>
                <a:gd name="T8" fmla="*/ 22 w 25"/>
                <a:gd name="T9" fmla="*/ 37 h 37"/>
                <a:gd name="T10" fmla="*/ 25 w 25"/>
                <a:gd name="T11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7">
                  <a:moveTo>
                    <a:pt x="25" y="2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3"/>
                    <a:pt x="23" y="29"/>
                    <a:pt x="25" y="25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86" name="Freeform 161"/>
            <p:cNvSpPr/>
            <p:nvPr/>
          </p:nvSpPr>
          <p:spPr bwMode="auto">
            <a:xfrm>
              <a:off x="4491048" y="238443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87" name="Rectangle 162"/>
            <p:cNvSpPr>
              <a:spLocks noChangeArrowheads="1"/>
            </p:cNvSpPr>
            <p:nvPr/>
          </p:nvSpPr>
          <p:spPr bwMode="auto">
            <a:xfrm>
              <a:off x="4484698" y="2398718"/>
              <a:ext cx="1588" cy="15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88" name="Freeform 163"/>
            <p:cNvSpPr/>
            <p:nvPr/>
          </p:nvSpPr>
          <p:spPr bwMode="auto">
            <a:xfrm>
              <a:off x="4484694" y="2371734"/>
              <a:ext cx="107950" cy="120651"/>
            </a:xfrm>
            <a:custGeom>
              <a:avLst/>
              <a:gdLst>
                <a:gd name="T0" fmla="*/ 25 w 29"/>
                <a:gd name="T1" fmla="*/ 32 h 32"/>
                <a:gd name="T2" fmla="*/ 29 w 29"/>
                <a:gd name="T3" fmla="*/ 22 h 32"/>
                <a:gd name="T4" fmla="*/ 6 w 29"/>
                <a:gd name="T5" fmla="*/ 0 h 32"/>
                <a:gd name="T6" fmla="*/ 2 w 29"/>
                <a:gd name="T7" fmla="*/ 3 h 32"/>
                <a:gd name="T8" fmla="*/ 2 w 29"/>
                <a:gd name="T9" fmla="*/ 3 h 32"/>
                <a:gd name="T10" fmla="*/ 0 w 29"/>
                <a:gd name="T11" fmla="*/ 7 h 32"/>
                <a:gd name="T12" fmla="*/ 0 w 29"/>
                <a:gd name="T13" fmla="*/ 7 h 32"/>
                <a:gd name="T14" fmla="*/ 25 w 29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2">
                  <a:moveTo>
                    <a:pt x="25" y="32"/>
                  </a:moveTo>
                  <a:cubicBezTo>
                    <a:pt x="26" y="29"/>
                    <a:pt x="27" y="25"/>
                    <a:pt x="29" y="2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25" y="3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89" name="Freeform 164"/>
            <p:cNvSpPr/>
            <p:nvPr/>
          </p:nvSpPr>
          <p:spPr bwMode="auto">
            <a:xfrm>
              <a:off x="4513270" y="2368559"/>
              <a:ext cx="7938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90" name="Freeform 165"/>
            <p:cNvSpPr/>
            <p:nvPr/>
          </p:nvSpPr>
          <p:spPr bwMode="auto">
            <a:xfrm>
              <a:off x="4506917" y="2368561"/>
              <a:ext cx="107950" cy="85726"/>
            </a:xfrm>
            <a:custGeom>
              <a:avLst/>
              <a:gdLst>
                <a:gd name="T0" fmla="*/ 23 w 29"/>
                <a:gd name="T1" fmla="*/ 23 h 23"/>
                <a:gd name="T2" fmla="*/ 29 w 29"/>
                <a:gd name="T3" fmla="*/ 15 h 23"/>
                <a:gd name="T4" fmla="*/ 14 w 29"/>
                <a:gd name="T5" fmla="*/ 0 h 23"/>
                <a:gd name="T6" fmla="*/ 4 w 29"/>
                <a:gd name="T7" fmla="*/ 0 h 23"/>
                <a:gd name="T8" fmla="*/ 4 w 29"/>
                <a:gd name="T9" fmla="*/ 0 h 23"/>
                <a:gd name="T10" fmla="*/ 2 w 29"/>
                <a:gd name="T11" fmla="*/ 0 h 23"/>
                <a:gd name="T12" fmla="*/ 0 w 29"/>
                <a:gd name="T13" fmla="*/ 1 h 23"/>
                <a:gd name="T14" fmla="*/ 23 w 29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3">
                  <a:moveTo>
                    <a:pt x="23" y="23"/>
                  </a:moveTo>
                  <a:cubicBezTo>
                    <a:pt x="25" y="20"/>
                    <a:pt x="27" y="17"/>
                    <a:pt x="29" y="1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91" name="Freeform 166"/>
            <p:cNvSpPr/>
            <p:nvPr/>
          </p:nvSpPr>
          <p:spPr bwMode="auto">
            <a:xfrm>
              <a:off x="4559295" y="2368556"/>
              <a:ext cx="80963" cy="55563"/>
            </a:xfrm>
            <a:custGeom>
              <a:avLst/>
              <a:gdLst>
                <a:gd name="T0" fmla="*/ 22 w 22"/>
                <a:gd name="T1" fmla="*/ 8 h 15"/>
                <a:gd name="T2" fmla="*/ 14 w 22"/>
                <a:gd name="T3" fmla="*/ 0 h 15"/>
                <a:gd name="T4" fmla="*/ 0 w 22"/>
                <a:gd name="T5" fmla="*/ 0 h 15"/>
                <a:gd name="T6" fmla="*/ 15 w 22"/>
                <a:gd name="T7" fmla="*/ 15 h 15"/>
                <a:gd name="T8" fmla="*/ 22 w 22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22" y="8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7" y="12"/>
                    <a:pt x="20" y="10"/>
                    <a:pt x="22" y="8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92" name="Freeform 167"/>
            <p:cNvSpPr/>
            <p:nvPr/>
          </p:nvSpPr>
          <p:spPr bwMode="auto">
            <a:xfrm>
              <a:off x="4640257" y="2368556"/>
              <a:ext cx="7938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93" name="Freeform 168"/>
            <p:cNvSpPr/>
            <p:nvPr/>
          </p:nvSpPr>
          <p:spPr bwMode="auto">
            <a:xfrm>
              <a:off x="4656131" y="2376494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94" name="Freeform 169"/>
            <p:cNvSpPr/>
            <p:nvPr/>
          </p:nvSpPr>
          <p:spPr bwMode="auto">
            <a:xfrm>
              <a:off x="4629144" y="2368556"/>
              <a:ext cx="11113" cy="0"/>
            </a:xfrm>
            <a:custGeom>
              <a:avLst/>
              <a:gdLst>
                <a:gd name="T0" fmla="*/ 0 w 3"/>
                <a:gd name="T1" fmla="*/ 0 w 3"/>
                <a:gd name="T2" fmla="*/ 3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95" name="Freeform 170"/>
            <p:cNvSpPr/>
            <p:nvPr/>
          </p:nvSpPr>
          <p:spPr bwMode="auto">
            <a:xfrm>
              <a:off x="4648195" y="2371732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96" name="Freeform 171"/>
            <p:cNvSpPr/>
            <p:nvPr/>
          </p:nvSpPr>
          <p:spPr bwMode="auto">
            <a:xfrm>
              <a:off x="4611688" y="2368550"/>
              <a:ext cx="47625" cy="30163"/>
            </a:xfrm>
            <a:custGeom>
              <a:avLst/>
              <a:gdLst>
                <a:gd name="T0" fmla="*/ 13 w 13"/>
                <a:gd name="T1" fmla="*/ 3 h 8"/>
                <a:gd name="T2" fmla="*/ 13 w 13"/>
                <a:gd name="T3" fmla="*/ 3 h 8"/>
                <a:gd name="T4" fmla="*/ 12 w 13"/>
                <a:gd name="T5" fmla="*/ 2 h 8"/>
                <a:gd name="T6" fmla="*/ 11 w 13"/>
                <a:gd name="T7" fmla="*/ 2 h 8"/>
                <a:gd name="T8" fmla="*/ 10 w 13"/>
                <a:gd name="T9" fmla="*/ 1 h 8"/>
                <a:gd name="T10" fmla="*/ 10 w 13"/>
                <a:gd name="T11" fmla="*/ 1 h 8"/>
                <a:gd name="T12" fmla="*/ 8 w 13"/>
                <a:gd name="T13" fmla="*/ 0 h 8"/>
                <a:gd name="T14" fmla="*/ 8 w 13"/>
                <a:gd name="T15" fmla="*/ 0 h 8"/>
                <a:gd name="T16" fmla="*/ 5 w 13"/>
                <a:gd name="T17" fmla="*/ 0 h 8"/>
                <a:gd name="T18" fmla="*/ 0 w 13"/>
                <a:gd name="T19" fmla="*/ 0 h 8"/>
                <a:gd name="T20" fmla="*/ 8 w 13"/>
                <a:gd name="T21" fmla="*/ 8 h 8"/>
                <a:gd name="T22" fmla="*/ 13 w 13"/>
                <a:gd name="T2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8">
                  <a:moveTo>
                    <a:pt x="13" y="3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2" y="3"/>
                    <a:pt x="12" y="2"/>
                  </a:cubicBezTo>
                  <a:cubicBezTo>
                    <a:pt x="12" y="2"/>
                    <a:pt x="12" y="2"/>
                    <a:pt x="11" y="2"/>
                  </a:cubicBezTo>
                  <a:cubicBezTo>
                    <a:pt x="11" y="2"/>
                    <a:pt x="11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6"/>
                    <a:pt x="11" y="5"/>
                    <a:pt x="13" y="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</p:grpSp>
      <p:sp>
        <p:nvSpPr>
          <p:cNvPr id="197" name="Freeform 25"/>
          <p:cNvSpPr/>
          <p:nvPr/>
        </p:nvSpPr>
        <p:spPr bwMode="auto">
          <a:xfrm>
            <a:off x="4639546" y="3611250"/>
            <a:ext cx="260602" cy="563240"/>
          </a:xfrm>
          <a:custGeom>
            <a:avLst/>
            <a:gdLst>
              <a:gd name="T0" fmla="*/ 50 w 50"/>
              <a:gd name="T1" fmla="*/ 98 h 108"/>
              <a:gd name="T2" fmla="*/ 40 w 50"/>
              <a:gd name="T3" fmla="*/ 108 h 108"/>
              <a:gd name="T4" fmla="*/ 11 w 50"/>
              <a:gd name="T5" fmla="*/ 108 h 108"/>
              <a:gd name="T6" fmla="*/ 0 w 50"/>
              <a:gd name="T7" fmla="*/ 98 h 108"/>
              <a:gd name="T8" fmla="*/ 0 w 50"/>
              <a:gd name="T9" fmla="*/ 11 h 108"/>
              <a:gd name="T10" fmla="*/ 11 w 50"/>
              <a:gd name="T11" fmla="*/ 0 h 108"/>
              <a:gd name="T12" fmla="*/ 40 w 50"/>
              <a:gd name="T13" fmla="*/ 0 h 108"/>
              <a:gd name="T14" fmla="*/ 50 w 50"/>
              <a:gd name="T15" fmla="*/ 11 h 108"/>
              <a:gd name="T16" fmla="*/ 50 w 50"/>
              <a:gd name="T17" fmla="*/ 9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108">
                <a:moveTo>
                  <a:pt x="50" y="98"/>
                </a:moveTo>
                <a:cubicBezTo>
                  <a:pt x="50" y="103"/>
                  <a:pt x="46" y="108"/>
                  <a:pt x="40" y="108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5" y="108"/>
                  <a:pt x="0" y="103"/>
                  <a:pt x="0" y="9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6" y="0"/>
                  <a:pt x="50" y="5"/>
                  <a:pt x="50" y="11"/>
                </a:cubicBezTo>
                <a:lnTo>
                  <a:pt x="50" y="98"/>
                </a:lnTo>
                <a:close/>
              </a:path>
            </a:pathLst>
          </a:custGeom>
          <a:noFill/>
          <a:ln>
            <a:solidFill>
              <a:srgbClr val="404040"/>
            </a:solidFill>
          </a:ln>
        </p:spPr>
        <p:txBody>
          <a:bodyPr vert="horz" wrap="square" lIns="91431" tIns="45716" rIns="91431" bIns="45716" numCol="1" anchor="t" anchorCtr="0" compatLnSpc="1"/>
          <a:lstStyle/>
          <a:p>
            <a:endParaRPr lang="zh-CN" altLang="en-US" sz="1015">
              <a:ea typeface="微软雅黑 Light" panose="020B0502040204020203" pitchFamily="34" charset="-122"/>
            </a:endParaRPr>
          </a:p>
        </p:txBody>
      </p:sp>
      <p:sp>
        <p:nvSpPr>
          <p:cNvPr id="198" name="Freeform 25"/>
          <p:cNvSpPr/>
          <p:nvPr/>
        </p:nvSpPr>
        <p:spPr bwMode="auto">
          <a:xfrm>
            <a:off x="4948585" y="3611250"/>
            <a:ext cx="260602" cy="563240"/>
          </a:xfrm>
          <a:custGeom>
            <a:avLst/>
            <a:gdLst>
              <a:gd name="T0" fmla="*/ 50 w 50"/>
              <a:gd name="T1" fmla="*/ 98 h 108"/>
              <a:gd name="T2" fmla="*/ 40 w 50"/>
              <a:gd name="T3" fmla="*/ 108 h 108"/>
              <a:gd name="T4" fmla="*/ 11 w 50"/>
              <a:gd name="T5" fmla="*/ 108 h 108"/>
              <a:gd name="T6" fmla="*/ 0 w 50"/>
              <a:gd name="T7" fmla="*/ 98 h 108"/>
              <a:gd name="T8" fmla="*/ 0 w 50"/>
              <a:gd name="T9" fmla="*/ 11 h 108"/>
              <a:gd name="T10" fmla="*/ 11 w 50"/>
              <a:gd name="T11" fmla="*/ 0 h 108"/>
              <a:gd name="T12" fmla="*/ 40 w 50"/>
              <a:gd name="T13" fmla="*/ 0 h 108"/>
              <a:gd name="T14" fmla="*/ 50 w 50"/>
              <a:gd name="T15" fmla="*/ 11 h 108"/>
              <a:gd name="T16" fmla="*/ 50 w 50"/>
              <a:gd name="T17" fmla="*/ 9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108">
                <a:moveTo>
                  <a:pt x="50" y="98"/>
                </a:moveTo>
                <a:cubicBezTo>
                  <a:pt x="50" y="103"/>
                  <a:pt x="46" y="108"/>
                  <a:pt x="40" y="108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5" y="108"/>
                  <a:pt x="0" y="103"/>
                  <a:pt x="0" y="9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6" y="0"/>
                  <a:pt x="50" y="5"/>
                  <a:pt x="50" y="11"/>
                </a:cubicBezTo>
                <a:lnTo>
                  <a:pt x="50" y="98"/>
                </a:lnTo>
                <a:close/>
              </a:path>
            </a:pathLst>
          </a:custGeom>
          <a:noFill/>
          <a:ln>
            <a:solidFill>
              <a:srgbClr val="404040"/>
            </a:solidFill>
          </a:ln>
        </p:spPr>
        <p:txBody>
          <a:bodyPr vert="horz" wrap="square" lIns="91431" tIns="45716" rIns="91431" bIns="45716" numCol="1" anchor="t" anchorCtr="0" compatLnSpc="1"/>
          <a:lstStyle/>
          <a:p>
            <a:endParaRPr lang="zh-CN" altLang="en-US" sz="1015">
              <a:ea typeface="微软雅黑 Light" panose="020B0502040204020203" pitchFamily="34" charset="-122"/>
            </a:endParaRPr>
          </a:p>
        </p:txBody>
      </p:sp>
      <p:grpSp>
        <p:nvGrpSpPr>
          <p:cNvPr id="199" name="组合 198"/>
          <p:cNvGrpSpPr/>
          <p:nvPr/>
        </p:nvGrpSpPr>
        <p:grpSpPr>
          <a:xfrm>
            <a:off x="5887829" y="4397069"/>
            <a:ext cx="266444" cy="569794"/>
            <a:chOff x="3938588" y="2368550"/>
            <a:chExt cx="182563" cy="401638"/>
          </a:xfrm>
        </p:grpSpPr>
        <p:sp>
          <p:nvSpPr>
            <p:cNvPr id="200" name="Freeform 77"/>
            <p:cNvSpPr/>
            <p:nvPr/>
          </p:nvSpPr>
          <p:spPr bwMode="auto">
            <a:xfrm>
              <a:off x="3938588" y="2720975"/>
              <a:ext cx="47625" cy="49213"/>
            </a:xfrm>
            <a:custGeom>
              <a:avLst/>
              <a:gdLst>
                <a:gd name="T0" fmla="*/ 0 w 13"/>
                <a:gd name="T1" fmla="*/ 3 h 13"/>
                <a:gd name="T2" fmla="*/ 10 w 13"/>
                <a:gd name="T3" fmla="*/ 13 h 13"/>
                <a:gd name="T4" fmla="*/ 13 w 13"/>
                <a:gd name="T5" fmla="*/ 13 h 13"/>
                <a:gd name="T6" fmla="*/ 0 w 13"/>
                <a:gd name="T7" fmla="*/ 0 h 13"/>
                <a:gd name="T8" fmla="*/ 0 w 13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3"/>
                  </a:moveTo>
                  <a:cubicBezTo>
                    <a:pt x="0" y="9"/>
                    <a:pt x="4" y="13"/>
                    <a:pt x="10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01" name="Freeform 78"/>
            <p:cNvSpPr/>
            <p:nvPr/>
          </p:nvSpPr>
          <p:spPr bwMode="auto">
            <a:xfrm>
              <a:off x="3938588" y="2668588"/>
              <a:ext cx="100013" cy="101600"/>
            </a:xfrm>
            <a:custGeom>
              <a:avLst/>
              <a:gdLst>
                <a:gd name="T0" fmla="*/ 0 w 63"/>
                <a:gd name="T1" fmla="*/ 33 h 64"/>
                <a:gd name="T2" fmla="*/ 30 w 63"/>
                <a:gd name="T3" fmla="*/ 64 h 64"/>
                <a:gd name="T4" fmla="*/ 63 w 63"/>
                <a:gd name="T5" fmla="*/ 64 h 64"/>
                <a:gd name="T6" fmla="*/ 0 w 63"/>
                <a:gd name="T7" fmla="*/ 0 h 64"/>
                <a:gd name="T8" fmla="*/ 0 w 63"/>
                <a:gd name="T9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0" y="33"/>
                  </a:moveTo>
                  <a:lnTo>
                    <a:pt x="30" y="64"/>
                  </a:lnTo>
                  <a:lnTo>
                    <a:pt x="63" y="64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02" name="Freeform 79"/>
            <p:cNvSpPr/>
            <p:nvPr/>
          </p:nvSpPr>
          <p:spPr bwMode="auto">
            <a:xfrm>
              <a:off x="3938588" y="2616200"/>
              <a:ext cx="152400" cy="153988"/>
            </a:xfrm>
            <a:custGeom>
              <a:avLst/>
              <a:gdLst>
                <a:gd name="T0" fmla="*/ 0 w 41"/>
                <a:gd name="T1" fmla="*/ 14 h 41"/>
                <a:gd name="T2" fmla="*/ 27 w 41"/>
                <a:gd name="T3" fmla="*/ 41 h 41"/>
                <a:gd name="T4" fmla="*/ 39 w 41"/>
                <a:gd name="T5" fmla="*/ 41 h 41"/>
                <a:gd name="T6" fmla="*/ 41 w 41"/>
                <a:gd name="T7" fmla="*/ 41 h 41"/>
                <a:gd name="T8" fmla="*/ 0 w 41"/>
                <a:gd name="T9" fmla="*/ 0 h 41"/>
                <a:gd name="T10" fmla="*/ 0 w 41"/>
                <a:gd name="T11" fmla="*/ 1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0" y="14"/>
                  </a:moveTo>
                  <a:cubicBezTo>
                    <a:pt x="27" y="41"/>
                    <a:pt x="27" y="41"/>
                    <a:pt x="27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0" y="41"/>
                    <a:pt x="41" y="4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03" name="Freeform 80"/>
            <p:cNvSpPr/>
            <p:nvPr/>
          </p:nvSpPr>
          <p:spPr bwMode="auto">
            <a:xfrm>
              <a:off x="3938588" y="2559050"/>
              <a:ext cx="182563" cy="211138"/>
            </a:xfrm>
            <a:custGeom>
              <a:avLst/>
              <a:gdLst>
                <a:gd name="T0" fmla="*/ 0 w 49"/>
                <a:gd name="T1" fmla="*/ 15 h 56"/>
                <a:gd name="T2" fmla="*/ 41 w 49"/>
                <a:gd name="T3" fmla="*/ 56 h 56"/>
                <a:gd name="T4" fmla="*/ 49 w 49"/>
                <a:gd name="T5" fmla="*/ 50 h 56"/>
                <a:gd name="T6" fmla="*/ 0 w 49"/>
                <a:gd name="T7" fmla="*/ 0 h 56"/>
                <a:gd name="T8" fmla="*/ 0 w 49"/>
                <a:gd name="T9" fmla="*/ 1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6">
                  <a:moveTo>
                    <a:pt x="0" y="15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45" y="56"/>
                    <a:pt x="48" y="53"/>
                    <a:pt x="49" y="5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04" name="Freeform 81"/>
            <p:cNvSpPr/>
            <p:nvPr/>
          </p:nvSpPr>
          <p:spPr bwMode="auto">
            <a:xfrm>
              <a:off x="3938588" y="2506663"/>
              <a:ext cx="182563" cy="241300"/>
            </a:xfrm>
            <a:custGeom>
              <a:avLst/>
              <a:gdLst>
                <a:gd name="T0" fmla="*/ 0 w 49"/>
                <a:gd name="T1" fmla="*/ 14 h 64"/>
                <a:gd name="T2" fmla="*/ 49 w 49"/>
                <a:gd name="T3" fmla="*/ 64 h 64"/>
                <a:gd name="T4" fmla="*/ 49 w 49"/>
                <a:gd name="T5" fmla="*/ 60 h 64"/>
                <a:gd name="T6" fmla="*/ 49 w 49"/>
                <a:gd name="T7" fmla="*/ 50 h 64"/>
                <a:gd name="T8" fmla="*/ 0 w 49"/>
                <a:gd name="T9" fmla="*/ 0 h 64"/>
                <a:gd name="T10" fmla="*/ 0 w 49"/>
                <a:gd name="T11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4">
                  <a:moveTo>
                    <a:pt x="0" y="14"/>
                  </a:moveTo>
                  <a:cubicBezTo>
                    <a:pt x="49" y="64"/>
                    <a:pt x="49" y="64"/>
                    <a:pt x="49" y="64"/>
                  </a:cubicBezTo>
                  <a:cubicBezTo>
                    <a:pt x="49" y="62"/>
                    <a:pt x="49" y="61"/>
                    <a:pt x="49" y="6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05" name="Freeform 82"/>
            <p:cNvSpPr/>
            <p:nvPr/>
          </p:nvSpPr>
          <p:spPr bwMode="auto">
            <a:xfrm>
              <a:off x="3938588" y="2454275"/>
              <a:ext cx="182563" cy="239713"/>
            </a:xfrm>
            <a:custGeom>
              <a:avLst/>
              <a:gdLst>
                <a:gd name="T0" fmla="*/ 0 w 115"/>
                <a:gd name="T1" fmla="*/ 33 h 151"/>
                <a:gd name="T2" fmla="*/ 115 w 115"/>
                <a:gd name="T3" fmla="*/ 151 h 151"/>
                <a:gd name="T4" fmla="*/ 115 w 115"/>
                <a:gd name="T5" fmla="*/ 118 h 151"/>
                <a:gd name="T6" fmla="*/ 0 w 115"/>
                <a:gd name="T7" fmla="*/ 0 h 151"/>
                <a:gd name="T8" fmla="*/ 0 w 115"/>
                <a:gd name="T9" fmla="*/ 3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51">
                  <a:moveTo>
                    <a:pt x="0" y="33"/>
                  </a:moveTo>
                  <a:lnTo>
                    <a:pt x="115" y="151"/>
                  </a:lnTo>
                  <a:lnTo>
                    <a:pt x="115" y="118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06" name="Freeform 83"/>
            <p:cNvSpPr/>
            <p:nvPr/>
          </p:nvSpPr>
          <p:spPr bwMode="auto">
            <a:xfrm>
              <a:off x="3938588" y="2398713"/>
              <a:ext cx="182563" cy="242888"/>
            </a:xfrm>
            <a:custGeom>
              <a:avLst/>
              <a:gdLst>
                <a:gd name="T0" fmla="*/ 0 w 49"/>
                <a:gd name="T1" fmla="*/ 2 h 65"/>
                <a:gd name="T2" fmla="*/ 0 w 49"/>
                <a:gd name="T3" fmla="*/ 15 h 65"/>
                <a:gd name="T4" fmla="*/ 49 w 49"/>
                <a:gd name="T5" fmla="*/ 65 h 65"/>
                <a:gd name="T6" fmla="*/ 49 w 49"/>
                <a:gd name="T7" fmla="*/ 50 h 65"/>
                <a:gd name="T8" fmla="*/ 0 w 49"/>
                <a:gd name="T9" fmla="*/ 0 h 65"/>
                <a:gd name="T10" fmla="*/ 0 w 49"/>
                <a:gd name="T11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5">
                  <a:moveTo>
                    <a:pt x="0" y="2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07" name="Freeform 84"/>
            <p:cNvSpPr/>
            <p:nvPr/>
          </p:nvSpPr>
          <p:spPr bwMode="auto">
            <a:xfrm>
              <a:off x="3938588" y="2371725"/>
              <a:ext cx="182563" cy="214313"/>
            </a:xfrm>
            <a:custGeom>
              <a:avLst/>
              <a:gdLst>
                <a:gd name="T0" fmla="*/ 0 w 49"/>
                <a:gd name="T1" fmla="*/ 7 h 57"/>
                <a:gd name="T2" fmla="*/ 49 w 49"/>
                <a:gd name="T3" fmla="*/ 57 h 57"/>
                <a:gd name="T4" fmla="*/ 49 w 49"/>
                <a:gd name="T5" fmla="*/ 43 h 57"/>
                <a:gd name="T6" fmla="*/ 6 w 49"/>
                <a:gd name="T7" fmla="*/ 0 h 57"/>
                <a:gd name="T8" fmla="*/ 0 w 49"/>
                <a:gd name="T9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7">
                  <a:moveTo>
                    <a:pt x="0" y="7"/>
                  </a:moveTo>
                  <a:cubicBezTo>
                    <a:pt x="49" y="57"/>
                    <a:pt x="49" y="57"/>
                    <a:pt x="49" y="57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1"/>
                    <a:pt x="0" y="4"/>
                    <a:pt x="0" y="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08" name="Freeform 85"/>
            <p:cNvSpPr/>
            <p:nvPr/>
          </p:nvSpPr>
          <p:spPr bwMode="auto">
            <a:xfrm>
              <a:off x="3960813" y="2368550"/>
              <a:ext cx="160338" cy="165100"/>
            </a:xfrm>
            <a:custGeom>
              <a:avLst/>
              <a:gdLst>
                <a:gd name="T0" fmla="*/ 4 w 43"/>
                <a:gd name="T1" fmla="*/ 0 h 44"/>
                <a:gd name="T2" fmla="*/ 0 w 43"/>
                <a:gd name="T3" fmla="*/ 1 h 44"/>
                <a:gd name="T4" fmla="*/ 43 w 43"/>
                <a:gd name="T5" fmla="*/ 44 h 44"/>
                <a:gd name="T6" fmla="*/ 43 w 43"/>
                <a:gd name="T7" fmla="*/ 29 h 44"/>
                <a:gd name="T8" fmla="*/ 14 w 43"/>
                <a:gd name="T9" fmla="*/ 0 h 44"/>
                <a:gd name="T10" fmla="*/ 4 w 43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09" name="Freeform 86"/>
            <p:cNvSpPr/>
            <p:nvPr/>
          </p:nvSpPr>
          <p:spPr bwMode="auto">
            <a:xfrm>
              <a:off x="4013201" y="2368550"/>
              <a:ext cx="107950" cy="109538"/>
            </a:xfrm>
            <a:custGeom>
              <a:avLst/>
              <a:gdLst>
                <a:gd name="T0" fmla="*/ 68 w 68"/>
                <a:gd name="T1" fmla="*/ 69 h 69"/>
                <a:gd name="T2" fmla="*/ 68 w 68"/>
                <a:gd name="T3" fmla="*/ 35 h 69"/>
                <a:gd name="T4" fmla="*/ 33 w 68"/>
                <a:gd name="T5" fmla="*/ 0 h 69"/>
                <a:gd name="T6" fmla="*/ 0 w 68"/>
                <a:gd name="T7" fmla="*/ 0 h 69"/>
                <a:gd name="T8" fmla="*/ 68 w 68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9">
                  <a:moveTo>
                    <a:pt x="68" y="69"/>
                  </a:moveTo>
                  <a:lnTo>
                    <a:pt x="68" y="35"/>
                  </a:lnTo>
                  <a:lnTo>
                    <a:pt x="33" y="0"/>
                  </a:lnTo>
                  <a:lnTo>
                    <a:pt x="0" y="0"/>
                  </a:lnTo>
                  <a:lnTo>
                    <a:pt x="68" y="6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10" name="Freeform 87"/>
            <p:cNvSpPr/>
            <p:nvPr/>
          </p:nvSpPr>
          <p:spPr bwMode="auto">
            <a:xfrm>
              <a:off x="4065588" y="2368550"/>
              <a:ext cx="55563" cy="55563"/>
            </a:xfrm>
            <a:custGeom>
              <a:avLst/>
              <a:gdLst>
                <a:gd name="T0" fmla="*/ 15 w 15"/>
                <a:gd name="T1" fmla="*/ 10 h 15"/>
                <a:gd name="T2" fmla="*/ 5 w 15"/>
                <a:gd name="T3" fmla="*/ 0 h 15"/>
                <a:gd name="T4" fmla="*/ 0 w 15"/>
                <a:gd name="T5" fmla="*/ 0 h 15"/>
                <a:gd name="T6" fmla="*/ 15 w 15"/>
                <a:gd name="T7" fmla="*/ 15 h 15"/>
                <a:gd name="T8" fmla="*/ 15 w 15"/>
                <a:gd name="T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10"/>
                  </a:moveTo>
                  <a:cubicBezTo>
                    <a:pt x="15" y="4"/>
                    <a:pt x="11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15"/>
                    <a:pt x="15" y="15"/>
                    <a:pt x="15" y="15"/>
                  </a:cubicBezTo>
                  <a:lnTo>
                    <a:pt x="15" y="1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</p:grpSp>
      <p:sp>
        <p:nvSpPr>
          <p:cNvPr id="211" name="Freeform 25"/>
          <p:cNvSpPr/>
          <p:nvPr/>
        </p:nvSpPr>
        <p:spPr bwMode="auto">
          <a:xfrm>
            <a:off x="4339042" y="4397068"/>
            <a:ext cx="260602" cy="563240"/>
          </a:xfrm>
          <a:custGeom>
            <a:avLst/>
            <a:gdLst>
              <a:gd name="T0" fmla="*/ 50 w 50"/>
              <a:gd name="T1" fmla="*/ 98 h 108"/>
              <a:gd name="T2" fmla="*/ 40 w 50"/>
              <a:gd name="T3" fmla="*/ 108 h 108"/>
              <a:gd name="T4" fmla="*/ 11 w 50"/>
              <a:gd name="T5" fmla="*/ 108 h 108"/>
              <a:gd name="T6" fmla="*/ 0 w 50"/>
              <a:gd name="T7" fmla="*/ 98 h 108"/>
              <a:gd name="T8" fmla="*/ 0 w 50"/>
              <a:gd name="T9" fmla="*/ 11 h 108"/>
              <a:gd name="T10" fmla="*/ 11 w 50"/>
              <a:gd name="T11" fmla="*/ 0 h 108"/>
              <a:gd name="T12" fmla="*/ 40 w 50"/>
              <a:gd name="T13" fmla="*/ 0 h 108"/>
              <a:gd name="T14" fmla="*/ 50 w 50"/>
              <a:gd name="T15" fmla="*/ 11 h 108"/>
              <a:gd name="T16" fmla="*/ 50 w 50"/>
              <a:gd name="T17" fmla="*/ 9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108">
                <a:moveTo>
                  <a:pt x="50" y="98"/>
                </a:moveTo>
                <a:cubicBezTo>
                  <a:pt x="50" y="103"/>
                  <a:pt x="46" y="108"/>
                  <a:pt x="40" y="108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5" y="108"/>
                  <a:pt x="0" y="103"/>
                  <a:pt x="0" y="9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6" y="0"/>
                  <a:pt x="50" y="5"/>
                  <a:pt x="50" y="11"/>
                </a:cubicBezTo>
                <a:lnTo>
                  <a:pt x="50" y="9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31" tIns="45716" rIns="91431" bIns="45716" numCol="1" anchor="t" anchorCtr="0" compatLnSpc="1"/>
          <a:lstStyle/>
          <a:p>
            <a:endParaRPr lang="zh-CN" altLang="en-US" sz="1015">
              <a:ea typeface="微软雅黑 Light" panose="020B0502040204020203" pitchFamily="34" charset="-122"/>
            </a:endParaRPr>
          </a:p>
        </p:txBody>
      </p:sp>
      <p:sp>
        <p:nvSpPr>
          <p:cNvPr id="212" name="Freeform 25"/>
          <p:cNvSpPr/>
          <p:nvPr/>
        </p:nvSpPr>
        <p:spPr bwMode="auto">
          <a:xfrm>
            <a:off x="4026435" y="4397068"/>
            <a:ext cx="260602" cy="563240"/>
          </a:xfrm>
          <a:custGeom>
            <a:avLst/>
            <a:gdLst>
              <a:gd name="T0" fmla="*/ 50 w 50"/>
              <a:gd name="T1" fmla="*/ 98 h 108"/>
              <a:gd name="T2" fmla="*/ 40 w 50"/>
              <a:gd name="T3" fmla="*/ 108 h 108"/>
              <a:gd name="T4" fmla="*/ 11 w 50"/>
              <a:gd name="T5" fmla="*/ 108 h 108"/>
              <a:gd name="T6" fmla="*/ 0 w 50"/>
              <a:gd name="T7" fmla="*/ 98 h 108"/>
              <a:gd name="T8" fmla="*/ 0 w 50"/>
              <a:gd name="T9" fmla="*/ 11 h 108"/>
              <a:gd name="T10" fmla="*/ 11 w 50"/>
              <a:gd name="T11" fmla="*/ 0 h 108"/>
              <a:gd name="T12" fmla="*/ 40 w 50"/>
              <a:gd name="T13" fmla="*/ 0 h 108"/>
              <a:gd name="T14" fmla="*/ 50 w 50"/>
              <a:gd name="T15" fmla="*/ 11 h 108"/>
              <a:gd name="T16" fmla="*/ 50 w 50"/>
              <a:gd name="T17" fmla="*/ 9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108">
                <a:moveTo>
                  <a:pt x="50" y="98"/>
                </a:moveTo>
                <a:cubicBezTo>
                  <a:pt x="50" y="103"/>
                  <a:pt x="46" y="108"/>
                  <a:pt x="40" y="108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5" y="108"/>
                  <a:pt x="0" y="103"/>
                  <a:pt x="0" y="9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6" y="0"/>
                  <a:pt x="50" y="5"/>
                  <a:pt x="50" y="11"/>
                </a:cubicBezTo>
                <a:lnTo>
                  <a:pt x="50" y="9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31" tIns="45716" rIns="91431" bIns="45716" numCol="1" anchor="t" anchorCtr="0" compatLnSpc="1"/>
          <a:lstStyle/>
          <a:p>
            <a:endParaRPr lang="zh-CN" altLang="en-US" sz="1015">
              <a:ea typeface="微软雅黑 Light" panose="020B0502040204020203" pitchFamily="34" charset="-122"/>
            </a:endParaRPr>
          </a:p>
        </p:txBody>
      </p:sp>
      <p:sp>
        <p:nvSpPr>
          <p:cNvPr id="213" name="Freeform 25"/>
          <p:cNvSpPr/>
          <p:nvPr/>
        </p:nvSpPr>
        <p:spPr bwMode="auto">
          <a:xfrm>
            <a:off x="3722800" y="4397068"/>
            <a:ext cx="260602" cy="563240"/>
          </a:xfrm>
          <a:custGeom>
            <a:avLst/>
            <a:gdLst>
              <a:gd name="T0" fmla="*/ 50 w 50"/>
              <a:gd name="T1" fmla="*/ 98 h 108"/>
              <a:gd name="T2" fmla="*/ 40 w 50"/>
              <a:gd name="T3" fmla="*/ 108 h 108"/>
              <a:gd name="T4" fmla="*/ 11 w 50"/>
              <a:gd name="T5" fmla="*/ 108 h 108"/>
              <a:gd name="T6" fmla="*/ 0 w 50"/>
              <a:gd name="T7" fmla="*/ 98 h 108"/>
              <a:gd name="T8" fmla="*/ 0 w 50"/>
              <a:gd name="T9" fmla="*/ 11 h 108"/>
              <a:gd name="T10" fmla="*/ 11 w 50"/>
              <a:gd name="T11" fmla="*/ 0 h 108"/>
              <a:gd name="T12" fmla="*/ 40 w 50"/>
              <a:gd name="T13" fmla="*/ 0 h 108"/>
              <a:gd name="T14" fmla="*/ 50 w 50"/>
              <a:gd name="T15" fmla="*/ 11 h 108"/>
              <a:gd name="T16" fmla="*/ 50 w 50"/>
              <a:gd name="T17" fmla="*/ 9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108">
                <a:moveTo>
                  <a:pt x="50" y="98"/>
                </a:moveTo>
                <a:cubicBezTo>
                  <a:pt x="50" y="103"/>
                  <a:pt x="46" y="108"/>
                  <a:pt x="40" y="108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5" y="108"/>
                  <a:pt x="0" y="103"/>
                  <a:pt x="0" y="9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6" y="0"/>
                  <a:pt x="50" y="5"/>
                  <a:pt x="50" y="11"/>
                </a:cubicBezTo>
                <a:lnTo>
                  <a:pt x="50" y="9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31" tIns="45716" rIns="91431" bIns="45716" numCol="1" anchor="t" anchorCtr="0" compatLnSpc="1"/>
          <a:lstStyle/>
          <a:p>
            <a:endParaRPr lang="zh-CN" altLang="en-US" sz="1015">
              <a:ea typeface="微软雅黑 Light" panose="020B0502040204020203" pitchFamily="34" charset="-122"/>
            </a:endParaRPr>
          </a:p>
        </p:txBody>
      </p:sp>
      <p:sp>
        <p:nvSpPr>
          <p:cNvPr id="214" name="Freeform 40"/>
          <p:cNvSpPr/>
          <p:nvPr/>
        </p:nvSpPr>
        <p:spPr bwMode="auto">
          <a:xfrm>
            <a:off x="3444923" y="4397067"/>
            <a:ext cx="242857" cy="563562"/>
          </a:xfrm>
          <a:custGeom>
            <a:avLst/>
            <a:gdLst>
              <a:gd name="T0" fmla="*/ 37 w 47"/>
              <a:gd name="T1" fmla="*/ 0 h 108"/>
              <a:gd name="T2" fmla="*/ 8 w 47"/>
              <a:gd name="T3" fmla="*/ 0 h 108"/>
              <a:gd name="T4" fmla="*/ 0 w 47"/>
              <a:gd name="T5" fmla="*/ 4 h 108"/>
              <a:gd name="T6" fmla="*/ 26 w 47"/>
              <a:gd name="T7" fmla="*/ 54 h 108"/>
              <a:gd name="T8" fmla="*/ 0 w 47"/>
              <a:gd name="T9" fmla="*/ 104 h 108"/>
              <a:gd name="T10" fmla="*/ 8 w 47"/>
              <a:gd name="T11" fmla="*/ 108 h 108"/>
              <a:gd name="T12" fmla="*/ 37 w 47"/>
              <a:gd name="T13" fmla="*/ 108 h 108"/>
              <a:gd name="T14" fmla="*/ 47 w 47"/>
              <a:gd name="T15" fmla="*/ 98 h 108"/>
              <a:gd name="T16" fmla="*/ 47 w 47"/>
              <a:gd name="T17" fmla="*/ 11 h 108"/>
              <a:gd name="T18" fmla="*/ 37 w 47"/>
              <a:gd name="T19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" h="108">
                <a:moveTo>
                  <a:pt x="37" y="0"/>
                </a:moveTo>
                <a:cubicBezTo>
                  <a:pt x="8" y="0"/>
                  <a:pt x="8" y="0"/>
                  <a:pt x="8" y="0"/>
                </a:cubicBezTo>
                <a:cubicBezTo>
                  <a:pt x="5" y="0"/>
                  <a:pt x="2" y="2"/>
                  <a:pt x="0" y="4"/>
                </a:cubicBezTo>
                <a:cubicBezTo>
                  <a:pt x="16" y="15"/>
                  <a:pt x="26" y="33"/>
                  <a:pt x="26" y="54"/>
                </a:cubicBezTo>
                <a:cubicBezTo>
                  <a:pt x="26" y="75"/>
                  <a:pt x="16" y="93"/>
                  <a:pt x="0" y="104"/>
                </a:cubicBezTo>
                <a:cubicBezTo>
                  <a:pt x="2" y="107"/>
                  <a:pt x="5" y="108"/>
                  <a:pt x="8" y="108"/>
                </a:cubicBezTo>
                <a:cubicBezTo>
                  <a:pt x="37" y="108"/>
                  <a:pt x="37" y="108"/>
                  <a:pt x="37" y="108"/>
                </a:cubicBezTo>
                <a:cubicBezTo>
                  <a:pt x="43" y="108"/>
                  <a:pt x="47" y="103"/>
                  <a:pt x="47" y="98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5"/>
                  <a:pt x="43" y="0"/>
                  <a:pt x="37" y="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31" tIns="45716" rIns="91431" bIns="45716" numCol="1" anchor="t" anchorCtr="0" compatLnSpc="1"/>
          <a:lstStyle/>
          <a:p>
            <a:endParaRPr lang="zh-CN" altLang="en-US" sz="1015">
              <a:ea typeface="微软雅黑 Light" panose="020B0502040204020203" pitchFamily="34" charset="-122"/>
            </a:endParaRPr>
          </a:p>
        </p:txBody>
      </p:sp>
      <p:grpSp>
        <p:nvGrpSpPr>
          <p:cNvPr id="215" name="组合 214"/>
          <p:cNvGrpSpPr/>
          <p:nvPr/>
        </p:nvGrpSpPr>
        <p:grpSpPr>
          <a:xfrm>
            <a:off x="6192955" y="4397061"/>
            <a:ext cx="245160" cy="568368"/>
            <a:chOff x="4484694" y="2368550"/>
            <a:chExt cx="174638" cy="404819"/>
          </a:xfrm>
        </p:grpSpPr>
        <p:sp>
          <p:nvSpPr>
            <p:cNvPr id="216" name="AutoShape 138"/>
            <p:cNvSpPr>
              <a:spLocks noChangeAspect="1" noChangeArrowheads="1" noTextEdit="1"/>
            </p:cNvSpPr>
            <p:nvPr/>
          </p:nvSpPr>
          <p:spPr bwMode="auto">
            <a:xfrm>
              <a:off x="4487886" y="2368555"/>
              <a:ext cx="168276" cy="404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17" name="Freeform 140"/>
            <p:cNvSpPr/>
            <p:nvPr/>
          </p:nvSpPr>
          <p:spPr bwMode="auto">
            <a:xfrm>
              <a:off x="4640286" y="23685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18" name="Freeform 141"/>
            <p:cNvSpPr/>
            <p:nvPr/>
          </p:nvSpPr>
          <p:spPr bwMode="auto">
            <a:xfrm>
              <a:off x="4521224" y="23685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19" name="Freeform 142"/>
            <p:cNvSpPr/>
            <p:nvPr/>
          </p:nvSpPr>
          <p:spPr bwMode="auto">
            <a:xfrm>
              <a:off x="4491060" y="2368555"/>
              <a:ext cx="22225" cy="15875"/>
            </a:xfrm>
            <a:custGeom>
              <a:avLst/>
              <a:gdLst>
                <a:gd name="T0" fmla="*/ 6 w 6"/>
                <a:gd name="T1" fmla="*/ 0 h 4"/>
                <a:gd name="T2" fmla="*/ 0 w 6"/>
                <a:gd name="T3" fmla="*/ 4 h 4"/>
                <a:gd name="T4" fmla="*/ 4 w 6"/>
                <a:gd name="T5" fmla="*/ 1 h 4"/>
                <a:gd name="T6" fmla="*/ 6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cubicBezTo>
                    <a:pt x="4" y="1"/>
                    <a:pt x="2" y="2"/>
                    <a:pt x="0" y="4"/>
                  </a:cubicBezTo>
                  <a:cubicBezTo>
                    <a:pt x="1" y="2"/>
                    <a:pt x="3" y="1"/>
                    <a:pt x="4" y="1"/>
                  </a:cubicBezTo>
                  <a:cubicBezTo>
                    <a:pt x="5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20" name="Freeform 143"/>
            <p:cNvSpPr/>
            <p:nvPr/>
          </p:nvSpPr>
          <p:spPr bwMode="auto">
            <a:xfrm>
              <a:off x="4659332" y="237966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21" name="Freeform 144"/>
            <p:cNvSpPr/>
            <p:nvPr/>
          </p:nvSpPr>
          <p:spPr bwMode="auto">
            <a:xfrm>
              <a:off x="4652982" y="237649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22" name="Freeform 145"/>
            <p:cNvSpPr/>
            <p:nvPr/>
          </p:nvSpPr>
          <p:spPr bwMode="auto">
            <a:xfrm>
              <a:off x="4648220" y="237173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23" name="Freeform 146"/>
            <p:cNvSpPr/>
            <p:nvPr/>
          </p:nvSpPr>
          <p:spPr bwMode="auto">
            <a:xfrm>
              <a:off x="4484706" y="2384430"/>
              <a:ext cx="6350" cy="14288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0 h 4"/>
                <a:gd name="T4" fmla="*/ 0 w 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0" y="3"/>
                    <a:pt x="1" y="1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24" name="Freeform 147"/>
            <p:cNvSpPr/>
            <p:nvPr/>
          </p:nvSpPr>
          <p:spPr bwMode="auto">
            <a:xfrm>
              <a:off x="4656149" y="2759081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25" name="Freeform 148"/>
            <p:cNvSpPr/>
            <p:nvPr/>
          </p:nvSpPr>
          <p:spPr bwMode="auto">
            <a:xfrm>
              <a:off x="4484699" y="2740031"/>
              <a:ext cx="36513" cy="30163"/>
            </a:xfrm>
            <a:custGeom>
              <a:avLst/>
              <a:gdLst>
                <a:gd name="T0" fmla="*/ 0 w 10"/>
                <a:gd name="T1" fmla="*/ 0 h 8"/>
                <a:gd name="T2" fmla="*/ 10 w 10"/>
                <a:gd name="T3" fmla="*/ 8 h 8"/>
                <a:gd name="T4" fmla="*/ 10 w 10"/>
                <a:gd name="T5" fmla="*/ 8 h 8"/>
                <a:gd name="T6" fmla="*/ 0 w 10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cubicBezTo>
                    <a:pt x="1" y="5"/>
                    <a:pt x="5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5" y="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26" name="Freeform 149"/>
            <p:cNvSpPr/>
            <p:nvPr/>
          </p:nvSpPr>
          <p:spPr bwMode="auto">
            <a:xfrm>
              <a:off x="4637099" y="2762256"/>
              <a:ext cx="19050" cy="7938"/>
            </a:xfrm>
            <a:custGeom>
              <a:avLst/>
              <a:gdLst>
                <a:gd name="T0" fmla="*/ 5 w 5"/>
                <a:gd name="T1" fmla="*/ 0 h 2"/>
                <a:gd name="T2" fmla="*/ 0 w 5"/>
                <a:gd name="T3" fmla="*/ 2 h 2"/>
                <a:gd name="T4" fmla="*/ 5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2" y="2"/>
                    <a:pt x="4" y="1"/>
                    <a:pt x="5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27" name="Freeform 150"/>
            <p:cNvSpPr/>
            <p:nvPr/>
          </p:nvSpPr>
          <p:spPr bwMode="auto">
            <a:xfrm>
              <a:off x="4484699" y="2720981"/>
              <a:ext cx="47625" cy="49213"/>
            </a:xfrm>
            <a:custGeom>
              <a:avLst/>
              <a:gdLst>
                <a:gd name="T0" fmla="*/ 0 w 13"/>
                <a:gd name="T1" fmla="*/ 3 h 13"/>
                <a:gd name="T2" fmla="*/ 0 w 13"/>
                <a:gd name="T3" fmla="*/ 5 h 13"/>
                <a:gd name="T4" fmla="*/ 10 w 13"/>
                <a:gd name="T5" fmla="*/ 13 h 13"/>
                <a:gd name="T6" fmla="*/ 13 w 13"/>
                <a:gd name="T7" fmla="*/ 13 h 13"/>
                <a:gd name="T8" fmla="*/ 0 w 13"/>
                <a:gd name="T9" fmla="*/ 0 h 13"/>
                <a:gd name="T10" fmla="*/ 0 w 13"/>
                <a:gd name="T1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1" y="10"/>
                    <a:pt x="5" y="13"/>
                    <a:pt x="10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28" name="Freeform 151"/>
            <p:cNvSpPr/>
            <p:nvPr/>
          </p:nvSpPr>
          <p:spPr bwMode="auto">
            <a:xfrm>
              <a:off x="4484699" y="2668594"/>
              <a:ext cx="100013" cy="101600"/>
            </a:xfrm>
            <a:custGeom>
              <a:avLst/>
              <a:gdLst>
                <a:gd name="T0" fmla="*/ 0 w 63"/>
                <a:gd name="T1" fmla="*/ 33 h 64"/>
                <a:gd name="T2" fmla="*/ 30 w 63"/>
                <a:gd name="T3" fmla="*/ 64 h 64"/>
                <a:gd name="T4" fmla="*/ 63 w 63"/>
                <a:gd name="T5" fmla="*/ 64 h 64"/>
                <a:gd name="T6" fmla="*/ 0 w 63"/>
                <a:gd name="T7" fmla="*/ 0 h 64"/>
                <a:gd name="T8" fmla="*/ 0 w 63"/>
                <a:gd name="T9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0" y="33"/>
                  </a:moveTo>
                  <a:lnTo>
                    <a:pt x="30" y="64"/>
                  </a:lnTo>
                  <a:lnTo>
                    <a:pt x="63" y="64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29" name="Freeform 152"/>
            <p:cNvSpPr/>
            <p:nvPr/>
          </p:nvSpPr>
          <p:spPr bwMode="auto">
            <a:xfrm>
              <a:off x="4629162" y="2770194"/>
              <a:ext cx="7938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30" name="Freeform 153"/>
            <p:cNvSpPr/>
            <p:nvPr/>
          </p:nvSpPr>
          <p:spPr bwMode="auto">
            <a:xfrm>
              <a:off x="4484699" y="2616206"/>
              <a:ext cx="152400" cy="153989"/>
            </a:xfrm>
            <a:custGeom>
              <a:avLst/>
              <a:gdLst>
                <a:gd name="T0" fmla="*/ 0 w 41"/>
                <a:gd name="T1" fmla="*/ 0 h 41"/>
                <a:gd name="T2" fmla="*/ 0 w 41"/>
                <a:gd name="T3" fmla="*/ 14 h 41"/>
                <a:gd name="T4" fmla="*/ 27 w 41"/>
                <a:gd name="T5" fmla="*/ 41 h 41"/>
                <a:gd name="T6" fmla="*/ 39 w 41"/>
                <a:gd name="T7" fmla="*/ 41 h 41"/>
                <a:gd name="T8" fmla="*/ 41 w 41"/>
                <a:gd name="T9" fmla="*/ 41 h 41"/>
                <a:gd name="T10" fmla="*/ 0 w 41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1" y="41"/>
                    <a:pt x="41" y="4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31" name="Freeform 154"/>
            <p:cNvSpPr/>
            <p:nvPr/>
          </p:nvSpPr>
          <p:spPr bwMode="auto">
            <a:xfrm>
              <a:off x="4656149" y="276225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32" name="Freeform 155"/>
            <p:cNvSpPr/>
            <p:nvPr/>
          </p:nvSpPr>
          <p:spPr bwMode="auto">
            <a:xfrm>
              <a:off x="4637099" y="277019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33" name="Freeform 156"/>
            <p:cNvSpPr/>
            <p:nvPr/>
          </p:nvSpPr>
          <p:spPr bwMode="auto">
            <a:xfrm>
              <a:off x="4484698" y="2559057"/>
              <a:ext cx="174625" cy="211139"/>
            </a:xfrm>
            <a:custGeom>
              <a:avLst/>
              <a:gdLst>
                <a:gd name="T0" fmla="*/ 26 w 47"/>
                <a:gd name="T1" fmla="*/ 26 h 56"/>
                <a:gd name="T2" fmla="*/ 0 w 47"/>
                <a:gd name="T3" fmla="*/ 0 h 56"/>
                <a:gd name="T4" fmla="*/ 0 w 47"/>
                <a:gd name="T5" fmla="*/ 15 h 56"/>
                <a:gd name="T6" fmla="*/ 41 w 47"/>
                <a:gd name="T7" fmla="*/ 56 h 56"/>
                <a:gd name="T8" fmla="*/ 41 w 47"/>
                <a:gd name="T9" fmla="*/ 56 h 56"/>
                <a:gd name="T10" fmla="*/ 46 w 47"/>
                <a:gd name="T11" fmla="*/ 54 h 56"/>
                <a:gd name="T12" fmla="*/ 46 w 47"/>
                <a:gd name="T13" fmla="*/ 54 h 56"/>
                <a:gd name="T14" fmla="*/ 47 w 47"/>
                <a:gd name="T15" fmla="*/ 53 h 56"/>
                <a:gd name="T16" fmla="*/ 26 w 47"/>
                <a:gd name="T17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56">
                  <a:moveTo>
                    <a:pt x="26" y="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3" y="56"/>
                    <a:pt x="45" y="55"/>
                    <a:pt x="46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38" y="46"/>
                    <a:pt x="30" y="37"/>
                    <a:pt x="26" y="2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34" name="Freeform 157"/>
            <p:cNvSpPr/>
            <p:nvPr/>
          </p:nvSpPr>
          <p:spPr bwMode="auto">
            <a:xfrm>
              <a:off x="4484698" y="2506671"/>
              <a:ext cx="96838" cy="150814"/>
            </a:xfrm>
            <a:custGeom>
              <a:avLst/>
              <a:gdLst>
                <a:gd name="T0" fmla="*/ 21 w 26"/>
                <a:gd name="T1" fmla="*/ 21 h 40"/>
                <a:gd name="T2" fmla="*/ 0 w 26"/>
                <a:gd name="T3" fmla="*/ 0 h 40"/>
                <a:gd name="T4" fmla="*/ 0 w 26"/>
                <a:gd name="T5" fmla="*/ 14 h 40"/>
                <a:gd name="T6" fmla="*/ 26 w 26"/>
                <a:gd name="T7" fmla="*/ 40 h 40"/>
                <a:gd name="T8" fmla="*/ 21 w 26"/>
                <a:gd name="T9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0">
                  <a:moveTo>
                    <a:pt x="21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3" y="34"/>
                    <a:pt x="22" y="28"/>
                    <a:pt x="21" y="2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35" name="Freeform 158"/>
            <p:cNvSpPr/>
            <p:nvPr/>
          </p:nvSpPr>
          <p:spPr bwMode="auto">
            <a:xfrm>
              <a:off x="4484698" y="2454285"/>
              <a:ext cx="80963" cy="131763"/>
            </a:xfrm>
            <a:custGeom>
              <a:avLst/>
              <a:gdLst>
                <a:gd name="T0" fmla="*/ 21 w 22"/>
                <a:gd name="T1" fmla="*/ 31 h 35"/>
                <a:gd name="T2" fmla="*/ 22 w 22"/>
                <a:gd name="T3" fmla="*/ 22 h 35"/>
                <a:gd name="T4" fmla="*/ 0 w 22"/>
                <a:gd name="T5" fmla="*/ 0 h 35"/>
                <a:gd name="T6" fmla="*/ 0 w 22"/>
                <a:gd name="T7" fmla="*/ 14 h 35"/>
                <a:gd name="T8" fmla="*/ 21 w 22"/>
                <a:gd name="T9" fmla="*/ 35 h 35"/>
                <a:gd name="T10" fmla="*/ 21 w 22"/>
                <a:gd name="T1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35">
                  <a:moveTo>
                    <a:pt x="21" y="31"/>
                  </a:moveTo>
                  <a:cubicBezTo>
                    <a:pt x="21" y="28"/>
                    <a:pt x="21" y="25"/>
                    <a:pt x="22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4"/>
                    <a:pt x="21" y="32"/>
                    <a:pt x="21" y="3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36" name="Freeform 159"/>
            <p:cNvSpPr/>
            <p:nvPr/>
          </p:nvSpPr>
          <p:spPr bwMode="auto">
            <a:xfrm>
              <a:off x="4484698" y="2398722"/>
              <a:ext cx="0" cy="7938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37" name="Freeform 160"/>
            <p:cNvSpPr/>
            <p:nvPr/>
          </p:nvSpPr>
          <p:spPr bwMode="auto">
            <a:xfrm>
              <a:off x="4484698" y="2398718"/>
              <a:ext cx="92075" cy="138113"/>
            </a:xfrm>
            <a:custGeom>
              <a:avLst/>
              <a:gdLst>
                <a:gd name="T0" fmla="*/ 25 w 25"/>
                <a:gd name="T1" fmla="*/ 25 h 37"/>
                <a:gd name="T2" fmla="*/ 0 w 25"/>
                <a:gd name="T3" fmla="*/ 0 h 37"/>
                <a:gd name="T4" fmla="*/ 0 w 25"/>
                <a:gd name="T5" fmla="*/ 2 h 37"/>
                <a:gd name="T6" fmla="*/ 0 w 25"/>
                <a:gd name="T7" fmla="*/ 15 h 37"/>
                <a:gd name="T8" fmla="*/ 22 w 25"/>
                <a:gd name="T9" fmla="*/ 37 h 37"/>
                <a:gd name="T10" fmla="*/ 25 w 25"/>
                <a:gd name="T11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7">
                  <a:moveTo>
                    <a:pt x="25" y="2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3"/>
                    <a:pt x="23" y="29"/>
                    <a:pt x="25" y="25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38" name="Freeform 161"/>
            <p:cNvSpPr/>
            <p:nvPr/>
          </p:nvSpPr>
          <p:spPr bwMode="auto">
            <a:xfrm>
              <a:off x="4491048" y="238443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39" name="Rectangle 162"/>
            <p:cNvSpPr>
              <a:spLocks noChangeArrowheads="1"/>
            </p:cNvSpPr>
            <p:nvPr/>
          </p:nvSpPr>
          <p:spPr bwMode="auto">
            <a:xfrm>
              <a:off x="4484698" y="2398718"/>
              <a:ext cx="1588" cy="15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40" name="Freeform 163"/>
            <p:cNvSpPr/>
            <p:nvPr/>
          </p:nvSpPr>
          <p:spPr bwMode="auto">
            <a:xfrm>
              <a:off x="4484694" y="2371734"/>
              <a:ext cx="107950" cy="120651"/>
            </a:xfrm>
            <a:custGeom>
              <a:avLst/>
              <a:gdLst>
                <a:gd name="T0" fmla="*/ 25 w 29"/>
                <a:gd name="T1" fmla="*/ 32 h 32"/>
                <a:gd name="T2" fmla="*/ 29 w 29"/>
                <a:gd name="T3" fmla="*/ 22 h 32"/>
                <a:gd name="T4" fmla="*/ 6 w 29"/>
                <a:gd name="T5" fmla="*/ 0 h 32"/>
                <a:gd name="T6" fmla="*/ 2 w 29"/>
                <a:gd name="T7" fmla="*/ 3 h 32"/>
                <a:gd name="T8" fmla="*/ 2 w 29"/>
                <a:gd name="T9" fmla="*/ 3 h 32"/>
                <a:gd name="T10" fmla="*/ 0 w 29"/>
                <a:gd name="T11" fmla="*/ 7 h 32"/>
                <a:gd name="T12" fmla="*/ 0 w 29"/>
                <a:gd name="T13" fmla="*/ 7 h 32"/>
                <a:gd name="T14" fmla="*/ 25 w 29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2">
                  <a:moveTo>
                    <a:pt x="25" y="32"/>
                  </a:moveTo>
                  <a:cubicBezTo>
                    <a:pt x="26" y="29"/>
                    <a:pt x="27" y="25"/>
                    <a:pt x="29" y="2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25" y="3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41" name="Freeform 164"/>
            <p:cNvSpPr/>
            <p:nvPr/>
          </p:nvSpPr>
          <p:spPr bwMode="auto">
            <a:xfrm>
              <a:off x="4513270" y="2368559"/>
              <a:ext cx="7938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42" name="Freeform 165"/>
            <p:cNvSpPr/>
            <p:nvPr/>
          </p:nvSpPr>
          <p:spPr bwMode="auto">
            <a:xfrm>
              <a:off x="4506917" y="2368561"/>
              <a:ext cx="107950" cy="85726"/>
            </a:xfrm>
            <a:custGeom>
              <a:avLst/>
              <a:gdLst>
                <a:gd name="T0" fmla="*/ 23 w 29"/>
                <a:gd name="T1" fmla="*/ 23 h 23"/>
                <a:gd name="T2" fmla="*/ 29 w 29"/>
                <a:gd name="T3" fmla="*/ 15 h 23"/>
                <a:gd name="T4" fmla="*/ 14 w 29"/>
                <a:gd name="T5" fmla="*/ 0 h 23"/>
                <a:gd name="T6" fmla="*/ 4 w 29"/>
                <a:gd name="T7" fmla="*/ 0 h 23"/>
                <a:gd name="T8" fmla="*/ 4 w 29"/>
                <a:gd name="T9" fmla="*/ 0 h 23"/>
                <a:gd name="T10" fmla="*/ 2 w 29"/>
                <a:gd name="T11" fmla="*/ 0 h 23"/>
                <a:gd name="T12" fmla="*/ 0 w 29"/>
                <a:gd name="T13" fmla="*/ 1 h 23"/>
                <a:gd name="T14" fmla="*/ 23 w 29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3">
                  <a:moveTo>
                    <a:pt x="23" y="23"/>
                  </a:moveTo>
                  <a:cubicBezTo>
                    <a:pt x="25" y="20"/>
                    <a:pt x="27" y="17"/>
                    <a:pt x="29" y="1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43" name="Freeform 166"/>
            <p:cNvSpPr/>
            <p:nvPr/>
          </p:nvSpPr>
          <p:spPr bwMode="auto">
            <a:xfrm>
              <a:off x="4559295" y="2368556"/>
              <a:ext cx="80963" cy="55563"/>
            </a:xfrm>
            <a:custGeom>
              <a:avLst/>
              <a:gdLst>
                <a:gd name="T0" fmla="*/ 22 w 22"/>
                <a:gd name="T1" fmla="*/ 8 h 15"/>
                <a:gd name="T2" fmla="*/ 14 w 22"/>
                <a:gd name="T3" fmla="*/ 0 h 15"/>
                <a:gd name="T4" fmla="*/ 0 w 22"/>
                <a:gd name="T5" fmla="*/ 0 h 15"/>
                <a:gd name="T6" fmla="*/ 15 w 22"/>
                <a:gd name="T7" fmla="*/ 15 h 15"/>
                <a:gd name="T8" fmla="*/ 22 w 22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22" y="8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7" y="12"/>
                    <a:pt x="20" y="10"/>
                    <a:pt x="22" y="8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44" name="Freeform 167"/>
            <p:cNvSpPr/>
            <p:nvPr/>
          </p:nvSpPr>
          <p:spPr bwMode="auto">
            <a:xfrm>
              <a:off x="4640257" y="2368556"/>
              <a:ext cx="7938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45" name="Freeform 168"/>
            <p:cNvSpPr/>
            <p:nvPr/>
          </p:nvSpPr>
          <p:spPr bwMode="auto">
            <a:xfrm>
              <a:off x="4656131" y="2376494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46" name="Freeform 169"/>
            <p:cNvSpPr/>
            <p:nvPr/>
          </p:nvSpPr>
          <p:spPr bwMode="auto">
            <a:xfrm>
              <a:off x="4629144" y="2368556"/>
              <a:ext cx="11113" cy="0"/>
            </a:xfrm>
            <a:custGeom>
              <a:avLst/>
              <a:gdLst>
                <a:gd name="T0" fmla="*/ 0 w 3"/>
                <a:gd name="T1" fmla="*/ 0 w 3"/>
                <a:gd name="T2" fmla="*/ 3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47" name="Freeform 170"/>
            <p:cNvSpPr/>
            <p:nvPr/>
          </p:nvSpPr>
          <p:spPr bwMode="auto">
            <a:xfrm>
              <a:off x="4648195" y="2371732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48" name="Freeform 171"/>
            <p:cNvSpPr/>
            <p:nvPr/>
          </p:nvSpPr>
          <p:spPr bwMode="auto">
            <a:xfrm>
              <a:off x="4611688" y="2368550"/>
              <a:ext cx="47625" cy="30163"/>
            </a:xfrm>
            <a:custGeom>
              <a:avLst/>
              <a:gdLst>
                <a:gd name="T0" fmla="*/ 13 w 13"/>
                <a:gd name="T1" fmla="*/ 3 h 8"/>
                <a:gd name="T2" fmla="*/ 13 w 13"/>
                <a:gd name="T3" fmla="*/ 3 h 8"/>
                <a:gd name="T4" fmla="*/ 12 w 13"/>
                <a:gd name="T5" fmla="*/ 2 h 8"/>
                <a:gd name="T6" fmla="*/ 11 w 13"/>
                <a:gd name="T7" fmla="*/ 2 h 8"/>
                <a:gd name="T8" fmla="*/ 10 w 13"/>
                <a:gd name="T9" fmla="*/ 1 h 8"/>
                <a:gd name="T10" fmla="*/ 10 w 13"/>
                <a:gd name="T11" fmla="*/ 1 h 8"/>
                <a:gd name="T12" fmla="*/ 8 w 13"/>
                <a:gd name="T13" fmla="*/ 0 h 8"/>
                <a:gd name="T14" fmla="*/ 8 w 13"/>
                <a:gd name="T15" fmla="*/ 0 h 8"/>
                <a:gd name="T16" fmla="*/ 5 w 13"/>
                <a:gd name="T17" fmla="*/ 0 h 8"/>
                <a:gd name="T18" fmla="*/ 0 w 13"/>
                <a:gd name="T19" fmla="*/ 0 h 8"/>
                <a:gd name="T20" fmla="*/ 8 w 13"/>
                <a:gd name="T21" fmla="*/ 8 h 8"/>
                <a:gd name="T22" fmla="*/ 13 w 13"/>
                <a:gd name="T2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8">
                  <a:moveTo>
                    <a:pt x="13" y="3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2" y="3"/>
                    <a:pt x="12" y="2"/>
                  </a:cubicBezTo>
                  <a:cubicBezTo>
                    <a:pt x="12" y="2"/>
                    <a:pt x="12" y="2"/>
                    <a:pt x="11" y="2"/>
                  </a:cubicBezTo>
                  <a:cubicBezTo>
                    <a:pt x="11" y="2"/>
                    <a:pt x="11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6"/>
                    <a:pt x="11" y="5"/>
                    <a:pt x="13" y="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</p:grpSp>
      <p:sp>
        <p:nvSpPr>
          <p:cNvPr id="249" name="Freeform 25"/>
          <p:cNvSpPr/>
          <p:nvPr/>
        </p:nvSpPr>
        <p:spPr bwMode="auto">
          <a:xfrm>
            <a:off x="4639546" y="4397068"/>
            <a:ext cx="260602" cy="563240"/>
          </a:xfrm>
          <a:custGeom>
            <a:avLst/>
            <a:gdLst>
              <a:gd name="T0" fmla="*/ 50 w 50"/>
              <a:gd name="T1" fmla="*/ 98 h 108"/>
              <a:gd name="T2" fmla="*/ 40 w 50"/>
              <a:gd name="T3" fmla="*/ 108 h 108"/>
              <a:gd name="T4" fmla="*/ 11 w 50"/>
              <a:gd name="T5" fmla="*/ 108 h 108"/>
              <a:gd name="T6" fmla="*/ 0 w 50"/>
              <a:gd name="T7" fmla="*/ 98 h 108"/>
              <a:gd name="T8" fmla="*/ 0 w 50"/>
              <a:gd name="T9" fmla="*/ 11 h 108"/>
              <a:gd name="T10" fmla="*/ 11 w 50"/>
              <a:gd name="T11" fmla="*/ 0 h 108"/>
              <a:gd name="T12" fmla="*/ 40 w 50"/>
              <a:gd name="T13" fmla="*/ 0 h 108"/>
              <a:gd name="T14" fmla="*/ 50 w 50"/>
              <a:gd name="T15" fmla="*/ 11 h 108"/>
              <a:gd name="T16" fmla="*/ 50 w 50"/>
              <a:gd name="T17" fmla="*/ 9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108">
                <a:moveTo>
                  <a:pt x="50" y="98"/>
                </a:moveTo>
                <a:cubicBezTo>
                  <a:pt x="50" y="103"/>
                  <a:pt x="46" y="108"/>
                  <a:pt x="40" y="108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5" y="108"/>
                  <a:pt x="0" y="103"/>
                  <a:pt x="0" y="9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6" y="0"/>
                  <a:pt x="50" y="5"/>
                  <a:pt x="50" y="11"/>
                </a:cubicBezTo>
                <a:lnTo>
                  <a:pt x="50" y="9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31" tIns="45716" rIns="91431" bIns="45716" numCol="1" anchor="t" anchorCtr="0" compatLnSpc="1"/>
          <a:lstStyle/>
          <a:p>
            <a:endParaRPr lang="zh-CN" altLang="en-US" sz="1015">
              <a:ea typeface="微软雅黑 Light" panose="020B0502040204020203" pitchFamily="34" charset="-122"/>
            </a:endParaRPr>
          </a:p>
        </p:txBody>
      </p:sp>
      <p:sp>
        <p:nvSpPr>
          <p:cNvPr id="250" name="Freeform 25"/>
          <p:cNvSpPr/>
          <p:nvPr/>
        </p:nvSpPr>
        <p:spPr bwMode="auto">
          <a:xfrm>
            <a:off x="4948585" y="4397068"/>
            <a:ext cx="260602" cy="563240"/>
          </a:xfrm>
          <a:custGeom>
            <a:avLst/>
            <a:gdLst>
              <a:gd name="T0" fmla="*/ 50 w 50"/>
              <a:gd name="T1" fmla="*/ 98 h 108"/>
              <a:gd name="T2" fmla="*/ 40 w 50"/>
              <a:gd name="T3" fmla="*/ 108 h 108"/>
              <a:gd name="T4" fmla="*/ 11 w 50"/>
              <a:gd name="T5" fmla="*/ 108 h 108"/>
              <a:gd name="T6" fmla="*/ 0 w 50"/>
              <a:gd name="T7" fmla="*/ 98 h 108"/>
              <a:gd name="T8" fmla="*/ 0 w 50"/>
              <a:gd name="T9" fmla="*/ 11 h 108"/>
              <a:gd name="T10" fmla="*/ 11 w 50"/>
              <a:gd name="T11" fmla="*/ 0 h 108"/>
              <a:gd name="T12" fmla="*/ 40 w 50"/>
              <a:gd name="T13" fmla="*/ 0 h 108"/>
              <a:gd name="T14" fmla="*/ 50 w 50"/>
              <a:gd name="T15" fmla="*/ 11 h 108"/>
              <a:gd name="T16" fmla="*/ 50 w 50"/>
              <a:gd name="T17" fmla="*/ 9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108">
                <a:moveTo>
                  <a:pt x="50" y="98"/>
                </a:moveTo>
                <a:cubicBezTo>
                  <a:pt x="50" y="103"/>
                  <a:pt x="46" y="108"/>
                  <a:pt x="40" y="108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5" y="108"/>
                  <a:pt x="0" y="103"/>
                  <a:pt x="0" y="9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6" y="0"/>
                  <a:pt x="50" y="5"/>
                  <a:pt x="50" y="11"/>
                </a:cubicBezTo>
                <a:lnTo>
                  <a:pt x="50" y="9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31" tIns="45716" rIns="91431" bIns="45716" numCol="1" anchor="t" anchorCtr="0" compatLnSpc="1"/>
          <a:lstStyle/>
          <a:p>
            <a:endParaRPr lang="zh-CN" altLang="en-US" sz="1015">
              <a:ea typeface="微软雅黑 Light" panose="020B0502040204020203" pitchFamily="34" charset="-122"/>
            </a:endParaRPr>
          </a:p>
        </p:txBody>
      </p:sp>
      <p:grpSp>
        <p:nvGrpSpPr>
          <p:cNvPr id="251" name="组合 250"/>
          <p:cNvGrpSpPr/>
          <p:nvPr/>
        </p:nvGrpSpPr>
        <p:grpSpPr>
          <a:xfrm>
            <a:off x="2978313" y="4397068"/>
            <a:ext cx="562537" cy="562610"/>
            <a:chOff x="1350959" y="3697485"/>
            <a:chExt cx="562610" cy="562610"/>
          </a:xfrm>
        </p:grpSpPr>
        <p:sp>
          <p:nvSpPr>
            <p:cNvPr id="252" name="椭圆 251"/>
            <p:cNvSpPr/>
            <p:nvPr/>
          </p:nvSpPr>
          <p:spPr>
            <a:xfrm>
              <a:off x="1350959" y="3697485"/>
              <a:ext cx="562610" cy="56261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ea typeface="微软雅黑 Light" panose="020B0502040204020203" pitchFamily="34" charset="-122"/>
              </a:endParaRPr>
            </a:p>
          </p:txBody>
        </p:sp>
        <p:grpSp>
          <p:nvGrpSpPr>
            <p:cNvPr id="253" name="组合 252"/>
            <p:cNvGrpSpPr/>
            <p:nvPr/>
          </p:nvGrpSpPr>
          <p:grpSpPr>
            <a:xfrm>
              <a:off x="1449495" y="3824651"/>
              <a:ext cx="322054" cy="280602"/>
              <a:chOff x="3276598" y="4017963"/>
              <a:chExt cx="719138" cy="660401"/>
            </a:xfrm>
          </p:grpSpPr>
          <p:sp>
            <p:nvSpPr>
              <p:cNvPr id="254" name="Freeform 215"/>
              <p:cNvSpPr/>
              <p:nvPr/>
            </p:nvSpPr>
            <p:spPr bwMode="auto">
              <a:xfrm>
                <a:off x="3443288" y="4432301"/>
                <a:ext cx="73025" cy="246063"/>
              </a:xfrm>
              <a:custGeom>
                <a:avLst/>
                <a:gdLst>
                  <a:gd name="T0" fmla="*/ 0 w 46"/>
                  <a:gd name="T1" fmla="*/ 25 h 155"/>
                  <a:gd name="T2" fmla="*/ 0 w 46"/>
                  <a:gd name="T3" fmla="*/ 155 h 155"/>
                  <a:gd name="T4" fmla="*/ 46 w 46"/>
                  <a:gd name="T5" fmla="*/ 155 h 155"/>
                  <a:gd name="T6" fmla="*/ 46 w 46"/>
                  <a:gd name="T7" fmla="*/ 17 h 155"/>
                  <a:gd name="T8" fmla="*/ 25 w 46"/>
                  <a:gd name="T9" fmla="*/ 0 h 155"/>
                  <a:gd name="T10" fmla="*/ 0 w 46"/>
                  <a:gd name="T11" fmla="*/ 2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155">
                    <a:moveTo>
                      <a:pt x="0" y="25"/>
                    </a:moveTo>
                    <a:lnTo>
                      <a:pt x="0" y="155"/>
                    </a:lnTo>
                    <a:lnTo>
                      <a:pt x="46" y="155"/>
                    </a:lnTo>
                    <a:lnTo>
                      <a:pt x="46" y="17"/>
                    </a:lnTo>
                    <a:lnTo>
                      <a:pt x="25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55" name="Freeform 216"/>
              <p:cNvSpPr/>
              <p:nvPr/>
            </p:nvSpPr>
            <p:spPr bwMode="auto">
              <a:xfrm>
                <a:off x="3363913" y="4511676"/>
                <a:ext cx="46038" cy="166688"/>
              </a:xfrm>
              <a:custGeom>
                <a:avLst/>
                <a:gdLst>
                  <a:gd name="T0" fmla="*/ 0 w 29"/>
                  <a:gd name="T1" fmla="*/ 105 h 105"/>
                  <a:gd name="T2" fmla="*/ 29 w 29"/>
                  <a:gd name="T3" fmla="*/ 105 h 105"/>
                  <a:gd name="T4" fmla="*/ 29 w 29"/>
                  <a:gd name="T5" fmla="*/ 0 h 105"/>
                  <a:gd name="T6" fmla="*/ 0 w 29"/>
                  <a:gd name="T7" fmla="*/ 30 h 105"/>
                  <a:gd name="T8" fmla="*/ 0 w 29"/>
                  <a:gd name="T9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05">
                    <a:moveTo>
                      <a:pt x="0" y="105"/>
                    </a:moveTo>
                    <a:lnTo>
                      <a:pt x="29" y="105"/>
                    </a:lnTo>
                    <a:lnTo>
                      <a:pt x="29" y="0"/>
                    </a:lnTo>
                    <a:lnTo>
                      <a:pt x="0" y="3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56" name="Freeform 217"/>
              <p:cNvSpPr/>
              <p:nvPr/>
            </p:nvSpPr>
            <p:spPr bwMode="auto">
              <a:xfrm>
                <a:off x="3756025" y="4178301"/>
                <a:ext cx="152400" cy="500063"/>
              </a:xfrm>
              <a:custGeom>
                <a:avLst/>
                <a:gdLst>
                  <a:gd name="T0" fmla="*/ 0 w 96"/>
                  <a:gd name="T1" fmla="*/ 101 h 315"/>
                  <a:gd name="T2" fmla="*/ 0 w 96"/>
                  <a:gd name="T3" fmla="*/ 315 h 315"/>
                  <a:gd name="T4" fmla="*/ 96 w 96"/>
                  <a:gd name="T5" fmla="*/ 315 h 315"/>
                  <a:gd name="T6" fmla="*/ 96 w 96"/>
                  <a:gd name="T7" fmla="*/ 0 h 315"/>
                  <a:gd name="T8" fmla="*/ 0 w 96"/>
                  <a:gd name="T9" fmla="*/ 10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315">
                    <a:moveTo>
                      <a:pt x="0" y="101"/>
                    </a:moveTo>
                    <a:lnTo>
                      <a:pt x="0" y="315"/>
                    </a:lnTo>
                    <a:lnTo>
                      <a:pt x="96" y="315"/>
                    </a:lnTo>
                    <a:lnTo>
                      <a:pt x="96" y="0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57" name="Freeform 218"/>
              <p:cNvSpPr/>
              <p:nvPr/>
            </p:nvSpPr>
            <p:spPr bwMode="auto">
              <a:xfrm>
                <a:off x="3629025" y="4378326"/>
                <a:ext cx="93663" cy="300038"/>
              </a:xfrm>
              <a:custGeom>
                <a:avLst/>
                <a:gdLst>
                  <a:gd name="T0" fmla="*/ 0 w 59"/>
                  <a:gd name="T1" fmla="*/ 51 h 189"/>
                  <a:gd name="T2" fmla="*/ 0 w 59"/>
                  <a:gd name="T3" fmla="*/ 189 h 189"/>
                  <a:gd name="T4" fmla="*/ 59 w 59"/>
                  <a:gd name="T5" fmla="*/ 189 h 189"/>
                  <a:gd name="T6" fmla="*/ 59 w 59"/>
                  <a:gd name="T7" fmla="*/ 0 h 189"/>
                  <a:gd name="T8" fmla="*/ 55 w 59"/>
                  <a:gd name="T9" fmla="*/ 0 h 189"/>
                  <a:gd name="T10" fmla="*/ 0 w 59"/>
                  <a:gd name="T11" fmla="*/ 51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189">
                    <a:moveTo>
                      <a:pt x="0" y="51"/>
                    </a:moveTo>
                    <a:lnTo>
                      <a:pt x="0" y="189"/>
                    </a:lnTo>
                    <a:lnTo>
                      <a:pt x="59" y="189"/>
                    </a:lnTo>
                    <a:lnTo>
                      <a:pt x="59" y="0"/>
                    </a:lnTo>
                    <a:lnTo>
                      <a:pt x="55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58" name="Freeform 219"/>
              <p:cNvSpPr/>
              <p:nvPr/>
            </p:nvSpPr>
            <p:spPr bwMode="auto">
              <a:xfrm>
                <a:off x="3549650" y="4498976"/>
                <a:ext cx="46038" cy="179388"/>
              </a:xfrm>
              <a:custGeom>
                <a:avLst/>
                <a:gdLst>
                  <a:gd name="T0" fmla="*/ 17 w 29"/>
                  <a:gd name="T1" fmla="*/ 12 h 113"/>
                  <a:gd name="T2" fmla="*/ 4 w 29"/>
                  <a:gd name="T3" fmla="*/ 4 h 113"/>
                  <a:gd name="T4" fmla="*/ 0 w 29"/>
                  <a:gd name="T5" fmla="*/ 0 h 113"/>
                  <a:gd name="T6" fmla="*/ 0 w 29"/>
                  <a:gd name="T7" fmla="*/ 113 h 113"/>
                  <a:gd name="T8" fmla="*/ 29 w 29"/>
                  <a:gd name="T9" fmla="*/ 113 h 113"/>
                  <a:gd name="T10" fmla="*/ 29 w 29"/>
                  <a:gd name="T11" fmla="*/ 0 h 113"/>
                  <a:gd name="T12" fmla="*/ 25 w 29"/>
                  <a:gd name="T13" fmla="*/ 4 h 113"/>
                  <a:gd name="T14" fmla="*/ 17 w 29"/>
                  <a:gd name="T15" fmla="*/ 1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113">
                    <a:moveTo>
                      <a:pt x="17" y="12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0" y="113"/>
                    </a:lnTo>
                    <a:lnTo>
                      <a:pt x="29" y="113"/>
                    </a:lnTo>
                    <a:lnTo>
                      <a:pt x="29" y="0"/>
                    </a:lnTo>
                    <a:lnTo>
                      <a:pt x="25" y="4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59" name="Freeform 220"/>
              <p:cNvSpPr/>
              <p:nvPr/>
            </p:nvSpPr>
            <p:spPr bwMode="auto">
              <a:xfrm>
                <a:off x="3276598" y="4017963"/>
                <a:ext cx="719138" cy="547689"/>
              </a:xfrm>
              <a:custGeom>
                <a:avLst/>
                <a:gdLst>
                  <a:gd name="T0" fmla="*/ 407 w 453"/>
                  <a:gd name="T1" fmla="*/ 76 h 345"/>
                  <a:gd name="T2" fmla="*/ 453 w 453"/>
                  <a:gd name="T3" fmla="*/ 122 h 345"/>
                  <a:gd name="T4" fmla="*/ 436 w 453"/>
                  <a:gd name="T5" fmla="*/ 21 h 345"/>
                  <a:gd name="T6" fmla="*/ 336 w 453"/>
                  <a:gd name="T7" fmla="*/ 0 h 345"/>
                  <a:gd name="T8" fmla="*/ 382 w 453"/>
                  <a:gd name="T9" fmla="*/ 51 h 345"/>
                  <a:gd name="T10" fmla="*/ 189 w 453"/>
                  <a:gd name="T11" fmla="*/ 244 h 345"/>
                  <a:gd name="T12" fmla="*/ 130 w 453"/>
                  <a:gd name="T13" fmla="*/ 189 h 345"/>
                  <a:gd name="T14" fmla="*/ 0 w 453"/>
                  <a:gd name="T15" fmla="*/ 320 h 345"/>
                  <a:gd name="T16" fmla="*/ 25 w 453"/>
                  <a:gd name="T17" fmla="*/ 345 h 345"/>
                  <a:gd name="T18" fmla="*/ 130 w 453"/>
                  <a:gd name="T19" fmla="*/ 240 h 345"/>
                  <a:gd name="T20" fmla="*/ 164 w 453"/>
                  <a:gd name="T21" fmla="*/ 269 h 345"/>
                  <a:gd name="T22" fmla="*/ 164 w 453"/>
                  <a:gd name="T23" fmla="*/ 269 h 345"/>
                  <a:gd name="T24" fmla="*/ 189 w 453"/>
                  <a:gd name="T25" fmla="*/ 294 h 345"/>
                  <a:gd name="T26" fmla="*/ 189 w 453"/>
                  <a:gd name="T27" fmla="*/ 294 h 345"/>
                  <a:gd name="T28" fmla="*/ 189 w 453"/>
                  <a:gd name="T29" fmla="*/ 294 h 345"/>
                  <a:gd name="T30" fmla="*/ 214 w 453"/>
                  <a:gd name="T31" fmla="*/ 269 h 345"/>
                  <a:gd name="T32" fmla="*/ 214 w 453"/>
                  <a:gd name="T33" fmla="*/ 269 h 345"/>
                  <a:gd name="T34" fmla="*/ 407 w 453"/>
                  <a:gd name="T35" fmla="*/ 76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3" h="345">
                    <a:moveTo>
                      <a:pt x="407" y="76"/>
                    </a:moveTo>
                    <a:lnTo>
                      <a:pt x="453" y="122"/>
                    </a:lnTo>
                    <a:lnTo>
                      <a:pt x="436" y="21"/>
                    </a:lnTo>
                    <a:lnTo>
                      <a:pt x="336" y="0"/>
                    </a:lnTo>
                    <a:lnTo>
                      <a:pt x="382" y="51"/>
                    </a:lnTo>
                    <a:lnTo>
                      <a:pt x="189" y="244"/>
                    </a:lnTo>
                    <a:lnTo>
                      <a:pt x="130" y="189"/>
                    </a:lnTo>
                    <a:lnTo>
                      <a:pt x="0" y="320"/>
                    </a:lnTo>
                    <a:lnTo>
                      <a:pt x="25" y="345"/>
                    </a:lnTo>
                    <a:lnTo>
                      <a:pt x="130" y="240"/>
                    </a:lnTo>
                    <a:lnTo>
                      <a:pt x="164" y="269"/>
                    </a:lnTo>
                    <a:lnTo>
                      <a:pt x="164" y="269"/>
                    </a:lnTo>
                    <a:lnTo>
                      <a:pt x="189" y="294"/>
                    </a:lnTo>
                    <a:lnTo>
                      <a:pt x="189" y="294"/>
                    </a:lnTo>
                    <a:lnTo>
                      <a:pt x="189" y="294"/>
                    </a:lnTo>
                    <a:lnTo>
                      <a:pt x="214" y="269"/>
                    </a:lnTo>
                    <a:lnTo>
                      <a:pt x="214" y="269"/>
                    </a:lnTo>
                    <a:lnTo>
                      <a:pt x="407" y="7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ea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260" name="Freeform 25"/>
          <p:cNvSpPr/>
          <p:nvPr/>
        </p:nvSpPr>
        <p:spPr bwMode="auto">
          <a:xfrm>
            <a:off x="5271241" y="4397068"/>
            <a:ext cx="260602" cy="563240"/>
          </a:xfrm>
          <a:custGeom>
            <a:avLst/>
            <a:gdLst>
              <a:gd name="T0" fmla="*/ 50 w 50"/>
              <a:gd name="T1" fmla="*/ 98 h 108"/>
              <a:gd name="T2" fmla="*/ 40 w 50"/>
              <a:gd name="T3" fmla="*/ 108 h 108"/>
              <a:gd name="T4" fmla="*/ 11 w 50"/>
              <a:gd name="T5" fmla="*/ 108 h 108"/>
              <a:gd name="T6" fmla="*/ 0 w 50"/>
              <a:gd name="T7" fmla="*/ 98 h 108"/>
              <a:gd name="T8" fmla="*/ 0 w 50"/>
              <a:gd name="T9" fmla="*/ 11 h 108"/>
              <a:gd name="T10" fmla="*/ 11 w 50"/>
              <a:gd name="T11" fmla="*/ 0 h 108"/>
              <a:gd name="T12" fmla="*/ 40 w 50"/>
              <a:gd name="T13" fmla="*/ 0 h 108"/>
              <a:gd name="T14" fmla="*/ 50 w 50"/>
              <a:gd name="T15" fmla="*/ 11 h 108"/>
              <a:gd name="T16" fmla="*/ 50 w 50"/>
              <a:gd name="T17" fmla="*/ 9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108">
                <a:moveTo>
                  <a:pt x="50" y="98"/>
                </a:moveTo>
                <a:cubicBezTo>
                  <a:pt x="50" y="103"/>
                  <a:pt x="46" y="108"/>
                  <a:pt x="40" y="108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5" y="108"/>
                  <a:pt x="0" y="103"/>
                  <a:pt x="0" y="9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6" y="0"/>
                  <a:pt x="50" y="5"/>
                  <a:pt x="50" y="11"/>
                </a:cubicBezTo>
                <a:lnTo>
                  <a:pt x="50" y="9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31" tIns="45716" rIns="91431" bIns="45716" numCol="1" anchor="t" anchorCtr="0" compatLnSpc="1"/>
          <a:lstStyle/>
          <a:p>
            <a:endParaRPr lang="zh-CN" altLang="en-US" sz="1015">
              <a:ea typeface="微软雅黑 Light" panose="020B0502040204020203" pitchFamily="34" charset="-122"/>
            </a:endParaRPr>
          </a:p>
        </p:txBody>
      </p:sp>
      <p:sp>
        <p:nvSpPr>
          <p:cNvPr id="261" name="Freeform 25"/>
          <p:cNvSpPr/>
          <p:nvPr/>
        </p:nvSpPr>
        <p:spPr bwMode="auto">
          <a:xfrm>
            <a:off x="5574876" y="4397068"/>
            <a:ext cx="260602" cy="563240"/>
          </a:xfrm>
          <a:custGeom>
            <a:avLst/>
            <a:gdLst>
              <a:gd name="T0" fmla="*/ 50 w 50"/>
              <a:gd name="T1" fmla="*/ 98 h 108"/>
              <a:gd name="T2" fmla="*/ 40 w 50"/>
              <a:gd name="T3" fmla="*/ 108 h 108"/>
              <a:gd name="T4" fmla="*/ 11 w 50"/>
              <a:gd name="T5" fmla="*/ 108 h 108"/>
              <a:gd name="T6" fmla="*/ 0 w 50"/>
              <a:gd name="T7" fmla="*/ 98 h 108"/>
              <a:gd name="T8" fmla="*/ 0 w 50"/>
              <a:gd name="T9" fmla="*/ 11 h 108"/>
              <a:gd name="T10" fmla="*/ 11 w 50"/>
              <a:gd name="T11" fmla="*/ 0 h 108"/>
              <a:gd name="T12" fmla="*/ 40 w 50"/>
              <a:gd name="T13" fmla="*/ 0 h 108"/>
              <a:gd name="T14" fmla="*/ 50 w 50"/>
              <a:gd name="T15" fmla="*/ 11 h 108"/>
              <a:gd name="T16" fmla="*/ 50 w 50"/>
              <a:gd name="T17" fmla="*/ 9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108">
                <a:moveTo>
                  <a:pt x="50" y="98"/>
                </a:moveTo>
                <a:cubicBezTo>
                  <a:pt x="50" y="103"/>
                  <a:pt x="46" y="108"/>
                  <a:pt x="40" y="108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5" y="108"/>
                  <a:pt x="0" y="103"/>
                  <a:pt x="0" y="9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6" y="0"/>
                  <a:pt x="50" y="5"/>
                  <a:pt x="50" y="11"/>
                </a:cubicBezTo>
                <a:lnTo>
                  <a:pt x="50" y="9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31" tIns="45716" rIns="91431" bIns="45716" numCol="1" anchor="t" anchorCtr="0" compatLnSpc="1"/>
          <a:lstStyle/>
          <a:p>
            <a:endParaRPr lang="zh-CN" altLang="en-US" sz="1015">
              <a:solidFill>
                <a:schemeClr val="tx1">
                  <a:lumMod val="50000"/>
                  <a:lumOff val="50000"/>
                </a:schemeClr>
              </a:solidFill>
              <a:ea typeface="微软雅黑 Light" panose="020B0502040204020203" pitchFamily="34" charset="-122"/>
            </a:endParaRPr>
          </a:p>
        </p:txBody>
      </p:sp>
      <p:grpSp>
        <p:nvGrpSpPr>
          <p:cNvPr id="262" name="组合 261"/>
          <p:cNvGrpSpPr/>
          <p:nvPr/>
        </p:nvGrpSpPr>
        <p:grpSpPr>
          <a:xfrm>
            <a:off x="6331013" y="2048179"/>
            <a:ext cx="607517" cy="562610"/>
            <a:chOff x="4704095" y="1348596"/>
            <a:chExt cx="607596" cy="562610"/>
          </a:xfrm>
        </p:grpSpPr>
        <p:sp>
          <p:nvSpPr>
            <p:cNvPr id="263" name="椭圆 262"/>
            <p:cNvSpPr/>
            <p:nvPr/>
          </p:nvSpPr>
          <p:spPr>
            <a:xfrm>
              <a:off x="4704095" y="1348596"/>
              <a:ext cx="562610" cy="5626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64" name="矩形 263"/>
            <p:cNvSpPr/>
            <p:nvPr/>
          </p:nvSpPr>
          <p:spPr>
            <a:xfrm>
              <a:off x="4731869" y="1530975"/>
              <a:ext cx="57982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12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mpact" panose="020B0806030902050204" pitchFamily="34" charset="0"/>
                  <a:ea typeface="微软雅黑 Light" panose="020B0502040204020203" pitchFamily="34" charset="-122"/>
                </a:rPr>
                <a:t>100%</a:t>
              </a:r>
            </a:p>
          </p:txBody>
        </p:sp>
      </p:grpSp>
      <p:grpSp>
        <p:nvGrpSpPr>
          <p:cNvPr id="265" name="组合 264"/>
          <p:cNvGrpSpPr/>
          <p:nvPr/>
        </p:nvGrpSpPr>
        <p:grpSpPr>
          <a:xfrm>
            <a:off x="6331013" y="2829066"/>
            <a:ext cx="644312" cy="562610"/>
            <a:chOff x="4704095" y="2129482"/>
            <a:chExt cx="644396" cy="562610"/>
          </a:xfrm>
        </p:grpSpPr>
        <p:sp>
          <p:nvSpPr>
            <p:cNvPr id="266" name="椭圆 265"/>
            <p:cNvSpPr/>
            <p:nvPr/>
          </p:nvSpPr>
          <p:spPr>
            <a:xfrm>
              <a:off x="4704095" y="2129482"/>
              <a:ext cx="562610" cy="5626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67" name="矩形 266"/>
            <p:cNvSpPr/>
            <p:nvPr/>
          </p:nvSpPr>
          <p:spPr>
            <a:xfrm>
              <a:off x="4768669" y="2311567"/>
              <a:ext cx="57982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12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mpact" panose="020B0806030902050204" pitchFamily="34" charset="0"/>
                  <a:ea typeface="微软雅黑 Light" panose="020B0502040204020203" pitchFamily="34" charset="-122"/>
                </a:rPr>
                <a:t>40%</a:t>
              </a:r>
            </a:p>
          </p:txBody>
        </p:sp>
      </p:grpSp>
      <p:grpSp>
        <p:nvGrpSpPr>
          <p:cNvPr id="268" name="组合 267"/>
          <p:cNvGrpSpPr/>
          <p:nvPr/>
        </p:nvGrpSpPr>
        <p:grpSpPr>
          <a:xfrm>
            <a:off x="6342931" y="3604189"/>
            <a:ext cx="635469" cy="562610"/>
            <a:chOff x="4704095" y="2918851"/>
            <a:chExt cx="635552" cy="562610"/>
          </a:xfrm>
        </p:grpSpPr>
        <p:sp>
          <p:nvSpPr>
            <p:cNvPr id="269" name="椭圆 268"/>
            <p:cNvSpPr/>
            <p:nvPr/>
          </p:nvSpPr>
          <p:spPr>
            <a:xfrm>
              <a:off x="4704095" y="2918851"/>
              <a:ext cx="562610" cy="5626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70" name="矩形 269"/>
            <p:cNvSpPr/>
            <p:nvPr/>
          </p:nvSpPr>
          <p:spPr>
            <a:xfrm>
              <a:off x="4759825" y="3098039"/>
              <a:ext cx="57982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12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mpact" panose="020B0806030902050204" pitchFamily="34" charset="0"/>
                  <a:ea typeface="微软雅黑 Light" panose="020B0502040204020203" pitchFamily="34" charset="-122"/>
                </a:rPr>
                <a:t>60%</a:t>
              </a:r>
            </a:p>
          </p:txBody>
        </p:sp>
      </p:grpSp>
      <p:grpSp>
        <p:nvGrpSpPr>
          <p:cNvPr id="271" name="组合 270"/>
          <p:cNvGrpSpPr/>
          <p:nvPr/>
        </p:nvGrpSpPr>
        <p:grpSpPr>
          <a:xfrm>
            <a:off x="6339977" y="4389486"/>
            <a:ext cx="633221" cy="562610"/>
            <a:chOff x="4704095" y="3707833"/>
            <a:chExt cx="633304" cy="562610"/>
          </a:xfrm>
        </p:grpSpPr>
        <p:sp>
          <p:nvSpPr>
            <p:cNvPr id="272" name="椭圆 271"/>
            <p:cNvSpPr/>
            <p:nvPr/>
          </p:nvSpPr>
          <p:spPr>
            <a:xfrm>
              <a:off x="4704095" y="3707833"/>
              <a:ext cx="562610" cy="5626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73" name="矩形 272"/>
            <p:cNvSpPr/>
            <p:nvPr/>
          </p:nvSpPr>
          <p:spPr>
            <a:xfrm>
              <a:off x="4757577" y="3891402"/>
              <a:ext cx="57982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12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mpact" panose="020B0806030902050204" pitchFamily="34" charset="0"/>
                  <a:ea typeface="微软雅黑 Light" panose="020B0502040204020203" pitchFamily="34" charset="-122"/>
                </a:rPr>
                <a:t>80%</a:t>
              </a:r>
            </a:p>
          </p:txBody>
        </p:sp>
      </p:grpSp>
      <p:sp>
        <p:nvSpPr>
          <p:cNvPr id="274" name="矩形 273"/>
          <p:cNvSpPr/>
          <p:nvPr/>
        </p:nvSpPr>
        <p:spPr>
          <a:xfrm>
            <a:off x="6991124" y="2129429"/>
            <a:ext cx="2015756" cy="400101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这里填写目录内容说明，设计发展存在着一个时代价值观的问题。</a:t>
            </a:r>
            <a:endParaRPr lang="en-US" altLang="zh-CN" sz="975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5" name="矩形 274"/>
          <p:cNvSpPr/>
          <p:nvPr/>
        </p:nvSpPr>
        <p:spPr>
          <a:xfrm>
            <a:off x="6991124" y="2921472"/>
            <a:ext cx="2015756" cy="400101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这里填写目录内容说明，设计发展存在着一个时代价值观的问题。</a:t>
            </a:r>
            <a:endParaRPr lang="en-US" altLang="zh-CN" sz="975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6" name="矩形 275"/>
          <p:cNvSpPr/>
          <p:nvPr/>
        </p:nvSpPr>
        <p:spPr>
          <a:xfrm>
            <a:off x="6991124" y="3713514"/>
            <a:ext cx="2015756" cy="400101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这里填写目录内容说明，设计发展存在着一个时代价值观的问题。</a:t>
            </a:r>
            <a:endParaRPr lang="en-US" altLang="zh-CN" sz="975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7" name="矩形 276"/>
          <p:cNvSpPr/>
          <p:nvPr/>
        </p:nvSpPr>
        <p:spPr>
          <a:xfrm>
            <a:off x="6991124" y="4505558"/>
            <a:ext cx="2015756" cy="400101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这里填写目录内容说明，设计发展存在着一个时代价值观的问题。</a:t>
            </a:r>
            <a:endParaRPr lang="en-US" altLang="zh-CN" sz="975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278" name="组合 277"/>
          <p:cNvGrpSpPr/>
          <p:nvPr/>
        </p:nvGrpSpPr>
        <p:grpSpPr>
          <a:xfrm>
            <a:off x="2978313" y="3611250"/>
            <a:ext cx="562537" cy="562610"/>
            <a:chOff x="1350959" y="2911667"/>
            <a:chExt cx="562610" cy="562610"/>
          </a:xfrm>
        </p:grpSpPr>
        <p:sp>
          <p:nvSpPr>
            <p:cNvPr id="279" name="椭圆 278"/>
            <p:cNvSpPr/>
            <p:nvPr/>
          </p:nvSpPr>
          <p:spPr>
            <a:xfrm>
              <a:off x="1350959" y="2911667"/>
              <a:ext cx="562610" cy="56261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ea typeface="微软雅黑 Light" panose="020B0502040204020203" pitchFamily="34" charset="-122"/>
              </a:endParaRPr>
            </a:p>
          </p:txBody>
        </p:sp>
        <p:grpSp>
          <p:nvGrpSpPr>
            <p:cNvPr id="280" name="组合 279"/>
            <p:cNvGrpSpPr/>
            <p:nvPr/>
          </p:nvGrpSpPr>
          <p:grpSpPr>
            <a:xfrm>
              <a:off x="1498906" y="3028778"/>
              <a:ext cx="292334" cy="333883"/>
              <a:chOff x="4211638" y="2579688"/>
              <a:chExt cx="757237" cy="806450"/>
            </a:xfrm>
          </p:grpSpPr>
          <p:sp>
            <p:nvSpPr>
              <p:cNvPr id="281" name="Freeform 205"/>
              <p:cNvSpPr/>
              <p:nvPr/>
            </p:nvSpPr>
            <p:spPr bwMode="auto">
              <a:xfrm>
                <a:off x="4284663" y="3214688"/>
                <a:ext cx="195262" cy="171450"/>
              </a:xfrm>
              <a:custGeom>
                <a:avLst/>
                <a:gdLst>
                  <a:gd name="T0" fmla="*/ 0 w 24"/>
                  <a:gd name="T1" fmla="*/ 14 h 21"/>
                  <a:gd name="T2" fmla="*/ 7 w 24"/>
                  <a:gd name="T3" fmla="*/ 21 h 21"/>
                  <a:gd name="T4" fmla="*/ 24 w 24"/>
                  <a:gd name="T5" fmla="*/ 21 h 21"/>
                  <a:gd name="T6" fmla="*/ 24 w 24"/>
                  <a:gd name="T7" fmla="*/ 0 h 21"/>
                  <a:gd name="T8" fmla="*/ 0 w 24"/>
                  <a:gd name="T9" fmla="*/ 0 h 21"/>
                  <a:gd name="T10" fmla="*/ 0 w 24"/>
                  <a:gd name="T11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1">
                    <a:moveTo>
                      <a:pt x="0" y="14"/>
                    </a:moveTo>
                    <a:cubicBezTo>
                      <a:pt x="0" y="18"/>
                      <a:pt x="3" y="21"/>
                      <a:pt x="7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82" name="Freeform 206"/>
              <p:cNvSpPr/>
              <p:nvPr/>
            </p:nvSpPr>
            <p:spPr bwMode="auto">
              <a:xfrm>
                <a:off x="4700588" y="3214688"/>
                <a:ext cx="195262" cy="171450"/>
              </a:xfrm>
              <a:custGeom>
                <a:avLst/>
                <a:gdLst>
                  <a:gd name="T0" fmla="*/ 0 w 24"/>
                  <a:gd name="T1" fmla="*/ 0 h 21"/>
                  <a:gd name="T2" fmla="*/ 0 w 24"/>
                  <a:gd name="T3" fmla="*/ 21 h 21"/>
                  <a:gd name="T4" fmla="*/ 17 w 24"/>
                  <a:gd name="T5" fmla="*/ 21 h 21"/>
                  <a:gd name="T6" fmla="*/ 24 w 24"/>
                  <a:gd name="T7" fmla="*/ 14 h 21"/>
                  <a:gd name="T8" fmla="*/ 24 w 24"/>
                  <a:gd name="T9" fmla="*/ 0 h 21"/>
                  <a:gd name="T10" fmla="*/ 0 w 24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1">
                    <a:moveTo>
                      <a:pt x="0" y="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21" y="21"/>
                      <a:pt x="24" y="18"/>
                      <a:pt x="24" y="14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83" name="Freeform 207"/>
              <p:cNvSpPr/>
              <p:nvPr/>
            </p:nvSpPr>
            <p:spPr bwMode="auto">
              <a:xfrm>
                <a:off x="4284663" y="2946400"/>
                <a:ext cx="611187" cy="228600"/>
              </a:xfrm>
              <a:custGeom>
                <a:avLst/>
                <a:gdLst>
                  <a:gd name="T0" fmla="*/ 68 w 75"/>
                  <a:gd name="T1" fmla="*/ 0 h 28"/>
                  <a:gd name="T2" fmla="*/ 7 w 75"/>
                  <a:gd name="T3" fmla="*/ 0 h 28"/>
                  <a:gd name="T4" fmla="*/ 0 w 75"/>
                  <a:gd name="T5" fmla="*/ 6 h 28"/>
                  <a:gd name="T6" fmla="*/ 0 w 75"/>
                  <a:gd name="T7" fmla="*/ 28 h 28"/>
                  <a:gd name="T8" fmla="*/ 24 w 75"/>
                  <a:gd name="T9" fmla="*/ 28 h 28"/>
                  <a:gd name="T10" fmla="*/ 24 w 75"/>
                  <a:gd name="T11" fmla="*/ 16 h 28"/>
                  <a:gd name="T12" fmla="*/ 51 w 75"/>
                  <a:gd name="T13" fmla="*/ 16 h 28"/>
                  <a:gd name="T14" fmla="*/ 51 w 75"/>
                  <a:gd name="T15" fmla="*/ 28 h 28"/>
                  <a:gd name="T16" fmla="*/ 75 w 75"/>
                  <a:gd name="T17" fmla="*/ 28 h 28"/>
                  <a:gd name="T18" fmla="*/ 75 w 75"/>
                  <a:gd name="T19" fmla="*/ 6 h 28"/>
                  <a:gd name="T20" fmla="*/ 68 w 75"/>
                  <a:gd name="T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28">
                    <a:moveTo>
                      <a:pt x="68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5" y="6"/>
                      <a:pt x="75" y="6"/>
                      <a:pt x="75" y="6"/>
                    </a:cubicBezTo>
                    <a:cubicBezTo>
                      <a:pt x="75" y="2"/>
                      <a:pt x="72" y="0"/>
                      <a:pt x="6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84" name="Freeform 208"/>
              <p:cNvSpPr/>
              <p:nvPr/>
            </p:nvSpPr>
            <p:spPr bwMode="auto">
              <a:xfrm>
                <a:off x="4505325" y="3100388"/>
                <a:ext cx="169862" cy="285750"/>
              </a:xfrm>
              <a:custGeom>
                <a:avLst/>
                <a:gdLst>
                  <a:gd name="T0" fmla="*/ 107 w 107"/>
                  <a:gd name="T1" fmla="*/ 180 h 180"/>
                  <a:gd name="T2" fmla="*/ 0 w 107"/>
                  <a:gd name="T3" fmla="*/ 180 h 180"/>
                  <a:gd name="T4" fmla="*/ 0 w 107"/>
                  <a:gd name="T5" fmla="*/ 0 h 180"/>
                  <a:gd name="T6" fmla="*/ 107 w 107"/>
                  <a:gd name="T7" fmla="*/ 0 h 180"/>
                  <a:gd name="T8" fmla="*/ 107 w 107"/>
                  <a:gd name="T9" fmla="*/ 180 h 180"/>
                  <a:gd name="T10" fmla="*/ 107 w 107"/>
                  <a:gd name="T11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180">
                    <a:moveTo>
                      <a:pt x="107" y="180"/>
                    </a:moveTo>
                    <a:lnTo>
                      <a:pt x="0" y="180"/>
                    </a:lnTo>
                    <a:lnTo>
                      <a:pt x="0" y="0"/>
                    </a:lnTo>
                    <a:lnTo>
                      <a:pt x="107" y="0"/>
                    </a:lnTo>
                    <a:lnTo>
                      <a:pt x="107" y="180"/>
                    </a:lnTo>
                    <a:lnTo>
                      <a:pt x="107" y="18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85" name="Freeform 209"/>
              <p:cNvSpPr/>
              <p:nvPr/>
            </p:nvSpPr>
            <p:spPr bwMode="auto">
              <a:xfrm>
                <a:off x="4552950" y="2579688"/>
                <a:ext cx="415925" cy="407988"/>
              </a:xfrm>
              <a:custGeom>
                <a:avLst/>
                <a:gdLst>
                  <a:gd name="T0" fmla="*/ 49 w 51"/>
                  <a:gd name="T1" fmla="*/ 48 h 50"/>
                  <a:gd name="T2" fmla="*/ 42 w 51"/>
                  <a:gd name="T3" fmla="*/ 47 h 50"/>
                  <a:gd name="T4" fmla="*/ 3 w 51"/>
                  <a:gd name="T5" fmla="*/ 8 h 50"/>
                  <a:gd name="T6" fmla="*/ 2 w 51"/>
                  <a:gd name="T7" fmla="*/ 1 h 50"/>
                  <a:gd name="T8" fmla="*/ 2 w 51"/>
                  <a:gd name="T9" fmla="*/ 1 h 50"/>
                  <a:gd name="T10" fmla="*/ 9 w 51"/>
                  <a:gd name="T11" fmla="*/ 2 h 50"/>
                  <a:gd name="T12" fmla="*/ 48 w 51"/>
                  <a:gd name="T13" fmla="*/ 42 h 50"/>
                  <a:gd name="T14" fmla="*/ 49 w 51"/>
                  <a:gd name="T15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50">
                    <a:moveTo>
                      <a:pt x="49" y="48"/>
                    </a:moveTo>
                    <a:cubicBezTo>
                      <a:pt x="47" y="50"/>
                      <a:pt x="44" y="50"/>
                      <a:pt x="42" y="4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6"/>
                      <a:pt x="0" y="3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7" y="0"/>
                      <a:pt x="9" y="2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50" y="44"/>
                      <a:pt x="51" y="47"/>
                      <a:pt x="49" y="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86" name="Freeform 210"/>
              <p:cNvSpPr/>
              <p:nvPr/>
            </p:nvSpPr>
            <p:spPr bwMode="auto">
              <a:xfrm>
                <a:off x="4211638" y="2579688"/>
                <a:ext cx="415925" cy="407988"/>
              </a:xfrm>
              <a:custGeom>
                <a:avLst/>
                <a:gdLst>
                  <a:gd name="T0" fmla="*/ 49 w 51"/>
                  <a:gd name="T1" fmla="*/ 1 h 50"/>
                  <a:gd name="T2" fmla="*/ 48 w 51"/>
                  <a:gd name="T3" fmla="*/ 8 h 50"/>
                  <a:gd name="T4" fmla="*/ 9 w 51"/>
                  <a:gd name="T5" fmla="*/ 47 h 50"/>
                  <a:gd name="T6" fmla="*/ 2 w 51"/>
                  <a:gd name="T7" fmla="*/ 48 h 50"/>
                  <a:gd name="T8" fmla="*/ 2 w 51"/>
                  <a:gd name="T9" fmla="*/ 48 h 50"/>
                  <a:gd name="T10" fmla="*/ 3 w 51"/>
                  <a:gd name="T11" fmla="*/ 42 h 50"/>
                  <a:gd name="T12" fmla="*/ 42 w 51"/>
                  <a:gd name="T13" fmla="*/ 2 h 50"/>
                  <a:gd name="T14" fmla="*/ 49 w 51"/>
                  <a:gd name="T15" fmla="*/ 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50">
                    <a:moveTo>
                      <a:pt x="49" y="1"/>
                    </a:moveTo>
                    <a:cubicBezTo>
                      <a:pt x="51" y="3"/>
                      <a:pt x="50" y="6"/>
                      <a:pt x="48" y="8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7" y="50"/>
                      <a:pt x="4" y="50"/>
                      <a:pt x="2" y="48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0" y="47"/>
                      <a:pt x="1" y="44"/>
                      <a:pt x="3" y="4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4" y="0"/>
                      <a:pt x="47" y="0"/>
                      <a:pt x="4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87" name="Rectangle 211"/>
              <p:cNvSpPr>
                <a:spLocks noChangeArrowheads="1"/>
              </p:cNvSpPr>
              <p:nvPr/>
            </p:nvSpPr>
            <p:spPr bwMode="auto">
              <a:xfrm>
                <a:off x="4797425" y="2717800"/>
                <a:ext cx="80962" cy="1301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ea typeface="微软雅黑 Light" panose="020B0502040204020203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 nodePh="1" p14:presetBounceEnd="55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3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4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nodePh="1" p14:presetBounceEnd="55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6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8" dur="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9" dur="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8" fill="hold" grpId="0" nodeType="afterEffect" nodePh="1" p14:presetBounceEnd="55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3" dur="2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4" dur="2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8" fill="hold" grpId="0" nodeType="afterEffect" nodePh="1" p14:presetBounceEnd="55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6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8" dur="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9" dur="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" presetClass="entr" presetSubtype="8" fill="hold" grpId="0" nodeType="afterEffect" nodePh="1" p14:presetBounceEnd="55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3" dur="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4" dur="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2" presetClass="entr" presetSubtype="8" fill="hold" grpId="0" nodeType="afterEffect" nodePh="1" p14:presetBounceEnd="55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6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8" dur="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9" dur="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2" presetClass="entr" presetSubtype="8" fill="hold" grpId="0" nodeType="afterEffect" nodePh="1" p14:presetBounceEnd="55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3" dur="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4" dur="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2" presetClass="entr" presetSubtype="8" fill="hold" grpId="0" nodeType="afterEffect" nodePh="1" p14:presetBounceEnd="55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6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8" dur="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9" dur="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2" presetClass="entr" presetSubtype="8" fill="hold" grpId="0" nodeType="afterEffect" nodePh="1" p14:presetBounceEnd="55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53" dur="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54" dur="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6" presetID="2" presetClass="entr" presetSubtype="8" fill="hold" grpId="0" nodeType="afterEffect" nodePh="1" p14:presetBounceEnd="55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6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58" dur="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59" dur="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400" fill="hold"/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400" fill="hold"/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400"/>
                                            <p:tgtEl>
                                              <p:spTgt spid="2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6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68" dur="300" fill="hold"/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69" dur="300" fill="hold"/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6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8" dur="2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9" dur="2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1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3" dur="2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4" dur="2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6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8" dur="2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9" dur="2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91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3" dur="2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4" dur="2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96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8" dur="2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9" dur="2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101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3" dur="2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4" dur="2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106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8" dur="2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9" dur="2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111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3" dur="2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4" dur="2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116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8" dur="2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9" dur="2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121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3" dur="2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4" dur="2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7" dur="400" fill="hold"/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400" fill="hold"/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9" dur="400"/>
                                            <p:tgtEl>
                                              <p:spTgt spid="2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0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131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33" dur="3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34" dur="3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9" dur="500"/>
                                            <p:tgtEl>
                                              <p:spTgt spid="2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0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141" presetID="2" presetClass="entr" presetSubtype="8" fill="hold" grpId="0" nodeType="afterEffect" nodePh="1" p14:presetBounceEnd="4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4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3" dur="2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4" dur="2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5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146" presetID="2" presetClass="entr" presetSubtype="8" fill="hold" grpId="0" nodeType="afterEffect" nodePh="1" p14:presetBounceEnd="4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46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8" dur="2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9" dur="2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0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151" presetID="2" presetClass="entr" presetSubtype="8" fill="hold" grpId="0" nodeType="afterEffect" nodePh="1" p14:presetBounceEnd="4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5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3" dur="2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4" dur="2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5" fill="hold">
                                <p:stCondLst>
                                  <p:cond delay="13000"/>
                                </p:stCondLst>
                                <p:childTnLst>
                                  <p:par>
                                    <p:cTn id="156" presetID="2" presetClass="entr" presetSubtype="8" fill="hold" grpId="0" nodeType="afterEffect" nodePh="1" p14:presetBounceEnd="4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56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8" dur="2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9" dur="2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0" fill="hold">
                                <p:stCondLst>
                                  <p:cond delay="13500"/>
                                </p:stCondLst>
                                <p:childTnLst>
                                  <p:par>
                                    <p:cTn id="161" presetID="2" presetClass="entr" presetSubtype="8" fill="hold" grpId="0" nodeType="afterEffect" nodePh="1" p14:presetBounceEnd="4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6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3" dur="2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4" dur="2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5" fill="hold">
                                <p:stCondLst>
                                  <p:cond delay="14000"/>
                                </p:stCondLst>
                                <p:childTnLst>
                                  <p:par>
                                    <p:cTn id="166" presetID="2" presetClass="entr" presetSubtype="8" fill="hold" grpId="0" nodeType="afterEffect" nodePh="1" p14:presetBounceEnd="4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66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8" dur="2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9" dur="2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0" fill="hold">
                                <p:stCondLst>
                                  <p:cond delay="14500"/>
                                </p:stCondLst>
                                <p:childTnLst>
                                  <p:par>
                                    <p:cTn id="171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3" dur="2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4" dur="2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5" fill="hold">
                                <p:stCondLst>
                                  <p:cond delay="15000"/>
                                </p:stCondLst>
                                <p:childTnLst>
                                  <p:par>
                                    <p:cTn id="176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8" dur="2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9" dur="2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0" fill="hold">
                                <p:stCondLst>
                                  <p:cond delay="15500"/>
                                </p:stCondLst>
                                <p:childTnLst>
                                  <p:par>
                                    <p:cTn id="181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3" dur="2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4" dur="2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5" fill="hold">
                                <p:stCondLst>
                                  <p:cond delay="16000"/>
                                </p:stCondLst>
                                <p:childTnLst>
                                  <p:par>
                                    <p:cTn id="186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8" dur="2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9" dur="2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2" dur="400" fill="hold"/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3" dur="400" fill="hold"/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4" dur="400"/>
                                            <p:tgtEl>
                                              <p:spTgt spid="2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5" presetID="2" presetClass="entr" presetSubtype="2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97" dur="300" fill="hold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98" dur="300" fill="hold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1" dur="500" fill="hold"/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2" dur="500" fill="hold"/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3" dur="500"/>
                                            <p:tgtEl>
                                              <p:spTgt spid="2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4" fill="hold">
                                <p:stCondLst>
                                  <p:cond delay="16500"/>
                                </p:stCondLst>
                                <p:childTnLst>
                                  <p:par>
                                    <p:cTn id="20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7" dur="2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8" dur="2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9" fill="hold">
                                <p:stCondLst>
                                  <p:cond delay="17000"/>
                                </p:stCondLst>
                                <p:childTnLst>
                                  <p:par>
                                    <p:cTn id="2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2" dur="2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3" dur="2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4" fill="hold">
                                <p:stCondLst>
                                  <p:cond delay="17500"/>
                                </p:stCondLst>
                                <p:childTnLst>
                                  <p:par>
                                    <p:cTn id="21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7" dur="200" fill="hold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8" dur="200" fill="hold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9" fill="hold">
                                <p:stCondLst>
                                  <p:cond delay="18000"/>
                                </p:stCondLst>
                                <p:childTnLst>
                                  <p:par>
                                    <p:cTn id="22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2" dur="200" fill="hold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3" dur="200" fill="hold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4" fill="hold">
                                <p:stCondLst>
                                  <p:cond delay="18500"/>
                                </p:stCondLst>
                                <p:childTnLst>
                                  <p:par>
                                    <p:cTn id="22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7" dur="200" fill="hold"/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8" dur="200" fill="hold"/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9" fill="hold">
                                <p:stCondLst>
                                  <p:cond delay="19000"/>
                                </p:stCondLst>
                                <p:childTnLst>
                                  <p:par>
                                    <p:cTn id="23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2" dur="2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3" dur="2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4" fill="hold">
                                <p:stCondLst>
                                  <p:cond delay="19500"/>
                                </p:stCondLst>
                                <p:childTnLst>
                                  <p:par>
                                    <p:cTn id="23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7" dur="20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8" dur="20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9" fill="hold">
                                <p:stCondLst>
                                  <p:cond delay="20000"/>
                                </p:stCondLst>
                                <p:childTnLst>
                                  <p:par>
                                    <p:cTn id="24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2" dur="200" fill="hold"/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3" dur="200" fill="hold"/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4" fill="hold">
                                <p:stCondLst>
                                  <p:cond delay="20500"/>
                                </p:stCondLst>
                                <p:childTnLst>
                                  <p:par>
                                    <p:cTn id="245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7" dur="2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8" dur="2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9" fill="hold">
                                <p:stCondLst>
                                  <p:cond delay="21000"/>
                                </p:stCondLst>
                                <p:childTnLst>
                                  <p:par>
                                    <p:cTn id="250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2" dur="200" fill="hold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3" dur="200" fill="hold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6" dur="4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7" dur="4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8" dur="400"/>
                                            <p:tgtEl>
                                              <p:spTgt spid="2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9" presetID="2" presetClass="entr" presetSubtype="2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61" dur="3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62" dur="3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82" grpId="0" animBg="1"/>
          <p:bldP spid="83" grpId="0" animBg="1"/>
          <p:bldP spid="84" grpId="0" animBg="1"/>
          <p:bldP spid="85" grpId="0" animBg="1"/>
          <p:bldP spid="159" grpId="0" animBg="1"/>
          <p:bldP spid="160" grpId="0" animBg="1"/>
          <p:bldP spid="161" grpId="0" animBg="1"/>
          <p:bldP spid="162" grpId="0" animBg="1"/>
          <p:bldP spid="197" grpId="0" animBg="1"/>
          <p:bldP spid="198" grpId="0" animBg="1"/>
          <p:bldP spid="211" grpId="0" animBg="1"/>
          <p:bldP spid="212" grpId="0" animBg="1"/>
          <p:bldP spid="213" grpId="0" animBg="1"/>
          <p:bldP spid="214" grpId="0" animBg="1"/>
          <p:bldP spid="249" grpId="0" animBg="1"/>
          <p:bldP spid="250" grpId="0" animBg="1"/>
          <p:bldP spid="260" grpId="0" animBg="1"/>
          <p:bldP spid="261" grpId="0" animBg="1"/>
          <p:bldP spid="274" grpId="0"/>
          <p:bldP spid="275" grpId="0"/>
          <p:bldP spid="276" grpId="0"/>
          <p:bldP spid="27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6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8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8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6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" presetClass="entr" presetSubtype="8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2" presetClass="entr" presetSubtype="8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6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2" presetClass="entr" presetSubtype="8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2" presetClass="entr" presetSubtype="8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6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2" presetClass="entr" presetSubtype="8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6" presetID="2" presetClass="entr" presetSubtype="8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6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400" fill="hold"/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400" fill="hold"/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400"/>
                                            <p:tgtEl>
                                              <p:spTgt spid="2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300" fill="hold"/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300" fill="hold"/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2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2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2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2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2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2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9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2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2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9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2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2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10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2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2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10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8" dur="2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2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1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2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2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11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2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9" dur="2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12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2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4" dur="2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7" dur="400" fill="hold"/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400" fill="hold"/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9" dur="400"/>
                                            <p:tgtEl>
                                              <p:spTgt spid="2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0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13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3" dur="3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4" dur="3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9" dur="500"/>
                                            <p:tgtEl>
                                              <p:spTgt spid="2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0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141" presetID="2" presetClass="entr" presetSubtype="8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4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3" dur="2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4" dur="2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5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146" presetID="2" presetClass="entr" presetSubtype="8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46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8" dur="2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9" dur="2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0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151" presetID="2" presetClass="entr" presetSubtype="8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5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3" dur="2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4" dur="2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5" fill="hold">
                                <p:stCondLst>
                                  <p:cond delay="13000"/>
                                </p:stCondLst>
                                <p:childTnLst>
                                  <p:par>
                                    <p:cTn id="156" presetID="2" presetClass="entr" presetSubtype="8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56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8" dur="2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9" dur="2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0" fill="hold">
                                <p:stCondLst>
                                  <p:cond delay="13500"/>
                                </p:stCondLst>
                                <p:childTnLst>
                                  <p:par>
                                    <p:cTn id="161" presetID="2" presetClass="entr" presetSubtype="8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6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3" dur="2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4" dur="2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5" fill="hold">
                                <p:stCondLst>
                                  <p:cond delay="14000"/>
                                </p:stCondLst>
                                <p:childTnLst>
                                  <p:par>
                                    <p:cTn id="166" presetID="2" presetClass="entr" presetSubtype="8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66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8" dur="2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9" dur="2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0" fill="hold">
                                <p:stCondLst>
                                  <p:cond delay="14500"/>
                                </p:stCondLst>
                                <p:childTnLst>
                                  <p:par>
                                    <p:cTn id="17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3" dur="2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4" dur="2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5" fill="hold">
                                <p:stCondLst>
                                  <p:cond delay="15000"/>
                                </p:stCondLst>
                                <p:childTnLst>
                                  <p:par>
                                    <p:cTn id="17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8" dur="2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9" dur="2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0" fill="hold">
                                <p:stCondLst>
                                  <p:cond delay="15500"/>
                                </p:stCondLst>
                                <p:childTnLst>
                                  <p:par>
                                    <p:cTn id="18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3" dur="2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4" dur="2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5" fill="hold">
                                <p:stCondLst>
                                  <p:cond delay="16000"/>
                                </p:stCondLst>
                                <p:childTnLst>
                                  <p:par>
                                    <p:cTn id="18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8" dur="2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9" dur="2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2" dur="400" fill="hold"/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3" dur="400" fill="hold"/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4" dur="400"/>
                                            <p:tgtEl>
                                              <p:spTgt spid="2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7" dur="300" fill="hold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8" dur="300" fill="hold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1" dur="500" fill="hold"/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2" dur="500" fill="hold"/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3" dur="500"/>
                                            <p:tgtEl>
                                              <p:spTgt spid="2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4" fill="hold">
                                <p:stCondLst>
                                  <p:cond delay="16500"/>
                                </p:stCondLst>
                                <p:childTnLst>
                                  <p:par>
                                    <p:cTn id="20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7" dur="2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8" dur="2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9" fill="hold">
                                <p:stCondLst>
                                  <p:cond delay="17000"/>
                                </p:stCondLst>
                                <p:childTnLst>
                                  <p:par>
                                    <p:cTn id="2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2" dur="2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3" dur="2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4" fill="hold">
                                <p:stCondLst>
                                  <p:cond delay="17500"/>
                                </p:stCondLst>
                                <p:childTnLst>
                                  <p:par>
                                    <p:cTn id="2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7" dur="200" fill="hold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8" dur="200" fill="hold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9" fill="hold">
                                <p:stCondLst>
                                  <p:cond delay="18000"/>
                                </p:stCondLst>
                                <p:childTnLst>
                                  <p:par>
                                    <p:cTn id="22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2" dur="200" fill="hold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3" dur="200" fill="hold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4" fill="hold">
                                <p:stCondLst>
                                  <p:cond delay="18500"/>
                                </p:stCondLst>
                                <p:childTnLst>
                                  <p:par>
                                    <p:cTn id="22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7" dur="200" fill="hold"/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8" dur="200" fill="hold"/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9" fill="hold">
                                <p:stCondLst>
                                  <p:cond delay="19000"/>
                                </p:stCondLst>
                                <p:childTnLst>
                                  <p:par>
                                    <p:cTn id="23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2" dur="2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3" dur="2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4" fill="hold">
                                <p:stCondLst>
                                  <p:cond delay="19500"/>
                                </p:stCondLst>
                                <p:childTnLst>
                                  <p:par>
                                    <p:cTn id="23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7" dur="20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8" dur="20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9" fill="hold">
                                <p:stCondLst>
                                  <p:cond delay="20000"/>
                                </p:stCondLst>
                                <p:childTnLst>
                                  <p:par>
                                    <p:cTn id="24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2" dur="200" fill="hold"/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3" dur="200" fill="hold"/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4" fill="hold">
                                <p:stCondLst>
                                  <p:cond delay="20500"/>
                                </p:stCondLst>
                                <p:childTnLst>
                                  <p:par>
                                    <p:cTn id="24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7" dur="2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8" dur="2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9" fill="hold">
                                <p:stCondLst>
                                  <p:cond delay="21000"/>
                                </p:stCondLst>
                                <p:childTnLst>
                                  <p:par>
                                    <p:cTn id="25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2" dur="200" fill="hold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3" dur="200" fill="hold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6" dur="4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7" dur="4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8" dur="400"/>
                                            <p:tgtEl>
                                              <p:spTgt spid="2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1" dur="3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2" dur="3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82" grpId="0" animBg="1"/>
          <p:bldP spid="83" grpId="0" animBg="1"/>
          <p:bldP spid="84" grpId="0" animBg="1"/>
          <p:bldP spid="85" grpId="0" animBg="1"/>
          <p:bldP spid="159" grpId="0" animBg="1"/>
          <p:bldP spid="160" grpId="0" animBg="1"/>
          <p:bldP spid="161" grpId="0" animBg="1"/>
          <p:bldP spid="162" grpId="0" animBg="1"/>
          <p:bldP spid="197" grpId="0" animBg="1"/>
          <p:bldP spid="198" grpId="0" animBg="1"/>
          <p:bldP spid="211" grpId="0" animBg="1"/>
          <p:bldP spid="212" grpId="0" animBg="1"/>
          <p:bldP spid="213" grpId="0" animBg="1"/>
          <p:bldP spid="214" grpId="0" animBg="1"/>
          <p:bldP spid="249" grpId="0" animBg="1"/>
          <p:bldP spid="250" grpId="0" animBg="1"/>
          <p:bldP spid="260" grpId="0" animBg="1"/>
          <p:bldP spid="261" grpId="0" animBg="1"/>
          <p:bldP spid="274" grpId="0"/>
          <p:bldP spid="275" grpId="0"/>
          <p:bldP spid="276" grpId="0"/>
          <p:bldP spid="277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2251057" y="1351906"/>
            <a:ext cx="3948526" cy="777076"/>
            <a:chOff x="5616045" y="2001682"/>
            <a:chExt cx="3948526" cy="777076"/>
          </a:xfrm>
        </p:grpSpPr>
        <p:sp>
          <p:nvSpPr>
            <p:cNvPr id="9" name="文本框 8"/>
            <p:cNvSpPr txBox="1"/>
            <p:nvPr/>
          </p:nvSpPr>
          <p:spPr>
            <a:xfrm>
              <a:off x="6508244" y="2070872"/>
              <a:ext cx="3056327" cy="70788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4000">
                  <a:solidFill>
                    <a:schemeClr val="bg1">
                      <a:lumMod val="65000"/>
                    </a:schemeClr>
                  </a:solidFill>
                  <a:ea typeface="微软雅黑 Light" panose="020B0502040204020203" pitchFamily="34" charset="-122"/>
                </a:rPr>
                <a:t>ENTER TEXT</a:t>
              </a:r>
              <a:endParaRPr lang="zh-CN" altLang="en-US" sz="4000" dirty="0">
                <a:solidFill>
                  <a:schemeClr val="bg1">
                    <a:lumMod val="65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641343" y="2003990"/>
              <a:ext cx="72648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chemeClr val="bg1">
                      <a:lumMod val="65000"/>
                    </a:schemeClr>
                  </a:solidFill>
                  <a:ea typeface="微软雅黑 Light" panose="020B0502040204020203" pitchFamily="34" charset="-122"/>
                </a:rPr>
                <a:t>04</a:t>
              </a:r>
              <a:endParaRPr lang="zh-CN" altLang="en-US" sz="4000" dirty="0">
                <a:solidFill>
                  <a:schemeClr val="bg1">
                    <a:lumMod val="65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616045" y="2001682"/>
              <a:ext cx="777076" cy="777076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ea typeface="微软雅黑 Light" panose="020B0502040204020203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6199583" y="1451873"/>
            <a:ext cx="51774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ea typeface="微软雅黑 Light" panose="020B0502040204020203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0" y="0"/>
            <a:ext cx="1807124" cy="1194107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5428373" y="2343150"/>
            <a:ext cx="4058527" cy="2665749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2007140" y="3143160"/>
            <a:ext cx="2225040" cy="1470256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-476253" y="829502"/>
            <a:ext cx="3016325" cy="1993119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3516195" y="2513128"/>
            <a:ext cx="2683388" cy="177312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-1543244" y="2923439"/>
            <a:ext cx="2683388" cy="177312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十字形 1"/>
          <p:cNvSpPr/>
          <p:nvPr/>
        </p:nvSpPr>
        <p:spPr>
          <a:xfrm>
            <a:off x="4560888" y="2514600"/>
            <a:ext cx="582612" cy="582613"/>
          </a:xfrm>
          <a:prstGeom prst="plus">
            <a:avLst>
              <a:gd name="adj" fmla="val 3676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ea typeface="微软雅黑 Light" panose="020B0502040204020203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6789738" y="2659063"/>
            <a:ext cx="582612" cy="376237"/>
            <a:chOff x="6790126" y="2659435"/>
            <a:chExt cx="582930" cy="375230"/>
          </a:xfrm>
        </p:grpSpPr>
        <p:sp>
          <p:nvSpPr>
            <p:cNvPr id="4" name="矩形 3"/>
            <p:cNvSpPr/>
            <p:nvPr/>
          </p:nvSpPr>
          <p:spPr>
            <a:xfrm>
              <a:off x="6790126" y="2659435"/>
              <a:ext cx="582930" cy="14724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790126" y="2887423"/>
              <a:ext cx="582930" cy="14724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a typeface="微软雅黑 Light" panose="020B0502040204020203" pitchFamily="34" charset="-122"/>
              </a:endParaRPr>
            </a:p>
          </p:txBody>
        </p:sp>
      </p:grp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857500" y="4310063"/>
            <a:ext cx="6904038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造字工房悦黑体验版细体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en-US" altLang="zh-CN" sz="1200" dirty="0">
              <a:latin typeface="微软雅黑 Light" panose="020B0502040204020203" pitchFamily="34" charset="-122"/>
              <a:ea typeface="微软雅黑 Light" panose="020B0502040204020203" pitchFamily="34" charset="-122"/>
              <a:cs typeface="造字工房悦黑体验版细体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87688" y="3511550"/>
            <a:ext cx="1166812" cy="32543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83213" y="3511550"/>
            <a:ext cx="1166812" cy="3254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372350" y="3511550"/>
            <a:ext cx="1789113" cy="5397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ea typeface="微软雅黑 Light" panose="020B0502040204020203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3087688" y="2262188"/>
            <a:ext cx="1166812" cy="1166812"/>
            <a:chOff x="3087184" y="2262434"/>
            <a:chExt cx="1166566" cy="1166566"/>
          </a:xfrm>
        </p:grpSpPr>
        <p:sp>
          <p:nvSpPr>
            <p:cNvPr id="11" name="矩形 10"/>
            <p:cNvSpPr/>
            <p:nvPr/>
          </p:nvSpPr>
          <p:spPr>
            <a:xfrm>
              <a:off x="3087184" y="2262434"/>
              <a:ext cx="1166566" cy="1166566"/>
            </a:xfrm>
            <a:prstGeom prst="rect">
              <a:avLst/>
            </a:prstGeom>
            <a:noFill/>
            <a:ln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grpSp>
          <p:nvGrpSpPr>
            <p:cNvPr id="12" name="Group 257"/>
            <p:cNvGrpSpPr/>
            <p:nvPr/>
          </p:nvGrpSpPr>
          <p:grpSpPr bwMode="auto">
            <a:xfrm>
              <a:off x="3469800" y="2570875"/>
              <a:ext cx="401334" cy="470380"/>
              <a:chOff x="3293" y="530"/>
              <a:chExt cx="176" cy="206"/>
            </a:xfrm>
          </p:grpSpPr>
          <p:sp>
            <p:nvSpPr>
              <p:cNvPr id="13" name="Freeform 51"/>
              <p:cNvSpPr/>
              <p:nvPr/>
            </p:nvSpPr>
            <p:spPr bwMode="auto">
              <a:xfrm>
                <a:off x="3333" y="530"/>
                <a:ext cx="96" cy="130"/>
              </a:xfrm>
              <a:custGeom>
                <a:avLst/>
                <a:gdLst>
                  <a:gd name="T0" fmla="*/ 768 w 48"/>
                  <a:gd name="T1" fmla="*/ 3776 h 65"/>
                  <a:gd name="T2" fmla="*/ 1536 w 48"/>
                  <a:gd name="T3" fmla="*/ 4160 h 65"/>
                  <a:gd name="T4" fmla="*/ 2304 w 48"/>
                  <a:gd name="T5" fmla="*/ 3840 h 65"/>
                  <a:gd name="T6" fmla="*/ 2304 w 48"/>
                  <a:gd name="T7" fmla="*/ 3392 h 65"/>
                  <a:gd name="T8" fmla="*/ 2304 w 48"/>
                  <a:gd name="T9" fmla="*/ 3392 h 65"/>
                  <a:gd name="T10" fmla="*/ 3072 w 48"/>
                  <a:gd name="T11" fmla="*/ 1600 h 65"/>
                  <a:gd name="T12" fmla="*/ 1536 w 48"/>
                  <a:gd name="T13" fmla="*/ 0 h 65"/>
                  <a:gd name="T14" fmla="*/ 0 w 48"/>
                  <a:gd name="T15" fmla="*/ 1600 h 65"/>
                  <a:gd name="T16" fmla="*/ 768 w 48"/>
                  <a:gd name="T17" fmla="*/ 3392 h 65"/>
                  <a:gd name="T18" fmla="*/ 768 w 48"/>
                  <a:gd name="T19" fmla="*/ 3776 h 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8"/>
                  <a:gd name="T31" fmla="*/ 0 h 65"/>
                  <a:gd name="T32" fmla="*/ 48 w 48"/>
                  <a:gd name="T33" fmla="*/ 65 h 6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8" h="65">
                    <a:moveTo>
                      <a:pt x="12" y="59"/>
                    </a:moveTo>
                    <a:cubicBezTo>
                      <a:pt x="13" y="61"/>
                      <a:pt x="17" y="65"/>
                      <a:pt x="24" y="65"/>
                    </a:cubicBezTo>
                    <a:cubicBezTo>
                      <a:pt x="31" y="65"/>
                      <a:pt x="34" y="61"/>
                      <a:pt x="36" y="60"/>
                    </a:cubicBezTo>
                    <a:cubicBezTo>
                      <a:pt x="35" y="58"/>
                      <a:pt x="35" y="56"/>
                      <a:pt x="36" y="53"/>
                    </a:cubicBezTo>
                    <a:cubicBezTo>
                      <a:pt x="36" y="53"/>
                      <a:pt x="36" y="53"/>
                      <a:pt x="36" y="53"/>
                    </a:cubicBezTo>
                    <a:cubicBezTo>
                      <a:pt x="43" y="46"/>
                      <a:pt x="48" y="35"/>
                      <a:pt x="48" y="25"/>
                    </a:cubicBezTo>
                    <a:cubicBezTo>
                      <a:pt x="48" y="8"/>
                      <a:pt x="37" y="0"/>
                      <a:pt x="24" y="0"/>
                    </a:cubicBezTo>
                    <a:cubicBezTo>
                      <a:pt x="11" y="0"/>
                      <a:pt x="0" y="8"/>
                      <a:pt x="0" y="25"/>
                    </a:cubicBezTo>
                    <a:cubicBezTo>
                      <a:pt x="0" y="35"/>
                      <a:pt x="5" y="46"/>
                      <a:pt x="12" y="53"/>
                    </a:cubicBezTo>
                    <a:cubicBezTo>
                      <a:pt x="13" y="56"/>
                      <a:pt x="13" y="58"/>
                      <a:pt x="12" y="5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4" name="Freeform 52"/>
              <p:cNvSpPr/>
              <p:nvPr/>
            </p:nvSpPr>
            <p:spPr bwMode="auto">
              <a:xfrm>
                <a:off x="3293" y="656"/>
                <a:ext cx="176" cy="80"/>
              </a:xfrm>
              <a:custGeom>
                <a:avLst/>
                <a:gdLst>
                  <a:gd name="T0" fmla="*/ 3840 w 88"/>
                  <a:gd name="T1" fmla="*/ 0 h 40"/>
                  <a:gd name="T2" fmla="*/ 2816 w 88"/>
                  <a:gd name="T3" fmla="*/ 2368 h 40"/>
                  <a:gd name="T4" fmla="*/ 1792 w 88"/>
                  <a:gd name="T5" fmla="*/ 0 h 40"/>
                  <a:gd name="T6" fmla="*/ 1792 w 88"/>
                  <a:gd name="T7" fmla="*/ 0 h 40"/>
                  <a:gd name="T8" fmla="*/ 0 w 88"/>
                  <a:gd name="T9" fmla="*/ 1408 h 40"/>
                  <a:gd name="T10" fmla="*/ 0 w 88"/>
                  <a:gd name="T11" fmla="*/ 1600 h 40"/>
                  <a:gd name="T12" fmla="*/ 2816 w 88"/>
                  <a:gd name="T13" fmla="*/ 2560 h 40"/>
                  <a:gd name="T14" fmla="*/ 5632 w 88"/>
                  <a:gd name="T15" fmla="*/ 1600 h 40"/>
                  <a:gd name="T16" fmla="*/ 5632 w 88"/>
                  <a:gd name="T17" fmla="*/ 1408 h 40"/>
                  <a:gd name="T18" fmla="*/ 3840 w 88"/>
                  <a:gd name="T19" fmla="*/ 0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8"/>
                  <a:gd name="T31" fmla="*/ 0 h 40"/>
                  <a:gd name="T32" fmla="*/ 88 w 88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8" h="40">
                    <a:moveTo>
                      <a:pt x="60" y="0"/>
                    </a:moveTo>
                    <a:cubicBezTo>
                      <a:pt x="60" y="0"/>
                      <a:pt x="52" y="37"/>
                      <a:pt x="44" y="37"/>
                    </a:cubicBezTo>
                    <a:cubicBezTo>
                      <a:pt x="36" y="37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5" y="5"/>
                      <a:pt x="0" y="13"/>
                      <a:pt x="0" y="22"/>
                    </a:cubicBezTo>
                    <a:cubicBezTo>
                      <a:pt x="0" y="24"/>
                      <a:pt x="0" y="23"/>
                      <a:pt x="0" y="25"/>
                    </a:cubicBezTo>
                    <a:cubicBezTo>
                      <a:pt x="0" y="37"/>
                      <a:pt x="23" y="40"/>
                      <a:pt x="44" y="40"/>
                    </a:cubicBezTo>
                    <a:cubicBezTo>
                      <a:pt x="65" y="40"/>
                      <a:pt x="88" y="37"/>
                      <a:pt x="88" y="25"/>
                    </a:cubicBezTo>
                    <a:cubicBezTo>
                      <a:pt x="88" y="23"/>
                      <a:pt x="88" y="24"/>
                      <a:pt x="88" y="22"/>
                    </a:cubicBezTo>
                    <a:cubicBezTo>
                      <a:pt x="88" y="13"/>
                      <a:pt x="73" y="5"/>
                      <a:pt x="60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5" name="Freeform 79"/>
              <p:cNvSpPr/>
              <p:nvPr/>
            </p:nvSpPr>
            <p:spPr bwMode="auto">
              <a:xfrm>
                <a:off x="3365" y="662"/>
                <a:ext cx="32" cy="74"/>
              </a:xfrm>
              <a:custGeom>
                <a:avLst/>
                <a:gdLst>
                  <a:gd name="T0" fmla="*/ 0 w 16"/>
                  <a:gd name="T1" fmla="*/ 2240 h 37"/>
                  <a:gd name="T2" fmla="*/ 448 w 16"/>
                  <a:gd name="T3" fmla="*/ 704 h 37"/>
                  <a:gd name="T4" fmla="*/ 128 w 16"/>
                  <a:gd name="T5" fmla="*/ 384 h 37"/>
                  <a:gd name="T6" fmla="*/ 512 w 16"/>
                  <a:gd name="T7" fmla="*/ 0 h 37"/>
                  <a:gd name="T8" fmla="*/ 896 w 16"/>
                  <a:gd name="T9" fmla="*/ 384 h 37"/>
                  <a:gd name="T10" fmla="*/ 576 w 16"/>
                  <a:gd name="T11" fmla="*/ 704 h 37"/>
                  <a:gd name="T12" fmla="*/ 1024 w 16"/>
                  <a:gd name="T13" fmla="*/ 2240 h 37"/>
                  <a:gd name="T14" fmla="*/ 0 w 16"/>
                  <a:gd name="T15" fmla="*/ 2240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"/>
                  <a:gd name="T25" fmla="*/ 0 h 37"/>
                  <a:gd name="T26" fmla="*/ 16 w 16"/>
                  <a:gd name="T27" fmla="*/ 37 h 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" h="37">
                    <a:moveTo>
                      <a:pt x="0" y="35"/>
                    </a:moveTo>
                    <a:cubicBezTo>
                      <a:pt x="0" y="25"/>
                      <a:pt x="7" y="11"/>
                      <a:pt x="7" y="11"/>
                    </a:cubicBezTo>
                    <a:cubicBezTo>
                      <a:pt x="7" y="11"/>
                      <a:pt x="2" y="9"/>
                      <a:pt x="2" y="6"/>
                    </a:cubicBezTo>
                    <a:cubicBezTo>
                      <a:pt x="2" y="2"/>
                      <a:pt x="8" y="0"/>
                      <a:pt x="8" y="0"/>
                    </a:cubicBezTo>
                    <a:cubicBezTo>
                      <a:pt x="8" y="0"/>
                      <a:pt x="14" y="2"/>
                      <a:pt x="14" y="6"/>
                    </a:cubicBezTo>
                    <a:cubicBezTo>
                      <a:pt x="14" y="9"/>
                      <a:pt x="9" y="11"/>
                      <a:pt x="9" y="11"/>
                    </a:cubicBezTo>
                    <a:cubicBezTo>
                      <a:pt x="9" y="11"/>
                      <a:pt x="16" y="25"/>
                      <a:pt x="16" y="35"/>
                    </a:cubicBezTo>
                    <a:cubicBezTo>
                      <a:pt x="16" y="37"/>
                      <a:pt x="0" y="36"/>
                      <a:pt x="0" y="3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 bwMode="auto">
          <a:xfrm>
            <a:off x="5383213" y="2262188"/>
            <a:ext cx="1166812" cy="1166812"/>
            <a:chOff x="5383530" y="2262434"/>
            <a:chExt cx="1166566" cy="1166566"/>
          </a:xfrm>
        </p:grpSpPr>
        <p:sp>
          <p:nvSpPr>
            <p:cNvPr id="17" name="矩形 16"/>
            <p:cNvSpPr/>
            <p:nvPr/>
          </p:nvSpPr>
          <p:spPr>
            <a:xfrm>
              <a:off x="5383530" y="2262434"/>
              <a:ext cx="1166566" cy="116656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a typeface="微软雅黑 Light" panose="020B0502040204020203" pitchFamily="34" charset="-122"/>
              </a:endParaRPr>
            </a:p>
          </p:txBody>
        </p:sp>
        <p:grpSp>
          <p:nvGrpSpPr>
            <p:cNvPr id="18" name="Group 348"/>
            <p:cNvGrpSpPr/>
            <p:nvPr/>
          </p:nvGrpSpPr>
          <p:grpSpPr bwMode="auto">
            <a:xfrm>
              <a:off x="5729204" y="2679721"/>
              <a:ext cx="474694" cy="401334"/>
              <a:chOff x="2996" y="3065"/>
              <a:chExt cx="208" cy="177"/>
            </a:xfrm>
          </p:grpSpPr>
          <p:sp>
            <p:nvSpPr>
              <p:cNvPr id="19" name="Freeform 67"/>
              <p:cNvSpPr/>
              <p:nvPr/>
            </p:nvSpPr>
            <p:spPr bwMode="auto">
              <a:xfrm>
                <a:off x="3052" y="3065"/>
                <a:ext cx="96" cy="41"/>
              </a:xfrm>
              <a:custGeom>
                <a:avLst/>
                <a:gdLst>
                  <a:gd name="T0" fmla="*/ 3072 w 48"/>
                  <a:gd name="T1" fmla="*/ 1484 h 20"/>
                  <a:gd name="T2" fmla="*/ 2560 w 48"/>
                  <a:gd name="T3" fmla="*/ 1484 h 20"/>
                  <a:gd name="T4" fmla="*/ 2560 w 48"/>
                  <a:gd name="T5" fmla="*/ 1197 h 20"/>
                  <a:gd name="T6" fmla="*/ 2048 w 48"/>
                  <a:gd name="T7" fmla="*/ 584 h 20"/>
                  <a:gd name="T8" fmla="*/ 1024 w 48"/>
                  <a:gd name="T9" fmla="*/ 584 h 20"/>
                  <a:gd name="T10" fmla="*/ 512 w 48"/>
                  <a:gd name="T11" fmla="*/ 1197 h 20"/>
                  <a:gd name="T12" fmla="*/ 512 w 48"/>
                  <a:gd name="T13" fmla="*/ 1484 h 20"/>
                  <a:gd name="T14" fmla="*/ 0 w 48"/>
                  <a:gd name="T15" fmla="*/ 1484 h 20"/>
                  <a:gd name="T16" fmla="*/ 0 w 48"/>
                  <a:gd name="T17" fmla="*/ 1197 h 20"/>
                  <a:gd name="T18" fmla="*/ 1024 w 48"/>
                  <a:gd name="T19" fmla="*/ 0 h 20"/>
                  <a:gd name="T20" fmla="*/ 2048 w 48"/>
                  <a:gd name="T21" fmla="*/ 0 h 20"/>
                  <a:gd name="T22" fmla="*/ 3072 w 48"/>
                  <a:gd name="T23" fmla="*/ 1197 h 20"/>
                  <a:gd name="T24" fmla="*/ 3072 w 48"/>
                  <a:gd name="T25" fmla="*/ 1484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8"/>
                  <a:gd name="T40" fmla="*/ 0 h 20"/>
                  <a:gd name="T41" fmla="*/ 48 w 48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8" h="20">
                    <a:moveTo>
                      <a:pt x="48" y="20"/>
                    </a:move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12"/>
                      <a:pt x="36" y="8"/>
                      <a:pt x="32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2" y="8"/>
                      <a:pt x="8" y="12"/>
                      <a:pt x="8" y="16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41" y="0"/>
                      <a:pt x="48" y="7"/>
                      <a:pt x="48" y="16"/>
                    </a:cubicBezTo>
                    <a:cubicBezTo>
                      <a:pt x="48" y="20"/>
                      <a:pt x="48" y="20"/>
                      <a:pt x="48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0" name="Freeform 153"/>
              <p:cNvSpPr/>
              <p:nvPr/>
            </p:nvSpPr>
            <p:spPr bwMode="auto">
              <a:xfrm>
                <a:off x="2996" y="3154"/>
                <a:ext cx="208" cy="88"/>
              </a:xfrm>
              <a:custGeom>
                <a:avLst/>
                <a:gdLst>
                  <a:gd name="T0" fmla="*/ 5376 w 104"/>
                  <a:gd name="T1" fmla="*/ 384 h 44"/>
                  <a:gd name="T2" fmla="*/ 5248 w 104"/>
                  <a:gd name="T3" fmla="*/ 512 h 44"/>
                  <a:gd name="T4" fmla="*/ 4736 w 104"/>
                  <a:gd name="T5" fmla="*/ 512 h 44"/>
                  <a:gd name="T6" fmla="*/ 4608 w 104"/>
                  <a:gd name="T7" fmla="*/ 384 h 44"/>
                  <a:gd name="T8" fmla="*/ 4608 w 104"/>
                  <a:gd name="T9" fmla="*/ 0 h 44"/>
                  <a:gd name="T10" fmla="*/ 2048 w 104"/>
                  <a:gd name="T11" fmla="*/ 0 h 44"/>
                  <a:gd name="T12" fmla="*/ 2048 w 104"/>
                  <a:gd name="T13" fmla="*/ 384 h 44"/>
                  <a:gd name="T14" fmla="*/ 1920 w 104"/>
                  <a:gd name="T15" fmla="*/ 512 h 44"/>
                  <a:gd name="T16" fmla="*/ 1408 w 104"/>
                  <a:gd name="T17" fmla="*/ 512 h 44"/>
                  <a:gd name="T18" fmla="*/ 1280 w 104"/>
                  <a:gd name="T19" fmla="*/ 384 h 44"/>
                  <a:gd name="T20" fmla="*/ 1280 w 104"/>
                  <a:gd name="T21" fmla="*/ 0 h 44"/>
                  <a:gd name="T22" fmla="*/ 0 w 104"/>
                  <a:gd name="T23" fmla="*/ 0 h 44"/>
                  <a:gd name="T24" fmla="*/ 0 w 104"/>
                  <a:gd name="T25" fmla="*/ 2048 h 44"/>
                  <a:gd name="T26" fmla="*/ 768 w 104"/>
                  <a:gd name="T27" fmla="*/ 2816 h 44"/>
                  <a:gd name="T28" fmla="*/ 5888 w 104"/>
                  <a:gd name="T29" fmla="*/ 2816 h 44"/>
                  <a:gd name="T30" fmla="*/ 6656 w 104"/>
                  <a:gd name="T31" fmla="*/ 2048 h 44"/>
                  <a:gd name="T32" fmla="*/ 6656 w 104"/>
                  <a:gd name="T33" fmla="*/ 0 h 44"/>
                  <a:gd name="T34" fmla="*/ 5376 w 104"/>
                  <a:gd name="T35" fmla="*/ 0 h 44"/>
                  <a:gd name="T36" fmla="*/ 5376 w 104"/>
                  <a:gd name="T37" fmla="*/ 384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44"/>
                  <a:gd name="T59" fmla="*/ 104 w 104"/>
                  <a:gd name="T60" fmla="*/ 44 h 4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44">
                    <a:moveTo>
                      <a:pt x="84" y="6"/>
                    </a:moveTo>
                    <a:cubicBezTo>
                      <a:pt x="84" y="7"/>
                      <a:pt x="83" y="8"/>
                      <a:pt x="82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3" y="8"/>
                      <a:pt x="72" y="7"/>
                      <a:pt x="72" y="6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7"/>
                      <a:pt x="31" y="8"/>
                      <a:pt x="30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1" y="8"/>
                      <a:pt x="20" y="7"/>
                      <a:pt x="20" y="6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9"/>
                      <a:pt x="5" y="44"/>
                      <a:pt x="12" y="44"/>
                    </a:cubicBezTo>
                    <a:cubicBezTo>
                      <a:pt x="92" y="44"/>
                      <a:pt x="92" y="44"/>
                      <a:pt x="92" y="44"/>
                    </a:cubicBezTo>
                    <a:cubicBezTo>
                      <a:pt x="99" y="44"/>
                      <a:pt x="104" y="39"/>
                      <a:pt x="104" y="32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84" y="0"/>
                      <a:pt x="84" y="0"/>
                      <a:pt x="84" y="0"/>
                    </a:cubicBezTo>
                    <a:lnTo>
                      <a:pt x="84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1" name="Freeform 154"/>
              <p:cNvSpPr/>
              <p:nvPr/>
            </p:nvSpPr>
            <p:spPr bwMode="auto">
              <a:xfrm>
                <a:off x="2996" y="3114"/>
                <a:ext cx="208" cy="32"/>
              </a:xfrm>
              <a:custGeom>
                <a:avLst/>
                <a:gdLst>
                  <a:gd name="T0" fmla="*/ 5888 w 104"/>
                  <a:gd name="T1" fmla="*/ 0 h 16"/>
                  <a:gd name="T2" fmla="*/ 768 w 104"/>
                  <a:gd name="T3" fmla="*/ 0 h 16"/>
                  <a:gd name="T4" fmla="*/ 0 w 104"/>
                  <a:gd name="T5" fmla="*/ 768 h 16"/>
                  <a:gd name="T6" fmla="*/ 0 w 104"/>
                  <a:gd name="T7" fmla="*/ 1024 h 16"/>
                  <a:gd name="T8" fmla="*/ 1280 w 104"/>
                  <a:gd name="T9" fmla="*/ 1024 h 16"/>
                  <a:gd name="T10" fmla="*/ 1280 w 104"/>
                  <a:gd name="T11" fmla="*/ 896 h 16"/>
                  <a:gd name="T12" fmla="*/ 1408 w 104"/>
                  <a:gd name="T13" fmla="*/ 768 h 16"/>
                  <a:gd name="T14" fmla="*/ 1920 w 104"/>
                  <a:gd name="T15" fmla="*/ 768 h 16"/>
                  <a:gd name="T16" fmla="*/ 2048 w 104"/>
                  <a:gd name="T17" fmla="*/ 896 h 16"/>
                  <a:gd name="T18" fmla="*/ 2048 w 104"/>
                  <a:gd name="T19" fmla="*/ 1024 h 16"/>
                  <a:gd name="T20" fmla="*/ 4608 w 104"/>
                  <a:gd name="T21" fmla="*/ 1024 h 16"/>
                  <a:gd name="T22" fmla="*/ 4608 w 104"/>
                  <a:gd name="T23" fmla="*/ 896 h 16"/>
                  <a:gd name="T24" fmla="*/ 4736 w 104"/>
                  <a:gd name="T25" fmla="*/ 768 h 16"/>
                  <a:gd name="T26" fmla="*/ 5248 w 104"/>
                  <a:gd name="T27" fmla="*/ 768 h 16"/>
                  <a:gd name="T28" fmla="*/ 5376 w 104"/>
                  <a:gd name="T29" fmla="*/ 896 h 16"/>
                  <a:gd name="T30" fmla="*/ 5376 w 104"/>
                  <a:gd name="T31" fmla="*/ 1024 h 16"/>
                  <a:gd name="T32" fmla="*/ 6656 w 104"/>
                  <a:gd name="T33" fmla="*/ 1024 h 16"/>
                  <a:gd name="T34" fmla="*/ 6656 w 104"/>
                  <a:gd name="T35" fmla="*/ 768 h 16"/>
                  <a:gd name="T36" fmla="*/ 5888 w 104"/>
                  <a:gd name="T37" fmla="*/ 0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16"/>
                  <a:gd name="T59" fmla="*/ 104 w 104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16">
                    <a:moveTo>
                      <a:pt x="9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3"/>
                      <a:pt x="21" y="12"/>
                      <a:pt x="22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1" y="12"/>
                      <a:pt x="32" y="13"/>
                      <a:pt x="32" y="14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2" y="14"/>
                      <a:pt x="72" y="14"/>
                      <a:pt x="72" y="14"/>
                    </a:cubicBezTo>
                    <a:cubicBezTo>
                      <a:pt x="72" y="13"/>
                      <a:pt x="73" y="12"/>
                      <a:pt x="74" y="12"/>
                    </a:cubicBezTo>
                    <a:cubicBezTo>
                      <a:pt x="82" y="12"/>
                      <a:pt x="82" y="12"/>
                      <a:pt x="82" y="12"/>
                    </a:cubicBezTo>
                    <a:cubicBezTo>
                      <a:pt x="83" y="12"/>
                      <a:pt x="84" y="13"/>
                      <a:pt x="84" y="14"/>
                    </a:cubicBezTo>
                    <a:cubicBezTo>
                      <a:pt x="84" y="16"/>
                      <a:pt x="84" y="16"/>
                      <a:pt x="84" y="16"/>
                    </a:cubicBezTo>
                    <a:cubicBezTo>
                      <a:pt x="104" y="16"/>
                      <a:pt x="104" y="16"/>
                      <a:pt x="104" y="16"/>
                    </a:cubicBezTo>
                    <a:cubicBezTo>
                      <a:pt x="104" y="12"/>
                      <a:pt x="104" y="12"/>
                      <a:pt x="104" y="12"/>
                    </a:cubicBezTo>
                    <a:cubicBezTo>
                      <a:pt x="104" y="5"/>
                      <a:pt x="99" y="0"/>
                      <a:pt x="9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 bwMode="auto">
          <a:xfrm>
            <a:off x="7678738" y="2262188"/>
            <a:ext cx="1166812" cy="1166812"/>
            <a:chOff x="7679352" y="2262434"/>
            <a:chExt cx="1166566" cy="1166566"/>
          </a:xfrm>
        </p:grpSpPr>
        <p:sp>
          <p:nvSpPr>
            <p:cNvPr id="23" name="矩形 22"/>
            <p:cNvSpPr/>
            <p:nvPr/>
          </p:nvSpPr>
          <p:spPr>
            <a:xfrm>
              <a:off x="7679352" y="2262434"/>
              <a:ext cx="1166566" cy="116656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a typeface="微软雅黑 Light" panose="020B0502040204020203" pitchFamily="34" charset="-122"/>
              </a:endParaRPr>
            </a:p>
          </p:txBody>
        </p:sp>
        <p:grpSp>
          <p:nvGrpSpPr>
            <p:cNvPr id="24" name="Group 275"/>
            <p:cNvGrpSpPr/>
            <p:nvPr/>
          </p:nvGrpSpPr>
          <p:grpSpPr bwMode="auto">
            <a:xfrm>
              <a:off x="8026671" y="2674620"/>
              <a:ext cx="548058" cy="422910"/>
              <a:chOff x="-566" y="190"/>
              <a:chExt cx="208" cy="160"/>
            </a:xfrm>
          </p:grpSpPr>
          <p:sp>
            <p:nvSpPr>
              <p:cNvPr id="25" name="Freeform 182"/>
              <p:cNvSpPr>
                <a:spLocks noEditPoints="1"/>
              </p:cNvSpPr>
              <p:nvPr/>
            </p:nvSpPr>
            <p:spPr bwMode="auto">
              <a:xfrm>
                <a:off x="-562" y="238"/>
                <a:ext cx="204" cy="112"/>
              </a:xfrm>
              <a:custGeom>
                <a:avLst/>
                <a:gdLst>
                  <a:gd name="T0" fmla="*/ 4736 w 102"/>
                  <a:gd name="T1" fmla="*/ 3584 h 56"/>
                  <a:gd name="T2" fmla="*/ 640 w 102"/>
                  <a:gd name="T3" fmla="*/ 3584 h 56"/>
                  <a:gd name="T4" fmla="*/ 128 w 102"/>
                  <a:gd name="T5" fmla="*/ 3328 h 56"/>
                  <a:gd name="T6" fmla="*/ 64 w 102"/>
                  <a:gd name="T7" fmla="*/ 2752 h 56"/>
                  <a:gd name="T8" fmla="*/ 896 w 102"/>
                  <a:gd name="T9" fmla="*/ 640 h 56"/>
                  <a:gd name="T10" fmla="*/ 1856 w 102"/>
                  <a:gd name="T11" fmla="*/ 0 h 56"/>
                  <a:gd name="T12" fmla="*/ 5952 w 102"/>
                  <a:gd name="T13" fmla="*/ 0 h 56"/>
                  <a:gd name="T14" fmla="*/ 6464 w 102"/>
                  <a:gd name="T15" fmla="*/ 256 h 56"/>
                  <a:gd name="T16" fmla="*/ 6464 w 102"/>
                  <a:gd name="T17" fmla="*/ 832 h 56"/>
                  <a:gd name="T18" fmla="*/ 5696 w 102"/>
                  <a:gd name="T19" fmla="*/ 2944 h 56"/>
                  <a:gd name="T20" fmla="*/ 4736 w 102"/>
                  <a:gd name="T21" fmla="*/ 3584 h 56"/>
                  <a:gd name="T22" fmla="*/ 1856 w 102"/>
                  <a:gd name="T23" fmla="*/ 512 h 56"/>
                  <a:gd name="T24" fmla="*/ 1344 w 102"/>
                  <a:gd name="T25" fmla="*/ 832 h 56"/>
                  <a:gd name="T26" fmla="*/ 576 w 102"/>
                  <a:gd name="T27" fmla="*/ 2944 h 56"/>
                  <a:gd name="T28" fmla="*/ 576 w 102"/>
                  <a:gd name="T29" fmla="*/ 3072 h 56"/>
                  <a:gd name="T30" fmla="*/ 640 w 102"/>
                  <a:gd name="T31" fmla="*/ 3072 h 56"/>
                  <a:gd name="T32" fmla="*/ 4736 w 102"/>
                  <a:gd name="T33" fmla="*/ 3072 h 56"/>
                  <a:gd name="T34" fmla="*/ 5184 w 102"/>
                  <a:gd name="T35" fmla="*/ 2752 h 56"/>
                  <a:gd name="T36" fmla="*/ 6016 w 102"/>
                  <a:gd name="T37" fmla="*/ 640 h 56"/>
                  <a:gd name="T38" fmla="*/ 6016 w 102"/>
                  <a:gd name="T39" fmla="*/ 512 h 56"/>
                  <a:gd name="T40" fmla="*/ 5952 w 102"/>
                  <a:gd name="T41" fmla="*/ 512 h 56"/>
                  <a:gd name="T42" fmla="*/ 1856 w 102"/>
                  <a:gd name="T43" fmla="*/ 512 h 5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2"/>
                  <a:gd name="T67" fmla="*/ 0 h 56"/>
                  <a:gd name="T68" fmla="*/ 102 w 102"/>
                  <a:gd name="T69" fmla="*/ 56 h 5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2" h="56">
                    <a:moveTo>
                      <a:pt x="74" y="56"/>
                    </a:moveTo>
                    <a:cubicBezTo>
                      <a:pt x="10" y="56"/>
                      <a:pt x="10" y="56"/>
                      <a:pt x="10" y="56"/>
                    </a:cubicBezTo>
                    <a:cubicBezTo>
                      <a:pt x="6" y="56"/>
                      <a:pt x="4" y="55"/>
                      <a:pt x="2" y="52"/>
                    </a:cubicBezTo>
                    <a:cubicBezTo>
                      <a:pt x="0" y="50"/>
                      <a:pt x="0" y="46"/>
                      <a:pt x="1" y="43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6" y="4"/>
                      <a:pt x="22" y="0"/>
                      <a:pt x="29" y="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6" y="0"/>
                      <a:pt x="99" y="1"/>
                      <a:pt x="101" y="4"/>
                    </a:cubicBezTo>
                    <a:cubicBezTo>
                      <a:pt x="102" y="6"/>
                      <a:pt x="102" y="10"/>
                      <a:pt x="101" y="13"/>
                    </a:cubicBezTo>
                    <a:cubicBezTo>
                      <a:pt x="89" y="46"/>
                      <a:pt x="89" y="46"/>
                      <a:pt x="89" y="46"/>
                    </a:cubicBezTo>
                    <a:cubicBezTo>
                      <a:pt x="86" y="52"/>
                      <a:pt x="80" y="56"/>
                      <a:pt x="74" y="56"/>
                    </a:cubicBezTo>
                    <a:close/>
                    <a:moveTo>
                      <a:pt x="29" y="8"/>
                    </a:moveTo>
                    <a:cubicBezTo>
                      <a:pt x="26" y="8"/>
                      <a:pt x="22" y="10"/>
                      <a:pt x="21" y="13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8" y="47"/>
                      <a:pt x="8" y="48"/>
                      <a:pt x="9" y="48"/>
                    </a:cubicBezTo>
                    <a:cubicBezTo>
                      <a:pt x="9" y="48"/>
                      <a:pt x="9" y="48"/>
                      <a:pt x="10" y="48"/>
                    </a:cubicBezTo>
                    <a:cubicBezTo>
                      <a:pt x="74" y="48"/>
                      <a:pt x="74" y="48"/>
                      <a:pt x="74" y="48"/>
                    </a:cubicBezTo>
                    <a:cubicBezTo>
                      <a:pt x="77" y="48"/>
                      <a:pt x="80" y="46"/>
                      <a:pt x="81" y="43"/>
                    </a:cubicBezTo>
                    <a:cubicBezTo>
                      <a:pt x="94" y="10"/>
                      <a:pt x="94" y="10"/>
                      <a:pt x="94" y="10"/>
                    </a:cubicBezTo>
                    <a:cubicBezTo>
                      <a:pt x="94" y="9"/>
                      <a:pt x="94" y="9"/>
                      <a:pt x="94" y="8"/>
                    </a:cubicBezTo>
                    <a:cubicBezTo>
                      <a:pt x="94" y="8"/>
                      <a:pt x="93" y="8"/>
                      <a:pt x="93" y="8"/>
                    </a:cubicBezTo>
                    <a:cubicBezTo>
                      <a:pt x="29" y="8"/>
                      <a:pt x="29" y="8"/>
                      <a:pt x="29" y="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6" name="Freeform 183"/>
              <p:cNvSpPr/>
              <p:nvPr/>
            </p:nvSpPr>
            <p:spPr bwMode="auto">
              <a:xfrm>
                <a:off x="-566" y="190"/>
                <a:ext cx="176" cy="158"/>
              </a:xfrm>
              <a:custGeom>
                <a:avLst/>
                <a:gdLst>
                  <a:gd name="T0" fmla="*/ 320 w 88"/>
                  <a:gd name="T1" fmla="*/ 4736 h 79"/>
                  <a:gd name="T2" fmla="*/ 448 w 88"/>
                  <a:gd name="T3" fmla="*/ 4288 h 79"/>
                  <a:gd name="T4" fmla="*/ 1344 w 88"/>
                  <a:gd name="T5" fmla="*/ 2240 h 79"/>
                  <a:gd name="T6" fmla="*/ 2112 w 88"/>
                  <a:gd name="T7" fmla="*/ 1728 h 79"/>
                  <a:gd name="T8" fmla="*/ 5312 w 88"/>
                  <a:gd name="T9" fmla="*/ 1728 h 79"/>
                  <a:gd name="T10" fmla="*/ 5632 w 88"/>
                  <a:gd name="T11" fmla="*/ 1536 h 79"/>
                  <a:gd name="T12" fmla="*/ 5632 w 88"/>
                  <a:gd name="T13" fmla="*/ 1536 h 79"/>
                  <a:gd name="T14" fmla="*/ 4864 w 88"/>
                  <a:gd name="T15" fmla="*/ 768 h 79"/>
                  <a:gd name="T16" fmla="*/ 2816 w 88"/>
                  <a:gd name="T17" fmla="*/ 768 h 79"/>
                  <a:gd name="T18" fmla="*/ 2048 w 88"/>
                  <a:gd name="T19" fmla="*/ 0 h 79"/>
                  <a:gd name="T20" fmla="*/ 768 w 88"/>
                  <a:gd name="T21" fmla="*/ 0 h 79"/>
                  <a:gd name="T22" fmla="*/ 0 w 88"/>
                  <a:gd name="T23" fmla="*/ 768 h 79"/>
                  <a:gd name="T24" fmla="*/ 0 w 88"/>
                  <a:gd name="T25" fmla="*/ 4352 h 79"/>
                  <a:gd name="T26" fmla="*/ 576 w 88"/>
                  <a:gd name="T27" fmla="*/ 5056 h 79"/>
                  <a:gd name="T28" fmla="*/ 320 w 88"/>
                  <a:gd name="T29" fmla="*/ 4736 h 7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8"/>
                  <a:gd name="T46" fmla="*/ 0 h 79"/>
                  <a:gd name="T47" fmla="*/ 88 w 88"/>
                  <a:gd name="T48" fmla="*/ 79 h 7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8" h="79">
                    <a:moveTo>
                      <a:pt x="5" y="74"/>
                    </a:moveTo>
                    <a:cubicBezTo>
                      <a:pt x="4" y="72"/>
                      <a:pt x="6" y="70"/>
                      <a:pt x="7" y="67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29"/>
                      <a:pt x="27" y="27"/>
                      <a:pt x="33" y="27"/>
                    </a:cubicBezTo>
                    <a:cubicBezTo>
                      <a:pt x="83" y="27"/>
                      <a:pt x="83" y="27"/>
                      <a:pt x="83" y="27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17"/>
                      <a:pt x="83" y="12"/>
                      <a:pt x="76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5"/>
                      <a:pt x="39" y="0"/>
                      <a:pt x="3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3"/>
                      <a:pt x="4" y="78"/>
                      <a:pt x="9" y="79"/>
                    </a:cubicBezTo>
                    <a:cubicBezTo>
                      <a:pt x="7" y="79"/>
                      <a:pt x="6" y="76"/>
                      <a:pt x="5" y="7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5380038" y="3522663"/>
            <a:ext cx="123666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造字工房悦黑体验版细体"/>
              </a:rPr>
              <a:t>GUANG GAO</a:t>
            </a:r>
            <a:endParaRPr lang="zh-CN" altLang="en-US" sz="16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造字工房悦黑体验版细体"/>
            </a:endParaRP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3286125" y="3511550"/>
            <a:ext cx="84296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造字工房悦黑体验版细体"/>
              </a:rPr>
              <a:t>XIAO LI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造字工房悦黑体验版细体"/>
            </a:endParaRP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7451725" y="3489325"/>
            <a:ext cx="1709738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造字工房悦黑体验版细体"/>
              </a:rPr>
              <a:t>GUANG GAO </a:t>
            </a:r>
          </a:p>
          <a:p>
            <a:pPr algn="ctr"/>
            <a:r>
              <a:rPr lang="en-US" altLang="zh-CN" sz="16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造字工房悦黑体验版细体"/>
              </a:rPr>
              <a:t>JI ZHUANG XIAGN </a:t>
            </a:r>
            <a:endParaRPr lang="zh-CN" altLang="en-US" sz="16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造字工房悦黑体验版细体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99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99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99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99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699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199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699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699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45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 animBg="1"/>
      <p:bldP spid="8" grpId="0" animBg="1"/>
      <p:bldP spid="9" grpId="0" animBg="1"/>
      <p:bldP spid="27" grpId="0"/>
      <p:bldP spid="28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7"/>
          <p:cNvCxnSpPr>
            <a:stCxn id="4" idx="6"/>
            <a:endCxn id="7" idx="2"/>
          </p:cNvCxnSpPr>
          <p:nvPr/>
        </p:nvCxnSpPr>
        <p:spPr>
          <a:xfrm>
            <a:off x="2476972" y="4567468"/>
            <a:ext cx="7160522" cy="1588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69"/>
          <p:cNvGrpSpPr/>
          <p:nvPr/>
        </p:nvGrpSpPr>
        <p:grpSpPr>
          <a:xfrm>
            <a:off x="1780338" y="4219104"/>
            <a:ext cx="696635" cy="696726"/>
            <a:chOff x="255774" y="3805440"/>
            <a:chExt cx="696726" cy="696726"/>
          </a:xfrm>
        </p:grpSpPr>
        <p:sp>
          <p:nvSpPr>
            <p:cNvPr id="4" name="Oval 9"/>
            <p:cNvSpPr/>
            <p:nvPr/>
          </p:nvSpPr>
          <p:spPr>
            <a:xfrm>
              <a:off x="255774" y="3805440"/>
              <a:ext cx="696726" cy="6967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" name="Isosceles Triangle 40"/>
            <p:cNvSpPr/>
            <p:nvPr/>
          </p:nvSpPr>
          <p:spPr>
            <a:xfrm rot="5400000">
              <a:off x="493716" y="4019782"/>
              <a:ext cx="279448" cy="240904"/>
            </a:xfrm>
            <a:prstGeom prst="triangl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6" name="Group 70"/>
          <p:cNvGrpSpPr/>
          <p:nvPr/>
        </p:nvGrpSpPr>
        <p:grpSpPr>
          <a:xfrm>
            <a:off x="9637495" y="4219104"/>
            <a:ext cx="696635" cy="696726"/>
            <a:chOff x="8113954" y="3805440"/>
            <a:chExt cx="696726" cy="696726"/>
          </a:xfrm>
        </p:grpSpPr>
        <p:sp>
          <p:nvSpPr>
            <p:cNvPr id="7" name="Oval 20"/>
            <p:cNvSpPr/>
            <p:nvPr/>
          </p:nvSpPr>
          <p:spPr>
            <a:xfrm>
              <a:off x="8113954" y="3805440"/>
              <a:ext cx="696726" cy="6967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8" name="Rectangle 42"/>
            <p:cNvSpPr/>
            <p:nvPr/>
          </p:nvSpPr>
          <p:spPr>
            <a:xfrm>
              <a:off x="8358214" y="4048124"/>
              <a:ext cx="238120" cy="238120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9" name="Rectangle 45"/>
          <p:cNvSpPr/>
          <p:nvPr/>
        </p:nvSpPr>
        <p:spPr>
          <a:xfrm>
            <a:off x="2524567" y="4628489"/>
            <a:ext cx="492424" cy="27699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anose="020B0606030504020204" pitchFamily="34" charset="0"/>
              </a:rPr>
              <a:t>开始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Open Sans" panose="020B0606030504020204" pitchFamily="34" charset="0"/>
            </a:endParaRPr>
          </a:p>
        </p:txBody>
      </p:sp>
      <p:sp>
        <p:nvSpPr>
          <p:cNvPr id="10" name="Rectangle 46"/>
          <p:cNvSpPr/>
          <p:nvPr/>
        </p:nvSpPr>
        <p:spPr>
          <a:xfrm>
            <a:off x="9024578" y="4628489"/>
            <a:ext cx="492424" cy="27699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anose="020B0606030504020204" pitchFamily="34" charset="0"/>
              </a:rPr>
              <a:t>理念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Open Sans" panose="020B0606030504020204" pitchFamily="34" charset="0"/>
            </a:endParaRPr>
          </a:p>
        </p:txBody>
      </p:sp>
      <p:grpSp>
        <p:nvGrpSpPr>
          <p:cNvPr id="11" name="Group 61"/>
          <p:cNvGrpSpPr/>
          <p:nvPr/>
        </p:nvGrpSpPr>
        <p:grpSpPr>
          <a:xfrm>
            <a:off x="3530248" y="2051277"/>
            <a:ext cx="1280036" cy="2620294"/>
            <a:chOff x="2005914" y="1637612"/>
            <a:chExt cx="1280202" cy="2620294"/>
          </a:xfrm>
        </p:grpSpPr>
        <p:sp>
          <p:nvSpPr>
            <p:cNvPr id="12" name="Oval 12"/>
            <p:cNvSpPr/>
            <p:nvPr/>
          </p:nvSpPr>
          <p:spPr>
            <a:xfrm>
              <a:off x="2111286" y="4049700"/>
              <a:ext cx="208206" cy="208206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grpSp>
          <p:nvGrpSpPr>
            <p:cNvPr id="13" name="Group 66"/>
            <p:cNvGrpSpPr/>
            <p:nvPr/>
          </p:nvGrpSpPr>
          <p:grpSpPr>
            <a:xfrm>
              <a:off x="2285984" y="2214560"/>
              <a:ext cx="1000132" cy="1703183"/>
              <a:chOff x="2285984" y="2214560"/>
              <a:chExt cx="1000132" cy="1703183"/>
            </a:xfrm>
          </p:grpSpPr>
          <p:sp>
            <p:nvSpPr>
              <p:cNvPr id="18" name="Rectangle 43"/>
              <p:cNvSpPr/>
              <p:nvPr/>
            </p:nvSpPr>
            <p:spPr>
              <a:xfrm>
                <a:off x="2285984" y="2428874"/>
                <a:ext cx="1000132" cy="1488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82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Open Sans Light" panose="020B0306030504020204" pitchFamily="34" charset="0"/>
                  </a:rPr>
                  <a:t>此处添加详细文本描述，建议与标题相关并符合整体语言风格，语言描述尽量简洁生动。尽量将每页幻灯片的字数控制在</a:t>
                </a:r>
                <a:r>
                  <a:rPr lang="en-US" altLang="zh-CN" sz="82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Open Sans Light" panose="020B0306030504020204" pitchFamily="34" charset="0"/>
                  </a:rPr>
                  <a:t>200</a:t>
                </a:r>
                <a:r>
                  <a:rPr lang="zh-CN" altLang="en-US" sz="82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Open Sans Light" panose="020B0306030504020204" pitchFamily="34" charset="0"/>
                  </a:rPr>
                  <a:t>字以内，据统计每页幻灯片的最好控制在</a:t>
                </a:r>
                <a:r>
                  <a:rPr lang="en-US" altLang="zh-CN" sz="82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Open Sans Light" panose="020B0306030504020204" pitchFamily="34" charset="0"/>
                  </a:rPr>
                  <a:t>5</a:t>
                </a:r>
                <a:r>
                  <a:rPr lang="zh-CN" altLang="en-US" sz="82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Open Sans Light" panose="020B0306030504020204" pitchFamily="34" charset="0"/>
                  </a:rPr>
                  <a:t>分钟之内。</a:t>
                </a:r>
                <a:endParaRPr lang="ms-MY" sz="8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Open Sans Light" panose="020B0306030504020204" pitchFamily="34" charset="0"/>
                </a:endParaRPr>
              </a:p>
            </p:txBody>
          </p:sp>
          <p:sp>
            <p:nvSpPr>
              <p:cNvPr id="19" name="Rectangle 44"/>
              <p:cNvSpPr/>
              <p:nvPr/>
            </p:nvSpPr>
            <p:spPr>
              <a:xfrm>
                <a:off x="2285984" y="2214560"/>
                <a:ext cx="684892" cy="242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975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Open Sans" panose="020B0606030504020204" pitchFamily="34" charset="0"/>
                  </a:rPr>
                  <a:t>添加标题</a:t>
                </a:r>
                <a:endParaRPr lang="en-US" sz="975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Open Sans" panose="020B0606030504020204" pitchFamily="34" charset="0"/>
                </a:endParaRPr>
              </a:p>
            </p:txBody>
          </p:sp>
        </p:grpSp>
        <p:cxnSp>
          <p:nvCxnSpPr>
            <p:cNvPr id="14" name="Straight Connector 26"/>
            <p:cNvCxnSpPr/>
            <p:nvPr/>
          </p:nvCxnSpPr>
          <p:spPr>
            <a:xfrm rot="16200000" flipH="1">
              <a:off x="1337273" y="3163270"/>
              <a:ext cx="1763355" cy="880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59"/>
            <p:cNvGrpSpPr/>
            <p:nvPr/>
          </p:nvGrpSpPr>
          <p:grpSpPr>
            <a:xfrm>
              <a:off x="2005914" y="1637612"/>
              <a:ext cx="418280" cy="418280"/>
              <a:chOff x="2005914" y="1637612"/>
              <a:chExt cx="418280" cy="418280"/>
            </a:xfrm>
          </p:grpSpPr>
          <p:sp>
            <p:nvSpPr>
              <p:cNvPr id="16" name="Teardrop 25"/>
              <p:cNvSpPr/>
              <p:nvPr/>
            </p:nvSpPr>
            <p:spPr>
              <a:xfrm rot="8100000">
                <a:off x="2005914" y="1637612"/>
                <a:ext cx="418280" cy="418280"/>
              </a:xfrm>
              <a:prstGeom prst="teardrop">
                <a:avLst>
                  <a:gd name="adj" fmla="val 131619"/>
                </a:avLst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7" name="Freeform 63"/>
              <p:cNvSpPr>
                <a:spLocks noEditPoints="1"/>
              </p:cNvSpPr>
              <p:nvPr/>
            </p:nvSpPr>
            <p:spPr bwMode="auto">
              <a:xfrm>
                <a:off x="2115407" y="1762183"/>
                <a:ext cx="199914" cy="171356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0" y="4"/>
                  </a:cxn>
                  <a:cxn ang="0">
                    <a:pos x="0" y="62"/>
                  </a:cxn>
                  <a:cxn ang="0">
                    <a:pos x="9" y="71"/>
                  </a:cxn>
                  <a:cxn ang="0">
                    <a:pos x="53" y="45"/>
                  </a:cxn>
                  <a:cxn ang="0">
                    <a:pos x="58" y="31"/>
                  </a:cxn>
                  <a:cxn ang="0">
                    <a:pos x="307" y="11"/>
                  </a:cxn>
                  <a:cxn ang="0">
                    <a:pos x="95" y="11"/>
                  </a:cxn>
                  <a:cxn ang="0">
                    <a:pos x="85" y="27"/>
                  </a:cxn>
                  <a:cxn ang="0">
                    <a:pos x="85" y="51"/>
                  </a:cxn>
                  <a:cxn ang="0">
                    <a:pos x="102" y="62"/>
                  </a:cxn>
                  <a:cxn ang="0">
                    <a:pos x="314" y="60"/>
                  </a:cxn>
                  <a:cxn ang="0">
                    <a:pos x="323" y="43"/>
                  </a:cxn>
                  <a:cxn ang="0">
                    <a:pos x="323" y="20"/>
                  </a:cxn>
                  <a:cxn ang="0">
                    <a:pos x="307" y="11"/>
                  </a:cxn>
                  <a:cxn ang="0">
                    <a:pos x="53" y="147"/>
                  </a:cxn>
                  <a:cxn ang="0">
                    <a:pos x="60" y="138"/>
                  </a:cxn>
                  <a:cxn ang="0">
                    <a:pos x="15" y="112"/>
                  </a:cxn>
                  <a:cxn ang="0">
                    <a:pos x="4" y="111"/>
                  </a:cxn>
                  <a:cxn ang="0">
                    <a:pos x="0" y="163"/>
                  </a:cxn>
                  <a:cxn ang="0">
                    <a:pos x="4" y="172"/>
                  </a:cxn>
                  <a:cxn ang="0">
                    <a:pos x="15" y="172"/>
                  </a:cxn>
                  <a:cxn ang="0">
                    <a:pos x="102" y="112"/>
                  </a:cxn>
                  <a:cxn ang="0">
                    <a:pos x="85" y="123"/>
                  </a:cxn>
                  <a:cxn ang="0">
                    <a:pos x="85" y="147"/>
                  </a:cxn>
                  <a:cxn ang="0">
                    <a:pos x="95" y="163"/>
                  </a:cxn>
                  <a:cxn ang="0">
                    <a:pos x="307" y="163"/>
                  </a:cxn>
                  <a:cxn ang="0">
                    <a:pos x="323" y="154"/>
                  </a:cxn>
                  <a:cxn ang="0">
                    <a:pos x="323" y="129"/>
                  </a:cxn>
                  <a:cxn ang="0">
                    <a:pos x="314" y="114"/>
                  </a:cxn>
                  <a:cxn ang="0">
                    <a:pos x="53" y="232"/>
                  </a:cxn>
                  <a:cxn ang="0">
                    <a:pos x="9" y="205"/>
                  </a:cxn>
                  <a:cxn ang="0">
                    <a:pos x="0" y="214"/>
                  </a:cxn>
                  <a:cxn ang="0">
                    <a:pos x="0" y="272"/>
                  </a:cxn>
                  <a:cxn ang="0">
                    <a:pos x="15" y="274"/>
                  </a:cxn>
                  <a:cxn ang="0">
                    <a:pos x="58" y="245"/>
                  </a:cxn>
                  <a:cxn ang="0">
                    <a:pos x="53" y="232"/>
                  </a:cxn>
                  <a:cxn ang="0">
                    <a:pos x="102" y="214"/>
                  </a:cxn>
                  <a:cxn ang="0">
                    <a:pos x="91" y="219"/>
                  </a:cxn>
                  <a:cxn ang="0">
                    <a:pos x="85" y="248"/>
                  </a:cxn>
                  <a:cxn ang="0">
                    <a:pos x="91" y="261"/>
                  </a:cxn>
                  <a:cxn ang="0">
                    <a:pos x="307" y="266"/>
                  </a:cxn>
                  <a:cxn ang="0">
                    <a:pos x="319" y="261"/>
                  </a:cxn>
                  <a:cxn ang="0">
                    <a:pos x="323" y="232"/>
                  </a:cxn>
                  <a:cxn ang="0">
                    <a:pos x="319" y="219"/>
                  </a:cxn>
                  <a:cxn ang="0">
                    <a:pos x="307" y="214"/>
                  </a:cxn>
                </a:cxnLst>
                <a:rect l="0" t="0" r="r" b="b"/>
                <a:pathLst>
                  <a:path w="323" h="275">
                    <a:moveTo>
                      <a:pt x="53" y="27"/>
                    </a:moveTo>
                    <a:lnTo>
                      <a:pt x="15" y="2"/>
                    </a:lnTo>
                    <a:lnTo>
                      <a:pt x="15" y="2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11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7"/>
                    </a:lnTo>
                    <a:lnTo>
                      <a:pt x="4" y="71"/>
                    </a:lnTo>
                    <a:lnTo>
                      <a:pt x="9" y="71"/>
                    </a:lnTo>
                    <a:lnTo>
                      <a:pt x="15" y="69"/>
                    </a:lnTo>
                    <a:lnTo>
                      <a:pt x="53" y="45"/>
                    </a:lnTo>
                    <a:lnTo>
                      <a:pt x="53" y="45"/>
                    </a:lnTo>
                    <a:lnTo>
                      <a:pt x="58" y="40"/>
                    </a:lnTo>
                    <a:lnTo>
                      <a:pt x="60" y="36"/>
                    </a:lnTo>
                    <a:lnTo>
                      <a:pt x="58" y="31"/>
                    </a:lnTo>
                    <a:lnTo>
                      <a:pt x="53" y="27"/>
                    </a:lnTo>
                    <a:lnTo>
                      <a:pt x="53" y="27"/>
                    </a:lnTo>
                    <a:close/>
                    <a:moveTo>
                      <a:pt x="307" y="11"/>
                    </a:moveTo>
                    <a:lnTo>
                      <a:pt x="102" y="11"/>
                    </a:lnTo>
                    <a:lnTo>
                      <a:pt x="102" y="11"/>
                    </a:lnTo>
                    <a:lnTo>
                      <a:pt x="95" y="11"/>
                    </a:lnTo>
                    <a:lnTo>
                      <a:pt x="91" y="14"/>
                    </a:lnTo>
                    <a:lnTo>
                      <a:pt x="85" y="20"/>
                    </a:lnTo>
                    <a:lnTo>
                      <a:pt x="85" y="27"/>
                    </a:lnTo>
                    <a:lnTo>
                      <a:pt x="85" y="43"/>
                    </a:lnTo>
                    <a:lnTo>
                      <a:pt x="85" y="43"/>
                    </a:lnTo>
                    <a:lnTo>
                      <a:pt x="85" y="51"/>
                    </a:lnTo>
                    <a:lnTo>
                      <a:pt x="91" y="56"/>
                    </a:lnTo>
                    <a:lnTo>
                      <a:pt x="95" y="60"/>
                    </a:lnTo>
                    <a:lnTo>
                      <a:pt x="102" y="62"/>
                    </a:lnTo>
                    <a:lnTo>
                      <a:pt x="307" y="62"/>
                    </a:lnTo>
                    <a:lnTo>
                      <a:pt x="307" y="62"/>
                    </a:lnTo>
                    <a:lnTo>
                      <a:pt x="314" y="60"/>
                    </a:lnTo>
                    <a:lnTo>
                      <a:pt x="319" y="56"/>
                    </a:lnTo>
                    <a:lnTo>
                      <a:pt x="323" y="51"/>
                    </a:lnTo>
                    <a:lnTo>
                      <a:pt x="323" y="43"/>
                    </a:lnTo>
                    <a:lnTo>
                      <a:pt x="323" y="27"/>
                    </a:lnTo>
                    <a:lnTo>
                      <a:pt x="323" y="27"/>
                    </a:lnTo>
                    <a:lnTo>
                      <a:pt x="323" y="20"/>
                    </a:lnTo>
                    <a:lnTo>
                      <a:pt x="319" y="14"/>
                    </a:lnTo>
                    <a:lnTo>
                      <a:pt x="314" y="11"/>
                    </a:lnTo>
                    <a:lnTo>
                      <a:pt x="307" y="11"/>
                    </a:lnTo>
                    <a:lnTo>
                      <a:pt x="307" y="11"/>
                    </a:lnTo>
                    <a:close/>
                    <a:moveTo>
                      <a:pt x="15" y="172"/>
                    </a:moveTo>
                    <a:lnTo>
                      <a:pt x="53" y="147"/>
                    </a:lnTo>
                    <a:lnTo>
                      <a:pt x="53" y="147"/>
                    </a:lnTo>
                    <a:lnTo>
                      <a:pt x="58" y="143"/>
                    </a:lnTo>
                    <a:lnTo>
                      <a:pt x="60" y="138"/>
                    </a:lnTo>
                    <a:lnTo>
                      <a:pt x="58" y="134"/>
                    </a:lnTo>
                    <a:lnTo>
                      <a:pt x="53" y="130"/>
                    </a:lnTo>
                    <a:lnTo>
                      <a:pt x="15" y="112"/>
                    </a:lnTo>
                    <a:lnTo>
                      <a:pt x="15" y="112"/>
                    </a:lnTo>
                    <a:lnTo>
                      <a:pt x="9" y="111"/>
                    </a:lnTo>
                    <a:lnTo>
                      <a:pt x="4" y="111"/>
                    </a:lnTo>
                    <a:lnTo>
                      <a:pt x="0" y="114"/>
                    </a:lnTo>
                    <a:lnTo>
                      <a:pt x="0" y="121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70"/>
                    </a:lnTo>
                    <a:lnTo>
                      <a:pt x="4" y="172"/>
                    </a:lnTo>
                    <a:lnTo>
                      <a:pt x="9" y="174"/>
                    </a:lnTo>
                    <a:lnTo>
                      <a:pt x="15" y="172"/>
                    </a:lnTo>
                    <a:lnTo>
                      <a:pt x="15" y="172"/>
                    </a:lnTo>
                    <a:close/>
                    <a:moveTo>
                      <a:pt x="307" y="112"/>
                    </a:moveTo>
                    <a:lnTo>
                      <a:pt x="102" y="112"/>
                    </a:lnTo>
                    <a:lnTo>
                      <a:pt x="102" y="112"/>
                    </a:lnTo>
                    <a:lnTo>
                      <a:pt x="95" y="114"/>
                    </a:lnTo>
                    <a:lnTo>
                      <a:pt x="91" y="118"/>
                    </a:lnTo>
                    <a:lnTo>
                      <a:pt x="85" y="123"/>
                    </a:lnTo>
                    <a:lnTo>
                      <a:pt x="85" y="129"/>
                    </a:lnTo>
                    <a:lnTo>
                      <a:pt x="85" y="147"/>
                    </a:lnTo>
                    <a:lnTo>
                      <a:pt x="85" y="147"/>
                    </a:lnTo>
                    <a:lnTo>
                      <a:pt x="85" y="154"/>
                    </a:lnTo>
                    <a:lnTo>
                      <a:pt x="91" y="159"/>
                    </a:lnTo>
                    <a:lnTo>
                      <a:pt x="95" y="163"/>
                    </a:lnTo>
                    <a:lnTo>
                      <a:pt x="102" y="163"/>
                    </a:lnTo>
                    <a:lnTo>
                      <a:pt x="307" y="163"/>
                    </a:lnTo>
                    <a:lnTo>
                      <a:pt x="307" y="163"/>
                    </a:lnTo>
                    <a:lnTo>
                      <a:pt x="314" y="163"/>
                    </a:lnTo>
                    <a:lnTo>
                      <a:pt x="319" y="159"/>
                    </a:lnTo>
                    <a:lnTo>
                      <a:pt x="323" y="154"/>
                    </a:lnTo>
                    <a:lnTo>
                      <a:pt x="323" y="147"/>
                    </a:lnTo>
                    <a:lnTo>
                      <a:pt x="323" y="129"/>
                    </a:lnTo>
                    <a:lnTo>
                      <a:pt x="323" y="129"/>
                    </a:lnTo>
                    <a:lnTo>
                      <a:pt x="323" y="123"/>
                    </a:lnTo>
                    <a:lnTo>
                      <a:pt x="319" y="118"/>
                    </a:lnTo>
                    <a:lnTo>
                      <a:pt x="314" y="114"/>
                    </a:lnTo>
                    <a:lnTo>
                      <a:pt x="307" y="112"/>
                    </a:lnTo>
                    <a:lnTo>
                      <a:pt x="307" y="112"/>
                    </a:lnTo>
                    <a:close/>
                    <a:moveTo>
                      <a:pt x="53" y="232"/>
                    </a:moveTo>
                    <a:lnTo>
                      <a:pt x="15" y="207"/>
                    </a:lnTo>
                    <a:lnTo>
                      <a:pt x="15" y="207"/>
                    </a:lnTo>
                    <a:lnTo>
                      <a:pt x="9" y="205"/>
                    </a:lnTo>
                    <a:lnTo>
                      <a:pt x="4" y="205"/>
                    </a:lnTo>
                    <a:lnTo>
                      <a:pt x="0" y="208"/>
                    </a:lnTo>
                    <a:lnTo>
                      <a:pt x="0" y="214"/>
                    </a:lnTo>
                    <a:lnTo>
                      <a:pt x="0" y="266"/>
                    </a:lnTo>
                    <a:lnTo>
                      <a:pt x="0" y="266"/>
                    </a:lnTo>
                    <a:lnTo>
                      <a:pt x="0" y="272"/>
                    </a:lnTo>
                    <a:lnTo>
                      <a:pt x="4" y="275"/>
                    </a:lnTo>
                    <a:lnTo>
                      <a:pt x="9" y="275"/>
                    </a:lnTo>
                    <a:lnTo>
                      <a:pt x="15" y="274"/>
                    </a:lnTo>
                    <a:lnTo>
                      <a:pt x="53" y="250"/>
                    </a:lnTo>
                    <a:lnTo>
                      <a:pt x="53" y="250"/>
                    </a:lnTo>
                    <a:lnTo>
                      <a:pt x="58" y="245"/>
                    </a:lnTo>
                    <a:lnTo>
                      <a:pt x="60" y="241"/>
                    </a:lnTo>
                    <a:lnTo>
                      <a:pt x="58" y="236"/>
                    </a:lnTo>
                    <a:lnTo>
                      <a:pt x="53" y="232"/>
                    </a:lnTo>
                    <a:lnTo>
                      <a:pt x="53" y="232"/>
                    </a:lnTo>
                    <a:close/>
                    <a:moveTo>
                      <a:pt x="307" y="214"/>
                    </a:moveTo>
                    <a:lnTo>
                      <a:pt x="102" y="214"/>
                    </a:lnTo>
                    <a:lnTo>
                      <a:pt x="102" y="214"/>
                    </a:lnTo>
                    <a:lnTo>
                      <a:pt x="95" y="216"/>
                    </a:lnTo>
                    <a:lnTo>
                      <a:pt x="91" y="219"/>
                    </a:lnTo>
                    <a:lnTo>
                      <a:pt x="85" y="225"/>
                    </a:lnTo>
                    <a:lnTo>
                      <a:pt x="85" y="232"/>
                    </a:lnTo>
                    <a:lnTo>
                      <a:pt x="85" y="248"/>
                    </a:lnTo>
                    <a:lnTo>
                      <a:pt x="85" y="248"/>
                    </a:lnTo>
                    <a:lnTo>
                      <a:pt x="85" y="256"/>
                    </a:lnTo>
                    <a:lnTo>
                      <a:pt x="91" y="261"/>
                    </a:lnTo>
                    <a:lnTo>
                      <a:pt x="95" y="265"/>
                    </a:lnTo>
                    <a:lnTo>
                      <a:pt x="102" y="266"/>
                    </a:lnTo>
                    <a:lnTo>
                      <a:pt x="307" y="266"/>
                    </a:lnTo>
                    <a:lnTo>
                      <a:pt x="307" y="266"/>
                    </a:lnTo>
                    <a:lnTo>
                      <a:pt x="314" y="265"/>
                    </a:lnTo>
                    <a:lnTo>
                      <a:pt x="319" y="261"/>
                    </a:lnTo>
                    <a:lnTo>
                      <a:pt x="323" y="256"/>
                    </a:lnTo>
                    <a:lnTo>
                      <a:pt x="323" y="248"/>
                    </a:lnTo>
                    <a:lnTo>
                      <a:pt x="323" y="232"/>
                    </a:lnTo>
                    <a:lnTo>
                      <a:pt x="323" y="232"/>
                    </a:lnTo>
                    <a:lnTo>
                      <a:pt x="323" y="225"/>
                    </a:lnTo>
                    <a:lnTo>
                      <a:pt x="319" y="219"/>
                    </a:lnTo>
                    <a:lnTo>
                      <a:pt x="314" y="216"/>
                    </a:lnTo>
                    <a:lnTo>
                      <a:pt x="307" y="214"/>
                    </a:lnTo>
                    <a:lnTo>
                      <a:pt x="307" y="21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20" name="Group 72"/>
          <p:cNvGrpSpPr/>
          <p:nvPr/>
        </p:nvGrpSpPr>
        <p:grpSpPr>
          <a:xfrm>
            <a:off x="6601682" y="2051277"/>
            <a:ext cx="1351464" cy="2620294"/>
            <a:chOff x="5077748" y="1637612"/>
            <a:chExt cx="1351640" cy="2620294"/>
          </a:xfrm>
        </p:grpSpPr>
        <p:sp>
          <p:nvSpPr>
            <p:cNvPr id="21" name="Oval 16"/>
            <p:cNvSpPr/>
            <p:nvPr/>
          </p:nvSpPr>
          <p:spPr>
            <a:xfrm>
              <a:off x="5183120" y="4049700"/>
              <a:ext cx="208206" cy="208206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22" name="Straight Connector 38"/>
            <p:cNvCxnSpPr/>
            <p:nvPr/>
          </p:nvCxnSpPr>
          <p:spPr>
            <a:xfrm rot="16200000" flipH="1">
              <a:off x="4409107" y="3163270"/>
              <a:ext cx="1763355" cy="880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67"/>
            <p:cNvGrpSpPr/>
            <p:nvPr/>
          </p:nvGrpSpPr>
          <p:grpSpPr>
            <a:xfrm>
              <a:off x="5429256" y="2214560"/>
              <a:ext cx="1000132" cy="1703183"/>
              <a:chOff x="5429256" y="2214560"/>
              <a:chExt cx="1000132" cy="1703183"/>
            </a:xfrm>
          </p:grpSpPr>
          <p:sp>
            <p:nvSpPr>
              <p:cNvPr id="27" name="Rectangle 49"/>
              <p:cNvSpPr/>
              <p:nvPr/>
            </p:nvSpPr>
            <p:spPr>
              <a:xfrm>
                <a:off x="5429256" y="2428874"/>
                <a:ext cx="1000132" cy="1488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82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Open Sans Light" panose="020B0306030504020204" pitchFamily="34" charset="0"/>
                  </a:rPr>
                  <a:t>此处添加详细文本描述，建议与标题相关并符合整体语言风格，语言描述尽量简洁生动。尽量将每页幻灯片的字数控制在</a:t>
                </a:r>
                <a:r>
                  <a:rPr lang="en-US" altLang="zh-CN" sz="82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Open Sans Light" panose="020B0306030504020204" pitchFamily="34" charset="0"/>
                  </a:rPr>
                  <a:t>200</a:t>
                </a:r>
                <a:r>
                  <a:rPr lang="zh-CN" altLang="en-US" sz="82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Open Sans Light" panose="020B0306030504020204" pitchFamily="34" charset="0"/>
                  </a:rPr>
                  <a:t>字以内，据统计每页幻灯片的最好控制在</a:t>
                </a:r>
                <a:r>
                  <a:rPr lang="en-US" altLang="zh-CN" sz="82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Open Sans Light" panose="020B0306030504020204" pitchFamily="34" charset="0"/>
                  </a:rPr>
                  <a:t>5</a:t>
                </a:r>
                <a:r>
                  <a:rPr lang="zh-CN" altLang="en-US" sz="82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Open Sans Light" panose="020B0306030504020204" pitchFamily="34" charset="0"/>
                  </a:rPr>
                  <a:t>分钟之内。</a:t>
                </a:r>
                <a:endParaRPr lang="ms-MY" altLang="zh-CN" sz="8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Open Sans Light" panose="020B0306030504020204" pitchFamily="34" charset="0"/>
                </a:endParaRPr>
              </a:p>
            </p:txBody>
          </p:sp>
          <p:sp>
            <p:nvSpPr>
              <p:cNvPr id="28" name="Rectangle 50"/>
              <p:cNvSpPr/>
              <p:nvPr/>
            </p:nvSpPr>
            <p:spPr>
              <a:xfrm>
                <a:off x="5429256" y="2214560"/>
                <a:ext cx="684892" cy="242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975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Open Sans" panose="020B0606030504020204" pitchFamily="34" charset="0"/>
                  </a:rPr>
                  <a:t>添加标题</a:t>
                </a:r>
                <a:endParaRPr lang="en-US" sz="975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24" name="Group 63"/>
            <p:cNvGrpSpPr/>
            <p:nvPr/>
          </p:nvGrpSpPr>
          <p:grpSpPr>
            <a:xfrm>
              <a:off x="5077748" y="1637612"/>
              <a:ext cx="418280" cy="418280"/>
              <a:chOff x="5077748" y="1637612"/>
              <a:chExt cx="418280" cy="418280"/>
            </a:xfrm>
          </p:grpSpPr>
          <p:sp>
            <p:nvSpPr>
              <p:cNvPr id="25" name="Teardrop 37"/>
              <p:cNvSpPr/>
              <p:nvPr/>
            </p:nvSpPr>
            <p:spPr>
              <a:xfrm rot="8100000">
                <a:off x="5077748" y="1637612"/>
                <a:ext cx="418280" cy="418280"/>
              </a:xfrm>
              <a:prstGeom prst="teardrop">
                <a:avLst>
                  <a:gd name="adj" fmla="val 131619"/>
                </a:avLst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6" name="Freeform 100"/>
              <p:cNvSpPr/>
              <p:nvPr/>
            </p:nvSpPr>
            <p:spPr bwMode="auto">
              <a:xfrm>
                <a:off x="5169641" y="1770740"/>
                <a:ext cx="176324" cy="198674"/>
              </a:xfrm>
              <a:custGeom>
                <a:avLst/>
                <a:gdLst/>
                <a:ahLst/>
                <a:cxnLst>
                  <a:cxn ang="0">
                    <a:pos x="230" y="212"/>
                  </a:cxn>
                  <a:cxn ang="0">
                    <a:pos x="212" y="216"/>
                  </a:cxn>
                  <a:cxn ang="0">
                    <a:pos x="197" y="223"/>
                  </a:cxn>
                  <a:cxn ang="0">
                    <a:pos x="105" y="169"/>
                  </a:cxn>
                  <a:cxn ang="0">
                    <a:pos x="105" y="160"/>
                  </a:cxn>
                  <a:cxn ang="0">
                    <a:pos x="197" y="96"/>
                  </a:cxn>
                  <a:cxn ang="0">
                    <a:pos x="204" y="100"/>
                  </a:cxn>
                  <a:cxn ang="0">
                    <a:pos x="221" y="105"/>
                  </a:cxn>
                  <a:cxn ang="0">
                    <a:pos x="230" y="107"/>
                  </a:cxn>
                  <a:cxn ang="0">
                    <a:pos x="250" y="102"/>
                  </a:cxn>
                  <a:cxn ang="0">
                    <a:pos x="266" y="91"/>
                  </a:cxn>
                  <a:cxn ang="0">
                    <a:pos x="277" y="75"/>
                  </a:cxn>
                  <a:cxn ang="0">
                    <a:pos x="282" y="53"/>
                  </a:cxn>
                  <a:cxn ang="0">
                    <a:pos x="281" y="44"/>
                  </a:cxn>
                  <a:cxn ang="0">
                    <a:pos x="273" y="24"/>
                  </a:cxn>
                  <a:cxn ang="0">
                    <a:pos x="259" y="9"/>
                  </a:cxn>
                  <a:cxn ang="0">
                    <a:pos x="239" y="2"/>
                  </a:cxn>
                  <a:cxn ang="0">
                    <a:pos x="230" y="0"/>
                  </a:cxn>
                  <a:cxn ang="0">
                    <a:pos x="208" y="4"/>
                  </a:cxn>
                  <a:cxn ang="0">
                    <a:pos x="192" y="17"/>
                  </a:cxn>
                  <a:cxn ang="0">
                    <a:pos x="181" y="33"/>
                  </a:cxn>
                  <a:cxn ang="0">
                    <a:pos x="175" y="53"/>
                  </a:cxn>
                  <a:cxn ang="0">
                    <a:pos x="177" y="62"/>
                  </a:cxn>
                  <a:cxn ang="0">
                    <a:pos x="85" y="118"/>
                  </a:cxn>
                  <a:cxn ang="0">
                    <a:pos x="68" y="109"/>
                  </a:cxn>
                  <a:cxn ang="0">
                    <a:pos x="52" y="107"/>
                  </a:cxn>
                  <a:cxn ang="0">
                    <a:pos x="41" y="107"/>
                  </a:cxn>
                  <a:cxn ang="0">
                    <a:pos x="23" y="116"/>
                  </a:cxn>
                  <a:cxn ang="0">
                    <a:pos x="9" y="131"/>
                  </a:cxn>
                  <a:cxn ang="0">
                    <a:pos x="0" y="149"/>
                  </a:cxn>
                  <a:cxn ang="0">
                    <a:pos x="0" y="160"/>
                  </a:cxn>
                  <a:cxn ang="0">
                    <a:pos x="3" y="180"/>
                  </a:cxn>
                  <a:cxn ang="0">
                    <a:pos x="14" y="198"/>
                  </a:cxn>
                  <a:cxn ang="0">
                    <a:pos x="30" y="209"/>
                  </a:cxn>
                  <a:cxn ang="0">
                    <a:pos x="52" y="212"/>
                  </a:cxn>
                  <a:cxn ang="0">
                    <a:pos x="61" y="212"/>
                  </a:cxn>
                  <a:cxn ang="0">
                    <a:pos x="78" y="207"/>
                  </a:cxn>
                  <a:cxn ang="0">
                    <a:pos x="177" y="258"/>
                  </a:cxn>
                  <a:cxn ang="0">
                    <a:pos x="175" y="267"/>
                  </a:cxn>
                  <a:cxn ang="0">
                    <a:pos x="177" y="278"/>
                  </a:cxn>
                  <a:cxn ang="0">
                    <a:pos x="184" y="296"/>
                  </a:cxn>
                  <a:cxn ang="0">
                    <a:pos x="199" y="310"/>
                  </a:cxn>
                  <a:cxn ang="0">
                    <a:pos x="219" y="318"/>
                  </a:cxn>
                  <a:cxn ang="0">
                    <a:pos x="230" y="319"/>
                  </a:cxn>
                  <a:cxn ang="0">
                    <a:pos x="250" y="316"/>
                  </a:cxn>
                  <a:cxn ang="0">
                    <a:pos x="266" y="303"/>
                  </a:cxn>
                  <a:cxn ang="0">
                    <a:pos x="277" y="287"/>
                  </a:cxn>
                  <a:cxn ang="0">
                    <a:pos x="282" y="267"/>
                  </a:cxn>
                  <a:cxn ang="0">
                    <a:pos x="281" y="256"/>
                  </a:cxn>
                  <a:cxn ang="0">
                    <a:pos x="273" y="236"/>
                  </a:cxn>
                  <a:cxn ang="0">
                    <a:pos x="259" y="221"/>
                  </a:cxn>
                  <a:cxn ang="0">
                    <a:pos x="239" y="214"/>
                  </a:cxn>
                  <a:cxn ang="0">
                    <a:pos x="230" y="212"/>
                  </a:cxn>
                </a:cxnLst>
                <a:rect l="0" t="0" r="r" b="b"/>
                <a:pathLst>
                  <a:path w="282" h="319">
                    <a:moveTo>
                      <a:pt x="230" y="212"/>
                    </a:moveTo>
                    <a:lnTo>
                      <a:pt x="230" y="212"/>
                    </a:lnTo>
                    <a:lnTo>
                      <a:pt x="221" y="214"/>
                    </a:lnTo>
                    <a:lnTo>
                      <a:pt x="212" y="216"/>
                    </a:lnTo>
                    <a:lnTo>
                      <a:pt x="204" y="220"/>
                    </a:lnTo>
                    <a:lnTo>
                      <a:pt x="197" y="223"/>
                    </a:lnTo>
                    <a:lnTo>
                      <a:pt x="105" y="169"/>
                    </a:lnTo>
                    <a:lnTo>
                      <a:pt x="105" y="169"/>
                    </a:lnTo>
                    <a:lnTo>
                      <a:pt x="105" y="160"/>
                    </a:lnTo>
                    <a:lnTo>
                      <a:pt x="105" y="160"/>
                    </a:lnTo>
                    <a:lnTo>
                      <a:pt x="105" y="151"/>
                    </a:lnTo>
                    <a:lnTo>
                      <a:pt x="197" y="96"/>
                    </a:lnTo>
                    <a:lnTo>
                      <a:pt x="197" y="96"/>
                    </a:lnTo>
                    <a:lnTo>
                      <a:pt x="204" y="100"/>
                    </a:lnTo>
                    <a:lnTo>
                      <a:pt x="212" y="104"/>
                    </a:lnTo>
                    <a:lnTo>
                      <a:pt x="221" y="105"/>
                    </a:lnTo>
                    <a:lnTo>
                      <a:pt x="230" y="107"/>
                    </a:lnTo>
                    <a:lnTo>
                      <a:pt x="230" y="107"/>
                    </a:lnTo>
                    <a:lnTo>
                      <a:pt x="239" y="105"/>
                    </a:lnTo>
                    <a:lnTo>
                      <a:pt x="250" y="102"/>
                    </a:lnTo>
                    <a:lnTo>
                      <a:pt x="259" y="98"/>
                    </a:lnTo>
                    <a:lnTo>
                      <a:pt x="266" y="91"/>
                    </a:lnTo>
                    <a:lnTo>
                      <a:pt x="273" y="84"/>
                    </a:lnTo>
                    <a:lnTo>
                      <a:pt x="277" y="75"/>
                    </a:lnTo>
                    <a:lnTo>
                      <a:pt x="281" y="64"/>
                    </a:lnTo>
                    <a:lnTo>
                      <a:pt x="282" y="53"/>
                    </a:lnTo>
                    <a:lnTo>
                      <a:pt x="282" y="53"/>
                    </a:lnTo>
                    <a:lnTo>
                      <a:pt x="281" y="44"/>
                    </a:lnTo>
                    <a:lnTo>
                      <a:pt x="277" y="33"/>
                    </a:lnTo>
                    <a:lnTo>
                      <a:pt x="273" y="24"/>
                    </a:lnTo>
                    <a:lnTo>
                      <a:pt x="266" y="17"/>
                    </a:lnTo>
                    <a:lnTo>
                      <a:pt x="259" y="9"/>
                    </a:lnTo>
                    <a:lnTo>
                      <a:pt x="250" y="4"/>
                    </a:lnTo>
                    <a:lnTo>
                      <a:pt x="239" y="2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19" y="2"/>
                    </a:lnTo>
                    <a:lnTo>
                      <a:pt x="208" y="4"/>
                    </a:lnTo>
                    <a:lnTo>
                      <a:pt x="199" y="9"/>
                    </a:lnTo>
                    <a:lnTo>
                      <a:pt x="192" y="17"/>
                    </a:lnTo>
                    <a:lnTo>
                      <a:pt x="184" y="24"/>
                    </a:lnTo>
                    <a:lnTo>
                      <a:pt x="181" y="33"/>
                    </a:lnTo>
                    <a:lnTo>
                      <a:pt x="177" y="44"/>
                    </a:lnTo>
                    <a:lnTo>
                      <a:pt x="175" y="53"/>
                    </a:lnTo>
                    <a:lnTo>
                      <a:pt x="175" y="53"/>
                    </a:lnTo>
                    <a:lnTo>
                      <a:pt x="177" y="62"/>
                    </a:lnTo>
                    <a:lnTo>
                      <a:pt x="85" y="118"/>
                    </a:lnTo>
                    <a:lnTo>
                      <a:pt x="85" y="118"/>
                    </a:lnTo>
                    <a:lnTo>
                      <a:pt x="78" y="113"/>
                    </a:lnTo>
                    <a:lnTo>
                      <a:pt x="68" y="109"/>
                    </a:lnTo>
                    <a:lnTo>
                      <a:pt x="61" y="107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41" y="107"/>
                    </a:lnTo>
                    <a:lnTo>
                      <a:pt x="30" y="111"/>
                    </a:lnTo>
                    <a:lnTo>
                      <a:pt x="23" y="116"/>
                    </a:lnTo>
                    <a:lnTo>
                      <a:pt x="14" y="122"/>
                    </a:lnTo>
                    <a:lnTo>
                      <a:pt x="9" y="131"/>
                    </a:lnTo>
                    <a:lnTo>
                      <a:pt x="3" y="140"/>
                    </a:lnTo>
                    <a:lnTo>
                      <a:pt x="0" y="149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0" y="171"/>
                    </a:lnTo>
                    <a:lnTo>
                      <a:pt x="3" y="180"/>
                    </a:lnTo>
                    <a:lnTo>
                      <a:pt x="9" y="189"/>
                    </a:lnTo>
                    <a:lnTo>
                      <a:pt x="14" y="198"/>
                    </a:lnTo>
                    <a:lnTo>
                      <a:pt x="23" y="203"/>
                    </a:lnTo>
                    <a:lnTo>
                      <a:pt x="30" y="209"/>
                    </a:lnTo>
                    <a:lnTo>
                      <a:pt x="41" y="212"/>
                    </a:lnTo>
                    <a:lnTo>
                      <a:pt x="52" y="212"/>
                    </a:lnTo>
                    <a:lnTo>
                      <a:pt x="52" y="212"/>
                    </a:lnTo>
                    <a:lnTo>
                      <a:pt x="61" y="212"/>
                    </a:lnTo>
                    <a:lnTo>
                      <a:pt x="68" y="211"/>
                    </a:lnTo>
                    <a:lnTo>
                      <a:pt x="78" y="207"/>
                    </a:lnTo>
                    <a:lnTo>
                      <a:pt x="85" y="202"/>
                    </a:lnTo>
                    <a:lnTo>
                      <a:pt x="177" y="258"/>
                    </a:lnTo>
                    <a:lnTo>
                      <a:pt x="177" y="258"/>
                    </a:lnTo>
                    <a:lnTo>
                      <a:pt x="175" y="267"/>
                    </a:lnTo>
                    <a:lnTo>
                      <a:pt x="175" y="267"/>
                    </a:lnTo>
                    <a:lnTo>
                      <a:pt x="177" y="278"/>
                    </a:lnTo>
                    <a:lnTo>
                      <a:pt x="181" y="287"/>
                    </a:lnTo>
                    <a:lnTo>
                      <a:pt x="184" y="296"/>
                    </a:lnTo>
                    <a:lnTo>
                      <a:pt x="192" y="303"/>
                    </a:lnTo>
                    <a:lnTo>
                      <a:pt x="199" y="310"/>
                    </a:lnTo>
                    <a:lnTo>
                      <a:pt x="208" y="316"/>
                    </a:lnTo>
                    <a:lnTo>
                      <a:pt x="219" y="318"/>
                    </a:lnTo>
                    <a:lnTo>
                      <a:pt x="230" y="319"/>
                    </a:lnTo>
                    <a:lnTo>
                      <a:pt x="230" y="319"/>
                    </a:lnTo>
                    <a:lnTo>
                      <a:pt x="239" y="318"/>
                    </a:lnTo>
                    <a:lnTo>
                      <a:pt x="250" y="316"/>
                    </a:lnTo>
                    <a:lnTo>
                      <a:pt x="259" y="310"/>
                    </a:lnTo>
                    <a:lnTo>
                      <a:pt x="266" y="303"/>
                    </a:lnTo>
                    <a:lnTo>
                      <a:pt x="273" y="296"/>
                    </a:lnTo>
                    <a:lnTo>
                      <a:pt x="277" y="287"/>
                    </a:lnTo>
                    <a:lnTo>
                      <a:pt x="281" y="278"/>
                    </a:lnTo>
                    <a:lnTo>
                      <a:pt x="282" y="267"/>
                    </a:lnTo>
                    <a:lnTo>
                      <a:pt x="282" y="267"/>
                    </a:lnTo>
                    <a:lnTo>
                      <a:pt x="281" y="256"/>
                    </a:lnTo>
                    <a:lnTo>
                      <a:pt x="277" y="245"/>
                    </a:lnTo>
                    <a:lnTo>
                      <a:pt x="273" y="236"/>
                    </a:lnTo>
                    <a:lnTo>
                      <a:pt x="266" y="229"/>
                    </a:lnTo>
                    <a:lnTo>
                      <a:pt x="259" y="221"/>
                    </a:lnTo>
                    <a:lnTo>
                      <a:pt x="250" y="218"/>
                    </a:lnTo>
                    <a:lnTo>
                      <a:pt x="239" y="214"/>
                    </a:lnTo>
                    <a:lnTo>
                      <a:pt x="230" y="212"/>
                    </a:lnTo>
                    <a:lnTo>
                      <a:pt x="230" y="2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29" name="Group 71"/>
          <p:cNvGrpSpPr/>
          <p:nvPr/>
        </p:nvGrpSpPr>
        <p:grpSpPr>
          <a:xfrm>
            <a:off x="5030950" y="2857731"/>
            <a:ext cx="1279337" cy="1813841"/>
            <a:chOff x="3506811" y="2444065"/>
            <a:chExt cx="1279503" cy="1813841"/>
          </a:xfrm>
        </p:grpSpPr>
        <p:sp>
          <p:nvSpPr>
            <p:cNvPr id="30" name="Oval 14"/>
            <p:cNvSpPr/>
            <p:nvPr/>
          </p:nvSpPr>
          <p:spPr>
            <a:xfrm>
              <a:off x="3611484" y="4049700"/>
              <a:ext cx="208206" cy="20820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31" name="Straight Connector 34"/>
            <p:cNvCxnSpPr/>
            <p:nvPr/>
          </p:nvCxnSpPr>
          <p:spPr>
            <a:xfrm rot="5400000">
              <a:off x="3251191" y="3584212"/>
              <a:ext cx="928694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65"/>
            <p:cNvGrpSpPr/>
            <p:nvPr/>
          </p:nvGrpSpPr>
          <p:grpSpPr>
            <a:xfrm>
              <a:off x="3786182" y="3000378"/>
              <a:ext cx="1000132" cy="1068394"/>
              <a:chOff x="3786182" y="3000378"/>
              <a:chExt cx="1000132" cy="1068394"/>
            </a:xfrm>
          </p:grpSpPr>
          <p:sp>
            <p:nvSpPr>
              <p:cNvPr id="36" name="Rectangle 47"/>
              <p:cNvSpPr/>
              <p:nvPr/>
            </p:nvSpPr>
            <p:spPr>
              <a:xfrm>
                <a:off x="3786182" y="3214692"/>
                <a:ext cx="1000132" cy="854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82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Open Sans Light" panose="020B0306030504020204" pitchFamily="34" charset="0"/>
                  </a:rPr>
                  <a:t>此处添加详细文本描述，建议与标题相关并符合整体语言风格，语言描述尽量简洁生动。</a:t>
                </a:r>
                <a:endParaRPr lang="ms-MY" sz="8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Open Sans Light" panose="020B0306030504020204" pitchFamily="34" charset="0"/>
                </a:endParaRPr>
              </a:p>
            </p:txBody>
          </p:sp>
          <p:sp>
            <p:nvSpPr>
              <p:cNvPr id="37" name="Rectangle 48"/>
              <p:cNvSpPr/>
              <p:nvPr/>
            </p:nvSpPr>
            <p:spPr>
              <a:xfrm>
                <a:off x="3786182" y="3000378"/>
                <a:ext cx="684892" cy="242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975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Open Sans" panose="020B0606030504020204" pitchFamily="34" charset="0"/>
                  </a:rPr>
                  <a:t>添加标题</a:t>
                </a:r>
                <a:endParaRPr lang="en-US" sz="975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33" name="Group 62"/>
            <p:cNvGrpSpPr/>
            <p:nvPr/>
          </p:nvGrpSpPr>
          <p:grpSpPr>
            <a:xfrm>
              <a:off x="3506811" y="2444065"/>
              <a:ext cx="418280" cy="418280"/>
              <a:chOff x="3506811" y="2444065"/>
              <a:chExt cx="418280" cy="418280"/>
            </a:xfrm>
          </p:grpSpPr>
          <p:sp>
            <p:nvSpPr>
              <p:cNvPr id="34" name="Teardrop 33"/>
              <p:cNvSpPr/>
              <p:nvPr/>
            </p:nvSpPr>
            <p:spPr>
              <a:xfrm rot="8100000">
                <a:off x="3506811" y="2444065"/>
                <a:ext cx="418280" cy="418280"/>
              </a:xfrm>
              <a:prstGeom prst="teardrop">
                <a:avLst>
                  <a:gd name="adj" fmla="val 131619"/>
                </a:avLst>
              </a:pr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5" name="Freeform 103"/>
              <p:cNvSpPr/>
              <p:nvPr/>
            </p:nvSpPr>
            <p:spPr bwMode="auto">
              <a:xfrm>
                <a:off x="3628143" y="2604458"/>
                <a:ext cx="187500" cy="166390"/>
              </a:xfrm>
              <a:custGeom>
                <a:avLst/>
                <a:gdLst/>
                <a:ahLst/>
                <a:cxnLst>
                  <a:cxn ang="0">
                    <a:pos x="300" y="79"/>
                  </a:cxn>
                  <a:cxn ang="0">
                    <a:pos x="220" y="1"/>
                  </a:cxn>
                  <a:cxn ang="0">
                    <a:pos x="220" y="1"/>
                  </a:cxn>
                  <a:cxn ang="0">
                    <a:pos x="218" y="0"/>
                  </a:cxn>
                  <a:cxn ang="0">
                    <a:pos x="218" y="0"/>
                  </a:cxn>
                  <a:cxn ang="0">
                    <a:pos x="216" y="3"/>
                  </a:cxn>
                  <a:cxn ang="0">
                    <a:pos x="216" y="47"/>
                  </a:cxn>
                  <a:cxn ang="0">
                    <a:pos x="216" y="47"/>
                  </a:cxn>
                  <a:cxn ang="0">
                    <a:pos x="200" y="49"/>
                  </a:cxn>
                  <a:cxn ang="0">
                    <a:pos x="185" y="50"/>
                  </a:cxn>
                  <a:cxn ang="0">
                    <a:pos x="155" y="56"/>
                  </a:cxn>
                  <a:cxn ang="0">
                    <a:pos x="127" y="67"/>
                  </a:cxn>
                  <a:cxn ang="0">
                    <a:pos x="102" y="81"/>
                  </a:cxn>
                  <a:cxn ang="0">
                    <a:pos x="102" y="81"/>
                  </a:cxn>
                  <a:cxn ang="0">
                    <a:pos x="87" y="90"/>
                  </a:cxn>
                  <a:cxn ang="0">
                    <a:pos x="75" y="101"/>
                  </a:cxn>
                  <a:cxn ang="0">
                    <a:pos x="62" y="114"/>
                  </a:cxn>
                  <a:cxn ang="0">
                    <a:pos x="49" y="127"/>
                  </a:cxn>
                  <a:cxn ang="0">
                    <a:pos x="49" y="127"/>
                  </a:cxn>
                  <a:cxn ang="0">
                    <a:pos x="39" y="141"/>
                  </a:cxn>
                  <a:cxn ang="0">
                    <a:pos x="29" y="157"/>
                  </a:cxn>
                  <a:cxn ang="0">
                    <a:pos x="20" y="172"/>
                  </a:cxn>
                  <a:cxn ang="0">
                    <a:pos x="15" y="190"/>
                  </a:cxn>
                  <a:cxn ang="0">
                    <a:pos x="10" y="206"/>
                  </a:cxn>
                  <a:cxn ang="0">
                    <a:pos x="4" y="224"/>
                  </a:cxn>
                  <a:cxn ang="0">
                    <a:pos x="2" y="244"/>
                  </a:cxn>
                  <a:cxn ang="0">
                    <a:pos x="0" y="263"/>
                  </a:cxn>
                  <a:cxn ang="0">
                    <a:pos x="0" y="263"/>
                  </a:cxn>
                  <a:cxn ang="0">
                    <a:pos x="2" y="266"/>
                  </a:cxn>
                  <a:cxn ang="0">
                    <a:pos x="4" y="266"/>
                  </a:cxn>
                  <a:cxn ang="0">
                    <a:pos x="64" y="266"/>
                  </a:cxn>
                  <a:cxn ang="0">
                    <a:pos x="64" y="266"/>
                  </a:cxn>
                  <a:cxn ang="0">
                    <a:pos x="66" y="266"/>
                  </a:cxn>
                  <a:cxn ang="0">
                    <a:pos x="66" y="266"/>
                  </a:cxn>
                  <a:cxn ang="0">
                    <a:pos x="66" y="263"/>
                  </a:cxn>
                  <a:cxn ang="0">
                    <a:pos x="66" y="263"/>
                  </a:cxn>
                  <a:cxn ang="0">
                    <a:pos x="68" y="250"/>
                  </a:cxn>
                  <a:cxn ang="0">
                    <a:pos x="69" y="237"/>
                  </a:cxn>
                  <a:cxn ang="0">
                    <a:pos x="71" y="223"/>
                  </a:cxn>
                  <a:cxn ang="0">
                    <a:pos x="77" y="212"/>
                  </a:cxn>
                  <a:cxn ang="0">
                    <a:pos x="80" y="199"/>
                  </a:cxn>
                  <a:cxn ang="0">
                    <a:pos x="87" y="188"/>
                  </a:cxn>
                  <a:cxn ang="0">
                    <a:pos x="102" y="166"/>
                  </a:cxn>
                  <a:cxn ang="0">
                    <a:pos x="102" y="166"/>
                  </a:cxn>
                  <a:cxn ang="0">
                    <a:pos x="113" y="154"/>
                  </a:cxn>
                  <a:cxn ang="0">
                    <a:pos x="126" y="145"/>
                  </a:cxn>
                  <a:cxn ang="0">
                    <a:pos x="138" y="134"/>
                  </a:cxn>
                  <a:cxn ang="0">
                    <a:pos x="153" y="127"/>
                  </a:cxn>
                  <a:cxn ang="0">
                    <a:pos x="153" y="127"/>
                  </a:cxn>
                  <a:cxn ang="0">
                    <a:pos x="167" y="121"/>
                  </a:cxn>
                  <a:cxn ang="0">
                    <a:pos x="184" y="116"/>
                  </a:cxn>
                  <a:cxn ang="0">
                    <a:pos x="198" y="114"/>
                  </a:cxn>
                  <a:cxn ang="0">
                    <a:pos x="216" y="112"/>
                  </a:cxn>
                  <a:cxn ang="0">
                    <a:pos x="216" y="161"/>
                  </a:cxn>
                  <a:cxn ang="0">
                    <a:pos x="216" y="161"/>
                  </a:cxn>
                  <a:cxn ang="0">
                    <a:pos x="218" y="165"/>
                  </a:cxn>
                  <a:cxn ang="0">
                    <a:pos x="218" y="165"/>
                  </a:cxn>
                  <a:cxn ang="0">
                    <a:pos x="220" y="165"/>
                  </a:cxn>
                  <a:cxn ang="0">
                    <a:pos x="300" y="85"/>
                  </a:cxn>
                  <a:cxn ang="0">
                    <a:pos x="300" y="85"/>
                  </a:cxn>
                  <a:cxn ang="0">
                    <a:pos x="301" y="83"/>
                  </a:cxn>
                  <a:cxn ang="0">
                    <a:pos x="300" y="79"/>
                  </a:cxn>
                  <a:cxn ang="0">
                    <a:pos x="300" y="79"/>
                  </a:cxn>
                </a:cxnLst>
                <a:rect l="0" t="0" r="r" b="b"/>
                <a:pathLst>
                  <a:path w="301" h="266">
                    <a:moveTo>
                      <a:pt x="300" y="79"/>
                    </a:moveTo>
                    <a:lnTo>
                      <a:pt x="220" y="1"/>
                    </a:lnTo>
                    <a:lnTo>
                      <a:pt x="220" y="1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216" y="3"/>
                    </a:lnTo>
                    <a:lnTo>
                      <a:pt x="216" y="47"/>
                    </a:lnTo>
                    <a:lnTo>
                      <a:pt x="216" y="47"/>
                    </a:lnTo>
                    <a:lnTo>
                      <a:pt x="200" y="49"/>
                    </a:lnTo>
                    <a:lnTo>
                      <a:pt x="185" y="50"/>
                    </a:lnTo>
                    <a:lnTo>
                      <a:pt x="155" y="56"/>
                    </a:lnTo>
                    <a:lnTo>
                      <a:pt x="127" y="67"/>
                    </a:lnTo>
                    <a:lnTo>
                      <a:pt x="102" y="81"/>
                    </a:lnTo>
                    <a:lnTo>
                      <a:pt x="102" y="81"/>
                    </a:lnTo>
                    <a:lnTo>
                      <a:pt x="87" y="90"/>
                    </a:lnTo>
                    <a:lnTo>
                      <a:pt x="75" y="101"/>
                    </a:lnTo>
                    <a:lnTo>
                      <a:pt x="62" y="114"/>
                    </a:lnTo>
                    <a:lnTo>
                      <a:pt x="49" y="127"/>
                    </a:lnTo>
                    <a:lnTo>
                      <a:pt x="49" y="127"/>
                    </a:lnTo>
                    <a:lnTo>
                      <a:pt x="39" y="141"/>
                    </a:lnTo>
                    <a:lnTo>
                      <a:pt x="29" y="157"/>
                    </a:lnTo>
                    <a:lnTo>
                      <a:pt x="20" y="172"/>
                    </a:lnTo>
                    <a:lnTo>
                      <a:pt x="15" y="190"/>
                    </a:lnTo>
                    <a:lnTo>
                      <a:pt x="10" y="206"/>
                    </a:lnTo>
                    <a:lnTo>
                      <a:pt x="4" y="224"/>
                    </a:lnTo>
                    <a:lnTo>
                      <a:pt x="2" y="244"/>
                    </a:lnTo>
                    <a:lnTo>
                      <a:pt x="0" y="263"/>
                    </a:lnTo>
                    <a:lnTo>
                      <a:pt x="0" y="263"/>
                    </a:lnTo>
                    <a:lnTo>
                      <a:pt x="2" y="266"/>
                    </a:lnTo>
                    <a:lnTo>
                      <a:pt x="4" y="266"/>
                    </a:lnTo>
                    <a:lnTo>
                      <a:pt x="64" y="266"/>
                    </a:lnTo>
                    <a:lnTo>
                      <a:pt x="64" y="266"/>
                    </a:lnTo>
                    <a:lnTo>
                      <a:pt x="66" y="266"/>
                    </a:lnTo>
                    <a:lnTo>
                      <a:pt x="66" y="266"/>
                    </a:lnTo>
                    <a:lnTo>
                      <a:pt x="66" y="263"/>
                    </a:lnTo>
                    <a:lnTo>
                      <a:pt x="66" y="263"/>
                    </a:lnTo>
                    <a:lnTo>
                      <a:pt x="68" y="250"/>
                    </a:lnTo>
                    <a:lnTo>
                      <a:pt x="69" y="237"/>
                    </a:lnTo>
                    <a:lnTo>
                      <a:pt x="71" y="223"/>
                    </a:lnTo>
                    <a:lnTo>
                      <a:pt x="77" y="212"/>
                    </a:lnTo>
                    <a:lnTo>
                      <a:pt x="80" y="199"/>
                    </a:lnTo>
                    <a:lnTo>
                      <a:pt x="87" y="188"/>
                    </a:lnTo>
                    <a:lnTo>
                      <a:pt x="102" y="166"/>
                    </a:lnTo>
                    <a:lnTo>
                      <a:pt x="102" y="166"/>
                    </a:lnTo>
                    <a:lnTo>
                      <a:pt x="113" y="154"/>
                    </a:lnTo>
                    <a:lnTo>
                      <a:pt x="126" y="145"/>
                    </a:lnTo>
                    <a:lnTo>
                      <a:pt x="138" y="134"/>
                    </a:lnTo>
                    <a:lnTo>
                      <a:pt x="153" y="127"/>
                    </a:lnTo>
                    <a:lnTo>
                      <a:pt x="153" y="127"/>
                    </a:lnTo>
                    <a:lnTo>
                      <a:pt x="167" y="121"/>
                    </a:lnTo>
                    <a:lnTo>
                      <a:pt x="184" y="116"/>
                    </a:lnTo>
                    <a:lnTo>
                      <a:pt x="198" y="114"/>
                    </a:lnTo>
                    <a:lnTo>
                      <a:pt x="216" y="112"/>
                    </a:lnTo>
                    <a:lnTo>
                      <a:pt x="216" y="161"/>
                    </a:lnTo>
                    <a:lnTo>
                      <a:pt x="216" y="161"/>
                    </a:lnTo>
                    <a:lnTo>
                      <a:pt x="218" y="165"/>
                    </a:lnTo>
                    <a:lnTo>
                      <a:pt x="218" y="165"/>
                    </a:lnTo>
                    <a:lnTo>
                      <a:pt x="220" y="165"/>
                    </a:lnTo>
                    <a:lnTo>
                      <a:pt x="300" y="85"/>
                    </a:lnTo>
                    <a:lnTo>
                      <a:pt x="300" y="85"/>
                    </a:lnTo>
                    <a:lnTo>
                      <a:pt x="301" y="83"/>
                    </a:lnTo>
                    <a:lnTo>
                      <a:pt x="300" y="79"/>
                    </a:lnTo>
                    <a:lnTo>
                      <a:pt x="300" y="79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38" name="Group 73"/>
          <p:cNvGrpSpPr/>
          <p:nvPr/>
        </p:nvGrpSpPr>
        <p:grpSpPr>
          <a:xfrm>
            <a:off x="8173813" y="2857731"/>
            <a:ext cx="1279337" cy="1813841"/>
            <a:chOff x="6650083" y="2444065"/>
            <a:chExt cx="1279503" cy="1813841"/>
          </a:xfrm>
        </p:grpSpPr>
        <p:sp>
          <p:nvSpPr>
            <p:cNvPr id="39" name="Oval 18"/>
            <p:cNvSpPr/>
            <p:nvPr/>
          </p:nvSpPr>
          <p:spPr>
            <a:xfrm>
              <a:off x="6754756" y="4049700"/>
              <a:ext cx="208206" cy="20820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40" name="Straight Connector 24"/>
            <p:cNvCxnSpPr/>
            <p:nvPr/>
          </p:nvCxnSpPr>
          <p:spPr>
            <a:xfrm rot="5400000">
              <a:off x="6394463" y="3584212"/>
              <a:ext cx="928694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68"/>
            <p:cNvGrpSpPr/>
            <p:nvPr/>
          </p:nvGrpSpPr>
          <p:grpSpPr>
            <a:xfrm>
              <a:off x="6929454" y="3000378"/>
              <a:ext cx="1000132" cy="1068394"/>
              <a:chOff x="6929454" y="3000378"/>
              <a:chExt cx="1000132" cy="1068394"/>
            </a:xfrm>
          </p:grpSpPr>
          <p:sp>
            <p:nvSpPr>
              <p:cNvPr id="47" name="Rectangle 51"/>
              <p:cNvSpPr/>
              <p:nvPr/>
            </p:nvSpPr>
            <p:spPr>
              <a:xfrm>
                <a:off x="6929454" y="3214692"/>
                <a:ext cx="1000132" cy="854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82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Open Sans Light" panose="020B0306030504020204" pitchFamily="34" charset="0"/>
                  </a:rPr>
                  <a:t>此处添加详细文本描述，建议与标题相关并符合整体语言风格，语言描述尽量简洁生动。</a:t>
                </a:r>
                <a:endParaRPr lang="ms-MY" sz="8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Open Sans Light" panose="020B0306030504020204" pitchFamily="34" charset="0"/>
                </a:endParaRPr>
              </a:p>
            </p:txBody>
          </p:sp>
          <p:sp>
            <p:nvSpPr>
              <p:cNvPr id="48" name="Rectangle 52"/>
              <p:cNvSpPr/>
              <p:nvPr/>
            </p:nvSpPr>
            <p:spPr>
              <a:xfrm>
                <a:off x="6929454" y="3000378"/>
                <a:ext cx="684892" cy="242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975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Open Sans" panose="020B0606030504020204" pitchFamily="34" charset="0"/>
                  </a:rPr>
                  <a:t>添加标题</a:t>
                </a:r>
                <a:endParaRPr lang="en-US" sz="975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42" name="Group 64"/>
            <p:cNvGrpSpPr/>
            <p:nvPr/>
          </p:nvGrpSpPr>
          <p:grpSpPr>
            <a:xfrm>
              <a:off x="6650083" y="2444065"/>
              <a:ext cx="418280" cy="418280"/>
              <a:chOff x="6650083" y="2444065"/>
              <a:chExt cx="418280" cy="418280"/>
            </a:xfrm>
          </p:grpSpPr>
          <p:sp>
            <p:nvSpPr>
              <p:cNvPr id="43" name="Teardrop 21"/>
              <p:cNvSpPr/>
              <p:nvPr/>
            </p:nvSpPr>
            <p:spPr>
              <a:xfrm rot="8100000">
                <a:off x="6650083" y="2444065"/>
                <a:ext cx="418280" cy="418280"/>
              </a:xfrm>
              <a:prstGeom prst="teardrop">
                <a:avLst>
                  <a:gd name="adj" fmla="val 131619"/>
                </a:avLst>
              </a:pr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grpSp>
            <p:nvGrpSpPr>
              <p:cNvPr id="44" name="Group 58"/>
              <p:cNvGrpSpPr/>
              <p:nvPr/>
            </p:nvGrpSpPr>
            <p:grpSpPr>
              <a:xfrm>
                <a:off x="6760454" y="2563811"/>
                <a:ext cx="188740" cy="250826"/>
                <a:chOff x="8429652" y="3143254"/>
                <a:chExt cx="241300" cy="320675"/>
              </a:xfrm>
              <a:solidFill>
                <a:schemeClr val="bg1"/>
              </a:solidFill>
            </p:grpSpPr>
            <p:sp>
              <p:nvSpPr>
                <p:cNvPr id="45" name="Freeform 108"/>
                <p:cNvSpPr>
                  <a:spLocks noEditPoints="1"/>
                </p:cNvSpPr>
                <p:nvPr/>
              </p:nvSpPr>
              <p:spPr bwMode="auto">
                <a:xfrm>
                  <a:off x="8429652" y="3143254"/>
                  <a:ext cx="241300" cy="320675"/>
                </a:xfrm>
                <a:custGeom>
                  <a:avLst/>
                  <a:gdLst/>
                  <a:ahLst/>
                  <a:cxnLst>
                    <a:cxn ang="0">
                      <a:pos x="136" y="2"/>
                    </a:cxn>
                    <a:cxn ang="0">
                      <a:pos x="92" y="13"/>
                    </a:cxn>
                    <a:cxn ang="0">
                      <a:pos x="56" y="35"/>
                    </a:cxn>
                    <a:cxn ang="0">
                      <a:pos x="25" y="67"/>
                    </a:cxn>
                    <a:cxn ang="0">
                      <a:pos x="7" y="107"/>
                    </a:cxn>
                    <a:cxn ang="0">
                      <a:pos x="0" y="153"/>
                    </a:cxn>
                    <a:cxn ang="0">
                      <a:pos x="5" y="187"/>
                    </a:cxn>
                    <a:cxn ang="0">
                      <a:pos x="25" y="236"/>
                    </a:cxn>
                    <a:cxn ang="0">
                      <a:pos x="63" y="274"/>
                    </a:cxn>
                    <a:cxn ang="0">
                      <a:pos x="69" y="278"/>
                    </a:cxn>
                    <a:cxn ang="0">
                      <a:pos x="76" y="301"/>
                    </a:cxn>
                    <a:cxn ang="0">
                      <a:pos x="76" y="354"/>
                    </a:cxn>
                    <a:cxn ang="0">
                      <a:pos x="83" y="372"/>
                    </a:cxn>
                    <a:cxn ang="0">
                      <a:pos x="140" y="401"/>
                    </a:cxn>
                    <a:cxn ang="0">
                      <a:pos x="150" y="405"/>
                    </a:cxn>
                    <a:cxn ang="0">
                      <a:pos x="214" y="376"/>
                    </a:cxn>
                    <a:cxn ang="0">
                      <a:pos x="225" y="367"/>
                    </a:cxn>
                    <a:cxn ang="0">
                      <a:pos x="228" y="303"/>
                    </a:cxn>
                    <a:cxn ang="0">
                      <a:pos x="230" y="289"/>
                    </a:cxn>
                    <a:cxn ang="0">
                      <a:pos x="243" y="270"/>
                    </a:cxn>
                    <a:cxn ang="0">
                      <a:pos x="261" y="256"/>
                    </a:cxn>
                    <a:cxn ang="0">
                      <a:pos x="288" y="216"/>
                    </a:cxn>
                    <a:cxn ang="0">
                      <a:pos x="301" y="169"/>
                    </a:cxn>
                    <a:cxn ang="0">
                      <a:pos x="301" y="136"/>
                    </a:cxn>
                    <a:cxn ang="0">
                      <a:pos x="290" y="93"/>
                    </a:cxn>
                    <a:cxn ang="0">
                      <a:pos x="268" y="57"/>
                    </a:cxn>
                    <a:cxn ang="0">
                      <a:pos x="236" y="28"/>
                    </a:cxn>
                    <a:cxn ang="0">
                      <a:pos x="196" y="8"/>
                    </a:cxn>
                    <a:cxn ang="0">
                      <a:pos x="150" y="0"/>
                    </a:cxn>
                    <a:cxn ang="0">
                      <a:pos x="100" y="354"/>
                    </a:cxn>
                    <a:cxn ang="0">
                      <a:pos x="203" y="303"/>
                    </a:cxn>
                    <a:cxn ang="0">
                      <a:pos x="100" y="303"/>
                    </a:cxn>
                    <a:cxn ang="0">
                      <a:pos x="203" y="303"/>
                    </a:cxn>
                    <a:cxn ang="0">
                      <a:pos x="230" y="249"/>
                    </a:cxn>
                    <a:cxn ang="0">
                      <a:pos x="210" y="270"/>
                    </a:cxn>
                    <a:cxn ang="0">
                      <a:pos x="96" y="278"/>
                    </a:cxn>
                    <a:cxn ang="0">
                      <a:pos x="85" y="260"/>
                    </a:cxn>
                    <a:cxn ang="0">
                      <a:pos x="67" y="245"/>
                    </a:cxn>
                    <a:cxn ang="0">
                      <a:pos x="40" y="211"/>
                    </a:cxn>
                    <a:cxn ang="0">
                      <a:pos x="27" y="167"/>
                    </a:cxn>
                    <a:cxn ang="0">
                      <a:pos x="25" y="140"/>
                    </a:cxn>
                    <a:cxn ang="0">
                      <a:pos x="36" y="104"/>
                    </a:cxn>
                    <a:cxn ang="0">
                      <a:pos x="54" y="71"/>
                    </a:cxn>
                    <a:cxn ang="0">
                      <a:pos x="82" y="47"/>
                    </a:cxn>
                    <a:cxn ang="0">
                      <a:pos x="114" y="31"/>
                    </a:cxn>
                    <a:cxn ang="0">
                      <a:pos x="150" y="26"/>
                    </a:cxn>
                    <a:cxn ang="0">
                      <a:pos x="176" y="29"/>
                    </a:cxn>
                    <a:cxn ang="0">
                      <a:pos x="212" y="42"/>
                    </a:cxn>
                    <a:cxn ang="0">
                      <a:pos x="239" y="64"/>
                    </a:cxn>
                    <a:cxn ang="0">
                      <a:pos x="261" y="93"/>
                    </a:cxn>
                    <a:cxn ang="0">
                      <a:pos x="274" y="127"/>
                    </a:cxn>
                    <a:cxn ang="0">
                      <a:pos x="277" y="153"/>
                    </a:cxn>
                    <a:cxn ang="0">
                      <a:pos x="270" y="192"/>
                    </a:cxn>
                    <a:cxn ang="0">
                      <a:pos x="250" y="229"/>
                    </a:cxn>
                    <a:cxn ang="0">
                      <a:pos x="232" y="249"/>
                    </a:cxn>
                  </a:cxnLst>
                  <a:rect l="0" t="0" r="r" b="b"/>
                  <a:pathLst>
                    <a:path w="303" h="405">
                      <a:moveTo>
                        <a:pt x="150" y="0"/>
                      </a:moveTo>
                      <a:lnTo>
                        <a:pt x="150" y="0"/>
                      </a:lnTo>
                      <a:lnTo>
                        <a:pt x="136" y="2"/>
                      </a:lnTo>
                      <a:lnTo>
                        <a:pt x="121" y="4"/>
                      </a:lnTo>
                      <a:lnTo>
                        <a:pt x="107" y="8"/>
                      </a:lnTo>
                      <a:lnTo>
                        <a:pt x="92" y="13"/>
                      </a:lnTo>
                      <a:lnTo>
                        <a:pt x="80" y="18"/>
                      </a:lnTo>
                      <a:lnTo>
                        <a:pt x="67" y="28"/>
                      </a:lnTo>
                      <a:lnTo>
                        <a:pt x="56" y="35"/>
                      </a:lnTo>
                      <a:lnTo>
                        <a:pt x="45" y="46"/>
                      </a:lnTo>
                      <a:lnTo>
                        <a:pt x="34" y="57"/>
                      </a:lnTo>
                      <a:lnTo>
                        <a:pt x="25" y="67"/>
                      </a:lnTo>
                      <a:lnTo>
                        <a:pt x="18" y="80"/>
                      </a:lnTo>
                      <a:lnTo>
                        <a:pt x="13" y="93"/>
                      </a:lnTo>
                      <a:lnTo>
                        <a:pt x="7" y="107"/>
                      </a:lnTo>
                      <a:lnTo>
                        <a:pt x="4" y="122"/>
                      </a:lnTo>
                      <a:lnTo>
                        <a:pt x="2" y="136"/>
                      </a:lnTo>
                      <a:lnTo>
                        <a:pt x="0" y="153"/>
                      </a:lnTo>
                      <a:lnTo>
                        <a:pt x="0" y="153"/>
                      </a:lnTo>
                      <a:lnTo>
                        <a:pt x="2" y="171"/>
                      </a:lnTo>
                      <a:lnTo>
                        <a:pt x="5" y="187"/>
                      </a:lnTo>
                      <a:lnTo>
                        <a:pt x="9" y="205"/>
                      </a:lnTo>
                      <a:lnTo>
                        <a:pt x="16" y="221"/>
                      </a:lnTo>
                      <a:lnTo>
                        <a:pt x="25" y="236"/>
                      </a:lnTo>
                      <a:lnTo>
                        <a:pt x="36" y="251"/>
                      </a:lnTo>
                      <a:lnTo>
                        <a:pt x="49" y="263"/>
                      </a:lnTo>
                      <a:lnTo>
                        <a:pt x="63" y="274"/>
                      </a:lnTo>
                      <a:lnTo>
                        <a:pt x="65" y="276"/>
                      </a:lnTo>
                      <a:lnTo>
                        <a:pt x="65" y="276"/>
                      </a:lnTo>
                      <a:lnTo>
                        <a:pt x="69" y="278"/>
                      </a:lnTo>
                      <a:lnTo>
                        <a:pt x="71" y="281"/>
                      </a:lnTo>
                      <a:lnTo>
                        <a:pt x="74" y="290"/>
                      </a:lnTo>
                      <a:lnTo>
                        <a:pt x="76" y="301"/>
                      </a:lnTo>
                      <a:lnTo>
                        <a:pt x="76" y="303"/>
                      </a:lnTo>
                      <a:lnTo>
                        <a:pt x="76" y="354"/>
                      </a:lnTo>
                      <a:lnTo>
                        <a:pt x="76" y="354"/>
                      </a:lnTo>
                      <a:lnTo>
                        <a:pt x="76" y="359"/>
                      </a:lnTo>
                      <a:lnTo>
                        <a:pt x="80" y="367"/>
                      </a:lnTo>
                      <a:lnTo>
                        <a:pt x="83" y="372"/>
                      </a:lnTo>
                      <a:lnTo>
                        <a:pt x="89" y="376"/>
                      </a:lnTo>
                      <a:lnTo>
                        <a:pt x="140" y="401"/>
                      </a:lnTo>
                      <a:lnTo>
                        <a:pt x="140" y="401"/>
                      </a:lnTo>
                      <a:lnTo>
                        <a:pt x="145" y="403"/>
                      </a:lnTo>
                      <a:lnTo>
                        <a:pt x="150" y="405"/>
                      </a:lnTo>
                      <a:lnTo>
                        <a:pt x="150" y="405"/>
                      </a:lnTo>
                      <a:lnTo>
                        <a:pt x="158" y="403"/>
                      </a:lnTo>
                      <a:lnTo>
                        <a:pt x="163" y="401"/>
                      </a:lnTo>
                      <a:lnTo>
                        <a:pt x="214" y="376"/>
                      </a:lnTo>
                      <a:lnTo>
                        <a:pt x="214" y="376"/>
                      </a:lnTo>
                      <a:lnTo>
                        <a:pt x="219" y="372"/>
                      </a:lnTo>
                      <a:lnTo>
                        <a:pt x="225" y="367"/>
                      </a:lnTo>
                      <a:lnTo>
                        <a:pt x="227" y="359"/>
                      </a:lnTo>
                      <a:lnTo>
                        <a:pt x="228" y="354"/>
                      </a:lnTo>
                      <a:lnTo>
                        <a:pt x="228" y="303"/>
                      </a:lnTo>
                      <a:lnTo>
                        <a:pt x="228" y="303"/>
                      </a:lnTo>
                      <a:lnTo>
                        <a:pt x="228" y="296"/>
                      </a:lnTo>
                      <a:lnTo>
                        <a:pt x="230" y="289"/>
                      </a:lnTo>
                      <a:lnTo>
                        <a:pt x="236" y="278"/>
                      </a:lnTo>
                      <a:lnTo>
                        <a:pt x="241" y="272"/>
                      </a:lnTo>
                      <a:lnTo>
                        <a:pt x="243" y="270"/>
                      </a:lnTo>
                      <a:lnTo>
                        <a:pt x="248" y="267"/>
                      </a:lnTo>
                      <a:lnTo>
                        <a:pt x="248" y="267"/>
                      </a:lnTo>
                      <a:lnTo>
                        <a:pt x="261" y="256"/>
                      </a:lnTo>
                      <a:lnTo>
                        <a:pt x="272" y="243"/>
                      </a:lnTo>
                      <a:lnTo>
                        <a:pt x="281" y="231"/>
                      </a:lnTo>
                      <a:lnTo>
                        <a:pt x="288" y="216"/>
                      </a:lnTo>
                      <a:lnTo>
                        <a:pt x="294" y="200"/>
                      </a:lnTo>
                      <a:lnTo>
                        <a:pt x="299" y="185"/>
                      </a:lnTo>
                      <a:lnTo>
                        <a:pt x="301" y="169"/>
                      </a:lnTo>
                      <a:lnTo>
                        <a:pt x="303" y="153"/>
                      </a:lnTo>
                      <a:lnTo>
                        <a:pt x="303" y="153"/>
                      </a:lnTo>
                      <a:lnTo>
                        <a:pt x="301" y="136"/>
                      </a:lnTo>
                      <a:lnTo>
                        <a:pt x="299" y="122"/>
                      </a:lnTo>
                      <a:lnTo>
                        <a:pt x="295" y="107"/>
                      </a:lnTo>
                      <a:lnTo>
                        <a:pt x="290" y="93"/>
                      </a:lnTo>
                      <a:lnTo>
                        <a:pt x="285" y="80"/>
                      </a:lnTo>
                      <a:lnTo>
                        <a:pt x="275" y="67"/>
                      </a:lnTo>
                      <a:lnTo>
                        <a:pt x="268" y="57"/>
                      </a:lnTo>
                      <a:lnTo>
                        <a:pt x="257" y="46"/>
                      </a:lnTo>
                      <a:lnTo>
                        <a:pt x="246" y="35"/>
                      </a:lnTo>
                      <a:lnTo>
                        <a:pt x="236" y="28"/>
                      </a:lnTo>
                      <a:lnTo>
                        <a:pt x="223" y="18"/>
                      </a:lnTo>
                      <a:lnTo>
                        <a:pt x="210" y="13"/>
                      </a:lnTo>
                      <a:lnTo>
                        <a:pt x="196" y="8"/>
                      </a:lnTo>
                      <a:lnTo>
                        <a:pt x="181" y="4"/>
                      </a:lnTo>
                      <a:lnTo>
                        <a:pt x="167" y="2"/>
                      </a:lnTo>
                      <a:lnTo>
                        <a:pt x="150" y="0"/>
                      </a:lnTo>
                      <a:lnTo>
                        <a:pt x="150" y="0"/>
                      </a:lnTo>
                      <a:close/>
                      <a:moveTo>
                        <a:pt x="150" y="379"/>
                      </a:moveTo>
                      <a:lnTo>
                        <a:pt x="100" y="354"/>
                      </a:lnTo>
                      <a:lnTo>
                        <a:pt x="203" y="354"/>
                      </a:lnTo>
                      <a:lnTo>
                        <a:pt x="150" y="379"/>
                      </a:lnTo>
                      <a:close/>
                      <a:moveTo>
                        <a:pt x="203" y="303"/>
                      </a:moveTo>
                      <a:lnTo>
                        <a:pt x="203" y="328"/>
                      </a:lnTo>
                      <a:lnTo>
                        <a:pt x="100" y="328"/>
                      </a:lnTo>
                      <a:lnTo>
                        <a:pt x="100" y="303"/>
                      </a:lnTo>
                      <a:lnTo>
                        <a:pt x="100" y="303"/>
                      </a:lnTo>
                      <a:lnTo>
                        <a:pt x="203" y="303"/>
                      </a:lnTo>
                      <a:lnTo>
                        <a:pt x="203" y="303"/>
                      </a:lnTo>
                      <a:close/>
                      <a:moveTo>
                        <a:pt x="232" y="249"/>
                      </a:moveTo>
                      <a:lnTo>
                        <a:pt x="232" y="249"/>
                      </a:lnTo>
                      <a:lnTo>
                        <a:pt x="230" y="249"/>
                      </a:lnTo>
                      <a:lnTo>
                        <a:pt x="223" y="254"/>
                      </a:lnTo>
                      <a:lnTo>
                        <a:pt x="214" y="263"/>
                      </a:lnTo>
                      <a:lnTo>
                        <a:pt x="210" y="270"/>
                      </a:lnTo>
                      <a:lnTo>
                        <a:pt x="207" y="278"/>
                      </a:lnTo>
                      <a:lnTo>
                        <a:pt x="96" y="278"/>
                      </a:lnTo>
                      <a:lnTo>
                        <a:pt x="96" y="278"/>
                      </a:lnTo>
                      <a:lnTo>
                        <a:pt x="94" y="270"/>
                      </a:lnTo>
                      <a:lnTo>
                        <a:pt x="91" y="265"/>
                      </a:lnTo>
                      <a:lnTo>
                        <a:pt x="85" y="260"/>
                      </a:lnTo>
                      <a:lnTo>
                        <a:pt x="78" y="254"/>
                      </a:lnTo>
                      <a:lnTo>
                        <a:pt x="78" y="254"/>
                      </a:lnTo>
                      <a:lnTo>
                        <a:pt x="67" y="245"/>
                      </a:lnTo>
                      <a:lnTo>
                        <a:pt x="56" y="234"/>
                      </a:lnTo>
                      <a:lnTo>
                        <a:pt x="47" y="223"/>
                      </a:lnTo>
                      <a:lnTo>
                        <a:pt x="40" y="211"/>
                      </a:lnTo>
                      <a:lnTo>
                        <a:pt x="34" y="196"/>
                      </a:lnTo>
                      <a:lnTo>
                        <a:pt x="29" y="182"/>
                      </a:lnTo>
                      <a:lnTo>
                        <a:pt x="27" y="167"/>
                      </a:lnTo>
                      <a:lnTo>
                        <a:pt x="25" y="153"/>
                      </a:lnTo>
                      <a:lnTo>
                        <a:pt x="25" y="153"/>
                      </a:lnTo>
                      <a:lnTo>
                        <a:pt x="25" y="140"/>
                      </a:lnTo>
                      <a:lnTo>
                        <a:pt x="27" y="127"/>
                      </a:lnTo>
                      <a:lnTo>
                        <a:pt x="31" y="115"/>
                      </a:lnTo>
                      <a:lnTo>
                        <a:pt x="36" y="104"/>
                      </a:lnTo>
                      <a:lnTo>
                        <a:pt x="40" y="93"/>
                      </a:lnTo>
                      <a:lnTo>
                        <a:pt x="47" y="82"/>
                      </a:lnTo>
                      <a:lnTo>
                        <a:pt x="54" y="71"/>
                      </a:lnTo>
                      <a:lnTo>
                        <a:pt x="62" y="64"/>
                      </a:lnTo>
                      <a:lnTo>
                        <a:pt x="71" y="55"/>
                      </a:lnTo>
                      <a:lnTo>
                        <a:pt x="82" y="47"/>
                      </a:lnTo>
                      <a:lnTo>
                        <a:pt x="91" y="42"/>
                      </a:lnTo>
                      <a:lnTo>
                        <a:pt x="101" y="37"/>
                      </a:lnTo>
                      <a:lnTo>
                        <a:pt x="114" y="31"/>
                      </a:lnTo>
                      <a:lnTo>
                        <a:pt x="125" y="29"/>
                      </a:lnTo>
                      <a:lnTo>
                        <a:pt x="138" y="28"/>
                      </a:lnTo>
                      <a:lnTo>
                        <a:pt x="150" y="26"/>
                      </a:lnTo>
                      <a:lnTo>
                        <a:pt x="150" y="26"/>
                      </a:lnTo>
                      <a:lnTo>
                        <a:pt x="165" y="28"/>
                      </a:lnTo>
                      <a:lnTo>
                        <a:pt x="176" y="29"/>
                      </a:lnTo>
                      <a:lnTo>
                        <a:pt x="188" y="31"/>
                      </a:lnTo>
                      <a:lnTo>
                        <a:pt x="199" y="37"/>
                      </a:lnTo>
                      <a:lnTo>
                        <a:pt x="212" y="42"/>
                      </a:lnTo>
                      <a:lnTo>
                        <a:pt x="221" y="47"/>
                      </a:lnTo>
                      <a:lnTo>
                        <a:pt x="232" y="55"/>
                      </a:lnTo>
                      <a:lnTo>
                        <a:pt x="239" y="64"/>
                      </a:lnTo>
                      <a:lnTo>
                        <a:pt x="248" y="71"/>
                      </a:lnTo>
                      <a:lnTo>
                        <a:pt x="256" y="82"/>
                      </a:lnTo>
                      <a:lnTo>
                        <a:pt x="261" y="93"/>
                      </a:lnTo>
                      <a:lnTo>
                        <a:pt x="266" y="104"/>
                      </a:lnTo>
                      <a:lnTo>
                        <a:pt x="272" y="115"/>
                      </a:lnTo>
                      <a:lnTo>
                        <a:pt x="274" y="127"/>
                      </a:lnTo>
                      <a:lnTo>
                        <a:pt x="275" y="140"/>
                      </a:lnTo>
                      <a:lnTo>
                        <a:pt x="277" y="153"/>
                      </a:lnTo>
                      <a:lnTo>
                        <a:pt x="277" y="153"/>
                      </a:lnTo>
                      <a:lnTo>
                        <a:pt x="275" y="165"/>
                      </a:lnTo>
                      <a:lnTo>
                        <a:pt x="274" y="180"/>
                      </a:lnTo>
                      <a:lnTo>
                        <a:pt x="270" y="192"/>
                      </a:lnTo>
                      <a:lnTo>
                        <a:pt x="265" y="205"/>
                      </a:lnTo>
                      <a:lnTo>
                        <a:pt x="259" y="218"/>
                      </a:lnTo>
                      <a:lnTo>
                        <a:pt x="250" y="229"/>
                      </a:lnTo>
                      <a:lnTo>
                        <a:pt x="243" y="240"/>
                      </a:lnTo>
                      <a:lnTo>
                        <a:pt x="232" y="249"/>
                      </a:lnTo>
                      <a:lnTo>
                        <a:pt x="232" y="249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endParaRPr>
                </a:p>
              </p:txBody>
            </p:sp>
            <p:sp>
              <p:nvSpPr>
                <p:cNvPr id="46" name="Freeform 109"/>
                <p:cNvSpPr/>
                <p:nvPr/>
              </p:nvSpPr>
              <p:spPr bwMode="auto">
                <a:xfrm>
                  <a:off x="8550302" y="3184529"/>
                  <a:ext cx="79375" cy="79375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9" y="2"/>
                    </a:cxn>
                    <a:cxn ang="0">
                      <a:pos x="4" y="4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4" y="22"/>
                    </a:cxn>
                    <a:cxn ang="0">
                      <a:pos x="9" y="24"/>
                    </a:cxn>
                    <a:cxn ang="0">
                      <a:pos x="13" y="25"/>
                    </a:cxn>
                    <a:cxn ang="0">
                      <a:pos x="13" y="25"/>
                    </a:cxn>
                    <a:cxn ang="0">
                      <a:pos x="24" y="27"/>
                    </a:cxn>
                    <a:cxn ang="0">
                      <a:pos x="35" y="31"/>
                    </a:cxn>
                    <a:cxn ang="0">
                      <a:pos x="46" y="36"/>
                    </a:cxn>
                    <a:cxn ang="0">
                      <a:pos x="57" y="44"/>
                    </a:cxn>
                    <a:cxn ang="0">
                      <a:pos x="64" y="53"/>
                    </a:cxn>
                    <a:cxn ang="0">
                      <a:pos x="71" y="64"/>
                    </a:cxn>
                    <a:cxn ang="0">
                      <a:pos x="75" y="76"/>
                    </a:cxn>
                    <a:cxn ang="0">
                      <a:pos x="77" y="89"/>
                    </a:cxn>
                    <a:cxn ang="0">
                      <a:pos x="77" y="89"/>
                    </a:cxn>
                    <a:cxn ang="0">
                      <a:pos x="78" y="94"/>
                    </a:cxn>
                    <a:cxn ang="0">
                      <a:pos x="80" y="98"/>
                    </a:cxn>
                    <a:cxn ang="0">
                      <a:pos x="84" y="102"/>
                    </a:cxn>
                    <a:cxn ang="0">
                      <a:pos x="89" y="102"/>
                    </a:cxn>
                    <a:cxn ang="0">
                      <a:pos x="89" y="102"/>
                    </a:cxn>
                    <a:cxn ang="0">
                      <a:pos x="95" y="102"/>
                    </a:cxn>
                    <a:cxn ang="0">
                      <a:pos x="98" y="98"/>
                    </a:cxn>
                    <a:cxn ang="0">
                      <a:pos x="100" y="94"/>
                    </a:cxn>
                    <a:cxn ang="0">
                      <a:pos x="102" y="89"/>
                    </a:cxn>
                    <a:cxn ang="0">
                      <a:pos x="102" y="89"/>
                    </a:cxn>
                    <a:cxn ang="0">
                      <a:pos x="100" y="69"/>
                    </a:cxn>
                    <a:cxn ang="0">
                      <a:pos x="95" y="51"/>
                    </a:cxn>
                    <a:cxn ang="0">
                      <a:pos x="86" y="36"/>
                    </a:cxn>
                    <a:cxn ang="0">
                      <a:pos x="75" y="24"/>
                    </a:cxn>
                    <a:cxn ang="0">
                      <a:pos x="60" y="13"/>
                    </a:cxn>
                    <a:cxn ang="0">
                      <a:pos x="46" y="6"/>
                    </a:cxn>
                    <a:cxn ang="0">
                      <a:pos x="29" y="2"/>
                    </a:cxn>
                    <a:cxn ang="0">
                      <a:pos x="13" y="0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102" h="102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4" y="4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4" y="22"/>
                      </a:lnTo>
                      <a:lnTo>
                        <a:pt x="9" y="24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24" y="27"/>
                      </a:lnTo>
                      <a:lnTo>
                        <a:pt x="35" y="31"/>
                      </a:lnTo>
                      <a:lnTo>
                        <a:pt x="46" y="36"/>
                      </a:lnTo>
                      <a:lnTo>
                        <a:pt x="57" y="44"/>
                      </a:lnTo>
                      <a:lnTo>
                        <a:pt x="64" y="53"/>
                      </a:lnTo>
                      <a:lnTo>
                        <a:pt x="71" y="64"/>
                      </a:lnTo>
                      <a:lnTo>
                        <a:pt x="75" y="76"/>
                      </a:lnTo>
                      <a:lnTo>
                        <a:pt x="77" y="89"/>
                      </a:lnTo>
                      <a:lnTo>
                        <a:pt x="77" y="89"/>
                      </a:lnTo>
                      <a:lnTo>
                        <a:pt x="78" y="94"/>
                      </a:lnTo>
                      <a:lnTo>
                        <a:pt x="80" y="98"/>
                      </a:lnTo>
                      <a:lnTo>
                        <a:pt x="84" y="102"/>
                      </a:lnTo>
                      <a:lnTo>
                        <a:pt x="89" y="102"/>
                      </a:lnTo>
                      <a:lnTo>
                        <a:pt x="89" y="102"/>
                      </a:lnTo>
                      <a:lnTo>
                        <a:pt x="95" y="102"/>
                      </a:lnTo>
                      <a:lnTo>
                        <a:pt x="98" y="98"/>
                      </a:lnTo>
                      <a:lnTo>
                        <a:pt x="100" y="94"/>
                      </a:lnTo>
                      <a:lnTo>
                        <a:pt x="102" y="89"/>
                      </a:lnTo>
                      <a:lnTo>
                        <a:pt x="102" y="89"/>
                      </a:lnTo>
                      <a:lnTo>
                        <a:pt x="100" y="69"/>
                      </a:lnTo>
                      <a:lnTo>
                        <a:pt x="95" y="51"/>
                      </a:lnTo>
                      <a:lnTo>
                        <a:pt x="86" y="36"/>
                      </a:lnTo>
                      <a:lnTo>
                        <a:pt x="75" y="24"/>
                      </a:lnTo>
                      <a:lnTo>
                        <a:pt x="60" y="13"/>
                      </a:lnTo>
                      <a:lnTo>
                        <a:pt x="46" y="6"/>
                      </a:lnTo>
                      <a:lnTo>
                        <a:pt x="29" y="2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61"/>
          <p:cNvGrpSpPr/>
          <p:nvPr/>
        </p:nvGrpSpPr>
        <p:grpSpPr>
          <a:xfrm>
            <a:off x="2683989" y="2668432"/>
            <a:ext cx="1557811" cy="861259"/>
            <a:chOff x="1230272" y="2919566"/>
            <a:chExt cx="2077082" cy="1148345"/>
          </a:xfrm>
        </p:grpSpPr>
        <p:sp>
          <p:nvSpPr>
            <p:cNvPr id="27" name="TextBox 62"/>
            <p:cNvSpPr txBox="1"/>
            <p:nvPr/>
          </p:nvSpPr>
          <p:spPr>
            <a:xfrm>
              <a:off x="1576541" y="2919566"/>
              <a:ext cx="1227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微软雅黑 Light" panose="020B0502040204020203" pitchFamily="34" charset="-122"/>
                  <a:cs typeface="Clear Sans" panose="020B0503030202020304" pitchFamily="34" charset="0"/>
                </a:rPr>
                <a:t>Social Icon</a:t>
              </a:r>
              <a:endParaRPr lang="id-ID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503030202020304" pitchFamily="34" charset="0"/>
                <a:ea typeface="微软雅黑 Light" panose="020B0502040204020203" pitchFamily="34" charset="-122"/>
                <a:cs typeface="Clear Sans" panose="020B0503030202020304" pitchFamily="34" charset="0"/>
              </a:endParaRPr>
            </a:p>
          </p:txBody>
        </p:sp>
        <p:sp>
          <p:nvSpPr>
            <p:cNvPr id="28" name="Text Placeholder 1"/>
            <p:cNvSpPr txBox="1"/>
            <p:nvPr/>
          </p:nvSpPr>
          <p:spPr>
            <a:xfrm>
              <a:off x="1230272" y="3200241"/>
              <a:ext cx="2077082" cy="867670"/>
            </a:xfrm>
            <a:prstGeom prst="rect">
              <a:avLst/>
            </a:prstGeom>
          </p:spPr>
          <p:txBody>
            <a:bodyPr vert="horz" lIns="0" tIns="34290" rIns="68580" bIns="34290" rtlCol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微软雅黑 Light" panose="020B0502040204020203" pitchFamily="34" charset="-122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sz="900" b="1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微软雅黑 Light" panose="020B0502040204020203" pitchFamily="34" charset="-122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29" name="Group 64"/>
          <p:cNvGrpSpPr/>
          <p:nvPr/>
        </p:nvGrpSpPr>
        <p:grpSpPr>
          <a:xfrm>
            <a:off x="5408026" y="2668433"/>
            <a:ext cx="1640474" cy="759323"/>
            <a:chOff x="1220811" y="2919566"/>
            <a:chExt cx="2187299" cy="1012430"/>
          </a:xfrm>
        </p:grpSpPr>
        <p:sp>
          <p:nvSpPr>
            <p:cNvPr id="30" name="TextBox 65"/>
            <p:cNvSpPr txBox="1"/>
            <p:nvPr/>
          </p:nvSpPr>
          <p:spPr>
            <a:xfrm>
              <a:off x="1576539" y="2919566"/>
              <a:ext cx="1227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微软雅黑 Light" panose="020B0502040204020203" pitchFamily="34" charset="-122"/>
                  <a:cs typeface="Clear Sans" panose="020B0503030202020304" pitchFamily="34" charset="0"/>
                </a:rPr>
                <a:t>Social Icon</a:t>
              </a:r>
              <a:endParaRPr lang="id-ID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503030202020304" pitchFamily="34" charset="0"/>
                <a:ea typeface="微软雅黑 Light" panose="020B0502040204020203" pitchFamily="34" charset="-122"/>
                <a:cs typeface="Clear Sans" panose="020B0503030202020304" pitchFamily="34" charset="0"/>
              </a:endParaRPr>
            </a:p>
          </p:txBody>
        </p:sp>
        <p:sp>
          <p:nvSpPr>
            <p:cNvPr id="31" name="Text Placeholder 1"/>
            <p:cNvSpPr txBox="1"/>
            <p:nvPr/>
          </p:nvSpPr>
          <p:spPr>
            <a:xfrm>
              <a:off x="1220811" y="3064325"/>
              <a:ext cx="2187299" cy="867671"/>
            </a:xfrm>
            <a:prstGeom prst="rect">
              <a:avLst/>
            </a:prstGeom>
          </p:spPr>
          <p:txBody>
            <a:bodyPr vert="horz" lIns="0" tIns="34290" rIns="68580" bIns="34290" rtlCol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微软雅黑 Light" panose="020B0502040204020203" pitchFamily="34" charset="-122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sz="900" b="1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微软雅黑 Light" panose="020B0502040204020203" pitchFamily="34" charset="-122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32" name="Group 67"/>
          <p:cNvGrpSpPr/>
          <p:nvPr/>
        </p:nvGrpSpPr>
        <p:grpSpPr>
          <a:xfrm>
            <a:off x="8167633" y="2668433"/>
            <a:ext cx="1649467" cy="759323"/>
            <a:chOff x="1220811" y="2919566"/>
            <a:chExt cx="2199290" cy="1012430"/>
          </a:xfrm>
        </p:grpSpPr>
        <p:sp>
          <p:nvSpPr>
            <p:cNvPr id="33" name="TextBox 68"/>
            <p:cNvSpPr txBox="1"/>
            <p:nvPr/>
          </p:nvSpPr>
          <p:spPr>
            <a:xfrm>
              <a:off x="1576539" y="2919566"/>
              <a:ext cx="1227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微软雅黑 Light" panose="020B0502040204020203" pitchFamily="34" charset="-122"/>
                  <a:cs typeface="Clear Sans" panose="020B0503030202020304" pitchFamily="34" charset="0"/>
                </a:rPr>
                <a:t>Social Icon</a:t>
              </a:r>
              <a:endParaRPr lang="id-ID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503030202020304" pitchFamily="34" charset="0"/>
                <a:ea typeface="微软雅黑 Light" panose="020B0502040204020203" pitchFamily="34" charset="-122"/>
                <a:cs typeface="Clear Sans" panose="020B0503030202020304" pitchFamily="34" charset="0"/>
              </a:endParaRPr>
            </a:p>
          </p:txBody>
        </p:sp>
        <p:sp>
          <p:nvSpPr>
            <p:cNvPr id="34" name="Text Placeholder 1"/>
            <p:cNvSpPr txBox="1"/>
            <p:nvPr/>
          </p:nvSpPr>
          <p:spPr>
            <a:xfrm>
              <a:off x="1220811" y="3064325"/>
              <a:ext cx="2199290" cy="867671"/>
            </a:xfrm>
            <a:prstGeom prst="rect">
              <a:avLst/>
            </a:prstGeom>
          </p:spPr>
          <p:txBody>
            <a:bodyPr vert="horz" lIns="0" tIns="34290" rIns="68580" bIns="34290" rtlCol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微软雅黑 Light" panose="020B0502040204020203" pitchFamily="34" charset="-122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sz="900" b="1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微软雅黑 Light" panose="020B0502040204020203" pitchFamily="34" charset="-122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35" name="Group 70"/>
          <p:cNvGrpSpPr/>
          <p:nvPr/>
        </p:nvGrpSpPr>
        <p:grpSpPr>
          <a:xfrm>
            <a:off x="8167632" y="4222523"/>
            <a:ext cx="1649468" cy="759323"/>
            <a:chOff x="1220811" y="2919566"/>
            <a:chExt cx="2199291" cy="1012430"/>
          </a:xfrm>
        </p:grpSpPr>
        <p:sp>
          <p:nvSpPr>
            <p:cNvPr id="36" name="TextBox 71"/>
            <p:cNvSpPr txBox="1"/>
            <p:nvPr/>
          </p:nvSpPr>
          <p:spPr>
            <a:xfrm>
              <a:off x="1576539" y="2919566"/>
              <a:ext cx="1227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微软雅黑 Light" panose="020B0502040204020203" pitchFamily="34" charset="-122"/>
                  <a:cs typeface="Clear Sans" panose="020B0503030202020304" pitchFamily="34" charset="0"/>
                </a:rPr>
                <a:t>Social Icon</a:t>
              </a:r>
              <a:endParaRPr lang="id-ID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503030202020304" pitchFamily="34" charset="0"/>
                <a:ea typeface="微软雅黑 Light" panose="020B0502040204020203" pitchFamily="34" charset="-122"/>
                <a:cs typeface="Clear Sans" panose="020B0503030202020304" pitchFamily="34" charset="0"/>
              </a:endParaRPr>
            </a:p>
          </p:txBody>
        </p:sp>
        <p:sp>
          <p:nvSpPr>
            <p:cNvPr id="37" name="Text Placeholder 1"/>
            <p:cNvSpPr txBox="1"/>
            <p:nvPr/>
          </p:nvSpPr>
          <p:spPr>
            <a:xfrm>
              <a:off x="1220811" y="3064325"/>
              <a:ext cx="2199291" cy="867671"/>
            </a:xfrm>
            <a:prstGeom prst="rect">
              <a:avLst/>
            </a:prstGeom>
          </p:spPr>
          <p:txBody>
            <a:bodyPr vert="horz" lIns="0" tIns="34290" rIns="68580" bIns="34290" rtlCol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微软雅黑 Light" panose="020B0502040204020203" pitchFamily="34" charset="-122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sz="900" b="1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微软雅黑 Light" panose="020B0502040204020203" pitchFamily="34" charset="-122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38" name="Group 73"/>
          <p:cNvGrpSpPr/>
          <p:nvPr/>
        </p:nvGrpSpPr>
        <p:grpSpPr>
          <a:xfrm>
            <a:off x="5408026" y="4222523"/>
            <a:ext cx="1640474" cy="759323"/>
            <a:chOff x="1220811" y="2919566"/>
            <a:chExt cx="2187299" cy="1012430"/>
          </a:xfrm>
        </p:grpSpPr>
        <p:sp>
          <p:nvSpPr>
            <p:cNvPr id="39" name="TextBox 74"/>
            <p:cNvSpPr txBox="1"/>
            <p:nvPr/>
          </p:nvSpPr>
          <p:spPr>
            <a:xfrm>
              <a:off x="1576539" y="2919566"/>
              <a:ext cx="1227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微软雅黑 Light" panose="020B0502040204020203" pitchFamily="34" charset="-122"/>
                  <a:cs typeface="Clear Sans" panose="020B0503030202020304" pitchFamily="34" charset="0"/>
                </a:rPr>
                <a:t>Social Icon</a:t>
              </a:r>
              <a:endParaRPr lang="id-ID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503030202020304" pitchFamily="34" charset="0"/>
                <a:ea typeface="微软雅黑 Light" panose="020B0502040204020203" pitchFamily="34" charset="-122"/>
                <a:cs typeface="Clear Sans" panose="020B0503030202020304" pitchFamily="34" charset="0"/>
              </a:endParaRPr>
            </a:p>
          </p:txBody>
        </p:sp>
        <p:sp>
          <p:nvSpPr>
            <p:cNvPr id="40" name="Text Placeholder 1"/>
            <p:cNvSpPr txBox="1"/>
            <p:nvPr/>
          </p:nvSpPr>
          <p:spPr>
            <a:xfrm>
              <a:off x="1220811" y="3064325"/>
              <a:ext cx="2187299" cy="867671"/>
            </a:xfrm>
            <a:prstGeom prst="rect">
              <a:avLst/>
            </a:prstGeom>
          </p:spPr>
          <p:txBody>
            <a:bodyPr vert="horz" lIns="0" tIns="34290" rIns="68580" bIns="34290" rtlCol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微软雅黑 Light" panose="020B0502040204020203" pitchFamily="34" charset="-122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sz="900" b="1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微软雅黑 Light" panose="020B0502040204020203" pitchFamily="34" charset="-122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41" name="Group 76"/>
          <p:cNvGrpSpPr/>
          <p:nvPr/>
        </p:nvGrpSpPr>
        <p:grpSpPr>
          <a:xfrm>
            <a:off x="2676892" y="4222523"/>
            <a:ext cx="1564908" cy="759323"/>
            <a:chOff x="1220811" y="2919566"/>
            <a:chExt cx="2086544" cy="1012430"/>
          </a:xfrm>
        </p:grpSpPr>
        <p:sp>
          <p:nvSpPr>
            <p:cNvPr id="42" name="TextBox 77"/>
            <p:cNvSpPr txBox="1"/>
            <p:nvPr/>
          </p:nvSpPr>
          <p:spPr>
            <a:xfrm>
              <a:off x="1576539" y="2919566"/>
              <a:ext cx="1227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微软雅黑 Light" panose="020B0502040204020203" pitchFamily="34" charset="-122"/>
                  <a:cs typeface="Clear Sans" panose="020B0503030202020304" pitchFamily="34" charset="0"/>
                </a:rPr>
                <a:t>Social Icon</a:t>
              </a:r>
              <a:endParaRPr lang="id-ID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503030202020304" pitchFamily="34" charset="0"/>
                <a:ea typeface="微软雅黑 Light" panose="020B0502040204020203" pitchFamily="34" charset="-122"/>
                <a:cs typeface="Clear Sans" panose="020B0503030202020304" pitchFamily="34" charset="0"/>
              </a:endParaRPr>
            </a:p>
          </p:txBody>
        </p:sp>
        <p:sp>
          <p:nvSpPr>
            <p:cNvPr id="43" name="Text Placeholder 1"/>
            <p:cNvSpPr txBox="1"/>
            <p:nvPr/>
          </p:nvSpPr>
          <p:spPr>
            <a:xfrm>
              <a:off x="1220811" y="3064325"/>
              <a:ext cx="2086544" cy="867671"/>
            </a:xfrm>
            <a:prstGeom prst="rect">
              <a:avLst/>
            </a:prstGeom>
          </p:spPr>
          <p:txBody>
            <a:bodyPr vert="horz" lIns="0" tIns="34290" rIns="68580" bIns="34290" rtlCol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微软雅黑 Light" panose="020B0502040204020203" pitchFamily="34" charset="-122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sz="900" b="1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微软雅黑 Light" panose="020B0502040204020203" pitchFamily="34" charset="-122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44" name="Group 79"/>
          <p:cNvGrpSpPr/>
          <p:nvPr/>
        </p:nvGrpSpPr>
        <p:grpSpPr>
          <a:xfrm>
            <a:off x="3046045" y="1944923"/>
            <a:ext cx="692870" cy="692870"/>
            <a:chOff x="1769043" y="1927991"/>
            <a:chExt cx="923827" cy="923827"/>
          </a:xfrm>
        </p:grpSpPr>
        <p:sp>
          <p:nvSpPr>
            <p:cNvPr id="45" name="Oval 80"/>
            <p:cNvSpPr/>
            <p:nvPr/>
          </p:nvSpPr>
          <p:spPr>
            <a:xfrm>
              <a:off x="1769043" y="1927991"/>
              <a:ext cx="923827" cy="923827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5">
                <a:ea typeface="微软雅黑 Light" panose="020B0502040204020203" pitchFamily="34" charset="-122"/>
              </a:endParaRPr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2117379" y="2142719"/>
              <a:ext cx="230838" cy="494369"/>
            </a:xfrm>
            <a:custGeom>
              <a:avLst/>
              <a:gdLst>
                <a:gd name="T0" fmla="*/ 194 w 21600"/>
                <a:gd name="T1" fmla="*/ 133 h 21600"/>
                <a:gd name="T2" fmla="*/ 129 w 21600"/>
                <a:gd name="T3" fmla="*/ 133 h 21600"/>
                <a:gd name="T4" fmla="*/ 129 w 21600"/>
                <a:gd name="T5" fmla="*/ 90 h 21600"/>
                <a:gd name="T6" fmla="*/ 147 w 21600"/>
                <a:gd name="T7" fmla="*/ 71 h 21600"/>
                <a:gd name="T8" fmla="*/ 194 w 21600"/>
                <a:gd name="T9" fmla="*/ 71 h 21600"/>
                <a:gd name="T10" fmla="*/ 194 w 21600"/>
                <a:gd name="T11" fmla="*/ 0 h 21600"/>
                <a:gd name="T12" fmla="*/ 129 w 21600"/>
                <a:gd name="T13" fmla="*/ 0 h 21600"/>
                <a:gd name="T14" fmla="*/ 43 w 21600"/>
                <a:gd name="T15" fmla="*/ 86 h 21600"/>
                <a:gd name="T16" fmla="*/ 43 w 21600"/>
                <a:gd name="T17" fmla="*/ 133 h 21600"/>
                <a:gd name="T18" fmla="*/ 0 w 21600"/>
                <a:gd name="T19" fmla="*/ 133 h 21600"/>
                <a:gd name="T20" fmla="*/ 0 w 21600"/>
                <a:gd name="T21" fmla="*/ 206 h 21600"/>
                <a:gd name="T22" fmla="*/ 43 w 21600"/>
                <a:gd name="T23" fmla="*/ 206 h 21600"/>
                <a:gd name="T24" fmla="*/ 43 w 21600"/>
                <a:gd name="T25" fmla="*/ 415 h 21600"/>
                <a:gd name="T26" fmla="*/ 129 w 21600"/>
                <a:gd name="T27" fmla="*/ 415 h 21600"/>
                <a:gd name="T28" fmla="*/ 129 w 21600"/>
                <a:gd name="T29" fmla="*/ 206 h 21600"/>
                <a:gd name="T30" fmla="*/ 188 w 21600"/>
                <a:gd name="T31" fmla="*/ 206 h 21600"/>
                <a:gd name="T32" fmla="*/ 194 w 21600"/>
                <a:gd name="T33" fmla="*/ 133 h 21600"/>
                <a:gd name="T34" fmla="*/ 194 w 21600"/>
                <a:gd name="T35" fmla="*/ 133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600" h="21600">
                  <a:moveTo>
                    <a:pt x="21600" y="6939"/>
                  </a:moveTo>
                  <a:cubicBezTo>
                    <a:pt x="14400" y="6939"/>
                    <a:pt x="14400" y="6939"/>
                    <a:pt x="14400" y="6939"/>
                  </a:cubicBezTo>
                  <a:cubicBezTo>
                    <a:pt x="14400" y="4701"/>
                    <a:pt x="14400" y="4701"/>
                    <a:pt x="14400" y="4701"/>
                  </a:cubicBezTo>
                  <a:cubicBezTo>
                    <a:pt x="14400" y="3917"/>
                    <a:pt x="15600" y="3693"/>
                    <a:pt x="16320" y="3693"/>
                  </a:cubicBezTo>
                  <a:cubicBezTo>
                    <a:pt x="17280" y="3693"/>
                    <a:pt x="21600" y="3693"/>
                    <a:pt x="21600" y="3693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4400" y="0"/>
                    <a:pt x="14400" y="0"/>
                    <a:pt x="14400" y="0"/>
                  </a:cubicBezTo>
                  <a:cubicBezTo>
                    <a:pt x="6480" y="0"/>
                    <a:pt x="4800" y="2686"/>
                    <a:pt x="4800" y="4477"/>
                  </a:cubicBezTo>
                  <a:cubicBezTo>
                    <a:pt x="4800" y="6939"/>
                    <a:pt x="4800" y="6939"/>
                    <a:pt x="4800" y="6939"/>
                  </a:cubicBezTo>
                  <a:cubicBezTo>
                    <a:pt x="0" y="6939"/>
                    <a:pt x="0" y="6939"/>
                    <a:pt x="0" y="6939"/>
                  </a:cubicBezTo>
                  <a:cubicBezTo>
                    <a:pt x="0" y="10744"/>
                    <a:pt x="0" y="10744"/>
                    <a:pt x="0" y="10744"/>
                  </a:cubicBezTo>
                  <a:cubicBezTo>
                    <a:pt x="4800" y="10744"/>
                    <a:pt x="4800" y="10744"/>
                    <a:pt x="4800" y="10744"/>
                  </a:cubicBezTo>
                  <a:cubicBezTo>
                    <a:pt x="4800" y="15668"/>
                    <a:pt x="4800" y="21600"/>
                    <a:pt x="4800" y="21600"/>
                  </a:cubicBezTo>
                  <a:cubicBezTo>
                    <a:pt x="14400" y="21600"/>
                    <a:pt x="14400" y="21600"/>
                    <a:pt x="14400" y="21600"/>
                  </a:cubicBezTo>
                  <a:cubicBezTo>
                    <a:pt x="14400" y="21600"/>
                    <a:pt x="14400" y="15556"/>
                    <a:pt x="14400" y="10744"/>
                  </a:cubicBezTo>
                  <a:cubicBezTo>
                    <a:pt x="20880" y="10744"/>
                    <a:pt x="20880" y="10744"/>
                    <a:pt x="20880" y="10744"/>
                  </a:cubicBezTo>
                  <a:lnTo>
                    <a:pt x="21600" y="6939"/>
                  </a:lnTo>
                  <a:close/>
                  <a:moveTo>
                    <a:pt x="21600" y="6939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015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47" name="Group 82"/>
          <p:cNvGrpSpPr/>
          <p:nvPr/>
        </p:nvGrpSpPr>
        <p:grpSpPr>
          <a:xfrm>
            <a:off x="5790817" y="1944923"/>
            <a:ext cx="692870" cy="692870"/>
            <a:chOff x="4380989" y="1927991"/>
            <a:chExt cx="923827" cy="923827"/>
          </a:xfrm>
        </p:grpSpPr>
        <p:sp>
          <p:nvSpPr>
            <p:cNvPr id="48" name="Oval 83"/>
            <p:cNvSpPr/>
            <p:nvPr/>
          </p:nvSpPr>
          <p:spPr>
            <a:xfrm>
              <a:off x="4380989" y="1927991"/>
              <a:ext cx="923827" cy="923827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5" dirty="0">
                <a:ea typeface="微软雅黑 Light" panose="020B0502040204020203" pitchFamily="34" charset="-122"/>
              </a:endParaRPr>
            </a:p>
          </p:txBody>
        </p:sp>
        <p:sp>
          <p:nvSpPr>
            <p:cNvPr id="49" name="Freeform 84"/>
            <p:cNvSpPr/>
            <p:nvPr/>
          </p:nvSpPr>
          <p:spPr bwMode="auto">
            <a:xfrm>
              <a:off x="4657094" y="2184006"/>
              <a:ext cx="489787" cy="399749"/>
            </a:xfrm>
            <a:custGeom>
              <a:avLst/>
              <a:gdLst>
                <a:gd name="T0" fmla="*/ 307 w 382"/>
                <a:gd name="T1" fmla="*/ 135 h 312"/>
                <a:gd name="T2" fmla="*/ 362 w 382"/>
                <a:gd name="T3" fmla="*/ 71 h 312"/>
                <a:gd name="T4" fmla="*/ 238 w 382"/>
                <a:gd name="T5" fmla="*/ 25 h 312"/>
                <a:gd name="T6" fmla="*/ 229 w 382"/>
                <a:gd name="T7" fmla="*/ 19 h 312"/>
                <a:gd name="T8" fmla="*/ 229 w 382"/>
                <a:gd name="T9" fmla="*/ 134 h 312"/>
                <a:gd name="T10" fmla="*/ 180 w 382"/>
                <a:gd name="T11" fmla="*/ 214 h 312"/>
                <a:gd name="T12" fmla="*/ 86 w 382"/>
                <a:gd name="T13" fmla="*/ 189 h 312"/>
                <a:gd name="T14" fmla="*/ 129 w 382"/>
                <a:gd name="T15" fmla="*/ 97 h 312"/>
                <a:gd name="T16" fmla="*/ 190 w 382"/>
                <a:gd name="T17" fmla="*/ 93 h 312"/>
                <a:gd name="T18" fmla="*/ 190 w 382"/>
                <a:gd name="T19" fmla="*/ 4 h 312"/>
                <a:gd name="T20" fmla="*/ 154 w 382"/>
                <a:gd name="T21" fmla="*/ 0 h 312"/>
                <a:gd name="T22" fmla="*/ 0 w 382"/>
                <a:gd name="T23" fmla="*/ 156 h 312"/>
                <a:gd name="T24" fmla="*/ 154 w 382"/>
                <a:gd name="T25" fmla="*/ 312 h 312"/>
                <a:gd name="T26" fmla="*/ 308 w 382"/>
                <a:gd name="T27" fmla="*/ 156 h 312"/>
                <a:gd name="T28" fmla="*/ 307 w 382"/>
                <a:gd name="T29" fmla="*/ 13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2" h="312">
                  <a:moveTo>
                    <a:pt x="307" y="135"/>
                  </a:moveTo>
                  <a:cubicBezTo>
                    <a:pt x="354" y="122"/>
                    <a:pt x="382" y="72"/>
                    <a:pt x="362" y="71"/>
                  </a:cubicBezTo>
                  <a:cubicBezTo>
                    <a:pt x="311" y="68"/>
                    <a:pt x="267" y="43"/>
                    <a:pt x="238" y="25"/>
                  </a:cubicBezTo>
                  <a:cubicBezTo>
                    <a:pt x="235" y="23"/>
                    <a:pt x="232" y="21"/>
                    <a:pt x="229" y="19"/>
                  </a:cubicBezTo>
                  <a:cubicBezTo>
                    <a:pt x="229" y="134"/>
                    <a:pt x="229" y="134"/>
                    <a:pt x="229" y="134"/>
                  </a:cubicBezTo>
                  <a:cubicBezTo>
                    <a:pt x="229" y="172"/>
                    <a:pt x="206" y="202"/>
                    <a:pt x="180" y="214"/>
                  </a:cubicBezTo>
                  <a:cubicBezTo>
                    <a:pt x="142" y="233"/>
                    <a:pt x="100" y="221"/>
                    <a:pt x="86" y="189"/>
                  </a:cubicBezTo>
                  <a:cubicBezTo>
                    <a:pt x="72" y="157"/>
                    <a:pt x="91" y="116"/>
                    <a:pt x="129" y="97"/>
                  </a:cubicBezTo>
                  <a:cubicBezTo>
                    <a:pt x="150" y="87"/>
                    <a:pt x="172" y="86"/>
                    <a:pt x="190" y="93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78" y="1"/>
                    <a:pt x="166" y="0"/>
                    <a:pt x="154" y="0"/>
                  </a:cubicBezTo>
                  <a:cubicBezTo>
                    <a:pt x="69" y="0"/>
                    <a:pt x="0" y="70"/>
                    <a:pt x="0" y="156"/>
                  </a:cubicBezTo>
                  <a:cubicBezTo>
                    <a:pt x="0" y="242"/>
                    <a:pt x="69" y="312"/>
                    <a:pt x="154" y="312"/>
                  </a:cubicBezTo>
                  <a:cubicBezTo>
                    <a:pt x="239" y="312"/>
                    <a:pt x="308" y="242"/>
                    <a:pt x="308" y="156"/>
                  </a:cubicBezTo>
                  <a:cubicBezTo>
                    <a:pt x="308" y="149"/>
                    <a:pt x="308" y="142"/>
                    <a:pt x="307" y="135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0" name="Group 85"/>
          <p:cNvGrpSpPr/>
          <p:nvPr/>
        </p:nvGrpSpPr>
        <p:grpSpPr>
          <a:xfrm>
            <a:off x="8553600" y="1944923"/>
            <a:ext cx="692870" cy="692870"/>
            <a:chOff x="6883599" y="1927991"/>
            <a:chExt cx="923827" cy="923827"/>
          </a:xfrm>
        </p:grpSpPr>
        <p:sp>
          <p:nvSpPr>
            <p:cNvPr id="51" name="Oval 86"/>
            <p:cNvSpPr/>
            <p:nvPr/>
          </p:nvSpPr>
          <p:spPr>
            <a:xfrm>
              <a:off x="6883599" y="1927991"/>
              <a:ext cx="923827" cy="923827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5" dirty="0">
                <a:ea typeface="微软雅黑 Light" panose="020B0502040204020203" pitchFamily="34" charset="-122"/>
              </a:endParaRPr>
            </a:p>
          </p:txBody>
        </p:sp>
        <p:sp>
          <p:nvSpPr>
            <p:cNvPr id="52" name="Freeform 24"/>
            <p:cNvSpPr/>
            <p:nvPr/>
          </p:nvSpPr>
          <p:spPr bwMode="auto">
            <a:xfrm>
              <a:off x="7132893" y="2223857"/>
              <a:ext cx="487107" cy="396312"/>
            </a:xfrm>
            <a:custGeom>
              <a:avLst/>
              <a:gdLst>
                <a:gd name="T0" fmla="*/ 397 w 21600"/>
                <a:gd name="T1" fmla="*/ 38 h 21600"/>
                <a:gd name="T2" fmla="*/ 351 w 21600"/>
                <a:gd name="T3" fmla="*/ 52 h 21600"/>
                <a:gd name="T4" fmla="*/ 387 w 21600"/>
                <a:gd name="T5" fmla="*/ 6 h 21600"/>
                <a:gd name="T6" fmla="*/ 335 w 21600"/>
                <a:gd name="T7" fmla="*/ 26 h 21600"/>
                <a:gd name="T8" fmla="*/ 276 w 21600"/>
                <a:gd name="T9" fmla="*/ 0 h 21600"/>
                <a:gd name="T10" fmla="*/ 193 w 21600"/>
                <a:gd name="T11" fmla="*/ 83 h 21600"/>
                <a:gd name="T12" fmla="*/ 195 w 21600"/>
                <a:gd name="T13" fmla="*/ 101 h 21600"/>
                <a:gd name="T14" fmla="*/ 28 w 21600"/>
                <a:gd name="T15" fmla="*/ 16 h 21600"/>
                <a:gd name="T16" fmla="*/ 16 w 21600"/>
                <a:gd name="T17" fmla="*/ 57 h 21600"/>
                <a:gd name="T18" fmla="*/ 52 w 21600"/>
                <a:gd name="T19" fmla="*/ 125 h 21600"/>
                <a:gd name="T20" fmla="*/ 16 w 21600"/>
                <a:gd name="T21" fmla="*/ 115 h 21600"/>
                <a:gd name="T22" fmla="*/ 16 w 21600"/>
                <a:gd name="T23" fmla="*/ 115 h 21600"/>
                <a:gd name="T24" fmla="*/ 83 w 21600"/>
                <a:gd name="T25" fmla="*/ 196 h 21600"/>
                <a:gd name="T26" fmla="*/ 60 w 21600"/>
                <a:gd name="T27" fmla="*/ 198 h 21600"/>
                <a:gd name="T28" fmla="*/ 44 w 21600"/>
                <a:gd name="T29" fmla="*/ 196 h 21600"/>
                <a:gd name="T30" fmla="*/ 121 w 21600"/>
                <a:gd name="T31" fmla="*/ 252 h 21600"/>
                <a:gd name="T32" fmla="*/ 20 w 21600"/>
                <a:gd name="T33" fmla="*/ 289 h 21600"/>
                <a:gd name="T34" fmla="*/ 0 w 21600"/>
                <a:gd name="T35" fmla="*/ 287 h 21600"/>
                <a:gd name="T36" fmla="*/ 125 w 21600"/>
                <a:gd name="T37" fmla="*/ 323 h 21600"/>
                <a:gd name="T38" fmla="*/ 357 w 21600"/>
                <a:gd name="T39" fmla="*/ 91 h 21600"/>
                <a:gd name="T40" fmla="*/ 357 w 21600"/>
                <a:gd name="T41" fmla="*/ 81 h 21600"/>
                <a:gd name="T42" fmla="*/ 397 w 21600"/>
                <a:gd name="T43" fmla="*/ 38 h 21600"/>
                <a:gd name="T44" fmla="*/ 397 w 21600"/>
                <a:gd name="T45" fmla="*/ 38 h 216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600" h="21600">
                  <a:moveTo>
                    <a:pt x="21600" y="2565"/>
                  </a:moveTo>
                  <a:cubicBezTo>
                    <a:pt x="20832" y="2970"/>
                    <a:pt x="19955" y="3375"/>
                    <a:pt x="19078" y="3510"/>
                  </a:cubicBezTo>
                  <a:cubicBezTo>
                    <a:pt x="19955" y="2835"/>
                    <a:pt x="20723" y="1755"/>
                    <a:pt x="21052" y="405"/>
                  </a:cubicBezTo>
                  <a:cubicBezTo>
                    <a:pt x="20175" y="1080"/>
                    <a:pt x="19188" y="1485"/>
                    <a:pt x="18201" y="1755"/>
                  </a:cubicBezTo>
                  <a:cubicBezTo>
                    <a:pt x="17434" y="675"/>
                    <a:pt x="16227" y="0"/>
                    <a:pt x="15021" y="0"/>
                  </a:cubicBezTo>
                  <a:cubicBezTo>
                    <a:pt x="12499" y="0"/>
                    <a:pt x="10526" y="2430"/>
                    <a:pt x="10526" y="5535"/>
                  </a:cubicBezTo>
                  <a:cubicBezTo>
                    <a:pt x="10526" y="5940"/>
                    <a:pt x="10636" y="6345"/>
                    <a:pt x="10636" y="6750"/>
                  </a:cubicBezTo>
                  <a:cubicBezTo>
                    <a:pt x="7017" y="6480"/>
                    <a:pt x="3728" y="4320"/>
                    <a:pt x="1535" y="1080"/>
                  </a:cubicBezTo>
                  <a:cubicBezTo>
                    <a:pt x="1096" y="1890"/>
                    <a:pt x="877" y="2835"/>
                    <a:pt x="877" y="3780"/>
                  </a:cubicBezTo>
                  <a:cubicBezTo>
                    <a:pt x="877" y="5670"/>
                    <a:pt x="1754" y="7290"/>
                    <a:pt x="2851" y="8370"/>
                  </a:cubicBezTo>
                  <a:cubicBezTo>
                    <a:pt x="2193" y="8235"/>
                    <a:pt x="1535" y="8100"/>
                    <a:pt x="877" y="7695"/>
                  </a:cubicBezTo>
                  <a:cubicBezTo>
                    <a:pt x="877" y="10395"/>
                    <a:pt x="2412" y="12555"/>
                    <a:pt x="4495" y="13095"/>
                  </a:cubicBezTo>
                  <a:cubicBezTo>
                    <a:pt x="4057" y="13230"/>
                    <a:pt x="3728" y="13230"/>
                    <a:pt x="3289" y="13230"/>
                  </a:cubicBezTo>
                  <a:cubicBezTo>
                    <a:pt x="2960" y="13230"/>
                    <a:pt x="2741" y="13230"/>
                    <a:pt x="2412" y="13095"/>
                  </a:cubicBezTo>
                  <a:cubicBezTo>
                    <a:pt x="2960" y="15255"/>
                    <a:pt x="4605" y="16875"/>
                    <a:pt x="6579" y="16875"/>
                  </a:cubicBezTo>
                  <a:cubicBezTo>
                    <a:pt x="5044" y="18360"/>
                    <a:pt x="3180" y="19305"/>
                    <a:pt x="1096" y="19305"/>
                  </a:cubicBezTo>
                  <a:cubicBezTo>
                    <a:pt x="768" y="19305"/>
                    <a:pt x="329" y="19305"/>
                    <a:pt x="0" y="19170"/>
                  </a:cubicBezTo>
                  <a:cubicBezTo>
                    <a:pt x="1974" y="20790"/>
                    <a:pt x="4276" y="21600"/>
                    <a:pt x="6798" y="21600"/>
                  </a:cubicBezTo>
                  <a:cubicBezTo>
                    <a:pt x="15021" y="21600"/>
                    <a:pt x="19407" y="13365"/>
                    <a:pt x="19407" y="6075"/>
                  </a:cubicBezTo>
                  <a:cubicBezTo>
                    <a:pt x="19407" y="5940"/>
                    <a:pt x="19407" y="5670"/>
                    <a:pt x="19407" y="5400"/>
                  </a:cubicBezTo>
                  <a:cubicBezTo>
                    <a:pt x="20284" y="4590"/>
                    <a:pt x="21052" y="3645"/>
                    <a:pt x="21600" y="2565"/>
                  </a:cubicBezTo>
                  <a:close/>
                  <a:moveTo>
                    <a:pt x="21600" y="2565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015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3" name="Group 88"/>
          <p:cNvGrpSpPr/>
          <p:nvPr/>
        </p:nvGrpSpPr>
        <p:grpSpPr>
          <a:xfrm>
            <a:off x="5790817" y="3494975"/>
            <a:ext cx="692870" cy="692870"/>
            <a:chOff x="4380989" y="3965699"/>
            <a:chExt cx="923827" cy="923827"/>
          </a:xfrm>
        </p:grpSpPr>
        <p:sp>
          <p:nvSpPr>
            <p:cNvPr id="54" name="Oval 89"/>
            <p:cNvSpPr/>
            <p:nvPr/>
          </p:nvSpPr>
          <p:spPr>
            <a:xfrm>
              <a:off x="4380989" y="3965699"/>
              <a:ext cx="923827" cy="923827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5">
                <a:ea typeface="微软雅黑 Light" panose="020B0502040204020203" pitchFamily="34" charset="-122"/>
              </a:endParaRPr>
            </a:p>
          </p:txBody>
        </p:sp>
        <p:sp>
          <p:nvSpPr>
            <p:cNvPr id="55" name="Freeform 21"/>
            <p:cNvSpPr/>
            <p:nvPr/>
          </p:nvSpPr>
          <p:spPr bwMode="auto">
            <a:xfrm>
              <a:off x="4694315" y="4203570"/>
              <a:ext cx="353935" cy="447173"/>
            </a:xfrm>
            <a:custGeom>
              <a:avLst/>
              <a:gdLst>
                <a:gd name="T0" fmla="*/ 129 w 323"/>
                <a:gd name="T1" fmla="*/ 272 h 408"/>
                <a:gd name="T2" fmla="*/ 68 w 323"/>
                <a:gd name="T3" fmla="*/ 408 h 408"/>
                <a:gd name="T4" fmla="*/ 98 w 323"/>
                <a:gd name="T5" fmla="*/ 196 h 408"/>
                <a:gd name="T6" fmla="*/ 149 w 323"/>
                <a:gd name="T7" fmla="*/ 99 h 408"/>
                <a:gd name="T8" fmla="*/ 172 w 323"/>
                <a:gd name="T9" fmla="*/ 257 h 408"/>
                <a:gd name="T10" fmla="*/ 234 w 323"/>
                <a:gd name="T11" fmla="*/ 73 h 408"/>
                <a:gd name="T12" fmla="*/ 47 w 323"/>
                <a:gd name="T13" fmla="*/ 173 h 408"/>
                <a:gd name="T14" fmla="*/ 57 w 323"/>
                <a:gd name="T15" fmla="*/ 239 h 408"/>
                <a:gd name="T16" fmla="*/ 1 w 323"/>
                <a:gd name="T17" fmla="*/ 147 h 408"/>
                <a:gd name="T18" fmla="*/ 137 w 323"/>
                <a:gd name="T19" fmla="*/ 9 h 408"/>
                <a:gd name="T20" fmla="*/ 310 w 323"/>
                <a:gd name="T21" fmla="*/ 119 h 408"/>
                <a:gd name="T22" fmla="*/ 183 w 323"/>
                <a:gd name="T23" fmla="*/ 298 h 408"/>
                <a:gd name="T24" fmla="*/ 129 w 323"/>
                <a:gd name="T25" fmla="*/ 27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3" h="408">
                  <a:moveTo>
                    <a:pt x="129" y="272"/>
                  </a:moveTo>
                  <a:cubicBezTo>
                    <a:pt x="118" y="328"/>
                    <a:pt x="106" y="380"/>
                    <a:pt x="68" y="408"/>
                  </a:cubicBezTo>
                  <a:cubicBezTo>
                    <a:pt x="56" y="325"/>
                    <a:pt x="85" y="262"/>
                    <a:pt x="98" y="196"/>
                  </a:cubicBezTo>
                  <a:cubicBezTo>
                    <a:pt x="75" y="157"/>
                    <a:pt x="101" y="80"/>
                    <a:pt x="149" y="99"/>
                  </a:cubicBezTo>
                  <a:cubicBezTo>
                    <a:pt x="209" y="122"/>
                    <a:pt x="98" y="242"/>
                    <a:pt x="172" y="257"/>
                  </a:cubicBezTo>
                  <a:cubicBezTo>
                    <a:pt x="250" y="273"/>
                    <a:pt x="282" y="122"/>
                    <a:pt x="234" y="73"/>
                  </a:cubicBezTo>
                  <a:cubicBezTo>
                    <a:pt x="164" y="2"/>
                    <a:pt x="31" y="72"/>
                    <a:pt x="47" y="173"/>
                  </a:cubicBezTo>
                  <a:cubicBezTo>
                    <a:pt x="51" y="198"/>
                    <a:pt x="77" y="205"/>
                    <a:pt x="57" y="239"/>
                  </a:cubicBezTo>
                  <a:cubicBezTo>
                    <a:pt x="13" y="229"/>
                    <a:pt x="0" y="194"/>
                    <a:pt x="1" y="147"/>
                  </a:cubicBezTo>
                  <a:cubicBezTo>
                    <a:pt x="4" y="70"/>
                    <a:pt x="70" y="17"/>
                    <a:pt x="137" y="9"/>
                  </a:cubicBezTo>
                  <a:cubicBezTo>
                    <a:pt x="221" y="0"/>
                    <a:pt x="300" y="40"/>
                    <a:pt x="310" y="119"/>
                  </a:cubicBezTo>
                  <a:cubicBezTo>
                    <a:pt x="323" y="208"/>
                    <a:pt x="273" y="305"/>
                    <a:pt x="183" y="298"/>
                  </a:cubicBezTo>
                  <a:cubicBezTo>
                    <a:pt x="158" y="296"/>
                    <a:pt x="148" y="284"/>
                    <a:pt x="129" y="2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6" name="Group 91"/>
          <p:cNvGrpSpPr/>
          <p:nvPr/>
        </p:nvGrpSpPr>
        <p:grpSpPr>
          <a:xfrm>
            <a:off x="8553600" y="3494975"/>
            <a:ext cx="692870" cy="692870"/>
            <a:chOff x="6883599" y="3965699"/>
            <a:chExt cx="923827" cy="923827"/>
          </a:xfrm>
        </p:grpSpPr>
        <p:sp>
          <p:nvSpPr>
            <p:cNvPr id="57" name="Oval 92"/>
            <p:cNvSpPr/>
            <p:nvPr/>
          </p:nvSpPr>
          <p:spPr>
            <a:xfrm>
              <a:off x="6883599" y="3965699"/>
              <a:ext cx="923827" cy="923827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5">
                <a:ea typeface="微软雅黑 Light" panose="020B0502040204020203" pitchFamily="34" charset="-122"/>
              </a:endParaRPr>
            </a:p>
          </p:txBody>
        </p:sp>
        <p:sp>
          <p:nvSpPr>
            <p:cNvPr id="58" name="Freeform 26"/>
            <p:cNvSpPr>
              <a:spLocks noEditPoints="1"/>
            </p:cNvSpPr>
            <p:nvPr/>
          </p:nvSpPr>
          <p:spPr bwMode="auto">
            <a:xfrm>
              <a:off x="7151943" y="4244730"/>
              <a:ext cx="385003" cy="385003"/>
            </a:xfrm>
            <a:custGeom>
              <a:avLst/>
              <a:gdLst>
                <a:gd name="T0" fmla="*/ 276 w 344"/>
                <a:gd name="T1" fmla="*/ 172 h 344"/>
                <a:gd name="T2" fmla="*/ 172 w 344"/>
                <a:gd name="T3" fmla="*/ 276 h 344"/>
                <a:gd name="T4" fmla="*/ 68 w 344"/>
                <a:gd name="T5" fmla="*/ 172 h 344"/>
                <a:gd name="T6" fmla="*/ 70 w 344"/>
                <a:gd name="T7" fmla="*/ 152 h 344"/>
                <a:gd name="T8" fmla="*/ 0 w 344"/>
                <a:gd name="T9" fmla="*/ 152 h 344"/>
                <a:gd name="T10" fmla="*/ 0 w 344"/>
                <a:gd name="T11" fmla="*/ 290 h 344"/>
                <a:gd name="T12" fmla="*/ 54 w 344"/>
                <a:gd name="T13" fmla="*/ 344 h 344"/>
                <a:gd name="T14" fmla="*/ 290 w 344"/>
                <a:gd name="T15" fmla="*/ 344 h 344"/>
                <a:gd name="T16" fmla="*/ 344 w 344"/>
                <a:gd name="T17" fmla="*/ 290 h 344"/>
                <a:gd name="T18" fmla="*/ 344 w 344"/>
                <a:gd name="T19" fmla="*/ 152 h 344"/>
                <a:gd name="T20" fmla="*/ 274 w 344"/>
                <a:gd name="T21" fmla="*/ 152 h 344"/>
                <a:gd name="T22" fmla="*/ 276 w 344"/>
                <a:gd name="T23" fmla="*/ 172 h 344"/>
                <a:gd name="T24" fmla="*/ 290 w 344"/>
                <a:gd name="T25" fmla="*/ 0 h 344"/>
                <a:gd name="T26" fmla="*/ 54 w 344"/>
                <a:gd name="T27" fmla="*/ 0 h 344"/>
                <a:gd name="T28" fmla="*/ 0 w 344"/>
                <a:gd name="T29" fmla="*/ 54 h 344"/>
                <a:gd name="T30" fmla="*/ 0 w 344"/>
                <a:gd name="T31" fmla="*/ 112 h 344"/>
                <a:gd name="T32" fmla="*/ 87 w 344"/>
                <a:gd name="T33" fmla="*/ 112 h 344"/>
                <a:gd name="T34" fmla="*/ 172 w 344"/>
                <a:gd name="T35" fmla="*/ 68 h 344"/>
                <a:gd name="T36" fmla="*/ 257 w 344"/>
                <a:gd name="T37" fmla="*/ 112 h 344"/>
                <a:gd name="T38" fmla="*/ 344 w 344"/>
                <a:gd name="T39" fmla="*/ 112 h 344"/>
                <a:gd name="T40" fmla="*/ 344 w 344"/>
                <a:gd name="T41" fmla="*/ 54 h 344"/>
                <a:gd name="T42" fmla="*/ 290 w 344"/>
                <a:gd name="T43" fmla="*/ 0 h 344"/>
                <a:gd name="T44" fmla="*/ 317 w 344"/>
                <a:gd name="T45" fmla="*/ 66 h 344"/>
                <a:gd name="T46" fmla="*/ 307 w 344"/>
                <a:gd name="T47" fmla="*/ 76 h 344"/>
                <a:gd name="T48" fmla="*/ 278 w 344"/>
                <a:gd name="T49" fmla="*/ 76 h 344"/>
                <a:gd name="T50" fmla="*/ 269 w 344"/>
                <a:gd name="T51" fmla="*/ 66 h 344"/>
                <a:gd name="T52" fmla="*/ 269 w 344"/>
                <a:gd name="T53" fmla="*/ 37 h 344"/>
                <a:gd name="T54" fmla="*/ 278 w 344"/>
                <a:gd name="T55" fmla="*/ 28 h 344"/>
                <a:gd name="T56" fmla="*/ 307 w 344"/>
                <a:gd name="T57" fmla="*/ 28 h 344"/>
                <a:gd name="T58" fmla="*/ 317 w 344"/>
                <a:gd name="T59" fmla="*/ 37 h 344"/>
                <a:gd name="T60" fmla="*/ 317 w 344"/>
                <a:gd name="T61" fmla="*/ 66 h 344"/>
                <a:gd name="T62" fmla="*/ 236 w 344"/>
                <a:gd name="T63" fmla="*/ 172 h 344"/>
                <a:gd name="T64" fmla="*/ 172 w 344"/>
                <a:gd name="T65" fmla="*/ 108 h 344"/>
                <a:gd name="T66" fmla="*/ 108 w 344"/>
                <a:gd name="T67" fmla="*/ 172 h 344"/>
                <a:gd name="T68" fmla="*/ 172 w 344"/>
                <a:gd name="T69" fmla="*/ 236 h 344"/>
                <a:gd name="T70" fmla="*/ 236 w 344"/>
                <a:gd name="T71" fmla="*/ 17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4" h="344">
                  <a:moveTo>
                    <a:pt x="276" y="172"/>
                  </a:moveTo>
                  <a:cubicBezTo>
                    <a:pt x="276" y="229"/>
                    <a:pt x="230" y="276"/>
                    <a:pt x="172" y="276"/>
                  </a:cubicBezTo>
                  <a:cubicBezTo>
                    <a:pt x="115" y="276"/>
                    <a:pt x="68" y="229"/>
                    <a:pt x="68" y="172"/>
                  </a:cubicBezTo>
                  <a:cubicBezTo>
                    <a:pt x="68" y="165"/>
                    <a:pt x="69" y="158"/>
                    <a:pt x="70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0" y="320"/>
                    <a:pt x="24" y="344"/>
                    <a:pt x="54" y="344"/>
                  </a:cubicBezTo>
                  <a:cubicBezTo>
                    <a:pt x="290" y="344"/>
                    <a:pt x="290" y="344"/>
                    <a:pt x="290" y="344"/>
                  </a:cubicBezTo>
                  <a:cubicBezTo>
                    <a:pt x="320" y="344"/>
                    <a:pt x="344" y="320"/>
                    <a:pt x="344" y="290"/>
                  </a:cubicBezTo>
                  <a:cubicBezTo>
                    <a:pt x="344" y="152"/>
                    <a:pt x="344" y="152"/>
                    <a:pt x="344" y="152"/>
                  </a:cubicBezTo>
                  <a:cubicBezTo>
                    <a:pt x="274" y="152"/>
                    <a:pt x="274" y="152"/>
                    <a:pt x="274" y="152"/>
                  </a:cubicBezTo>
                  <a:cubicBezTo>
                    <a:pt x="276" y="158"/>
                    <a:pt x="276" y="165"/>
                    <a:pt x="276" y="172"/>
                  </a:cubicBezTo>
                  <a:close/>
                  <a:moveTo>
                    <a:pt x="290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106" y="85"/>
                    <a:pt x="137" y="68"/>
                    <a:pt x="172" y="68"/>
                  </a:cubicBezTo>
                  <a:cubicBezTo>
                    <a:pt x="207" y="68"/>
                    <a:pt x="238" y="85"/>
                    <a:pt x="257" y="112"/>
                  </a:cubicBezTo>
                  <a:cubicBezTo>
                    <a:pt x="344" y="112"/>
                    <a:pt x="344" y="112"/>
                    <a:pt x="344" y="112"/>
                  </a:cubicBezTo>
                  <a:cubicBezTo>
                    <a:pt x="344" y="54"/>
                    <a:pt x="344" y="54"/>
                    <a:pt x="344" y="54"/>
                  </a:cubicBezTo>
                  <a:cubicBezTo>
                    <a:pt x="344" y="24"/>
                    <a:pt x="320" y="0"/>
                    <a:pt x="290" y="0"/>
                  </a:cubicBezTo>
                  <a:close/>
                  <a:moveTo>
                    <a:pt x="317" y="66"/>
                  </a:moveTo>
                  <a:cubicBezTo>
                    <a:pt x="317" y="72"/>
                    <a:pt x="312" y="76"/>
                    <a:pt x="307" y="76"/>
                  </a:cubicBezTo>
                  <a:cubicBezTo>
                    <a:pt x="278" y="76"/>
                    <a:pt x="278" y="76"/>
                    <a:pt x="278" y="76"/>
                  </a:cubicBezTo>
                  <a:cubicBezTo>
                    <a:pt x="273" y="76"/>
                    <a:pt x="269" y="72"/>
                    <a:pt x="269" y="66"/>
                  </a:cubicBezTo>
                  <a:cubicBezTo>
                    <a:pt x="269" y="37"/>
                    <a:pt x="269" y="37"/>
                    <a:pt x="269" y="37"/>
                  </a:cubicBezTo>
                  <a:cubicBezTo>
                    <a:pt x="269" y="32"/>
                    <a:pt x="273" y="28"/>
                    <a:pt x="278" y="28"/>
                  </a:cubicBezTo>
                  <a:cubicBezTo>
                    <a:pt x="307" y="28"/>
                    <a:pt x="307" y="28"/>
                    <a:pt x="307" y="28"/>
                  </a:cubicBezTo>
                  <a:cubicBezTo>
                    <a:pt x="312" y="28"/>
                    <a:pt x="317" y="32"/>
                    <a:pt x="317" y="37"/>
                  </a:cubicBezTo>
                  <a:lnTo>
                    <a:pt x="317" y="66"/>
                  </a:lnTo>
                  <a:close/>
                  <a:moveTo>
                    <a:pt x="236" y="172"/>
                  </a:moveTo>
                  <a:cubicBezTo>
                    <a:pt x="236" y="137"/>
                    <a:pt x="208" y="108"/>
                    <a:pt x="172" y="108"/>
                  </a:cubicBezTo>
                  <a:cubicBezTo>
                    <a:pt x="137" y="108"/>
                    <a:pt x="108" y="137"/>
                    <a:pt x="108" y="172"/>
                  </a:cubicBezTo>
                  <a:cubicBezTo>
                    <a:pt x="108" y="207"/>
                    <a:pt x="137" y="236"/>
                    <a:pt x="172" y="236"/>
                  </a:cubicBezTo>
                  <a:cubicBezTo>
                    <a:pt x="208" y="236"/>
                    <a:pt x="236" y="207"/>
                    <a:pt x="236" y="172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9" name="Group 1"/>
          <p:cNvGrpSpPr/>
          <p:nvPr/>
        </p:nvGrpSpPr>
        <p:grpSpPr>
          <a:xfrm>
            <a:off x="3046045" y="3494975"/>
            <a:ext cx="692870" cy="692870"/>
            <a:chOff x="1978593" y="3965699"/>
            <a:chExt cx="923827" cy="923827"/>
          </a:xfrm>
        </p:grpSpPr>
        <p:sp>
          <p:nvSpPr>
            <p:cNvPr id="60" name="Oval 95"/>
            <p:cNvSpPr/>
            <p:nvPr/>
          </p:nvSpPr>
          <p:spPr>
            <a:xfrm>
              <a:off x="1978593" y="3965699"/>
              <a:ext cx="923827" cy="923827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5" dirty="0">
                <a:ea typeface="微软雅黑 Light" panose="020B0502040204020203" pitchFamily="34" charset="-122"/>
              </a:endParaRPr>
            </a:p>
          </p:txBody>
        </p:sp>
        <p:grpSp>
          <p:nvGrpSpPr>
            <p:cNvPr id="61" name="Group 32"/>
            <p:cNvGrpSpPr/>
            <p:nvPr/>
          </p:nvGrpSpPr>
          <p:grpSpPr bwMode="auto">
            <a:xfrm>
              <a:off x="2166033" y="4320547"/>
              <a:ext cx="533987" cy="232442"/>
              <a:chOff x="0" y="0"/>
              <a:chExt cx="424" cy="185"/>
            </a:xfrm>
            <a:solidFill>
              <a:srgbClr val="00B0F0"/>
            </a:solidFill>
          </p:grpSpPr>
          <p:sp>
            <p:nvSpPr>
              <p:cNvPr id="62" name="Oval 30"/>
              <p:cNvSpPr/>
              <p:nvPr/>
            </p:nvSpPr>
            <p:spPr bwMode="auto">
              <a:xfrm>
                <a:off x="0" y="0"/>
                <a:ext cx="189" cy="185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015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63" name="Oval 31"/>
              <p:cNvSpPr/>
              <p:nvPr/>
            </p:nvSpPr>
            <p:spPr bwMode="auto">
              <a:xfrm>
                <a:off x="237" y="0"/>
                <a:ext cx="187" cy="185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015">
                  <a:ea typeface="微软雅黑 Light" panose="020B0502040204020203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/>
          <p:nvPr/>
        </p:nvGrpSpPr>
        <p:grpSpPr>
          <a:xfrm>
            <a:off x="2290236" y="3765471"/>
            <a:ext cx="1884309" cy="951531"/>
            <a:chOff x="5268627" y="2933595"/>
            <a:chExt cx="2512412" cy="1268708"/>
          </a:xfrm>
        </p:grpSpPr>
        <p:sp>
          <p:nvSpPr>
            <p:cNvPr id="3" name="TextBox 33"/>
            <p:cNvSpPr txBox="1"/>
            <p:nvPr/>
          </p:nvSpPr>
          <p:spPr>
            <a:xfrm>
              <a:off x="5908603" y="2933595"/>
              <a:ext cx="1225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微软雅黑 Light" panose="020B0502040204020203" pitchFamily="34" charset="-122"/>
                  <a:cs typeface="Clear Sans" panose="020B0503030202020304" pitchFamily="34" charset="0"/>
                </a:rPr>
                <a:t>Organising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503030202020304" pitchFamily="34" charset="0"/>
                <a:ea typeface="微软雅黑 Light" panose="020B0502040204020203" pitchFamily="34" charset="-122"/>
                <a:cs typeface="Clear Sans" panose="020B0503030202020304" pitchFamily="34" charset="0"/>
              </a:endParaRPr>
            </a:p>
          </p:txBody>
        </p:sp>
        <p:sp>
          <p:nvSpPr>
            <p:cNvPr id="4" name="Rectangle 34"/>
            <p:cNvSpPr/>
            <p:nvPr/>
          </p:nvSpPr>
          <p:spPr>
            <a:xfrm>
              <a:off x="5268627" y="3217418"/>
              <a:ext cx="2512412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  <a:ea typeface="微软雅黑 Light" panose="020B0502040204020203" pitchFamily="34" charset="-122"/>
                  <a:cs typeface="Open Sans" panose="020B0606030504020204" pitchFamily="34" charset="0"/>
                </a:rPr>
                <a:t>请在此处添加详细描述文本，尽量与标题文本语言风格相符合，语言描述尽量简洁生动。</a:t>
              </a:r>
              <a:r>
                <a:rPr lang="en-US" sz="10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  <a:ea typeface="微软雅黑 Light" panose="020B0502040204020203" pitchFamily="34" charset="-122"/>
                  <a:cs typeface="Open Sans" panose="020B0606030504020204" pitchFamily="34" charset="0"/>
                </a:rPr>
                <a:t>anande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  <a:ea typeface="微软雅黑 Light" panose="020B0502040204020203" pitchFamily="34" charset="-122"/>
                  <a:cs typeface="Open Sans" panose="020B0606030504020204" pitchFamily="34" charset="0"/>
                </a:rPr>
                <a:t> </a:t>
              </a:r>
              <a:r>
                <a:rPr lang="en-US" sz="10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  <a:ea typeface="微软雅黑 Light" panose="020B0502040204020203" pitchFamily="34" charset="-122"/>
                  <a:cs typeface="Open Sans" panose="020B0606030504020204" pitchFamily="34" charset="0"/>
                </a:rPr>
                <a:t>inteman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  <a:ea typeface="微软雅黑 Light" panose="020B0502040204020203" pitchFamily="34" charset="-122"/>
                  <a:cs typeface="Open Sans" panose="020B0606030504020204" pitchFamily="34" charset="0"/>
                </a:rPr>
                <a:t>.</a:t>
              </a:r>
              <a:endParaRPr 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  <a:ea typeface="微软雅黑 Light" panose="020B0502040204020203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5" name="Group 35"/>
          <p:cNvGrpSpPr/>
          <p:nvPr/>
        </p:nvGrpSpPr>
        <p:grpSpPr>
          <a:xfrm>
            <a:off x="4234140" y="3765471"/>
            <a:ext cx="1884309" cy="951531"/>
            <a:chOff x="5268627" y="2933595"/>
            <a:chExt cx="2512412" cy="1268708"/>
          </a:xfrm>
        </p:grpSpPr>
        <p:sp>
          <p:nvSpPr>
            <p:cNvPr id="6" name="TextBox 36"/>
            <p:cNvSpPr txBox="1"/>
            <p:nvPr/>
          </p:nvSpPr>
          <p:spPr>
            <a:xfrm>
              <a:off x="5906935" y="2933595"/>
              <a:ext cx="12284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微软雅黑 Light" panose="020B0502040204020203" pitchFamily="34" charset="-122"/>
                  <a:cs typeface="Clear Sans" panose="020B0503030202020304" pitchFamily="34" charset="0"/>
                </a:rPr>
                <a:t>Team Work</a:t>
              </a:r>
            </a:p>
          </p:txBody>
        </p:sp>
        <p:sp>
          <p:nvSpPr>
            <p:cNvPr id="7" name="Rectangle 37"/>
            <p:cNvSpPr/>
            <p:nvPr/>
          </p:nvSpPr>
          <p:spPr>
            <a:xfrm>
              <a:off x="5268627" y="3217418"/>
              <a:ext cx="2512412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  <a:ea typeface="微软雅黑 Light" panose="020B0502040204020203" pitchFamily="34" charset="-122"/>
                  <a:cs typeface="Open Sans" panose="020B0606030504020204" pitchFamily="34" charset="0"/>
                </a:rPr>
                <a:t>请在此处添加详细描述文本，尽量与标题文本语言风格相符合，语言描述尽量简洁生动。</a:t>
              </a:r>
              <a:endParaRPr 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  <a:ea typeface="微软雅黑 Light" panose="020B0502040204020203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8" name="Group 38"/>
          <p:cNvGrpSpPr/>
          <p:nvPr/>
        </p:nvGrpSpPr>
        <p:grpSpPr>
          <a:xfrm>
            <a:off x="6133011" y="3765471"/>
            <a:ext cx="1884309" cy="951531"/>
            <a:chOff x="5268627" y="2933595"/>
            <a:chExt cx="2512412" cy="1268708"/>
          </a:xfrm>
        </p:grpSpPr>
        <p:sp>
          <p:nvSpPr>
            <p:cNvPr id="9" name="TextBox 39"/>
            <p:cNvSpPr txBox="1"/>
            <p:nvPr/>
          </p:nvSpPr>
          <p:spPr>
            <a:xfrm>
              <a:off x="5989775" y="2933595"/>
              <a:ext cx="10627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微软雅黑 Light" panose="020B0502040204020203" pitchFamily="34" charset="-122"/>
                  <a:cs typeface="Clear Sans" panose="020B0503030202020304" pitchFamily="34" charset="0"/>
                </a:rPr>
                <a:t>Creativity</a:t>
              </a:r>
            </a:p>
          </p:txBody>
        </p:sp>
        <p:sp>
          <p:nvSpPr>
            <p:cNvPr id="10" name="Rectangle 40"/>
            <p:cNvSpPr/>
            <p:nvPr/>
          </p:nvSpPr>
          <p:spPr>
            <a:xfrm>
              <a:off x="5268627" y="3217418"/>
              <a:ext cx="2512412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  <a:ea typeface="微软雅黑 Light" panose="020B0502040204020203" pitchFamily="34" charset="-122"/>
                  <a:cs typeface="Open Sans" panose="020B0606030504020204" pitchFamily="34" charset="0"/>
                </a:rPr>
                <a:t>请在此处添加详细描述文本，尽量与标题文本语言风格相符合，语言描述尽量简洁生动。</a:t>
              </a:r>
              <a:endParaRPr 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  <a:ea typeface="微软雅黑 Light" panose="020B0502040204020203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11" name="Group 41"/>
          <p:cNvGrpSpPr/>
          <p:nvPr/>
        </p:nvGrpSpPr>
        <p:grpSpPr>
          <a:xfrm>
            <a:off x="8156310" y="3765471"/>
            <a:ext cx="1884309" cy="951531"/>
            <a:chOff x="5268627" y="2933595"/>
            <a:chExt cx="2512412" cy="1268708"/>
          </a:xfrm>
        </p:grpSpPr>
        <p:sp>
          <p:nvSpPr>
            <p:cNvPr id="12" name="TextBox 42"/>
            <p:cNvSpPr txBox="1"/>
            <p:nvPr/>
          </p:nvSpPr>
          <p:spPr>
            <a:xfrm>
              <a:off x="5567910" y="2933595"/>
              <a:ext cx="1906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微软雅黑 Light" panose="020B0502040204020203" pitchFamily="34" charset="-122"/>
                  <a:cs typeface="Clear Sans" panose="020B0503030202020304" pitchFamily="34" charset="0"/>
                </a:rPr>
                <a:t>Time Management</a:t>
              </a:r>
            </a:p>
          </p:txBody>
        </p:sp>
        <p:sp>
          <p:nvSpPr>
            <p:cNvPr id="13" name="Rectangle 43"/>
            <p:cNvSpPr/>
            <p:nvPr/>
          </p:nvSpPr>
          <p:spPr>
            <a:xfrm>
              <a:off x="5268627" y="3217418"/>
              <a:ext cx="2512412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  <a:ea typeface="微软雅黑 Light" panose="020B0502040204020203" pitchFamily="34" charset="-122"/>
                  <a:cs typeface="Open Sans" panose="020B0606030504020204" pitchFamily="34" charset="0"/>
                </a:rPr>
                <a:t>请在此处添加详细描述文本，尽量与标题文本语言风格相符合，语言描述尽量简洁生动。</a:t>
              </a:r>
              <a:endParaRPr 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  <a:ea typeface="微软雅黑 Light" panose="020B0502040204020203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14" name="Group 1"/>
          <p:cNvGrpSpPr/>
          <p:nvPr/>
        </p:nvGrpSpPr>
        <p:grpSpPr>
          <a:xfrm>
            <a:off x="8595530" y="2077564"/>
            <a:ext cx="815975" cy="1614488"/>
            <a:chOff x="9411773" y="1855685"/>
            <a:chExt cx="1087967" cy="2152651"/>
          </a:xfrm>
          <a:solidFill>
            <a:srgbClr val="404040"/>
          </a:solidFill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9411773" y="1855685"/>
              <a:ext cx="1087967" cy="2152651"/>
            </a:xfrm>
            <a:custGeom>
              <a:avLst/>
              <a:gdLst>
                <a:gd name="T0" fmla="*/ 201 w 235"/>
                <a:gd name="T1" fmla="*/ 434 h 468"/>
                <a:gd name="T2" fmla="*/ 34 w 235"/>
                <a:gd name="T3" fmla="*/ 434 h 468"/>
                <a:gd name="T4" fmla="*/ 21 w 235"/>
                <a:gd name="T5" fmla="*/ 282 h 468"/>
                <a:gd name="T6" fmla="*/ 66 w 235"/>
                <a:gd name="T7" fmla="*/ 204 h 468"/>
                <a:gd name="T8" fmla="*/ 6 w 235"/>
                <a:gd name="T9" fmla="*/ 108 h 468"/>
                <a:gd name="T10" fmla="*/ 229 w 235"/>
                <a:gd name="T11" fmla="*/ 0 h 468"/>
                <a:gd name="T12" fmla="*/ 167 w 235"/>
                <a:gd name="T13" fmla="*/ 203 h 468"/>
                <a:gd name="T14" fmla="*/ 155 w 235"/>
                <a:gd name="T15" fmla="*/ 238 h 468"/>
                <a:gd name="T16" fmla="*/ 235 w 235"/>
                <a:gd name="T17" fmla="*/ 350 h 468"/>
                <a:gd name="T18" fmla="*/ 146 w 235"/>
                <a:gd name="T19" fmla="*/ 7 h 468"/>
                <a:gd name="T20" fmla="*/ 88 w 235"/>
                <a:gd name="T21" fmla="*/ 193 h 468"/>
                <a:gd name="T22" fmla="*/ 156 w 235"/>
                <a:gd name="T23" fmla="*/ 205 h 468"/>
                <a:gd name="T24" fmla="*/ 85 w 235"/>
                <a:gd name="T25" fmla="*/ 206 h 468"/>
                <a:gd name="T26" fmla="*/ 90 w 235"/>
                <a:gd name="T27" fmla="*/ 235 h 468"/>
                <a:gd name="T28" fmla="*/ 142 w 235"/>
                <a:gd name="T29" fmla="*/ 235 h 468"/>
                <a:gd name="T30" fmla="*/ 221 w 235"/>
                <a:gd name="T31" fmla="*/ 352 h 468"/>
                <a:gd name="T32" fmla="*/ 213 w 235"/>
                <a:gd name="T33" fmla="*/ 311 h 468"/>
                <a:gd name="T34" fmla="*/ 190 w 235"/>
                <a:gd name="T35" fmla="*/ 277 h 468"/>
                <a:gd name="T36" fmla="*/ 156 w 235"/>
                <a:gd name="T37" fmla="*/ 255 h 468"/>
                <a:gd name="T38" fmla="*/ 116 w 235"/>
                <a:gd name="T39" fmla="*/ 247 h 468"/>
                <a:gd name="T40" fmla="*/ 76 w 235"/>
                <a:gd name="T41" fmla="*/ 255 h 468"/>
                <a:gd name="T42" fmla="*/ 42 w 235"/>
                <a:gd name="T43" fmla="*/ 277 h 468"/>
                <a:gd name="T44" fmla="*/ 19 w 235"/>
                <a:gd name="T45" fmla="*/ 311 h 468"/>
                <a:gd name="T46" fmla="*/ 11 w 235"/>
                <a:gd name="T47" fmla="*/ 352 h 468"/>
                <a:gd name="T48" fmla="*/ 19 w 235"/>
                <a:gd name="T49" fmla="*/ 392 h 468"/>
                <a:gd name="T50" fmla="*/ 42 w 235"/>
                <a:gd name="T51" fmla="*/ 426 h 468"/>
                <a:gd name="T52" fmla="*/ 76 w 235"/>
                <a:gd name="T53" fmla="*/ 449 h 468"/>
                <a:gd name="T54" fmla="*/ 116 w 235"/>
                <a:gd name="T55" fmla="*/ 456 h 468"/>
                <a:gd name="T56" fmla="*/ 156 w 235"/>
                <a:gd name="T57" fmla="*/ 449 h 468"/>
                <a:gd name="T58" fmla="*/ 190 w 235"/>
                <a:gd name="T59" fmla="*/ 426 h 468"/>
                <a:gd name="T60" fmla="*/ 213 w 235"/>
                <a:gd name="T61" fmla="*/ 392 h 468"/>
                <a:gd name="T62" fmla="*/ 221 w 235"/>
                <a:gd name="T63" fmla="*/ 35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468">
                  <a:moveTo>
                    <a:pt x="235" y="350"/>
                  </a:moveTo>
                  <a:cubicBezTo>
                    <a:pt x="235" y="383"/>
                    <a:pt x="224" y="411"/>
                    <a:pt x="201" y="434"/>
                  </a:cubicBezTo>
                  <a:cubicBezTo>
                    <a:pt x="178" y="457"/>
                    <a:pt x="150" y="468"/>
                    <a:pt x="117" y="468"/>
                  </a:cubicBezTo>
                  <a:cubicBezTo>
                    <a:pt x="85" y="468"/>
                    <a:pt x="57" y="457"/>
                    <a:pt x="34" y="434"/>
                  </a:cubicBezTo>
                  <a:cubicBezTo>
                    <a:pt x="11" y="411"/>
                    <a:pt x="0" y="383"/>
                    <a:pt x="0" y="350"/>
                  </a:cubicBezTo>
                  <a:cubicBezTo>
                    <a:pt x="0" y="325"/>
                    <a:pt x="7" y="302"/>
                    <a:pt x="21" y="282"/>
                  </a:cubicBezTo>
                  <a:cubicBezTo>
                    <a:pt x="36" y="262"/>
                    <a:pt x="55" y="247"/>
                    <a:pt x="78" y="239"/>
                  </a:cubicBezTo>
                  <a:cubicBezTo>
                    <a:pt x="69" y="230"/>
                    <a:pt x="65" y="218"/>
                    <a:pt x="66" y="204"/>
                  </a:cubicBezTo>
                  <a:cubicBezTo>
                    <a:pt x="47" y="199"/>
                    <a:pt x="32" y="189"/>
                    <a:pt x="22" y="172"/>
                  </a:cubicBezTo>
                  <a:cubicBezTo>
                    <a:pt x="11" y="155"/>
                    <a:pt x="6" y="134"/>
                    <a:pt x="6" y="10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64"/>
                    <a:pt x="208" y="195"/>
                    <a:pt x="167" y="203"/>
                  </a:cubicBezTo>
                  <a:cubicBezTo>
                    <a:pt x="167" y="204"/>
                    <a:pt x="167" y="204"/>
                    <a:pt x="167" y="204"/>
                  </a:cubicBezTo>
                  <a:cubicBezTo>
                    <a:pt x="166" y="218"/>
                    <a:pt x="162" y="230"/>
                    <a:pt x="155" y="238"/>
                  </a:cubicBezTo>
                  <a:cubicBezTo>
                    <a:pt x="178" y="246"/>
                    <a:pt x="198" y="260"/>
                    <a:pt x="212" y="280"/>
                  </a:cubicBezTo>
                  <a:cubicBezTo>
                    <a:pt x="228" y="301"/>
                    <a:pt x="235" y="325"/>
                    <a:pt x="235" y="350"/>
                  </a:cubicBezTo>
                  <a:close/>
                  <a:moveTo>
                    <a:pt x="146" y="193"/>
                  </a:moveTo>
                  <a:cubicBezTo>
                    <a:pt x="146" y="7"/>
                    <a:pt x="146" y="7"/>
                    <a:pt x="146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193"/>
                    <a:pt x="88" y="193"/>
                    <a:pt x="88" y="193"/>
                  </a:cubicBezTo>
                  <a:lnTo>
                    <a:pt x="146" y="193"/>
                  </a:lnTo>
                  <a:close/>
                  <a:moveTo>
                    <a:pt x="156" y="205"/>
                  </a:moveTo>
                  <a:cubicBezTo>
                    <a:pt x="150" y="206"/>
                    <a:pt x="144" y="206"/>
                    <a:pt x="138" y="206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3" y="206"/>
                    <a:pt x="80" y="206"/>
                    <a:pt x="77" y="206"/>
                  </a:cubicBezTo>
                  <a:cubicBezTo>
                    <a:pt x="78" y="219"/>
                    <a:pt x="82" y="229"/>
                    <a:pt x="90" y="235"/>
                  </a:cubicBezTo>
                  <a:cubicBezTo>
                    <a:pt x="99" y="233"/>
                    <a:pt x="108" y="232"/>
                    <a:pt x="117" y="232"/>
                  </a:cubicBezTo>
                  <a:cubicBezTo>
                    <a:pt x="126" y="232"/>
                    <a:pt x="134" y="233"/>
                    <a:pt x="142" y="235"/>
                  </a:cubicBezTo>
                  <a:cubicBezTo>
                    <a:pt x="150" y="228"/>
                    <a:pt x="155" y="218"/>
                    <a:pt x="156" y="205"/>
                  </a:cubicBezTo>
                  <a:close/>
                  <a:moveTo>
                    <a:pt x="221" y="352"/>
                  </a:moveTo>
                  <a:cubicBezTo>
                    <a:pt x="196" y="336"/>
                    <a:pt x="196" y="336"/>
                    <a:pt x="196" y="336"/>
                  </a:cubicBezTo>
                  <a:cubicBezTo>
                    <a:pt x="213" y="311"/>
                    <a:pt x="213" y="311"/>
                    <a:pt x="213" y="311"/>
                  </a:cubicBezTo>
                  <a:cubicBezTo>
                    <a:pt x="184" y="307"/>
                    <a:pt x="184" y="307"/>
                    <a:pt x="184" y="30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56" y="255"/>
                    <a:pt x="156" y="255"/>
                    <a:pt x="156" y="255"/>
                  </a:cubicBezTo>
                  <a:cubicBezTo>
                    <a:pt x="132" y="272"/>
                    <a:pt x="132" y="272"/>
                    <a:pt x="132" y="272"/>
                  </a:cubicBezTo>
                  <a:cubicBezTo>
                    <a:pt x="116" y="247"/>
                    <a:pt x="116" y="247"/>
                    <a:pt x="116" y="247"/>
                  </a:cubicBezTo>
                  <a:cubicBezTo>
                    <a:pt x="100" y="273"/>
                    <a:pt x="100" y="273"/>
                    <a:pt x="100" y="273"/>
                  </a:cubicBezTo>
                  <a:cubicBezTo>
                    <a:pt x="76" y="255"/>
                    <a:pt x="76" y="255"/>
                    <a:pt x="76" y="255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42" y="277"/>
                    <a:pt x="42" y="277"/>
                    <a:pt x="42" y="27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19" y="311"/>
                    <a:pt x="19" y="311"/>
                    <a:pt x="19" y="311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11" y="352"/>
                    <a:pt x="11" y="352"/>
                    <a:pt x="11" y="352"/>
                  </a:cubicBezTo>
                  <a:cubicBezTo>
                    <a:pt x="38" y="367"/>
                    <a:pt x="38" y="367"/>
                    <a:pt x="38" y="367"/>
                  </a:cubicBezTo>
                  <a:cubicBezTo>
                    <a:pt x="19" y="392"/>
                    <a:pt x="19" y="392"/>
                    <a:pt x="19" y="392"/>
                  </a:cubicBezTo>
                  <a:cubicBezTo>
                    <a:pt x="50" y="396"/>
                    <a:pt x="50" y="396"/>
                    <a:pt x="50" y="396"/>
                  </a:cubicBezTo>
                  <a:cubicBezTo>
                    <a:pt x="42" y="426"/>
                    <a:pt x="42" y="426"/>
                    <a:pt x="42" y="426"/>
                  </a:cubicBezTo>
                  <a:cubicBezTo>
                    <a:pt x="72" y="418"/>
                    <a:pt x="72" y="418"/>
                    <a:pt x="72" y="418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100" y="430"/>
                    <a:pt x="100" y="430"/>
                    <a:pt x="100" y="430"/>
                  </a:cubicBezTo>
                  <a:cubicBezTo>
                    <a:pt x="116" y="456"/>
                    <a:pt x="116" y="456"/>
                    <a:pt x="116" y="456"/>
                  </a:cubicBezTo>
                  <a:cubicBezTo>
                    <a:pt x="132" y="431"/>
                    <a:pt x="132" y="431"/>
                    <a:pt x="132" y="431"/>
                  </a:cubicBezTo>
                  <a:cubicBezTo>
                    <a:pt x="156" y="449"/>
                    <a:pt x="156" y="449"/>
                    <a:pt x="156" y="449"/>
                  </a:cubicBezTo>
                  <a:cubicBezTo>
                    <a:pt x="161" y="419"/>
                    <a:pt x="161" y="419"/>
                    <a:pt x="161" y="419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183" y="397"/>
                    <a:pt x="183" y="397"/>
                    <a:pt x="183" y="397"/>
                  </a:cubicBezTo>
                  <a:cubicBezTo>
                    <a:pt x="213" y="392"/>
                    <a:pt x="213" y="392"/>
                    <a:pt x="213" y="392"/>
                  </a:cubicBezTo>
                  <a:cubicBezTo>
                    <a:pt x="196" y="368"/>
                    <a:pt x="196" y="368"/>
                    <a:pt x="196" y="368"/>
                  </a:cubicBezTo>
                  <a:lnTo>
                    <a:pt x="221" y="3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ea typeface="微软雅黑 Light" panose="020B0502040204020203" pitchFamily="34" charset="-122"/>
              </a:endParaRPr>
            </a:p>
          </p:txBody>
        </p:sp>
        <p:grpSp>
          <p:nvGrpSpPr>
            <p:cNvPr id="16" name="Group 44"/>
            <p:cNvGrpSpPr/>
            <p:nvPr/>
          </p:nvGrpSpPr>
          <p:grpSpPr>
            <a:xfrm>
              <a:off x="9753600" y="3218937"/>
              <a:ext cx="447462" cy="496920"/>
              <a:chOff x="7502526" y="2405063"/>
              <a:chExt cx="301625" cy="334964"/>
            </a:xfrm>
            <a:grpFill/>
          </p:grpSpPr>
          <p:sp>
            <p:nvSpPr>
              <p:cNvPr id="17" name="Freeform 112"/>
              <p:cNvSpPr/>
              <p:nvPr/>
            </p:nvSpPr>
            <p:spPr bwMode="auto">
              <a:xfrm>
                <a:off x="7708901" y="2405063"/>
                <a:ext cx="95250" cy="90488"/>
              </a:xfrm>
              <a:custGeom>
                <a:avLst/>
                <a:gdLst>
                  <a:gd name="T0" fmla="*/ 19 w 25"/>
                  <a:gd name="T1" fmla="*/ 24 h 24"/>
                  <a:gd name="T2" fmla="*/ 21 w 25"/>
                  <a:gd name="T3" fmla="*/ 22 h 24"/>
                  <a:gd name="T4" fmla="*/ 19 w 25"/>
                  <a:gd name="T5" fmla="*/ 4 h 24"/>
                  <a:gd name="T6" fmla="*/ 0 w 25"/>
                  <a:gd name="T7" fmla="*/ 7 h 24"/>
                  <a:gd name="T8" fmla="*/ 0 w 25"/>
                  <a:gd name="T9" fmla="*/ 8 h 24"/>
                  <a:gd name="T10" fmla="*/ 19 w 25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4">
                    <a:moveTo>
                      <a:pt x="19" y="24"/>
                    </a:moveTo>
                    <a:cubicBezTo>
                      <a:pt x="20" y="23"/>
                      <a:pt x="20" y="23"/>
                      <a:pt x="21" y="22"/>
                    </a:cubicBezTo>
                    <a:cubicBezTo>
                      <a:pt x="25" y="17"/>
                      <a:pt x="24" y="8"/>
                      <a:pt x="19" y="4"/>
                    </a:cubicBezTo>
                    <a:cubicBezTo>
                      <a:pt x="13" y="0"/>
                      <a:pt x="5" y="1"/>
                      <a:pt x="0" y="7"/>
                    </a:cubicBezTo>
                    <a:cubicBezTo>
                      <a:pt x="0" y="7"/>
                      <a:pt x="0" y="7"/>
                      <a:pt x="0" y="8"/>
                    </a:cubicBezTo>
                    <a:cubicBezTo>
                      <a:pt x="8" y="11"/>
                      <a:pt x="15" y="17"/>
                      <a:pt x="19" y="24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8" name="Freeform 113"/>
              <p:cNvSpPr>
                <a:spLocks noEditPoints="1"/>
              </p:cNvSpPr>
              <p:nvPr/>
            </p:nvSpPr>
            <p:spPr bwMode="auto">
              <a:xfrm>
                <a:off x="7518404" y="2438402"/>
                <a:ext cx="274638" cy="301625"/>
              </a:xfrm>
              <a:custGeom>
                <a:avLst/>
                <a:gdLst>
                  <a:gd name="T0" fmla="*/ 43 w 73"/>
                  <a:gd name="T1" fmla="*/ 0 h 80"/>
                  <a:gd name="T2" fmla="*/ 42 w 73"/>
                  <a:gd name="T3" fmla="*/ 0 h 80"/>
                  <a:gd name="T4" fmla="*/ 42 w 73"/>
                  <a:gd name="T5" fmla="*/ 0 h 80"/>
                  <a:gd name="T6" fmla="*/ 41 w 73"/>
                  <a:gd name="T7" fmla="*/ 0 h 80"/>
                  <a:gd name="T8" fmla="*/ 41 w 73"/>
                  <a:gd name="T9" fmla="*/ 0 h 80"/>
                  <a:gd name="T10" fmla="*/ 40 w 73"/>
                  <a:gd name="T11" fmla="*/ 0 h 80"/>
                  <a:gd name="T12" fmla="*/ 40 w 73"/>
                  <a:gd name="T13" fmla="*/ 0 h 80"/>
                  <a:gd name="T14" fmla="*/ 39 w 73"/>
                  <a:gd name="T15" fmla="*/ 0 h 80"/>
                  <a:gd name="T16" fmla="*/ 39 w 73"/>
                  <a:gd name="T17" fmla="*/ 0 h 80"/>
                  <a:gd name="T18" fmla="*/ 38 w 73"/>
                  <a:gd name="T19" fmla="*/ 0 h 80"/>
                  <a:gd name="T20" fmla="*/ 38 w 73"/>
                  <a:gd name="T21" fmla="*/ 0 h 80"/>
                  <a:gd name="T22" fmla="*/ 37 w 73"/>
                  <a:gd name="T23" fmla="*/ 0 h 80"/>
                  <a:gd name="T24" fmla="*/ 36 w 73"/>
                  <a:gd name="T25" fmla="*/ 0 h 80"/>
                  <a:gd name="T26" fmla="*/ 35 w 73"/>
                  <a:gd name="T27" fmla="*/ 0 h 80"/>
                  <a:gd name="T28" fmla="*/ 34 w 73"/>
                  <a:gd name="T29" fmla="*/ 0 h 80"/>
                  <a:gd name="T30" fmla="*/ 33 w 73"/>
                  <a:gd name="T31" fmla="*/ 0 h 80"/>
                  <a:gd name="T32" fmla="*/ 32 w 73"/>
                  <a:gd name="T33" fmla="*/ 0 h 80"/>
                  <a:gd name="T34" fmla="*/ 32 w 73"/>
                  <a:gd name="T35" fmla="*/ 0 h 80"/>
                  <a:gd name="T36" fmla="*/ 32 w 73"/>
                  <a:gd name="T37" fmla="*/ 0 h 80"/>
                  <a:gd name="T38" fmla="*/ 32 w 73"/>
                  <a:gd name="T39" fmla="*/ 0 h 80"/>
                  <a:gd name="T40" fmla="*/ 31 w 73"/>
                  <a:gd name="T41" fmla="*/ 0 h 80"/>
                  <a:gd name="T42" fmla="*/ 31 w 73"/>
                  <a:gd name="T43" fmla="*/ 0 h 80"/>
                  <a:gd name="T44" fmla="*/ 30 w 73"/>
                  <a:gd name="T45" fmla="*/ 0 h 80"/>
                  <a:gd name="T46" fmla="*/ 0 w 73"/>
                  <a:gd name="T47" fmla="*/ 37 h 80"/>
                  <a:gd name="T48" fmla="*/ 12 w 73"/>
                  <a:gd name="T49" fmla="*/ 64 h 80"/>
                  <a:gd name="T50" fmla="*/ 7 w 73"/>
                  <a:gd name="T51" fmla="*/ 69 h 80"/>
                  <a:gd name="T52" fmla="*/ 7 w 73"/>
                  <a:gd name="T53" fmla="*/ 77 h 80"/>
                  <a:gd name="T54" fmla="*/ 14 w 73"/>
                  <a:gd name="T55" fmla="*/ 77 h 80"/>
                  <a:gd name="T56" fmla="*/ 21 w 73"/>
                  <a:gd name="T57" fmla="*/ 70 h 80"/>
                  <a:gd name="T58" fmla="*/ 36 w 73"/>
                  <a:gd name="T59" fmla="*/ 73 h 80"/>
                  <a:gd name="T60" fmla="*/ 52 w 73"/>
                  <a:gd name="T61" fmla="*/ 70 h 80"/>
                  <a:gd name="T62" fmla="*/ 58 w 73"/>
                  <a:gd name="T63" fmla="*/ 77 h 80"/>
                  <a:gd name="T64" fmla="*/ 66 w 73"/>
                  <a:gd name="T65" fmla="*/ 77 h 80"/>
                  <a:gd name="T66" fmla="*/ 66 w 73"/>
                  <a:gd name="T67" fmla="*/ 69 h 80"/>
                  <a:gd name="T68" fmla="*/ 61 w 73"/>
                  <a:gd name="T69" fmla="*/ 64 h 80"/>
                  <a:gd name="T70" fmla="*/ 73 w 73"/>
                  <a:gd name="T71" fmla="*/ 37 h 80"/>
                  <a:gd name="T72" fmla="*/ 43 w 73"/>
                  <a:gd name="T73" fmla="*/ 0 h 80"/>
                  <a:gd name="T74" fmla="*/ 36 w 73"/>
                  <a:gd name="T75" fmla="*/ 65 h 80"/>
                  <a:gd name="T76" fmla="*/ 8 w 73"/>
                  <a:gd name="T77" fmla="*/ 37 h 80"/>
                  <a:gd name="T78" fmla="*/ 36 w 73"/>
                  <a:gd name="T79" fmla="*/ 8 h 80"/>
                  <a:gd name="T80" fmla="*/ 64 w 73"/>
                  <a:gd name="T81" fmla="*/ 37 h 80"/>
                  <a:gd name="T82" fmla="*/ 36 w 73"/>
                  <a:gd name="T83" fmla="*/ 6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3" h="80">
                    <a:moveTo>
                      <a:pt x="43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7" y="0"/>
                    </a:cubicBezTo>
                    <a:cubicBezTo>
                      <a:pt x="37" y="0"/>
                      <a:pt x="37" y="0"/>
                      <a:pt x="36" y="0"/>
                    </a:cubicBezTo>
                    <a:cubicBezTo>
                      <a:pt x="36" y="0"/>
                      <a:pt x="36" y="0"/>
                      <a:pt x="35" y="0"/>
                    </a:cubicBezTo>
                    <a:cubicBezTo>
                      <a:pt x="35" y="0"/>
                      <a:pt x="35" y="0"/>
                      <a:pt x="34" y="0"/>
                    </a:cubicBezTo>
                    <a:cubicBezTo>
                      <a:pt x="34" y="0"/>
                      <a:pt x="34" y="0"/>
                      <a:pt x="33" y="0"/>
                    </a:cubicBezTo>
                    <a:cubicBezTo>
                      <a:pt x="33" y="0"/>
                      <a:pt x="33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3" y="4"/>
                      <a:pt x="0" y="19"/>
                      <a:pt x="0" y="37"/>
                    </a:cubicBezTo>
                    <a:cubicBezTo>
                      <a:pt x="0" y="47"/>
                      <a:pt x="4" y="57"/>
                      <a:pt x="12" y="64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4" y="71"/>
                      <a:pt x="5" y="77"/>
                      <a:pt x="7" y="77"/>
                    </a:cubicBezTo>
                    <a:cubicBezTo>
                      <a:pt x="9" y="79"/>
                      <a:pt x="12" y="79"/>
                      <a:pt x="14" y="77"/>
                    </a:cubicBezTo>
                    <a:cubicBezTo>
                      <a:pt x="16" y="75"/>
                      <a:pt x="20" y="72"/>
                      <a:pt x="21" y="70"/>
                    </a:cubicBezTo>
                    <a:cubicBezTo>
                      <a:pt x="25" y="72"/>
                      <a:pt x="31" y="73"/>
                      <a:pt x="36" y="73"/>
                    </a:cubicBezTo>
                    <a:cubicBezTo>
                      <a:pt x="42" y="73"/>
                      <a:pt x="47" y="72"/>
                      <a:pt x="52" y="70"/>
                    </a:cubicBezTo>
                    <a:cubicBezTo>
                      <a:pt x="53" y="72"/>
                      <a:pt x="57" y="75"/>
                      <a:pt x="58" y="77"/>
                    </a:cubicBezTo>
                    <a:cubicBezTo>
                      <a:pt x="62" y="80"/>
                      <a:pt x="65" y="77"/>
                      <a:pt x="66" y="77"/>
                    </a:cubicBezTo>
                    <a:cubicBezTo>
                      <a:pt x="68" y="74"/>
                      <a:pt x="68" y="71"/>
                      <a:pt x="66" y="69"/>
                    </a:cubicBezTo>
                    <a:cubicBezTo>
                      <a:pt x="61" y="64"/>
                      <a:pt x="61" y="64"/>
                      <a:pt x="61" y="64"/>
                    </a:cubicBezTo>
                    <a:cubicBezTo>
                      <a:pt x="68" y="57"/>
                      <a:pt x="73" y="47"/>
                      <a:pt x="73" y="37"/>
                    </a:cubicBezTo>
                    <a:cubicBezTo>
                      <a:pt x="73" y="19"/>
                      <a:pt x="60" y="4"/>
                      <a:pt x="43" y="0"/>
                    </a:cubicBezTo>
                    <a:close/>
                    <a:moveTo>
                      <a:pt x="36" y="65"/>
                    </a:moveTo>
                    <a:cubicBezTo>
                      <a:pt x="21" y="65"/>
                      <a:pt x="8" y="52"/>
                      <a:pt x="8" y="37"/>
                    </a:cubicBezTo>
                    <a:cubicBezTo>
                      <a:pt x="8" y="21"/>
                      <a:pt x="21" y="8"/>
                      <a:pt x="36" y="8"/>
                    </a:cubicBezTo>
                    <a:cubicBezTo>
                      <a:pt x="52" y="8"/>
                      <a:pt x="64" y="21"/>
                      <a:pt x="64" y="37"/>
                    </a:cubicBezTo>
                    <a:cubicBezTo>
                      <a:pt x="64" y="52"/>
                      <a:pt x="52" y="65"/>
                      <a:pt x="36" y="65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9" name="Freeform 114"/>
              <p:cNvSpPr/>
              <p:nvPr/>
            </p:nvSpPr>
            <p:spPr bwMode="auto">
              <a:xfrm>
                <a:off x="7502526" y="2405063"/>
                <a:ext cx="98425" cy="90488"/>
              </a:xfrm>
              <a:custGeom>
                <a:avLst/>
                <a:gdLst>
                  <a:gd name="T0" fmla="*/ 6 w 26"/>
                  <a:gd name="T1" fmla="*/ 24 h 24"/>
                  <a:gd name="T2" fmla="*/ 26 w 26"/>
                  <a:gd name="T3" fmla="*/ 8 h 24"/>
                  <a:gd name="T4" fmla="*/ 25 w 26"/>
                  <a:gd name="T5" fmla="*/ 7 h 24"/>
                  <a:gd name="T6" fmla="*/ 7 w 26"/>
                  <a:gd name="T7" fmla="*/ 4 h 24"/>
                  <a:gd name="T8" fmla="*/ 5 w 26"/>
                  <a:gd name="T9" fmla="*/ 22 h 24"/>
                  <a:gd name="T10" fmla="*/ 6 w 26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4">
                    <a:moveTo>
                      <a:pt x="6" y="24"/>
                    </a:moveTo>
                    <a:cubicBezTo>
                      <a:pt x="11" y="17"/>
                      <a:pt x="18" y="11"/>
                      <a:pt x="26" y="8"/>
                    </a:cubicBezTo>
                    <a:cubicBezTo>
                      <a:pt x="26" y="7"/>
                      <a:pt x="25" y="7"/>
                      <a:pt x="25" y="7"/>
                    </a:cubicBezTo>
                    <a:cubicBezTo>
                      <a:pt x="21" y="1"/>
                      <a:pt x="13" y="0"/>
                      <a:pt x="7" y="4"/>
                    </a:cubicBezTo>
                    <a:cubicBezTo>
                      <a:pt x="1" y="8"/>
                      <a:pt x="0" y="17"/>
                      <a:pt x="5" y="22"/>
                    </a:cubicBezTo>
                    <a:cubicBezTo>
                      <a:pt x="5" y="23"/>
                      <a:pt x="6" y="23"/>
                      <a:pt x="6" y="24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0" name="Freeform 115"/>
              <p:cNvSpPr/>
              <p:nvPr/>
            </p:nvSpPr>
            <p:spPr bwMode="auto">
              <a:xfrm>
                <a:off x="7650163" y="2476501"/>
                <a:ext cx="11113" cy="44450"/>
              </a:xfrm>
              <a:custGeom>
                <a:avLst/>
                <a:gdLst>
                  <a:gd name="T0" fmla="*/ 1 w 3"/>
                  <a:gd name="T1" fmla="*/ 12 h 12"/>
                  <a:gd name="T2" fmla="*/ 3 w 3"/>
                  <a:gd name="T3" fmla="*/ 10 h 12"/>
                  <a:gd name="T4" fmla="*/ 3 w 3"/>
                  <a:gd name="T5" fmla="*/ 2 h 12"/>
                  <a:gd name="T6" fmla="*/ 1 w 3"/>
                  <a:gd name="T7" fmla="*/ 0 h 12"/>
                  <a:gd name="T8" fmla="*/ 0 w 3"/>
                  <a:gd name="T9" fmla="*/ 2 h 12"/>
                  <a:gd name="T10" fmla="*/ 0 w 3"/>
                  <a:gd name="T11" fmla="*/ 10 h 12"/>
                  <a:gd name="T12" fmla="*/ 1 w 3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1" y="12"/>
                    </a:moveTo>
                    <a:cubicBezTo>
                      <a:pt x="2" y="12"/>
                      <a:pt x="3" y="11"/>
                      <a:pt x="3" y="1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1" name="Freeform 116"/>
              <p:cNvSpPr/>
              <p:nvPr/>
            </p:nvSpPr>
            <p:spPr bwMode="auto">
              <a:xfrm>
                <a:off x="7551738" y="2570163"/>
                <a:ext cx="44450" cy="11113"/>
              </a:xfrm>
              <a:custGeom>
                <a:avLst/>
                <a:gdLst>
                  <a:gd name="T0" fmla="*/ 10 w 12"/>
                  <a:gd name="T1" fmla="*/ 0 h 3"/>
                  <a:gd name="T2" fmla="*/ 2 w 12"/>
                  <a:gd name="T3" fmla="*/ 0 h 3"/>
                  <a:gd name="T4" fmla="*/ 0 w 12"/>
                  <a:gd name="T5" fmla="*/ 2 h 3"/>
                  <a:gd name="T6" fmla="*/ 2 w 12"/>
                  <a:gd name="T7" fmla="*/ 3 h 3"/>
                  <a:gd name="T8" fmla="*/ 10 w 12"/>
                  <a:gd name="T9" fmla="*/ 3 h 3"/>
                  <a:gd name="T10" fmla="*/ 12 w 12"/>
                  <a:gd name="T11" fmla="*/ 2 h 3"/>
                  <a:gd name="T12" fmla="*/ 10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2" name="Freeform 117"/>
              <p:cNvSpPr/>
              <p:nvPr/>
            </p:nvSpPr>
            <p:spPr bwMode="auto">
              <a:xfrm>
                <a:off x="7708901" y="2570163"/>
                <a:ext cx="46038" cy="11113"/>
              </a:xfrm>
              <a:custGeom>
                <a:avLst/>
                <a:gdLst>
                  <a:gd name="T0" fmla="*/ 10 w 12"/>
                  <a:gd name="T1" fmla="*/ 0 h 3"/>
                  <a:gd name="T2" fmla="*/ 2 w 12"/>
                  <a:gd name="T3" fmla="*/ 0 h 3"/>
                  <a:gd name="T4" fmla="*/ 0 w 12"/>
                  <a:gd name="T5" fmla="*/ 2 h 3"/>
                  <a:gd name="T6" fmla="*/ 2 w 12"/>
                  <a:gd name="T7" fmla="*/ 3 h 3"/>
                  <a:gd name="T8" fmla="*/ 10 w 12"/>
                  <a:gd name="T9" fmla="*/ 3 h 3"/>
                  <a:gd name="T10" fmla="*/ 12 w 12"/>
                  <a:gd name="T11" fmla="*/ 2 h 3"/>
                  <a:gd name="T12" fmla="*/ 10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3" name="Freeform 118"/>
              <p:cNvSpPr/>
              <p:nvPr/>
            </p:nvSpPr>
            <p:spPr bwMode="auto">
              <a:xfrm>
                <a:off x="7650163" y="2633663"/>
                <a:ext cx="11113" cy="46038"/>
              </a:xfrm>
              <a:custGeom>
                <a:avLst/>
                <a:gdLst>
                  <a:gd name="T0" fmla="*/ 1 w 3"/>
                  <a:gd name="T1" fmla="*/ 0 h 12"/>
                  <a:gd name="T2" fmla="*/ 0 w 3"/>
                  <a:gd name="T3" fmla="*/ 1 h 12"/>
                  <a:gd name="T4" fmla="*/ 0 w 3"/>
                  <a:gd name="T5" fmla="*/ 10 h 12"/>
                  <a:gd name="T6" fmla="*/ 1 w 3"/>
                  <a:gd name="T7" fmla="*/ 12 h 12"/>
                  <a:gd name="T8" fmla="*/ 3 w 3"/>
                  <a:gd name="T9" fmla="*/ 10 h 12"/>
                  <a:gd name="T10" fmla="*/ 3 w 3"/>
                  <a:gd name="T11" fmla="*/ 1 h 12"/>
                  <a:gd name="T12" fmla="*/ 1 w 3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2" y="12"/>
                      <a:pt x="3" y="11"/>
                      <a:pt x="3" y="1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4" name="Freeform 119"/>
              <p:cNvSpPr/>
              <p:nvPr/>
            </p:nvSpPr>
            <p:spPr bwMode="auto">
              <a:xfrm>
                <a:off x="7593013" y="2506663"/>
                <a:ext cx="128588" cy="85725"/>
              </a:xfrm>
              <a:custGeom>
                <a:avLst/>
                <a:gdLst>
                  <a:gd name="T0" fmla="*/ 18 w 34"/>
                  <a:gd name="T1" fmla="*/ 18 h 23"/>
                  <a:gd name="T2" fmla="*/ 33 w 34"/>
                  <a:gd name="T3" fmla="*/ 3 h 23"/>
                  <a:gd name="T4" fmla="*/ 34 w 34"/>
                  <a:gd name="T5" fmla="*/ 2 h 23"/>
                  <a:gd name="T6" fmla="*/ 33 w 34"/>
                  <a:gd name="T7" fmla="*/ 1 h 23"/>
                  <a:gd name="T8" fmla="*/ 32 w 34"/>
                  <a:gd name="T9" fmla="*/ 0 h 23"/>
                  <a:gd name="T10" fmla="*/ 31 w 34"/>
                  <a:gd name="T11" fmla="*/ 1 h 23"/>
                  <a:gd name="T12" fmla="*/ 20 w 34"/>
                  <a:gd name="T13" fmla="*/ 12 h 23"/>
                  <a:gd name="T14" fmla="*/ 16 w 34"/>
                  <a:gd name="T15" fmla="*/ 16 h 23"/>
                  <a:gd name="T16" fmla="*/ 16 w 34"/>
                  <a:gd name="T17" fmla="*/ 16 h 23"/>
                  <a:gd name="T18" fmla="*/ 16 w 34"/>
                  <a:gd name="T19" fmla="*/ 16 h 23"/>
                  <a:gd name="T20" fmla="*/ 15 w 34"/>
                  <a:gd name="T21" fmla="*/ 15 h 23"/>
                  <a:gd name="T22" fmla="*/ 15 w 34"/>
                  <a:gd name="T23" fmla="*/ 15 h 23"/>
                  <a:gd name="T24" fmla="*/ 15 w 34"/>
                  <a:gd name="T25" fmla="*/ 15 h 23"/>
                  <a:gd name="T26" fmla="*/ 4 w 34"/>
                  <a:gd name="T27" fmla="*/ 7 h 23"/>
                  <a:gd name="T28" fmla="*/ 2 w 34"/>
                  <a:gd name="T29" fmla="*/ 6 h 23"/>
                  <a:gd name="T30" fmla="*/ 1 w 34"/>
                  <a:gd name="T31" fmla="*/ 7 h 23"/>
                  <a:gd name="T32" fmla="*/ 0 w 34"/>
                  <a:gd name="T33" fmla="*/ 9 h 23"/>
                  <a:gd name="T34" fmla="*/ 1 w 34"/>
                  <a:gd name="T35" fmla="*/ 10 h 23"/>
                  <a:gd name="T36" fmla="*/ 13 w 34"/>
                  <a:gd name="T37" fmla="*/ 19 h 23"/>
                  <a:gd name="T38" fmla="*/ 12 w 34"/>
                  <a:gd name="T39" fmla="*/ 20 h 23"/>
                  <a:gd name="T40" fmla="*/ 11 w 34"/>
                  <a:gd name="T41" fmla="*/ 21 h 23"/>
                  <a:gd name="T42" fmla="*/ 12 w 34"/>
                  <a:gd name="T43" fmla="*/ 23 h 23"/>
                  <a:gd name="T44" fmla="*/ 13 w 34"/>
                  <a:gd name="T45" fmla="*/ 23 h 23"/>
                  <a:gd name="T46" fmla="*/ 16 w 34"/>
                  <a:gd name="T47" fmla="*/ 21 h 23"/>
                  <a:gd name="T48" fmla="*/ 17 w 34"/>
                  <a:gd name="T49" fmla="*/ 22 h 23"/>
                  <a:gd name="T50" fmla="*/ 18 w 34"/>
                  <a:gd name="T51" fmla="*/ 23 h 23"/>
                  <a:gd name="T52" fmla="*/ 20 w 34"/>
                  <a:gd name="T53" fmla="*/ 23 h 23"/>
                  <a:gd name="T54" fmla="*/ 21 w 34"/>
                  <a:gd name="T55" fmla="*/ 21 h 23"/>
                  <a:gd name="T56" fmla="*/ 21 w 34"/>
                  <a:gd name="T57" fmla="*/ 19 h 23"/>
                  <a:gd name="T58" fmla="*/ 18 w 34"/>
                  <a:gd name="T59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" h="23">
                    <a:moveTo>
                      <a:pt x="18" y="18"/>
                    </a:move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4" y="2"/>
                      <a:pt x="34" y="2"/>
                    </a:cubicBezTo>
                    <a:cubicBezTo>
                      <a:pt x="34" y="2"/>
                      <a:pt x="33" y="1"/>
                      <a:pt x="33" y="1"/>
                    </a:cubicBezTo>
                    <a:cubicBezTo>
                      <a:pt x="33" y="1"/>
                      <a:pt x="32" y="0"/>
                      <a:pt x="32" y="0"/>
                    </a:cubicBezTo>
                    <a:cubicBezTo>
                      <a:pt x="32" y="0"/>
                      <a:pt x="31" y="1"/>
                      <a:pt x="31" y="1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3" y="6"/>
                      <a:pt x="2" y="6"/>
                    </a:cubicBezTo>
                    <a:cubicBezTo>
                      <a:pt x="2" y="6"/>
                      <a:pt x="1" y="7"/>
                      <a:pt x="1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9"/>
                      <a:pt x="1" y="10"/>
                      <a:pt x="1" y="1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2"/>
                      <a:pt x="11" y="22"/>
                      <a:pt x="12" y="23"/>
                    </a:cubicBezTo>
                    <a:cubicBezTo>
                      <a:pt x="12" y="23"/>
                      <a:pt x="12" y="23"/>
                      <a:pt x="13" y="23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9" y="23"/>
                      <a:pt x="20" y="23"/>
                    </a:cubicBezTo>
                    <a:cubicBezTo>
                      <a:pt x="21" y="23"/>
                      <a:pt x="22" y="22"/>
                      <a:pt x="21" y="21"/>
                    </a:cubicBezTo>
                    <a:cubicBezTo>
                      <a:pt x="21" y="20"/>
                      <a:pt x="21" y="20"/>
                      <a:pt x="21" y="19"/>
                    </a:cubicBezTo>
                    <a:lnTo>
                      <a:pt x="18" y="18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25" name="Group 2"/>
          <p:cNvGrpSpPr/>
          <p:nvPr/>
        </p:nvGrpSpPr>
        <p:grpSpPr>
          <a:xfrm>
            <a:off x="6667180" y="2077564"/>
            <a:ext cx="815975" cy="1614488"/>
            <a:chOff x="6840639" y="1855685"/>
            <a:chExt cx="1087967" cy="2152651"/>
          </a:xfrm>
          <a:noFill/>
        </p:grpSpPr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6840639" y="1855685"/>
              <a:ext cx="1087967" cy="2152651"/>
            </a:xfrm>
            <a:custGeom>
              <a:avLst/>
              <a:gdLst>
                <a:gd name="T0" fmla="*/ 201 w 235"/>
                <a:gd name="T1" fmla="*/ 434 h 468"/>
                <a:gd name="T2" fmla="*/ 34 w 235"/>
                <a:gd name="T3" fmla="*/ 434 h 468"/>
                <a:gd name="T4" fmla="*/ 21 w 235"/>
                <a:gd name="T5" fmla="*/ 282 h 468"/>
                <a:gd name="T6" fmla="*/ 66 w 235"/>
                <a:gd name="T7" fmla="*/ 204 h 468"/>
                <a:gd name="T8" fmla="*/ 6 w 235"/>
                <a:gd name="T9" fmla="*/ 108 h 468"/>
                <a:gd name="T10" fmla="*/ 229 w 235"/>
                <a:gd name="T11" fmla="*/ 0 h 468"/>
                <a:gd name="T12" fmla="*/ 167 w 235"/>
                <a:gd name="T13" fmla="*/ 203 h 468"/>
                <a:gd name="T14" fmla="*/ 155 w 235"/>
                <a:gd name="T15" fmla="*/ 238 h 468"/>
                <a:gd name="T16" fmla="*/ 235 w 235"/>
                <a:gd name="T17" fmla="*/ 350 h 468"/>
                <a:gd name="T18" fmla="*/ 146 w 235"/>
                <a:gd name="T19" fmla="*/ 7 h 468"/>
                <a:gd name="T20" fmla="*/ 88 w 235"/>
                <a:gd name="T21" fmla="*/ 193 h 468"/>
                <a:gd name="T22" fmla="*/ 156 w 235"/>
                <a:gd name="T23" fmla="*/ 205 h 468"/>
                <a:gd name="T24" fmla="*/ 85 w 235"/>
                <a:gd name="T25" fmla="*/ 206 h 468"/>
                <a:gd name="T26" fmla="*/ 90 w 235"/>
                <a:gd name="T27" fmla="*/ 235 h 468"/>
                <a:gd name="T28" fmla="*/ 142 w 235"/>
                <a:gd name="T29" fmla="*/ 235 h 468"/>
                <a:gd name="T30" fmla="*/ 221 w 235"/>
                <a:gd name="T31" fmla="*/ 352 h 468"/>
                <a:gd name="T32" fmla="*/ 213 w 235"/>
                <a:gd name="T33" fmla="*/ 311 h 468"/>
                <a:gd name="T34" fmla="*/ 190 w 235"/>
                <a:gd name="T35" fmla="*/ 277 h 468"/>
                <a:gd name="T36" fmla="*/ 156 w 235"/>
                <a:gd name="T37" fmla="*/ 255 h 468"/>
                <a:gd name="T38" fmla="*/ 116 w 235"/>
                <a:gd name="T39" fmla="*/ 247 h 468"/>
                <a:gd name="T40" fmla="*/ 76 w 235"/>
                <a:gd name="T41" fmla="*/ 255 h 468"/>
                <a:gd name="T42" fmla="*/ 42 w 235"/>
                <a:gd name="T43" fmla="*/ 277 h 468"/>
                <a:gd name="T44" fmla="*/ 19 w 235"/>
                <a:gd name="T45" fmla="*/ 311 h 468"/>
                <a:gd name="T46" fmla="*/ 11 w 235"/>
                <a:gd name="T47" fmla="*/ 352 h 468"/>
                <a:gd name="T48" fmla="*/ 19 w 235"/>
                <a:gd name="T49" fmla="*/ 392 h 468"/>
                <a:gd name="T50" fmla="*/ 42 w 235"/>
                <a:gd name="T51" fmla="*/ 426 h 468"/>
                <a:gd name="T52" fmla="*/ 76 w 235"/>
                <a:gd name="T53" fmla="*/ 449 h 468"/>
                <a:gd name="T54" fmla="*/ 116 w 235"/>
                <a:gd name="T55" fmla="*/ 456 h 468"/>
                <a:gd name="T56" fmla="*/ 156 w 235"/>
                <a:gd name="T57" fmla="*/ 449 h 468"/>
                <a:gd name="T58" fmla="*/ 190 w 235"/>
                <a:gd name="T59" fmla="*/ 426 h 468"/>
                <a:gd name="T60" fmla="*/ 213 w 235"/>
                <a:gd name="T61" fmla="*/ 392 h 468"/>
                <a:gd name="T62" fmla="*/ 221 w 235"/>
                <a:gd name="T63" fmla="*/ 35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468">
                  <a:moveTo>
                    <a:pt x="235" y="350"/>
                  </a:moveTo>
                  <a:cubicBezTo>
                    <a:pt x="235" y="383"/>
                    <a:pt x="224" y="411"/>
                    <a:pt x="201" y="434"/>
                  </a:cubicBezTo>
                  <a:cubicBezTo>
                    <a:pt x="178" y="457"/>
                    <a:pt x="150" y="468"/>
                    <a:pt x="117" y="468"/>
                  </a:cubicBezTo>
                  <a:cubicBezTo>
                    <a:pt x="85" y="468"/>
                    <a:pt x="57" y="457"/>
                    <a:pt x="34" y="434"/>
                  </a:cubicBezTo>
                  <a:cubicBezTo>
                    <a:pt x="11" y="411"/>
                    <a:pt x="0" y="383"/>
                    <a:pt x="0" y="350"/>
                  </a:cubicBezTo>
                  <a:cubicBezTo>
                    <a:pt x="0" y="325"/>
                    <a:pt x="7" y="302"/>
                    <a:pt x="21" y="282"/>
                  </a:cubicBezTo>
                  <a:cubicBezTo>
                    <a:pt x="36" y="262"/>
                    <a:pt x="55" y="247"/>
                    <a:pt x="78" y="239"/>
                  </a:cubicBezTo>
                  <a:cubicBezTo>
                    <a:pt x="69" y="230"/>
                    <a:pt x="65" y="218"/>
                    <a:pt x="66" y="204"/>
                  </a:cubicBezTo>
                  <a:cubicBezTo>
                    <a:pt x="47" y="199"/>
                    <a:pt x="32" y="189"/>
                    <a:pt x="22" y="172"/>
                  </a:cubicBezTo>
                  <a:cubicBezTo>
                    <a:pt x="11" y="155"/>
                    <a:pt x="6" y="134"/>
                    <a:pt x="6" y="10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64"/>
                    <a:pt x="208" y="195"/>
                    <a:pt x="167" y="203"/>
                  </a:cubicBezTo>
                  <a:cubicBezTo>
                    <a:pt x="167" y="204"/>
                    <a:pt x="167" y="204"/>
                    <a:pt x="167" y="204"/>
                  </a:cubicBezTo>
                  <a:cubicBezTo>
                    <a:pt x="166" y="218"/>
                    <a:pt x="162" y="230"/>
                    <a:pt x="155" y="238"/>
                  </a:cubicBezTo>
                  <a:cubicBezTo>
                    <a:pt x="178" y="246"/>
                    <a:pt x="198" y="260"/>
                    <a:pt x="212" y="280"/>
                  </a:cubicBezTo>
                  <a:cubicBezTo>
                    <a:pt x="228" y="301"/>
                    <a:pt x="235" y="325"/>
                    <a:pt x="235" y="350"/>
                  </a:cubicBezTo>
                  <a:close/>
                  <a:moveTo>
                    <a:pt x="146" y="193"/>
                  </a:moveTo>
                  <a:cubicBezTo>
                    <a:pt x="146" y="7"/>
                    <a:pt x="146" y="7"/>
                    <a:pt x="146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193"/>
                    <a:pt x="88" y="193"/>
                    <a:pt x="88" y="193"/>
                  </a:cubicBezTo>
                  <a:lnTo>
                    <a:pt x="146" y="193"/>
                  </a:lnTo>
                  <a:close/>
                  <a:moveTo>
                    <a:pt x="156" y="205"/>
                  </a:moveTo>
                  <a:cubicBezTo>
                    <a:pt x="150" y="206"/>
                    <a:pt x="144" y="206"/>
                    <a:pt x="138" y="206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3" y="206"/>
                    <a:pt x="80" y="206"/>
                    <a:pt x="77" y="206"/>
                  </a:cubicBezTo>
                  <a:cubicBezTo>
                    <a:pt x="78" y="219"/>
                    <a:pt x="82" y="229"/>
                    <a:pt x="90" y="235"/>
                  </a:cubicBezTo>
                  <a:cubicBezTo>
                    <a:pt x="99" y="233"/>
                    <a:pt x="108" y="232"/>
                    <a:pt x="117" y="232"/>
                  </a:cubicBezTo>
                  <a:cubicBezTo>
                    <a:pt x="126" y="232"/>
                    <a:pt x="134" y="233"/>
                    <a:pt x="142" y="235"/>
                  </a:cubicBezTo>
                  <a:cubicBezTo>
                    <a:pt x="150" y="228"/>
                    <a:pt x="155" y="218"/>
                    <a:pt x="156" y="205"/>
                  </a:cubicBezTo>
                  <a:close/>
                  <a:moveTo>
                    <a:pt x="221" y="352"/>
                  </a:moveTo>
                  <a:cubicBezTo>
                    <a:pt x="196" y="336"/>
                    <a:pt x="196" y="336"/>
                    <a:pt x="196" y="336"/>
                  </a:cubicBezTo>
                  <a:cubicBezTo>
                    <a:pt x="213" y="311"/>
                    <a:pt x="213" y="311"/>
                    <a:pt x="213" y="311"/>
                  </a:cubicBezTo>
                  <a:cubicBezTo>
                    <a:pt x="184" y="307"/>
                    <a:pt x="184" y="307"/>
                    <a:pt x="184" y="30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56" y="255"/>
                    <a:pt x="156" y="255"/>
                    <a:pt x="156" y="255"/>
                  </a:cubicBezTo>
                  <a:cubicBezTo>
                    <a:pt x="132" y="272"/>
                    <a:pt x="132" y="272"/>
                    <a:pt x="132" y="272"/>
                  </a:cubicBezTo>
                  <a:cubicBezTo>
                    <a:pt x="116" y="247"/>
                    <a:pt x="116" y="247"/>
                    <a:pt x="116" y="247"/>
                  </a:cubicBezTo>
                  <a:cubicBezTo>
                    <a:pt x="100" y="273"/>
                    <a:pt x="100" y="273"/>
                    <a:pt x="100" y="273"/>
                  </a:cubicBezTo>
                  <a:cubicBezTo>
                    <a:pt x="76" y="255"/>
                    <a:pt x="76" y="255"/>
                    <a:pt x="76" y="255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42" y="277"/>
                    <a:pt x="42" y="277"/>
                    <a:pt x="42" y="27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19" y="311"/>
                    <a:pt x="19" y="311"/>
                    <a:pt x="19" y="311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11" y="352"/>
                    <a:pt x="11" y="352"/>
                    <a:pt x="11" y="352"/>
                  </a:cubicBezTo>
                  <a:cubicBezTo>
                    <a:pt x="38" y="367"/>
                    <a:pt x="38" y="367"/>
                    <a:pt x="38" y="367"/>
                  </a:cubicBezTo>
                  <a:cubicBezTo>
                    <a:pt x="19" y="392"/>
                    <a:pt x="19" y="392"/>
                    <a:pt x="19" y="392"/>
                  </a:cubicBezTo>
                  <a:cubicBezTo>
                    <a:pt x="50" y="396"/>
                    <a:pt x="50" y="396"/>
                    <a:pt x="50" y="396"/>
                  </a:cubicBezTo>
                  <a:cubicBezTo>
                    <a:pt x="42" y="426"/>
                    <a:pt x="42" y="426"/>
                    <a:pt x="42" y="426"/>
                  </a:cubicBezTo>
                  <a:cubicBezTo>
                    <a:pt x="72" y="418"/>
                    <a:pt x="72" y="418"/>
                    <a:pt x="72" y="418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100" y="430"/>
                    <a:pt x="100" y="430"/>
                    <a:pt x="100" y="430"/>
                  </a:cubicBezTo>
                  <a:cubicBezTo>
                    <a:pt x="116" y="456"/>
                    <a:pt x="116" y="456"/>
                    <a:pt x="116" y="456"/>
                  </a:cubicBezTo>
                  <a:cubicBezTo>
                    <a:pt x="132" y="431"/>
                    <a:pt x="132" y="431"/>
                    <a:pt x="132" y="431"/>
                  </a:cubicBezTo>
                  <a:cubicBezTo>
                    <a:pt x="156" y="449"/>
                    <a:pt x="156" y="449"/>
                    <a:pt x="156" y="449"/>
                  </a:cubicBezTo>
                  <a:cubicBezTo>
                    <a:pt x="161" y="419"/>
                    <a:pt x="161" y="419"/>
                    <a:pt x="161" y="419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183" y="397"/>
                    <a:pt x="183" y="397"/>
                    <a:pt x="183" y="397"/>
                  </a:cubicBezTo>
                  <a:cubicBezTo>
                    <a:pt x="213" y="392"/>
                    <a:pt x="213" y="392"/>
                    <a:pt x="213" y="392"/>
                  </a:cubicBezTo>
                  <a:cubicBezTo>
                    <a:pt x="196" y="368"/>
                    <a:pt x="196" y="368"/>
                    <a:pt x="196" y="368"/>
                  </a:cubicBezTo>
                  <a:lnTo>
                    <a:pt x="221" y="352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ea typeface="微软雅黑 Light" panose="020B0502040204020203" pitchFamily="34" charset="-122"/>
              </a:endParaRPr>
            </a:p>
          </p:txBody>
        </p:sp>
        <p:sp>
          <p:nvSpPr>
            <p:cNvPr id="27" name="Freeform 53"/>
            <p:cNvSpPr/>
            <p:nvPr/>
          </p:nvSpPr>
          <p:spPr bwMode="auto">
            <a:xfrm>
              <a:off x="7182941" y="3280562"/>
              <a:ext cx="489787" cy="399749"/>
            </a:xfrm>
            <a:custGeom>
              <a:avLst/>
              <a:gdLst>
                <a:gd name="T0" fmla="*/ 307 w 382"/>
                <a:gd name="T1" fmla="*/ 135 h 312"/>
                <a:gd name="T2" fmla="*/ 362 w 382"/>
                <a:gd name="T3" fmla="*/ 71 h 312"/>
                <a:gd name="T4" fmla="*/ 238 w 382"/>
                <a:gd name="T5" fmla="*/ 25 h 312"/>
                <a:gd name="T6" fmla="*/ 229 w 382"/>
                <a:gd name="T7" fmla="*/ 19 h 312"/>
                <a:gd name="T8" fmla="*/ 229 w 382"/>
                <a:gd name="T9" fmla="*/ 134 h 312"/>
                <a:gd name="T10" fmla="*/ 180 w 382"/>
                <a:gd name="T11" fmla="*/ 214 h 312"/>
                <a:gd name="T12" fmla="*/ 86 w 382"/>
                <a:gd name="T13" fmla="*/ 189 h 312"/>
                <a:gd name="T14" fmla="*/ 129 w 382"/>
                <a:gd name="T15" fmla="*/ 97 h 312"/>
                <a:gd name="T16" fmla="*/ 190 w 382"/>
                <a:gd name="T17" fmla="*/ 93 h 312"/>
                <a:gd name="T18" fmla="*/ 190 w 382"/>
                <a:gd name="T19" fmla="*/ 4 h 312"/>
                <a:gd name="T20" fmla="*/ 154 w 382"/>
                <a:gd name="T21" fmla="*/ 0 h 312"/>
                <a:gd name="T22" fmla="*/ 0 w 382"/>
                <a:gd name="T23" fmla="*/ 156 h 312"/>
                <a:gd name="T24" fmla="*/ 154 w 382"/>
                <a:gd name="T25" fmla="*/ 312 h 312"/>
                <a:gd name="T26" fmla="*/ 308 w 382"/>
                <a:gd name="T27" fmla="*/ 156 h 312"/>
                <a:gd name="T28" fmla="*/ 307 w 382"/>
                <a:gd name="T29" fmla="*/ 13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2" h="312">
                  <a:moveTo>
                    <a:pt x="307" y="135"/>
                  </a:moveTo>
                  <a:cubicBezTo>
                    <a:pt x="354" y="122"/>
                    <a:pt x="382" y="72"/>
                    <a:pt x="362" y="71"/>
                  </a:cubicBezTo>
                  <a:cubicBezTo>
                    <a:pt x="311" y="68"/>
                    <a:pt x="267" y="43"/>
                    <a:pt x="238" y="25"/>
                  </a:cubicBezTo>
                  <a:cubicBezTo>
                    <a:pt x="235" y="23"/>
                    <a:pt x="232" y="21"/>
                    <a:pt x="229" y="19"/>
                  </a:cubicBezTo>
                  <a:cubicBezTo>
                    <a:pt x="229" y="134"/>
                    <a:pt x="229" y="134"/>
                    <a:pt x="229" y="134"/>
                  </a:cubicBezTo>
                  <a:cubicBezTo>
                    <a:pt x="229" y="172"/>
                    <a:pt x="206" y="202"/>
                    <a:pt x="180" y="214"/>
                  </a:cubicBezTo>
                  <a:cubicBezTo>
                    <a:pt x="142" y="233"/>
                    <a:pt x="100" y="221"/>
                    <a:pt x="86" y="189"/>
                  </a:cubicBezTo>
                  <a:cubicBezTo>
                    <a:pt x="72" y="157"/>
                    <a:pt x="91" y="116"/>
                    <a:pt x="129" y="97"/>
                  </a:cubicBezTo>
                  <a:cubicBezTo>
                    <a:pt x="150" y="87"/>
                    <a:pt x="172" y="86"/>
                    <a:pt x="190" y="93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78" y="1"/>
                    <a:pt x="166" y="0"/>
                    <a:pt x="154" y="0"/>
                  </a:cubicBezTo>
                  <a:cubicBezTo>
                    <a:pt x="69" y="0"/>
                    <a:pt x="0" y="70"/>
                    <a:pt x="0" y="156"/>
                  </a:cubicBezTo>
                  <a:cubicBezTo>
                    <a:pt x="0" y="242"/>
                    <a:pt x="69" y="312"/>
                    <a:pt x="154" y="312"/>
                  </a:cubicBezTo>
                  <a:cubicBezTo>
                    <a:pt x="239" y="312"/>
                    <a:pt x="308" y="242"/>
                    <a:pt x="308" y="156"/>
                  </a:cubicBezTo>
                  <a:cubicBezTo>
                    <a:pt x="308" y="149"/>
                    <a:pt x="308" y="142"/>
                    <a:pt x="307" y="135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8" name="Group 3"/>
          <p:cNvGrpSpPr/>
          <p:nvPr/>
        </p:nvGrpSpPr>
        <p:grpSpPr>
          <a:xfrm>
            <a:off x="4733143" y="2077564"/>
            <a:ext cx="815975" cy="1614488"/>
            <a:chOff x="4261923" y="1855685"/>
            <a:chExt cx="1087967" cy="2152651"/>
          </a:xfrm>
          <a:solidFill>
            <a:srgbClr val="404040"/>
          </a:solidFill>
        </p:grpSpPr>
        <p:sp>
          <p:nvSpPr>
            <p:cNvPr id="29" name="Freeform 5"/>
            <p:cNvSpPr>
              <a:spLocks noEditPoints="1"/>
            </p:cNvSpPr>
            <p:nvPr/>
          </p:nvSpPr>
          <p:spPr bwMode="auto">
            <a:xfrm>
              <a:off x="4261923" y="1855685"/>
              <a:ext cx="1087967" cy="2152651"/>
            </a:xfrm>
            <a:custGeom>
              <a:avLst/>
              <a:gdLst>
                <a:gd name="T0" fmla="*/ 201 w 235"/>
                <a:gd name="T1" fmla="*/ 434 h 468"/>
                <a:gd name="T2" fmla="*/ 34 w 235"/>
                <a:gd name="T3" fmla="*/ 434 h 468"/>
                <a:gd name="T4" fmla="*/ 21 w 235"/>
                <a:gd name="T5" fmla="*/ 282 h 468"/>
                <a:gd name="T6" fmla="*/ 66 w 235"/>
                <a:gd name="T7" fmla="*/ 204 h 468"/>
                <a:gd name="T8" fmla="*/ 6 w 235"/>
                <a:gd name="T9" fmla="*/ 108 h 468"/>
                <a:gd name="T10" fmla="*/ 229 w 235"/>
                <a:gd name="T11" fmla="*/ 0 h 468"/>
                <a:gd name="T12" fmla="*/ 167 w 235"/>
                <a:gd name="T13" fmla="*/ 203 h 468"/>
                <a:gd name="T14" fmla="*/ 155 w 235"/>
                <a:gd name="T15" fmla="*/ 238 h 468"/>
                <a:gd name="T16" fmla="*/ 235 w 235"/>
                <a:gd name="T17" fmla="*/ 350 h 468"/>
                <a:gd name="T18" fmla="*/ 146 w 235"/>
                <a:gd name="T19" fmla="*/ 7 h 468"/>
                <a:gd name="T20" fmla="*/ 88 w 235"/>
                <a:gd name="T21" fmla="*/ 193 h 468"/>
                <a:gd name="T22" fmla="*/ 156 w 235"/>
                <a:gd name="T23" fmla="*/ 205 h 468"/>
                <a:gd name="T24" fmla="*/ 85 w 235"/>
                <a:gd name="T25" fmla="*/ 206 h 468"/>
                <a:gd name="T26" fmla="*/ 90 w 235"/>
                <a:gd name="T27" fmla="*/ 235 h 468"/>
                <a:gd name="T28" fmla="*/ 142 w 235"/>
                <a:gd name="T29" fmla="*/ 235 h 468"/>
                <a:gd name="T30" fmla="*/ 221 w 235"/>
                <a:gd name="T31" fmla="*/ 352 h 468"/>
                <a:gd name="T32" fmla="*/ 213 w 235"/>
                <a:gd name="T33" fmla="*/ 311 h 468"/>
                <a:gd name="T34" fmla="*/ 190 w 235"/>
                <a:gd name="T35" fmla="*/ 277 h 468"/>
                <a:gd name="T36" fmla="*/ 156 w 235"/>
                <a:gd name="T37" fmla="*/ 255 h 468"/>
                <a:gd name="T38" fmla="*/ 116 w 235"/>
                <a:gd name="T39" fmla="*/ 247 h 468"/>
                <a:gd name="T40" fmla="*/ 76 w 235"/>
                <a:gd name="T41" fmla="*/ 255 h 468"/>
                <a:gd name="T42" fmla="*/ 42 w 235"/>
                <a:gd name="T43" fmla="*/ 277 h 468"/>
                <a:gd name="T44" fmla="*/ 19 w 235"/>
                <a:gd name="T45" fmla="*/ 311 h 468"/>
                <a:gd name="T46" fmla="*/ 11 w 235"/>
                <a:gd name="T47" fmla="*/ 352 h 468"/>
                <a:gd name="T48" fmla="*/ 19 w 235"/>
                <a:gd name="T49" fmla="*/ 392 h 468"/>
                <a:gd name="T50" fmla="*/ 42 w 235"/>
                <a:gd name="T51" fmla="*/ 426 h 468"/>
                <a:gd name="T52" fmla="*/ 76 w 235"/>
                <a:gd name="T53" fmla="*/ 449 h 468"/>
                <a:gd name="T54" fmla="*/ 116 w 235"/>
                <a:gd name="T55" fmla="*/ 456 h 468"/>
                <a:gd name="T56" fmla="*/ 156 w 235"/>
                <a:gd name="T57" fmla="*/ 449 h 468"/>
                <a:gd name="T58" fmla="*/ 190 w 235"/>
                <a:gd name="T59" fmla="*/ 426 h 468"/>
                <a:gd name="T60" fmla="*/ 213 w 235"/>
                <a:gd name="T61" fmla="*/ 392 h 468"/>
                <a:gd name="T62" fmla="*/ 221 w 235"/>
                <a:gd name="T63" fmla="*/ 35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468">
                  <a:moveTo>
                    <a:pt x="235" y="350"/>
                  </a:moveTo>
                  <a:cubicBezTo>
                    <a:pt x="235" y="383"/>
                    <a:pt x="224" y="411"/>
                    <a:pt x="201" y="434"/>
                  </a:cubicBezTo>
                  <a:cubicBezTo>
                    <a:pt x="178" y="457"/>
                    <a:pt x="150" y="468"/>
                    <a:pt x="117" y="468"/>
                  </a:cubicBezTo>
                  <a:cubicBezTo>
                    <a:pt x="85" y="468"/>
                    <a:pt x="57" y="457"/>
                    <a:pt x="34" y="434"/>
                  </a:cubicBezTo>
                  <a:cubicBezTo>
                    <a:pt x="11" y="411"/>
                    <a:pt x="0" y="383"/>
                    <a:pt x="0" y="350"/>
                  </a:cubicBezTo>
                  <a:cubicBezTo>
                    <a:pt x="0" y="325"/>
                    <a:pt x="7" y="302"/>
                    <a:pt x="21" y="282"/>
                  </a:cubicBezTo>
                  <a:cubicBezTo>
                    <a:pt x="36" y="262"/>
                    <a:pt x="55" y="247"/>
                    <a:pt x="78" y="239"/>
                  </a:cubicBezTo>
                  <a:cubicBezTo>
                    <a:pt x="69" y="230"/>
                    <a:pt x="65" y="218"/>
                    <a:pt x="66" y="204"/>
                  </a:cubicBezTo>
                  <a:cubicBezTo>
                    <a:pt x="47" y="199"/>
                    <a:pt x="32" y="189"/>
                    <a:pt x="22" y="172"/>
                  </a:cubicBezTo>
                  <a:cubicBezTo>
                    <a:pt x="11" y="155"/>
                    <a:pt x="6" y="134"/>
                    <a:pt x="6" y="10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64"/>
                    <a:pt x="208" y="195"/>
                    <a:pt x="167" y="203"/>
                  </a:cubicBezTo>
                  <a:cubicBezTo>
                    <a:pt x="167" y="204"/>
                    <a:pt x="167" y="204"/>
                    <a:pt x="167" y="204"/>
                  </a:cubicBezTo>
                  <a:cubicBezTo>
                    <a:pt x="166" y="218"/>
                    <a:pt x="162" y="230"/>
                    <a:pt x="155" y="238"/>
                  </a:cubicBezTo>
                  <a:cubicBezTo>
                    <a:pt x="178" y="246"/>
                    <a:pt x="198" y="260"/>
                    <a:pt x="212" y="280"/>
                  </a:cubicBezTo>
                  <a:cubicBezTo>
                    <a:pt x="228" y="301"/>
                    <a:pt x="235" y="325"/>
                    <a:pt x="235" y="350"/>
                  </a:cubicBezTo>
                  <a:close/>
                  <a:moveTo>
                    <a:pt x="146" y="193"/>
                  </a:moveTo>
                  <a:cubicBezTo>
                    <a:pt x="146" y="7"/>
                    <a:pt x="146" y="7"/>
                    <a:pt x="146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193"/>
                    <a:pt x="88" y="193"/>
                    <a:pt x="88" y="193"/>
                  </a:cubicBezTo>
                  <a:lnTo>
                    <a:pt x="146" y="193"/>
                  </a:lnTo>
                  <a:close/>
                  <a:moveTo>
                    <a:pt x="156" y="205"/>
                  </a:moveTo>
                  <a:cubicBezTo>
                    <a:pt x="150" y="206"/>
                    <a:pt x="144" y="206"/>
                    <a:pt x="138" y="206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3" y="206"/>
                    <a:pt x="80" y="206"/>
                    <a:pt x="77" y="206"/>
                  </a:cubicBezTo>
                  <a:cubicBezTo>
                    <a:pt x="78" y="219"/>
                    <a:pt x="82" y="229"/>
                    <a:pt x="90" y="235"/>
                  </a:cubicBezTo>
                  <a:cubicBezTo>
                    <a:pt x="99" y="233"/>
                    <a:pt x="108" y="232"/>
                    <a:pt x="117" y="232"/>
                  </a:cubicBezTo>
                  <a:cubicBezTo>
                    <a:pt x="126" y="232"/>
                    <a:pt x="134" y="233"/>
                    <a:pt x="142" y="235"/>
                  </a:cubicBezTo>
                  <a:cubicBezTo>
                    <a:pt x="150" y="228"/>
                    <a:pt x="155" y="218"/>
                    <a:pt x="156" y="205"/>
                  </a:cubicBezTo>
                  <a:close/>
                  <a:moveTo>
                    <a:pt x="221" y="352"/>
                  </a:moveTo>
                  <a:cubicBezTo>
                    <a:pt x="196" y="336"/>
                    <a:pt x="196" y="336"/>
                    <a:pt x="196" y="336"/>
                  </a:cubicBezTo>
                  <a:cubicBezTo>
                    <a:pt x="213" y="311"/>
                    <a:pt x="213" y="311"/>
                    <a:pt x="213" y="311"/>
                  </a:cubicBezTo>
                  <a:cubicBezTo>
                    <a:pt x="184" y="307"/>
                    <a:pt x="184" y="307"/>
                    <a:pt x="184" y="30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56" y="255"/>
                    <a:pt x="156" y="255"/>
                    <a:pt x="156" y="255"/>
                  </a:cubicBezTo>
                  <a:cubicBezTo>
                    <a:pt x="132" y="272"/>
                    <a:pt x="132" y="272"/>
                    <a:pt x="132" y="272"/>
                  </a:cubicBezTo>
                  <a:cubicBezTo>
                    <a:pt x="116" y="247"/>
                    <a:pt x="116" y="247"/>
                    <a:pt x="116" y="247"/>
                  </a:cubicBezTo>
                  <a:cubicBezTo>
                    <a:pt x="100" y="273"/>
                    <a:pt x="100" y="273"/>
                    <a:pt x="100" y="273"/>
                  </a:cubicBezTo>
                  <a:cubicBezTo>
                    <a:pt x="76" y="255"/>
                    <a:pt x="76" y="255"/>
                    <a:pt x="76" y="255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42" y="277"/>
                    <a:pt x="42" y="277"/>
                    <a:pt x="42" y="27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19" y="311"/>
                    <a:pt x="19" y="311"/>
                    <a:pt x="19" y="311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11" y="352"/>
                    <a:pt x="11" y="352"/>
                    <a:pt x="11" y="352"/>
                  </a:cubicBezTo>
                  <a:cubicBezTo>
                    <a:pt x="38" y="367"/>
                    <a:pt x="38" y="367"/>
                    <a:pt x="38" y="367"/>
                  </a:cubicBezTo>
                  <a:cubicBezTo>
                    <a:pt x="19" y="392"/>
                    <a:pt x="19" y="392"/>
                    <a:pt x="19" y="392"/>
                  </a:cubicBezTo>
                  <a:cubicBezTo>
                    <a:pt x="50" y="396"/>
                    <a:pt x="50" y="396"/>
                    <a:pt x="50" y="396"/>
                  </a:cubicBezTo>
                  <a:cubicBezTo>
                    <a:pt x="42" y="426"/>
                    <a:pt x="42" y="426"/>
                    <a:pt x="42" y="426"/>
                  </a:cubicBezTo>
                  <a:cubicBezTo>
                    <a:pt x="72" y="418"/>
                    <a:pt x="72" y="418"/>
                    <a:pt x="72" y="418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100" y="430"/>
                    <a:pt x="100" y="430"/>
                    <a:pt x="100" y="430"/>
                  </a:cubicBezTo>
                  <a:cubicBezTo>
                    <a:pt x="116" y="456"/>
                    <a:pt x="116" y="456"/>
                    <a:pt x="116" y="456"/>
                  </a:cubicBezTo>
                  <a:cubicBezTo>
                    <a:pt x="132" y="431"/>
                    <a:pt x="132" y="431"/>
                    <a:pt x="132" y="431"/>
                  </a:cubicBezTo>
                  <a:cubicBezTo>
                    <a:pt x="156" y="449"/>
                    <a:pt x="156" y="449"/>
                    <a:pt x="156" y="449"/>
                  </a:cubicBezTo>
                  <a:cubicBezTo>
                    <a:pt x="161" y="419"/>
                    <a:pt x="161" y="419"/>
                    <a:pt x="161" y="419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183" y="397"/>
                    <a:pt x="183" y="397"/>
                    <a:pt x="183" y="397"/>
                  </a:cubicBezTo>
                  <a:cubicBezTo>
                    <a:pt x="213" y="392"/>
                    <a:pt x="213" y="392"/>
                    <a:pt x="213" y="392"/>
                  </a:cubicBezTo>
                  <a:cubicBezTo>
                    <a:pt x="196" y="368"/>
                    <a:pt x="196" y="368"/>
                    <a:pt x="196" y="368"/>
                  </a:cubicBezTo>
                  <a:lnTo>
                    <a:pt x="221" y="3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ea typeface="微软雅黑 Light" panose="020B0502040204020203" pitchFamily="34" charset="-122"/>
              </a:endParaRPr>
            </a:p>
          </p:txBody>
        </p:sp>
        <p:grpSp>
          <p:nvGrpSpPr>
            <p:cNvPr id="30" name="Group 457"/>
            <p:cNvGrpSpPr/>
            <p:nvPr/>
          </p:nvGrpSpPr>
          <p:grpSpPr bwMode="auto">
            <a:xfrm>
              <a:off x="4524744" y="3264625"/>
              <a:ext cx="573648" cy="361477"/>
              <a:chOff x="0" y="0"/>
              <a:chExt cx="575" cy="363"/>
            </a:xfrm>
            <a:grpFill/>
          </p:grpSpPr>
          <p:sp>
            <p:nvSpPr>
              <p:cNvPr id="31" name="AutoShape 455"/>
              <p:cNvSpPr/>
              <p:nvPr/>
            </p:nvSpPr>
            <p:spPr bwMode="auto">
              <a:xfrm>
                <a:off x="0" y="104"/>
                <a:ext cx="205" cy="259"/>
              </a:xfrm>
              <a:custGeom>
                <a:avLst/>
                <a:gdLst>
                  <a:gd name="T0" fmla="*/ 0 w 21470"/>
                  <a:gd name="T1" fmla="*/ 0 h 21600"/>
                  <a:gd name="T2" fmla="*/ 0 w 21470"/>
                  <a:gd name="T3" fmla="*/ 0 h 21600"/>
                  <a:gd name="T4" fmla="*/ 0 w 21470"/>
                  <a:gd name="T5" fmla="*/ 0 h 21600"/>
                  <a:gd name="T6" fmla="*/ 0 w 21470"/>
                  <a:gd name="T7" fmla="*/ 0 h 21600"/>
                  <a:gd name="T8" fmla="*/ 0 w 21470"/>
                  <a:gd name="T9" fmla="*/ 0 h 21600"/>
                  <a:gd name="T10" fmla="*/ 0 w 21470"/>
                  <a:gd name="T11" fmla="*/ 0 h 21600"/>
                  <a:gd name="T12" fmla="*/ 0 w 21470"/>
                  <a:gd name="T13" fmla="*/ 0 h 21600"/>
                  <a:gd name="T14" fmla="*/ 0 w 21470"/>
                  <a:gd name="T15" fmla="*/ 0 h 21600"/>
                  <a:gd name="T16" fmla="*/ 0 w 21470"/>
                  <a:gd name="T17" fmla="*/ 0 h 21600"/>
                  <a:gd name="T18" fmla="*/ 0 w 21470"/>
                  <a:gd name="T19" fmla="*/ 0 h 21600"/>
                  <a:gd name="T20" fmla="*/ 0 w 21470"/>
                  <a:gd name="T21" fmla="*/ 0 h 21600"/>
                  <a:gd name="T22" fmla="*/ 0 w 21470"/>
                  <a:gd name="T23" fmla="*/ 0 h 21600"/>
                  <a:gd name="T24" fmla="*/ 0 w 21470"/>
                  <a:gd name="T25" fmla="*/ 0 h 21600"/>
                  <a:gd name="T26" fmla="*/ 0 w 21470"/>
                  <a:gd name="T27" fmla="*/ 0 h 21600"/>
                  <a:gd name="T28" fmla="*/ 0 w 21470"/>
                  <a:gd name="T29" fmla="*/ 0 h 21600"/>
                  <a:gd name="T30" fmla="*/ 0 w 21470"/>
                  <a:gd name="T31" fmla="*/ 0 h 21600"/>
                  <a:gd name="T32" fmla="*/ 0 w 21470"/>
                  <a:gd name="T33" fmla="*/ 0 h 21600"/>
                  <a:gd name="T34" fmla="*/ 0 w 21470"/>
                  <a:gd name="T35" fmla="*/ 0 h 21600"/>
                  <a:gd name="T36" fmla="*/ 0 w 21470"/>
                  <a:gd name="T37" fmla="*/ 0 h 21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470" h="21600">
                    <a:moveTo>
                      <a:pt x="13938" y="18089"/>
                    </a:moveTo>
                    <a:lnTo>
                      <a:pt x="13938" y="18075"/>
                    </a:lnTo>
                    <a:cubicBezTo>
                      <a:pt x="13949" y="17312"/>
                      <a:pt x="14370" y="14919"/>
                      <a:pt x="18829" y="12741"/>
                    </a:cubicBezTo>
                    <a:cubicBezTo>
                      <a:pt x="19646" y="11856"/>
                      <a:pt x="20317" y="10649"/>
                      <a:pt x="21003" y="9256"/>
                    </a:cubicBezTo>
                    <a:cubicBezTo>
                      <a:pt x="21476" y="8293"/>
                      <a:pt x="21396" y="7471"/>
                      <a:pt x="21396" y="6302"/>
                    </a:cubicBezTo>
                    <a:cubicBezTo>
                      <a:pt x="21396" y="5437"/>
                      <a:pt x="21600" y="4050"/>
                      <a:pt x="21332" y="3287"/>
                    </a:cubicBezTo>
                    <a:cubicBezTo>
                      <a:pt x="20424" y="712"/>
                      <a:pt x="18134" y="0"/>
                      <a:pt x="15449" y="0"/>
                    </a:cubicBezTo>
                    <a:cubicBezTo>
                      <a:pt x="12764" y="0"/>
                      <a:pt x="10471" y="714"/>
                      <a:pt x="9566" y="3295"/>
                    </a:cubicBezTo>
                    <a:cubicBezTo>
                      <a:pt x="9299" y="4054"/>
                      <a:pt x="9504" y="5439"/>
                      <a:pt x="9504" y="6301"/>
                    </a:cubicBezTo>
                    <a:cubicBezTo>
                      <a:pt x="9504" y="7473"/>
                      <a:pt x="9424" y="8297"/>
                      <a:pt x="9900" y="9263"/>
                    </a:cubicBezTo>
                    <a:cubicBezTo>
                      <a:pt x="10724" y="10935"/>
                      <a:pt x="11509" y="12336"/>
                      <a:pt x="12556" y="13231"/>
                    </a:cubicBezTo>
                    <a:cubicBezTo>
                      <a:pt x="8479" y="13828"/>
                      <a:pt x="5724" y="15525"/>
                      <a:pt x="3865" y="16187"/>
                    </a:cubicBezTo>
                    <a:cubicBezTo>
                      <a:pt x="18" y="17556"/>
                      <a:pt x="0" y="19055"/>
                      <a:pt x="0" y="19055"/>
                    </a:cubicBezTo>
                    <a:lnTo>
                      <a:pt x="0" y="21600"/>
                    </a:lnTo>
                    <a:lnTo>
                      <a:pt x="13940" y="21598"/>
                    </a:lnTo>
                    <a:lnTo>
                      <a:pt x="13940" y="18100"/>
                    </a:lnTo>
                    <a:lnTo>
                      <a:pt x="13940" y="18089"/>
                    </a:lnTo>
                    <a:lnTo>
                      <a:pt x="13938" y="18089"/>
                    </a:lnTo>
                    <a:close/>
                    <a:moveTo>
                      <a:pt x="13938" y="18089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pPr defTabSz="456565"/>
                <a:endParaRPr lang="en-US" sz="1800">
                  <a:solidFill>
                    <a:prstClr val="black"/>
                  </a:solidFill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2" name="AutoShape 456"/>
              <p:cNvSpPr/>
              <p:nvPr/>
            </p:nvSpPr>
            <p:spPr bwMode="auto">
              <a:xfrm>
                <a:off x="168" y="0"/>
                <a:ext cx="407" cy="3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1600" h="21600">
                    <a:moveTo>
                      <a:pt x="18895" y="16182"/>
                    </a:moveTo>
                    <a:cubicBezTo>
                      <a:pt x="17591" y="15518"/>
                      <a:pt x="15655" y="13809"/>
                      <a:pt x="12789" y="13222"/>
                    </a:cubicBezTo>
                    <a:cubicBezTo>
                      <a:pt x="13522" y="12323"/>
                      <a:pt x="14076" y="10920"/>
                      <a:pt x="14647" y="9256"/>
                    </a:cubicBezTo>
                    <a:cubicBezTo>
                      <a:pt x="14978" y="8292"/>
                      <a:pt x="14921" y="7470"/>
                      <a:pt x="14921" y="6300"/>
                    </a:cubicBezTo>
                    <a:cubicBezTo>
                      <a:pt x="14921" y="5435"/>
                      <a:pt x="15063" y="4048"/>
                      <a:pt x="14876" y="3287"/>
                    </a:cubicBezTo>
                    <a:cubicBezTo>
                      <a:pt x="14244" y="710"/>
                      <a:pt x="12647" y="0"/>
                      <a:pt x="10775" y="0"/>
                    </a:cubicBezTo>
                    <a:cubicBezTo>
                      <a:pt x="8902" y="0"/>
                      <a:pt x="7303" y="714"/>
                      <a:pt x="6672" y="3294"/>
                    </a:cubicBezTo>
                    <a:cubicBezTo>
                      <a:pt x="6486" y="4054"/>
                      <a:pt x="6628" y="5438"/>
                      <a:pt x="6628" y="6300"/>
                    </a:cubicBezTo>
                    <a:cubicBezTo>
                      <a:pt x="6628" y="7473"/>
                      <a:pt x="6572" y="8297"/>
                      <a:pt x="6904" y="9262"/>
                    </a:cubicBezTo>
                    <a:cubicBezTo>
                      <a:pt x="7479" y="10934"/>
                      <a:pt x="8026" y="12336"/>
                      <a:pt x="8756" y="13231"/>
                    </a:cubicBezTo>
                    <a:cubicBezTo>
                      <a:pt x="5913" y="13828"/>
                      <a:pt x="3991" y="15526"/>
                      <a:pt x="2695" y="16187"/>
                    </a:cubicBezTo>
                    <a:cubicBezTo>
                      <a:pt x="13" y="17556"/>
                      <a:pt x="0" y="19054"/>
                      <a:pt x="0" y="19054"/>
                    </a:cubicBezTo>
                    <a:lnTo>
                      <a:pt x="0" y="21600"/>
                    </a:lnTo>
                    <a:lnTo>
                      <a:pt x="21600" y="21597"/>
                    </a:lnTo>
                    <a:lnTo>
                      <a:pt x="21600" y="19054"/>
                    </a:lnTo>
                    <a:cubicBezTo>
                      <a:pt x="21600" y="19054"/>
                      <a:pt x="21587" y="17551"/>
                      <a:pt x="18895" y="16182"/>
                    </a:cubicBezTo>
                    <a:close/>
                    <a:moveTo>
                      <a:pt x="18895" y="16182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pPr defTabSz="456565"/>
                <a:endParaRPr lang="en-US" sz="1800">
                  <a:solidFill>
                    <a:prstClr val="black"/>
                  </a:solidFill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33" name="Group 4"/>
          <p:cNvGrpSpPr/>
          <p:nvPr/>
        </p:nvGrpSpPr>
        <p:grpSpPr>
          <a:xfrm>
            <a:off x="2824405" y="2077564"/>
            <a:ext cx="815975" cy="1614488"/>
            <a:chOff x="1716939" y="1855685"/>
            <a:chExt cx="1087967" cy="2152651"/>
          </a:xfrm>
          <a:noFill/>
        </p:grpSpPr>
        <p:sp>
          <p:nvSpPr>
            <p:cNvPr id="34" name="Freeform 5"/>
            <p:cNvSpPr>
              <a:spLocks noEditPoints="1"/>
            </p:cNvSpPr>
            <p:nvPr/>
          </p:nvSpPr>
          <p:spPr bwMode="auto">
            <a:xfrm>
              <a:off x="1716939" y="1855685"/>
              <a:ext cx="1087967" cy="2152651"/>
            </a:xfrm>
            <a:custGeom>
              <a:avLst/>
              <a:gdLst>
                <a:gd name="T0" fmla="*/ 201 w 235"/>
                <a:gd name="T1" fmla="*/ 434 h 468"/>
                <a:gd name="T2" fmla="*/ 34 w 235"/>
                <a:gd name="T3" fmla="*/ 434 h 468"/>
                <a:gd name="T4" fmla="*/ 21 w 235"/>
                <a:gd name="T5" fmla="*/ 282 h 468"/>
                <a:gd name="T6" fmla="*/ 66 w 235"/>
                <a:gd name="T7" fmla="*/ 204 h 468"/>
                <a:gd name="T8" fmla="*/ 6 w 235"/>
                <a:gd name="T9" fmla="*/ 108 h 468"/>
                <a:gd name="T10" fmla="*/ 229 w 235"/>
                <a:gd name="T11" fmla="*/ 0 h 468"/>
                <a:gd name="T12" fmla="*/ 167 w 235"/>
                <a:gd name="T13" fmla="*/ 203 h 468"/>
                <a:gd name="T14" fmla="*/ 155 w 235"/>
                <a:gd name="T15" fmla="*/ 238 h 468"/>
                <a:gd name="T16" fmla="*/ 235 w 235"/>
                <a:gd name="T17" fmla="*/ 350 h 468"/>
                <a:gd name="T18" fmla="*/ 146 w 235"/>
                <a:gd name="T19" fmla="*/ 7 h 468"/>
                <a:gd name="T20" fmla="*/ 88 w 235"/>
                <a:gd name="T21" fmla="*/ 193 h 468"/>
                <a:gd name="T22" fmla="*/ 156 w 235"/>
                <a:gd name="T23" fmla="*/ 205 h 468"/>
                <a:gd name="T24" fmla="*/ 85 w 235"/>
                <a:gd name="T25" fmla="*/ 206 h 468"/>
                <a:gd name="T26" fmla="*/ 90 w 235"/>
                <a:gd name="T27" fmla="*/ 235 h 468"/>
                <a:gd name="T28" fmla="*/ 142 w 235"/>
                <a:gd name="T29" fmla="*/ 235 h 468"/>
                <a:gd name="T30" fmla="*/ 221 w 235"/>
                <a:gd name="T31" fmla="*/ 352 h 468"/>
                <a:gd name="T32" fmla="*/ 213 w 235"/>
                <a:gd name="T33" fmla="*/ 311 h 468"/>
                <a:gd name="T34" fmla="*/ 190 w 235"/>
                <a:gd name="T35" fmla="*/ 277 h 468"/>
                <a:gd name="T36" fmla="*/ 156 w 235"/>
                <a:gd name="T37" fmla="*/ 255 h 468"/>
                <a:gd name="T38" fmla="*/ 116 w 235"/>
                <a:gd name="T39" fmla="*/ 247 h 468"/>
                <a:gd name="T40" fmla="*/ 76 w 235"/>
                <a:gd name="T41" fmla="*/ 255 h 468"/>
                <a:gd name="T42" fmla="*/ 42 w 235"/>
                <a:gd name="T43" fmla="*/ 277 h 468"/>
                <a:gd name="T44" fmla="*/ 19 w 235"/>
                <a:gd name="T45" fmla="*/ 311 h 468"/>
                <a:gd name="T46" fmla="*/ 11 w 235"/>
                <a:gd name="T47" fmla="*/ 352 h 468"/>
                <a:gd name="T48" fmla="*/ 19 w 235"/>
                <a:gd name="T49" fmla="*/ 392 h 468"/>
                <a:gd name="T50" fmla="*/ 42 w 235"/>
                <a:gd name="T51" fmla="*/ 426 h 468"/>
                <a:gd name="T52" fmla="*/ 76 w 235"/>
                <a:gd name="T53" fmla="*/ 449 h 468"/>
                <a:gd name="T54" fmla="*/ 116 w 235"/>
                <a:gd name="T55" fmla="*/ 456 h 468"/>
                <a:gd name="T56" fmla="*/ 156 w 235"/>
                <a:gd name="T57" fmla="*/ 449 h 468"/>
                <a:gd name="T58" fmla="*/ 190 w 235"/>
                <a:gd name="T59" fmla="*/ 426 h 468"/>
                <a:gd name="T60" fmla="*/ 213 w 235"/>
                <a:gd name="T61" fmla="*/ 392 h 468"/>
                <a:gd name="T62" fmla="*/ 221 w 235"/>
                <a:gd name="T63" fmla="*/ 35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468">
                  <a:moveTo>
                    <a:pt x="235" y="350"/>
                  </a:moveTo>
                  <a:cubicBezTo>
                    <a:pt x="235" y="383"/>
                    <a:pt x="224" y="411"/>
                    <a:pt x="201" y="434"/>
                  </a:cubicBezTo>
                  <a:cubicBezTo>
                    <a:pt x="178" y="457"/>
                    <a:pt x="150" y="468"/>
                    <a:pt x="117" y="468"/>
                  </a:cubicBezTo>
                  <a:cubicBezTo>
                    <a:pt x="85" y="468"/>
                    <a:pt x="57" y="457"/>
                    <a:pt x="34" y="434"/>
                  </a:cubicBezTo>
                  <a:cubicBezTo>
                    <a:pt x="11" y="411"/>
                    <a:pt x="0" y="383"/>
                    <a:pt x="0" y="350"/>
                  </a:cubicBezTo>
                  <a:cubicBezTo>
                    <a:pt x="0" y="325"/>
                    <a:pt x="7" y="302"/>
                    <a:pt x="21" y="282"/>
                  </a:cubicBezTo>
                  <a:cubicBezTo>
                    <a:pt x="36" y="262"/>
                    <a:pt x="55" y="247"/>
                    <a:pt x="78" y="239"/>
                  </a:cubicBezTo>
                  <a:cubicBezTo>
                    <a:pt x="69" y="230"/>
                    <a:pt x="65" y="218"/>
                    <a:pt x="66" y="204"/>
                  </a:cubicBezTo>
                  <a:cubicBezTo>
                    <a:pt x="47" y="199"/>
                    <a:pt x="32" y="189"/>
                    <a:pt x="22" y="172"/>
                  </a:cubicBezTo>
                  <a:cubicBezTo>
                    <a:pt x="11" y="155"/>
                    <a:pt x="6" y="134"/>
                    <a:pt x="6" y="10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64"/>
                    <a:pt x="208" y="195"/>
                    <a:pt x="167" y="203"/>
                  </a:cubicBezTo>
                  <a:cubicBezTo>
                    <a:pt x="167" y="204"/>
                    <a:pt x="167" y="204"/>
                    <a:pt x="167" y="204"/>
                  </a:cubicBezTo>
                  <a:cubicBezTo>
                    <a:pt x="166" y="218"/>
                    <a:pt x="162" y="230"/>
                    <a:pt x="155" y="238"/>
                  </a:cubicBezTo>
                  <a:cubicBezTo>
                    <a:pt x="178" y="246"/>
                    <a:pt x="198" y="260"/>
                    <a:pt x="212" y="280"/>
                  </a:cubicBezTo>
                  <a:cubicBezTo>
                    <a:pt x="228" y="301"/>
                    <a:pt x="235" y="325"/>
                    <a:pt x="235" y="350"/>
                  </a:cubicBezTo>
                  <a:close/>
                  <a:moveTo>
                    <a:pt x="146" y="193"/>
                  </a:moveTo>
                  <a:cubicBezTo>
                    <a:pt x="146" y="7"/>
                    <a:pt x="146" y="7"/>
                    <a:pt x="146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193"/>
                    <a:pt x="88" y="193"/>
                    <a:pt x="88" y="193"/>
                  </a:cubicBezTo>
                  <a:lnTo>
                    <a:pt x="146" y="193"/>
                  </a:lnTo>
                  <a:close/>
                  <a:moveTo>
                    <a:pt x="156" y="205"/>
                  </a:moveTo>
                  <a:cubicBezTo>
                    <a:pt x="150" y="206"/>
                    <a:pt x="144" y="206"/>
                    <a:pt x="138" y="206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3" y="206"/>
                    <a:pt x="80" y="206"/>
                    <a:pt x="77" y="206"/>
                  </a:cubicBezTo>
                  <a:cubicBezTo>
                    <a:pt x="78" y="219"/>
                    <a:pt x="82" y="229"/>
                    <a:pt x="90" y="235"/>
                  </a:cubicBezTo>
                  <a:cubicBezTo>
                    <a:pt x="99" y="233"/>
                    <a:pt x="108" y="232"/>
                    <a:pt x="117" y="232"/>
                  </a:cubicBezTo>
                  <a:cubicBezTo>
                    <a:pt x="126" y="232"/>
                    <a:pt x="134" y="233"/>
                    <a:pt x="142" y="235"/>
                  </a:cubicBezTo>
                  <a:cubicBezTo>
                    <a:pt x="150" y="228"/>
                    <a:pt x="155" y="218"/>
                    <a:pt x="156" y="205"/>
                  </a:cubicBezTo>
                  <a:close/>
                  <a:moveTo>
                    <a:pt x="221" y="352"/>
                  </a:moveTo>
                  <a:cubicBezTo>
                    <a:pt x="196" y="336"/>
                    <a:pt x="196" y="336"/>
                    <a:pt x="196" y="336"/>
                  </a:cubicBezTo>
                  <a:cubicBezTo>
                    <a:pt x="213" y="311"/>
                    <a:pt x="213" y="311"/>
                    <a:pt x="213" y="311"/>
                  </a:cubicBezTo>
                  <a:cubicBezTo>
                    <a:pt x="184" y="307"/>
                    <a:pt x="184" y="307"/>
                    <a:pt x="184" y="30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56" y="255"/>
                    <a:pt x="156" y="255"/>
                    <a:pt x="156" y="255"/>
                  </a:cubicBezTo>
                  <a:cubicBezTo>
                    <a:pt x="132" y="272"/>
                    <a:pt x="132" y="272"/>
                    <a:pt x="132" y="272"/>
                  </a:cubicBezTo>
                  <a:cubicBezTo>
                    <a:pt x="116" y="247"/>
                    <a:pt x="116" y="247"/>
                    <a:pt x="116" y="247"/>
                  </a:cubicBezTo>
                  <a:cubicBezTo>
                    <a:pt x="100" y="273"/>
                    <a:pt x="100" y="273"/>
                    <a:pt x="100" y="273"/>
                  </a:cubicBezTo>
                  <a:cubicBezTo>
                    <a:pt x="76" y="255"/>
                    <a:pt x="76" y="255"/>
                    <a:pt x="76" y="255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42" y="277"/>
                    <a:pt x="42" y="277"/>
                    <a:pt x="42" y="27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19" y="311"/>
                    <a:pt x="19" y="311"/>
                    <a:pt x="19" y="311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11" y="352"/>
                    <a:pt x="11" y="352"/>
                    <a:pt x="11" y="352"/>
                  </a:cubicBezTo>
                  <a:cubicBezTo>
                    <a:pt x="38" y="367"/>
                    <a:pt x="38" y="367"/>
                    <a:pt x="38" y="367"/>
                  </a:cubicBezTo>
                  <a:cubicBezTo>
                    <a:pt x="19" y="392"/>
                    <a:pt x="19" y="392"/>
                    <a:pt x="19" y="392"/>
                  </a:cubicBezTo>
                  <a:cubicBezTo>
                    <a:pt x="50" y="396"/>
                    <a:pt x="50" y="396"/>
                    <a:pt x="50" y="396"/>
                  </a:cubicBezTo>
                  <a:cubicBezTo>
                    <a:pt x="42" y="426"/>
                    <a:pt x="42" y="426"/>
                    <a:pt x="42" y="426"/>
                  </a:cubicBezTo>
                  <a:cubicBezTo>
                    <a:pt x="72" y="418"/>
                    <a:pt x="72" y="418"/>
                    <a:pt x="72" y="418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100" y="430"/>
                    <a:pt x="100" y="430"/>
                    <a:pt x="100" y="430"/>
                  </a:cubicBezTo>
                  <a:cubicBezTo>
                    <a:pt x="116" y="456"/>
                    <a:pt x="116" y="456"/>
                    <a:pt x="116" y="456"/>
                  </a:cubicBezTo>
                  <a:cubicBezTo>
                    <a:pt x="132" y="431"/>
                    <a:pt x="132" y="431"/>
                    <a:pt x="132" y="431"/>
                  </a:cubicBezTo>
                  <a:cubicBezTo>
                    <a:pt x="156" y="449"/>
                    <a:pt x="156" y="449"/>
                    <a:pt x="156" y="449"/>
                  </a:cubicBezTo>
                  <a:cubicBezTo>
                    <a:pt x="161" y="419"/>
                    <a:pt x="161" y="419"/>
                    <a:pt x="161" y="419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183" y="397"/>
                    <a:pt x="183" y="397"/>
                    <a:pt x="183" y="397"/>
                  </a:cubicBezTo>
                  <a:cubicBezTo>
                    <a:pt x="213" y="392"/>
                    <a:pt x="213" y="392"/>
                    <a:pt x="213" y="392"/>
                  </a:cubicBezTo>
                  <a:cubicBezTo>
                    <a:pt x="196" y="368"/>
                    <a:pt x="196" y="368"/>
                    <a:pt x="196" y="368"/>
                  </a:cubicBezTo>
                  <a:lnTo>
                    <a:pt x="221" y="352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ea typeface="微软雅黑 Light" panose="020B0502040204020203" pitchFamily="34" charset="-122"/>
              </a:endParaRPr>
            </a:p>
          </p:txBody>
        </p:sp>
        <p:sp>
          <p:nvSpPr>
            <p:cNvPr id="35" name="AutoShape 241"/>
            <p:cNvSpPr/>
            <p:nvPr/>
          </p:nvSpPr>
          <p:spPr bwMode="auto">
            <a:xfrm>
              <a:off x="2082826" y="3233000"/>
              <a:ext cx="329797" cy="494698"/>
            </a:xfrm>
            <a:custGeom>
              <a:avLst/>
              <a:gdLst>
                <a:gd name="T0" fmla="*/ 43570284 w 21600"/>
                <a:gd name="T1" fmla="*/ 196188976 h 21600"/>
                <a:gd name="T2" fmla="*/ 39385446 w 21600"/>
                <a:gd name="T3" fmla="*/ 198505461 h 21600"/>
                <a:gd name="T4" fmla="*/ 36500531 w 21600"/>
                <a:gd name="T5" fmla="*/ 196188976 h 21600"/>
                <a:gd name="T6" fmla="*/ 29051197 w 21600"/>
                <a:gd name="T7" fmla="*/ 171080101 h 21600"/>
                <a:gd name="T8" fmla="*/ 28376023 w 21600"/>
                <a:gd name="T9" fmla="*/ 161379957 h 21600"/>
                <a:gd name="T10" fmla="*/ 29110596 w 21600"/>
                <a:gd name="T11" fmla="*/ 146814789 h 21600"/>
                <a:gd name="T12" fmla="*/ 28515774 w 21600"/>
                <a:gd name="T13" fmla="*/ 133666999 h 21600"/>
                <a:gd name="T14" fmla="*/ 29234271 w 21600"/>
                <a:gd name="T15" fmla="*/ 123926578 h 21600"/>
                <a:gd name="T16" fmla="*/ 36777815 w 21600"/>
                <a:gd name="T17" fmla="*/ 98517604 h 21600"/>
                <a:gd name="T18" fmla="*/ 39670919 w 21600"/>
                <a:gd name="T19" fmla="*/ 96092574 h 21600"/>
                <a:gd name="T20" fmla="*/ 43570284 w 21600"/>
                <a:gd name="T21" fmla="*/ 98095077 h 21600"/>
                <a:gd name="T22" fmla="*/ 58127084 w 21600"/>
                <a:gd name="T23" fmla="*/ 49047598 h 21600"/>
                <a:gd name="T24" fmla="*/ 43570284 w 21600"/>
                <a:gd name="T25" fmla="*/ 0 h 21600"/>
                <a:gd name="T26" fmla="*/ 29013844 w 21600"/>
                <a:gd name="T27" fmla="*/ 49047598 h 21600"/>
                <a:gd name="T28" fmla="*/ 29689018 w 21600"/>
                <a:gd name="T29" fmla="*/ 63026344 h 21600"/>
                <a:gd name="T30" fmla="*/ 28997401 w 21600"/>
                <a:gd name="T31" fmla="*/ 72754156 h 21600"/>
                <a:gd name="T32" fmla="*/ 21591383 w 21600"/>
                <a:gd name="T33" fmla="*/ 97699149 h 21600"/>
                <a:gd name="T34" fmla="*/ 18706468 w 21600"/>
                <a:gd name="T35" fmla="*/ 100043410 h 21600"/>
                <a:gd name="T36" fmla="*/ 14556800 w 21600"/>
                <a:gd name="T37" fmla="*/ 97767202 h 21600"/>
                <a:gd name="T38" fmla="*/ 0 w 21600"/>
                <a:gd name="T39" fmla="*/ 146814789 h 21600"/>
                <a:gd name="T40" fmla="*/ 14556800 w 21600"/>
                <a:gd name="T41" fmla="*/ 195848493 h 21600"/>
                <a:gd name="T42" fmla="*/ 18273090 w 21600"/>
                <a:gd name="T43" fmla="*/ 194036376 h 21600"/>
                <a:gd name="T44" fmla="*/ 21171438 w 21600"/>
                <a:gd name="T45" fmla="*/ 196502958 h 21600"/>
                <a:gd name="T46" fmla="*/ 28879330 w 21600"/>
                <a:gd name="T47" fmla="*/ 222470685 h 21600"/>
                <a:gd name="T48" fmla="*/ 29600463 w 21600"/>
                <a:gd name="T49" fmla="*/ 232224869 h 21600"/>
                <a:gd name="T50" fmla="*/ 29016437 w 21600"/>
                <a:gd name="T51" fmla="*/ 245236455 h 21600"/>
                <a:gd name="T52" fmla="*/ 43572877 w 21600"/>
                <a:gd name="T53" fmla="*/ 294284053 h 21600"/>
                <a:gd name="T54" fmla="*/ 58129677 w 21600"/>
                <a:gd name="T55" fmla="*/ 245236455 h 21600"/>
                <a:gd name="T56" fmla="*/ 43570284 w 21600"/>
                <a:gd name="T57" fmla="*/ 196188976 h 21600"/>
                <a:gd name="T58" fmla="*/ 43570284 w 21600"/>
                <a:gd name="T59" fmla="*/ 196188976 h 216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1600" h="21600">
                  <a:moveTo>
                    <a:pt x="16190" y="14400"/>
                  </a:moveTo>
                  <a:cubicBezTo>
                    <a:pt x="15417" y="14400"/>
                    <a:pt x="14635" y="14570"/>
                    <a:pt x="14635" y="14570"/>
                  </a:cubicBezTo>
                  <a:cubicBezTo>
                    <a:pt x="14296" y="14644"/>
                    <a:pt x="13814" y="14566"/>
                    <a:pt x="13563" y="14400"/>
                  </a:cubicBezTo>
                  <a:lnTo>
                    <a:pt x="10795" y="12557"/>
                  </a:lnTo>
                  <a:cubicBezTo>
                    <a:pt x="10544" y="12389"/>
                    <a:pt x="10430" y="12069"/>
                    <a:pt x="10544" y="11845"/>
                  </a:cubicBezTo>
                  <a:cubicBezTo>
                    <a:pt x="10544" y="11845"/>
                    <a:pt x="10817" y="11303"/>
                    <a:pt x="10817" y="10776"/>
                  </a:cubicBezTo>
                  <a:cubicBezTo>
                    <a:pt x="10817" y="10288"/>
                    <a:pt x="10596" y="9811"/>
                    <a:pt x="10596" y="9811"/>
                  </a:cubicBezTo>
                  <a:cubicBezTo>
                    <a:pt x="10492" y="9585"/>
                    <a:pt x="10612" y="9263"/>
                    <a:pt x="10863" y="9096"/>
                  </a:cubicBezTo>
                  <a:lnTo>
                    <a:pt x="13666" y="7231"/>
                  </a:lnTo>
                  <a:cubicBezTo>
                    <a:pt x="13917" y="7063"/>
                    <a:pt x="14401" y="6983"/>
                    <a:pt x="14741" y="7053"/>
                  </a:cubicBezTo>
                  <a:cubicBezTo>
                    <a:pt x="14741" y="7053"/>
                    <a:pt x="15458" y="7200"/>
                    <a:pt x="16190" y="7200"/>
                  </a:cubicBezTo>
                  <a:cubicBezTo>
                    <a:pt x="19177" y="7200"/>
                    <a:pt x="21599" y="5588"/>
                    <a:pt x="21599" y="3600"/>
                  </a:cubicBezTo>
                  <a:cubicBezTo>
                    <a:pt x="21599" y="1612"/>
                    <a:pt x="19177" y="0"/>
                    <a:pt x="16190" y="0"/>
                  </a:cubicBezTo>
                  <a:cubicBezTo>
                    <a:pt x="13203" y="0"/>
                    <a:pt x="10781" y="1612"/>
                    <a:pt x="10781" y="3600"/>
                  </a:cubicBezTo>
                  <a:cubicBezTo>
                    <a:pt x="10781" y="4110"/>
                    <a:pt x="11032" y="4626"/>
                    <a:pt x="11032" y="4626"/>
                  </a:cubicBezTo>
                  <a:cubicBezTo>
                    <a:pt x="11142" y="4852"/>
                    <a:pt x="11026" y="5173"/>
                    <a:pt x="10775" y="5340"/>
                  </a:cubicBezTo>
                  <a:lnTo>
                    <a:pt x="8023" y="7171"/>
                  </a:lnTo>
                  <a:cubicBezTo>
                    <a:pt x="7771" y="7339"/>
                    <a:pt x="7289" y="7416"/>
                    <a:pt x="6951" y="7343"/>
                  </a:cubicBezTo>
                  <a:cubicBezTo>
                    <a:pt x="6951" y="7343"/>
                    <a:pt x="6176" y="7176"/>
                    <a:pt x="5409" y="7176"/>
                  </a:cubicBezTo>
                  <a:cubicBezTo>
                    <a:pt x="2422" y="7176"/>
                    <a:pt x="0" y="8787"/>
                    <a:pt x="0" y="10776"/>
                  </a:cubicBezTo>
                  <a:cubicBezTo>
                    <a:pt x="0" y="12764"/>
                    <a:pt x="2422" y="14375"/>
                    <a:pt x="5409" y="14375"/>
                  </a:cubicBezTo>
                  <a:cubicBezTo>
                    <a:pt x="6116" y="14375"/>
                    <a:pt x="6790" y="14242"/>
                    <a:pt x="6790" y="14242"/>
                  </a:cubicBezTo>
                  <a:cubicBezTo>
                    <a:pt x="7131" y="14174"/>
                    <a:pt x="7615" y="14255"/>
                    <a:pt x="7867" y="14423"/>
                  </a:cubicBezTo>
                  <a:lnTo>
                    <a:pt x="10731" y="16329"/>
                  </a:lnTo>
                  <a:cubicBezTo>
                    <a:pt x="10982" y="16496"/>
                    <a:pt x="11103" y="16818"/>
                    <a:pt x="10999" y="17045"/>
                  </a:cubicBezTo>
                  <a:cubicBezTo>
                    <a:pt x="10999" y="17045"/>
                    <a:pt x="10782" y="17516"/>
                    <a:pt x="10782" y="18000"/>
                  </a:cubicBezTo>
                  <a:cubicBezTo>
                    <a:pt x="10782" y="19988"/>
                    <a:pt x="13204" y="21600"/>
                    <a:pt x="16191" y="21600"/>
                  </a:cubicBezTo>
                  <a:cubicBezTo>
                    <a:pt x="19178" y="21600"/>
                    <a:pt x="21600" y="19988"/>
                    <a:pt x="21600" y="18000"/>
                  </a:cubicBezTo>
                  <a:cubicBezTo>
                    <a:pt x="21599" y="16012"/>
                    <a:pt x="19177" y="14400"/>
                    <a:pt x="16190" y="14400"/>
                  </a:cubicBezTo>
                  <a:close/>
                  <a:moveTo>
                    <a:pt x="16190" y="14400"/>
                  </a:moveTo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lIns="0" tIns="0" rIns="0" bIns="0"/>
            <a:lstStyle/>
            <a:p>
              <a:pPr defTabSz="456565"/>
              <a:endParaRPr lang="en-US" sz="1800">
                <a:solidFill>
                  <a:prstClr val="black"/>
                </a:solidFill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0" y="0"/>
            <a:ext cx="4312920" cy="284988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7940040" y="3992880"/>
            <a:ext cx="1546860" cy="1016019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711970" y="2518898"/>
            <a:ext cx="2748280" cy="92333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bg1">
                    <a:lumMod val="65000"/>
                  </a:schemeClr>
                </a:solidFill>
                <a:ea typeface="微软雅黑 Light" panose="020B0502040204020203" pitchFamily="34" charset="-122"/>
              </a:rPr>
              <a:t>THANKS</a:t>
            </a:r>
            <a:endParaRPr lang="zh-CN" altLang="en-US" sz="5400" dirty="0">
              <a:solidFill>
                <a:schemeClr val="bg1">
                  <a:lumMod val="65000"/>
                </a:schemeClr>
              </a:solidFill>
              <a:ea typeface="微软雅黑 Light" panose="020B0502040204020203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007140" y="3143160"/>
            <a:ext cx="2225040" cy="1470256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723580" y="-314461"/>
            <a:ext cx="3016325" cy="1993119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9328671" y="-234560"/>
            <a:ext cx="3016325" cy="1993119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9648823" y="989343"/>
            <a:ext cx="2225040" cy="1470256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9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2251057" y="1351906"/>
            <a:ext cx="3948526" cy="777076"/>
            <a:chOff x="5616045" y="2001682"/>
            <a:chExt cx="3948526" cy="777076"/>
          </a:xfrm>
        </p:grpSpPr>
        <p:sp>
          <p:nvSpPr>
            <p:cNvPr id="9" name="文本框 8"/>
            <p:cNvSpPr txBox="1"/>
            <p:nvPr/>
          </p:nvSpPr>
          <p:spPr>
            <a:xfrm>
              <a:off x="6508244" y="2070872"/>
              <a:ext cx="3056327" cy="70788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4000">
                  <a:solidFill>
                    <a:schemeClr val="bg1">
                      <a:lumMod val="65000"/>
                    </a:schemeClr>
                  </a:solidFill>
                  <a:ea typeface="微软雅黑 Light" panose="020B0502040204020203" pitchFamily="34" charset="-122"/>
                </a:rPr>
                <a:t>ENTER TEXT</a:t>
              </a:r>
              <a:endParaRPr lang="zh-CN" altLang="en-US" sz="4000" dirty="0">
                <a:solidFill>
                  <a:schemeClr val="bg1">
                    <a:lumMod val="65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641343" y="2003990"/>
              <a:ext cx="72648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chemeClr val="bg1">
                      <a:lumMod val="65000"/>
                    </a:schemeClr>
                  </a:solidFill>
                  <a:ea typeface="微软雅黑 Light" panose="020B0502040204020203" pitchFamily="34" charset="-122"/>
                </a:rPr>
                <a:t>01</a:t>
              </a:r>
              <a:endParaRPr lang="zh-CN" altLang="en-US" sz="4000" dirty="0">
                <a:solidFill>
                  <a:schemeClr val="bg1">
                    <a:lumMod val="65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616045" y="2001682"/>
              <a:ext cx="777076" cy="777076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ea typeface="微软雅黑 Light" panose="020B0502040204020203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6199583" y="1451873"/>
            <a:ext cx="51774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ea typeface="微软雅黑 Light" panose="020B0502040204020203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0" y="0"/>
            <a:ext cx="1807124" cy="1194107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5428373" y="2343150"/>
            <a:ext cx="4058527" cy="2665749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2007140" y="3143160"/>
            <a:ext cx="2225040" cy="1470256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-476253" y="829502"/>
            <a:ext cx="3016325" cy="1993119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3516195" y="2513128"/>
            <a:ext cx="2683388" cy="177312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-1543244" y="2923439"/>
            <a:ext cx="2683388" cy="177312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 rot="10800000">
            <a:off x="4823460" y="1862084"/>
            <a:ext cx="2545080" cy="2194034"/>
          </a:xfrm>
          <a:prstGeom prst="hexagon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65000"/>
                </a:schemeClr>
              </a:solidFill>
              <a:ea typeface="微软雅黑 Light" panose="020B0502040204020203" pitchFamily="34" charset="-122"/>
            </a:endParaRPr>
          </a:p>
        </p:txBody>
      </p:sp>
      <p:cxnSp>
        <p:nvCxnSpPr>
          <p:cNvPr id="3" name="直接连接符 2"/>
          <p:cNvCxnSpPr>
            <a:stCxn id="2" idx="2"/>
            <a:endCxn id="2" idx="4"/>
          </p:cNvCxnSpPr>
          <p:nvPr/>
        </p:nvCxnSpPr>
        <p:spPr>
          <a:xfrm rot="5400000">
            <a:off x="5723015" y="2959101"/>
            <a:ext cx="2194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>
            <a:stCxn id="2" idx="2"/>
            <a:endCxn id="2" idx="5"/>
          </p:cNvCxnSpPr>
          <p:nvPr/>
        </p:nvCxnSpPr>
        <p:spPr>
          <a:xfrm rot="5400000">
            <a:off x="4998983" y="2235069"/>
            <a:ext cx="2194032" cy="14480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>
            <a:stCxn id="2" idx="2"/>
            <a:endCxn id="2" idx="0"/>
          </p:cNvCxnSpPr>
          <p:nvPr/>
        </p:nvCxnSpPr>
        <p:spPr>
          <a:xfrm rot="5400000">
            <a:off x="5273237" y="1412307"/>
            <a:ext cx="1097016" cy="199657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>
            <a:stCxn id="2" idx="1"/>
            <a:endCxn id="2" idx="3"/>
          </p:cNvCxnSpPr>
          <p:nvPr/>
        </p:nvCxnSpPr>
        <p:spPr>
          <a:xfrm rot="5400000" flipV="1">
            <a:off x="5821746" y="1412307"/>
            <a:ext cx="1097016" cy="19965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stCxn id="2" idx="1"/>
            <a:endCxn id="2" idx="4"/>
          </p:cNvCxnSpPr>
          <p:nvPr/>
        </p:nvCxnSpPr>
        <p:spPr>
          <a:xfrm rot="5400000" flipV="1">
            <a:off x="4998983" y="2235069"/>
            <a:ext cx="2194032" cy="14480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endCxn id="2" idx="5"/>
          </p:cNvCxnSpPr>
          <p:nvPr/>
        </p:nvCxnSpPr>
        <p:spPr>
          <a:xfrm rot="5400000">
            <a:off x="4274951" y="2959100"/>
            <a:ext cx="219403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stCxn id="2" idx="3"/>
            <a:endCxn id="2" idx="5"/>
          </p:cNvCxnSpPr>
          <p:nvPr/>
        </p:nvCxnSpPr>
        <p:spPr>
          <a:xfrm rot="5400000">
            <a:off x="5821746" y="2509323"/>
            <a:ext cx="1097016" cy="19965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stCxn id="2" idx="3"/>
            <a:endCxn id="2" idx="0"/>
          </p:cNvCxnSpPr>
          <p:nvPr/>
        </p:nvCxnSpPr>
        <p:spPr>
          <a:xfrm rot="5400000">
            <a:off x="6096000" y="1686561"/>
            <a:ext cx="0" cy="25450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 rot="5400000">
            <a:off x="5230958" y="2094058"/>
            <a:ext cx="1730085" cy="1730085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65000"/>
                </a:schemeClr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 rot="5400000">
            <a:off x="5371968" y="2235069"/>
            <a:ext cx="1448064" cy="1448064"/>
          </a:xfrm>
          <a:prstGeom prst="ellipse">
            <a:avLst/>
          </a:prstGeom>
          <a:solidFill>
            <a:srgbClr val="40404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65000"/>
                </a:schemeClr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370182" y="2440291"/>
            <a:ext cx="148782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ea typeface="微软雅黑 Light" panose="020B0502040204020203" pitchFamily="34" charset="-122"/>
              </a:rPr>
              <a:t>点此替换文本</a:t>
            </a:r>
          </a:p>
        </p:txBody>
      </p:sp>
      <p:sp>
        <p:nvSpPr>
          <p:cNvPr id="14" name="椭圆 13"/>
          <p:cNvSpPr/>
          <p:nvPr/>
        </p:nvSpPr>
        <p:spPr>
          <a:xfrm>
            <a:off x="7210446" y="2730500"/>
            <a:ext cx="426720" cy="42672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65000"/>
                </a:schemeClr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667565" y="3857998"/>
            <a:ext cx="426720" cy="42672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65000"/>
                </a:schemeClr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158606" y="3857998"/>
            <a:ext cx="426720" cy="42672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65000"/>
                </a:schemeClr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639456" y="2730500"/>
            <a:ext cx="426720" cy="42672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65000"/>
                </a:schemeClr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274617" y="2744050"/>
            <a:ext cx="33600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ea typeface="微软雅黑 Light" panose="020B0502040204020203" pitchFamily="34" charset="-122"/>
              </a:rPr>
              <a:t>1</a:t>
            </a:r>
            <a:endParaRPr lang="zh-CN" altLang="en-US" sz="2000" dirty="0">
              <a:solidFill>
                <a:schemeClr val="bg1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722766" y="3869428"/>
            <a:ext cx="33600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ea typeface="微软雅黑 Light" panose="020B0502040204020203" pitchFamily="34" charset="-122"/>
              </a:rPr>
              <a:t>2</a:t>
            </a:r>
            <a:endParaRPr lang="zh-CN" altLang="en-US" sz="2000" dirty="0">
              <a:solidFill>
                <a:schemeClr val="bg1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191344" y="3869428"/>
            <a:ext cx="33600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ea typeface="微软雅黑 Light" panose="020B0502040204020203" pitchFamily="34" charset="-122"/>
              </a:rPr>
              <a:t>3</a:t>
            </a:r>
            <a:endParaRPr lang="zh-CN" altLang="en-US" sz="2000" dirty="0">
              <a:solidFill>
                <a:schemeClr val="bg1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681592" y="2756725"/>
            <a:ext cx="33600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ea typeface="微软雅黑 Light" panose="020B0502040204020203" pitchFamily="34" charset="-122"/>
              </a:rPr>
              <a:t>4</a:t>
            </a:r>
            <a:endParaRPr lang="zh-CN" altLang="en-US" sz="2000" dirty="0">
              <a:solidFill>
                <a:schemeClr val="bg1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934411" y="2624957"/>
            <a:ext cx="2447839" cy="116955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ldhabi" panose="01000000000000000000" pitchFamily="2" charset="-78"/>
                <a:ea typeface="微软雅黑 Light" panose="020B0502040204020203" pitchFamily="34" charset="-122"/>
                <a:cs typeface="Aldhabi" panose="01000000000000000000" pitchFamily="2" charset="-78"/>
              </a:rPr>
              <a:t>Albert Einstein: Logic will get you from A to B. Imagination will take you everywhere.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ldhabi" panose="01000000000000000000" pitchFamily="2" charset="-78"/>
              <a:ea typeface="微软雅黑 Light" panose="020B0502040204020203" pitchFamily="34" charset="-122"/>
              <a:cs typeface="Aldhabi" panose="01000000000000000000" pitchFamily="2" charset="-78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368540" y="4123363"/>
            <a:ext cx="2447839" cy="116955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ldhabi" panose="01000000000000000000" pitchFamily="2" charset="-78"/>
                <a:ea typeface="微软雅黑 Light" panose="020B0502040204020203" pitchFamily="34" charset="-122"/>
                <a:cs typeface="Aldhabi" panose="01000000000000000000" pitchFamily="2" charset="-78"/>
              </a:rPr>
              <a:t>Albert Einstein: Logic will get you from A to B. Imagination will take you everywhere.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ldhabi" panose="01000000000000000000" pitchFamily="2" charset="-78"/>
              <a:ea typeface="微软雅黑 Light" panose="020B0502040204020203" pitchFamily="34" charset="-122"/>
              <a:cs typeface="Aldhabi" panose="01000000000000000000" pitchFamily="2" charset="-78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299984" y="4249841"/>
            <a:ext cx="2447839" cy="116955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ldhabi" panose="01000000000000000000" pitchFamily="2" charset="-78"/>
                <a:ea typeface="微软雅黑 Light" panose="020B0502040204020203" pitchFamily="34" charset="-122"/>
                <a:cs typeface="Aldhabi" panose="01000000000000000000" pitchFamily="2" charset="-78"/>
              </a:rPr>
              <a:t>Albert Einstein: Logic will get you from A to B. Imagination will take you everywhere.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ldhabi" panose="01000000000000000000" pitchFamily="2" charset="-78"/>
              <a:ea typeface="微软雅黑 Light" panose="020B0502040204020203" pitchFamily="34" charset="-122"/>
              <a:cs typeface="Aldhabi" panose="01000000000000000000" pitchFamily="2" charset="-78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808994" y="2726557"/>
            <a:ext cx="2447839" cy="116955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ldhabi" panose="01000000000000000000" pitchFamily="2" charset="-78"/>
                <a:ea typeface="微软雅黑 Light" panose="020B0502040204020203" pitchFamily="34" charset="-122"/>
                <a:cs typeface="Aldhabi" panose="01000000000000000000" pitchFamily="2" charset="-78"/>
              </a:rPr>
              <a:t>Albert Einstein: Logic will get you from A to B. Imagination will take you everywhere.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ldhabi" panose="01000000000000000000" pitchFamily="2" charset="-78"/>
              <a:ea typeface="微软雅黑 Light" panose="020B0502040204020203" pitchFamily="34" charset="-122"/>
              <a:cs typeface="Aldhabi" panose="010000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280577" y="3419146"/>
            <a:ext cx="171712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ea typeface="微软雅黑 Light" panose="020B0502040204020203" pitchFamily="34" charset="-122"/>
              </a:rPr>
              <a:t>ENTER  TEXT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ea typeface="微软雅黑 Light" panose="020B0502040204020203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379700" y="2200216"/>
            <a:ext cx="5432597" cy="2891612"/>
            <a:chOff x="3379700" y="2200216"/>
            <a:chExt cx="5432597" cy="2891612"/>
          </a:xfrm>
        </p:grpSpPr>
        <p:sp>
          <p:nvSpPr>
            <p:cNvPr id="3" name="椭圆 2"/>
            <p:cNvSpPr/>
            <p:nvPr/>
          </p:nvSpPr>
          <p:spPr>
            <a:xfrm rot="2350162">
              <a:off x="3379700" y="2987039"/>
              <a:ext cx="5432597" cy="1325880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>
                    <a:lumMod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172411" y="4383942"/>
              <a:ext cx="706835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2</a:t>
              </a:r>
              <a:endParaRPr lang="zh-CN" altLang="en-US" sz="4000" dirty="0">
                <a:solidFill>
                  <a:schemeClr val="bg1">
                    <a:lumMod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433246" y="2200216"/>
              <a:ext cx="70153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3</a:t>
              </a:r>
              <a:endParaRPr lang="zh-CN" altLang="en-US" sz="4000" dirty="0">
                <a:solidFill>
                  <a:schemeClr val="bg1">
                    <a:lumMod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292593" y="2200216"/>
            <a:ext cx="5432597" cy="2891612"/>
            <a:chOff x="3292593" y="2200216"/>
            <a:chExt cx="5432597" cy="2891612"/>
          </a:xfrm>
        </p:grpSpPr>
        <p:sp>
          <p:nvSpPr>
            <p:cNvPr id="4" name="椭圆 3"/>
            <p:cNvSpPr/>
            <p:nvPr/>
          </p:nvSpPr>
          <p:spPr>
            <a:xfrm rot="19249838" flipH="1">
              <a:off x="3292593" y="3040377"/>
              <a:ext cx="5432597" cy="1325880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>
                    <a:lumMod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172411" y="2200216"/>
              <a:ext cx="706835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1</a:t>
              </a:r>
              <a:endParaRPr lang="zh-CN" altLang="en-US" sz="4000" dirty="0">
                <a:solidFill>
                  <a:schemeClr val="bg1">
                    <a:lumMod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433246" y="4383942"/>
              <a:ext cx="552085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4</a:t>
              </a:r>
              <a:endParaRPr lang="zh-CN" altLang="en-US" sz="4000" dirty="0">
                <a:solidFill>
                  <a:schemeClr val="bg1">
                    <a:lumMod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8188411" y="2769383"/>
            <a:ext cx="2619289" cy="73866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Aldhabi" panose="01000000000000000000" pitchFamily="2" charset="-78"/>
                <a:ea typeface="微软雅黑 Light" panose="020B0502040204020203" pitchFamily="34" charset="-122"/>
                <a:cs typeface="Aldhabi" panose="01000000000000000000" pitchFamily="2" charset="-78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188411" y="5519690"/>
            <a:ext cx="2619289" cy="73866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Aldhabi" panose="01000000000000000000" pitchFamily="2" charset="-78"/>
                <a:ea typeface="微软雅黑 Light" panose="020B0502040204020203" pitchFamily="34" charset="-122"/>
                <a:cs typeface="Aldhabi" panose="01000000000000000000" pitchFamily="2" charset="-78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499489" y="2800943"/>
            <a:ext cx="2619289" cy="73866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Aldhabi" panose="01000000000000000000" pitchFamily="2" charset="-78"/>
                <a:ea typeface="微软雅黑 Light" panose="020B0502040204020203" pitchFamily="34" charset="-122"/>
                <a:cs typeface="Aldhabi" panose="01000000000000000000" pitchFamily="2" charset="-78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484783" y="5520473"/>
            <a:ext cx="2619289" cy="73866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Aldhabi" panose="01000000000000000000" pitchFamily="2" charset="-78"/>
                <a:ea typeface="微软雅黑 Light" panose="020B0502040204020203" pitchFamily="34" charset="-122"/>
                <a:cs typeface="Aldhabi" panose="01000000000000000000" pitchFamily="2" charset="-78"/>
              </a:rPr>
              <a:t>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271966" y="2728846"/>
            <a:ext cx="10920034" cy="1312925"/>
            <a:chOff x="1271966" y="2728846"/>
            <a:chExt cx="10920034" cy="131292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/>
            <a:srcRect t="50000"/>
            <a:stretch>
              <a:fillRect/>
            </a:stretch>
          </p:blipFill>
          <p:spPr>
            <a:xfrm>
              <a:off x="1271966" y="3362008"/>
              <a:ext cx="1364617" cy="679763"/>
            </a:xfrm>
            <a:prstGeom prst="rect">
              <a:avLst/>
            </a:prstGeom>
            <a:ln>
              <a:noFill/>
            </a:ln>
          </p:spPr>
        </p:pic>
        <p:sp>
          <p:nvSpPr>
            <p:cNvPr id="3" name="文本框 2"/>
            <p:cNvSpPr txBox="1"/>
            <p:nvPr/>
          </p:nvSpPr>
          <p:spPr>
            <a:xfrm>
              <a:off x="1615440" y="3272330"/>
              <a:ext cx="583613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ea typeface="微软雅黑 Light" panose="020B0502040204020203" pitchFamily="34" charset="-122"/>
                </a:rPr>
                <a:t>1</a:t>
              </a:r>
              <a:endParaRPr lang="zh-CN" altLang="en-US" sz="4400" dirty="0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2608677" y="3392488"/>
              <a:ext cx="1612803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/>
            <a:srcRect t="50000"/>
            <a:stretch>
              <a:fillRect/>
            </a:stretch>
          </p:blipFill>
          <p:spPr>
            <a:xfrm flipV="1">
              <a:off x="4137132" y="2773685"/>
              <a:ext cx="1364617" cy="679763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文本框 5"/>
            <p:cNvSpPr txBox="1"/>
            <p:nvPr/>
          </p:nvSpPr>
          <p:spPr>
            <a:xfrm>
              <a:off x="4547187" y="2728846"/>
              <a:ext cx="583613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ea typeface="微软雅黑 Light" panose="020B0502040204020203" pitchFamily="34" charset="-122"/>
                </a:rPr>
                <a:t>2</a:t>
              </a:r>
              <a:endParaRPr lang="zh-CN" altLang="en-US" sz="4400" dirty="0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 flipV="1">
              <a:off x="5493610" y="3392488"/>
              <a:ext cx="1537234" cy="301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/>
            <a:srcRect t="50000"/>
            <a:stretch>
              <a:fillRect/>
            </a:stretch>
          </p:blipFill>
          <p:spPr>
            <a:xfrm>
              <a:off x="7038526" y="3346768"/>
              <a:ext cx="1364617" cy="679763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文本框 8"/>
            <p:cNvSpPr txBox="1"/>
            <p:nvPr/>
          </p:nvSpPr>
          <p:spPr>
            <a:xfrm>
              <a:off x="7374316" y="3255334"/>
              <a:ext cx="583613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ea typeface="微软雅黑 Light" panose="020B0502040204020203" pitchFamily="34" charset="-122"/>
                </a:rPr>
                <a:t>3</a:t>
              </a:r>
              <a:endParaRPr lang="zh-CN" altLang="en-US" sz="4400" dirty="0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8359805" y="3386457"/>
              <a:ext cx="1591915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2"/>
            <a:srcRect t="50000"/>
            <a:stretch>
              <a:fillRect/>
            </a:stretch>
          </p:blipFill>
          <p:spPr>
            <a:xfrm flipV="1">
              <a:off x="9944861" y="2763039"/>
              <a:ext cx="1364617" cy="679763"/>
            </a:xfrm>
            <a:prstGeom prst="rect">
              <a:avLst/>
            </a:prstGeom>
            <a:ln>
              <a:noFill/>
            </a:ln>
          </p:spPr>
        </p:pic>
        <p:sp>
          <p:nvSpPr>
            <p:cNvPr id="12" name="文本框 11"/>
            <p:cNvSpPr txBox="1"/>
            <p:nvPr/>
          </p:nvSpPr>
          <p:spPr>
            <a:xfrm>
              <a:off x="10332720" y="2745854"/>
              <a:ext cx="583613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ea typeface="微软雅黑 Light" panose="020B0502040204020203" pitchFamily="34" charset="-122"/>
                </a:rPr>
                <a:t>4</a:t>
              </a:r>
              <a:endParaRPr lang="zh-CN" altLang="en-US" sz="4400" dirty="0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11255405" y="3386457"/>
              <a:ext cx="936595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本框 13"/>
          <p:cNvSpPr txBox="1"/>
          <p:nvPr/>
        </p:nvSpPr>
        <p:spPr>
          <a:xfrm>
            <a:off x="3415078" y="3852062"/>
            <a:ext cx="2379980" cy="95410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Aldhabi" panose="01000000000000000000" pitchFamily="2" charset="-78"/>
                <a:ea typeface="微软雅黑 Light" panose="020B0502040204020203" pitchFamily="34" charset="-122"/>
                <a:cs typeface="Aldhabi" panose="01000000000000000000" pitchFamily="2" charset="-78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173741" y="2062948"/>
            <a:ext cx="2379980" cy="95410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Aldhabi" panose="01000000000000000000" pitchFamily="2" charset="-78"/>
                <a:ea typeface="微软雅黑 Light" panose="020B0502040204020203" pitchFamily="34" charset="-122"/>
                <a:cs typeface="Aldhabi" panose="01000000000000000000" pitchFamily="2" charset="-78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600093" y="2018477"/>
            <a:ext cx="2379980" cy="95410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Aldhabi" panose="01000000000000000000" pitchFamily="2" charset="-78"/>
                <a:ea typeface="微软雅黑 Light" panose="020B0502040204020203" pitchFamily="34" charset="-122"/>
                <a:cs typeface="Aldhabi" panose="01000000000000000000" pitchFamily="2" charset="-78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640506" y="3701889"/>
            <a:ext cx="2379980" cy="95410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Aldhabi" panose="01000000000000000000" pitchFamily="2" charset="-78"/>
                <a:ea typeface="微软雅黑 Light" panose="020B0502040204020203" pitchFamily="34" charset="-122"/>
                <a:cs typeface="Aldhabi" panose="01000000000000000000" pitchFamily="2" charset="-78"/>
              </a:rPr>
              <a:t>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2134521" y="1940004"/>
            <a:ext cx="8481379" cy="1923877"/>
            <a:chOff x="2134521" y="1940004"/>
            <a:chExt cx="8481379" cy="1923877"/>
          </a:xfrm>
        </p:grpSpPr>
        <p:sp>
          <p:nvSpPr>
            <p:cNvPr id="2" name="圆角矩形 6"/>
            <p:cNvSpPr/>
            <p:nvPr/>
          </p:nvSpPr>
          <p:spPr>
            <a:xfrm rot="719117">
              <a:off x="2134521" y="2195363"/>
              <a:ext cx="8481379" cy="1502728"/>
            </a:xfrm>
            <a:prstGeom prst="round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 rot="799859">
              <a:off x="2360394" y="1940004"/>
              <a:ext cx="259866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ENTER  TEXT</a:t>
              </a:r>
              <a:endParaRPr lang="zh-CN" altLang="en-US" sz="3200" dirty="0">
                <a:solidFill>
                  <a:schemeClr val="bg1">
                    <a:lumMod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 rot="799859">
              <a:off x="5152917" y="2609555"/>
              <a:ext cx="259866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ENTER  TEXT</a:t>
              </a:r>
              <a:endParaRPr lang="zh-CN" altLang="en-US" sz="3200" dirty="0">
                <a:solidFill>
                  <a:schemeClr val="bg1">
                    <a:lumMod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 rot="799859">
              <a:off x="7945440" y="3279106"/>
              <a:ext cx="259866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ENTER  TEXT</a:t>
              </a:r>
              <a:endParaRPr lang="zh-CN" altLang="en-US" sz="3200" dirty="0">
                <a:solidFill>
                  <a:schemeClr val="bg1">
                    <a:lumMod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 rot="21126862" flipH="1">
              <a:off x="4736501" y="2282489"/>
              <a:ext cx="307118" cy="634049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rot="21126862" flipH="1">
              <a:off x="7522525" y="2891399"/>
              <a:ext cx="307118" cy="634049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直接连接符 7"/>
          <p:cNvCxnSpPr/>
          <p:nvPr/>
        </p:nvCxnSpPr>
        <p:spPr>
          <a:xfrm rot="21212922" flipH="1">
            <a:off x="3516584" y="3742540"/>
            <a:ext cx="1144355" cy="258379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 rot="942201">
            <a:off x="1712477" y="3441507"/>
            <a:ext cx="2389001" cy="107721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Aldhabi" panose="01000000000000000000" pitchFamily="2" charset="-78"/>
                <a:ea typeface="微软雅黑 Light" panose="020B0502040204020203" pitchFamily="34" charset="-122"/>
                <a:cs typeface="Aldhabi" panose="01000000000000000000" pitchFamily="2" charset="-78"/>
              </a:rPr>
              <a:t>请在此处添加详细描述文本，尽量与标题文本语言风格相符合，语言描述尽量简洁生动。</a:t>
            </a:r>
          </a:p>
        </p:txBody>
      </p:sp>
      <p:cxnSp>
        <p:nvCxnSpPr>
          <p:cNvPr id="10" name="直接连接符 9"/>
          <p:cNvCxnSpPr/>
          <p:nvPr/>
        </p:nvCxnSpPr>
        <p:spPr>
          <a:xfrm rot="21212922" flipH="1">
            <a:off x="6340078" y="4282323"/>
            <a:ext cx="1144355" cy="258379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 rot="942201">
            <a:off x="4456041" y="4210875"/>
            <a:ext cx="2389001" cy="107721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Aldhabi" panose="01000000000000000000" pitchFamily="2" charset="-78"/>
                <a:ea typeface="微软雅黑 Light" panose="020B0502040204020203" pitchFamily="34" charset="-122"/>
                <a:cs typeface="Aldhabi" panose="01000000000000000000" pitchFamily="2" charset="-78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12" name="文本框 11"/>
          <p:cNvSpPr txBox="1"/>
          <p:nvPr/>
        </p:nvSpPr>
        <p:spPr>
          <a:xfrm rot="942201">
            <a:off x="7443326" y="4905453"/>
            <a:ext cx="2389001" cy="107721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Aldhabi" panose="01000000000000000000" pitchFamily="2" charset="-78"/>
                <a:ea typeface="微软雅黑 Light" panose="020B0502040204020203" pitchFamily="34" charset="-122"/>
                <a:cs typeface="Aldhabi" panose="01000000000000000000" pitchFamily="2" charset="-78"/>
              </a:rPr>
              <a:t>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grayscl/>
          </a:blip>
          <a:srcRect r="66667"/>
          <a:stretch>
            <a:fillRect/>
          </a:stretch>
        </p:blipFill>
        <p:spPr bwMode="auto">
          <a:xfrm>
            <a:off x="1256908" y="1849438"/>
            <a:ext cx="3141663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grayscl/>
          </a:blip>
          <a:srcRect r="66667"/>
          <a:stretch>
            <a:fillRect/>
          </a:stretch>
        </p:blipFill>
        <p:spPr bwMode="auto">
          <a:xfrm>
            <a:off x="4510088" y="1849438"/>
            <a:ext cx="3141662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grayscl/>
          </a:blip>
          <a:srcRect r="66667"/>
          <a:stretch>
            <a:fillRect/>
          </a:stretch>
        </p:blipFill>
        <p:spPr bwMode="auto">
          <a:xfrm>
            <a:off x="7757775" y="1849438"/>
            <a:ext cx="3141662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784013" y="4950442"/>
            <a:ext cx="2396101" cy="5770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05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造字工房悦黑体验版细体"/>
              </a:rPr>
              <a:t>请在此处添加详细描述文本，尽量与标题文本语言风格相符合，语言描述尽量简洁生动。</a:t>
            </a:r>
            <a:endParaRPr lang="en-US" altLang="zh-CN" sz="1050" dirty="0">
              <a:latin typeface="微软雅黑 Light" panose="020B0502040204020203" pitchFamily="34" charset="-122"/>
              <a:ea typeface="微软雅黑 Light" panose="020B0502040204020203" pitchFamily="34" charset="-122"/>
              <a:cs typeface="造字工房悦黑体验版细体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934490" y="4964213"/>
            <a:ext cx="2509837" cy="5770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05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造字工房悦黑体验版细体"/>
              </a:rPr>
              <a:t>请在此处添加详细描述文本，尽量与标题文本语言风格相符合，语言描述尽量简洁生动。</a:t>
            </a:r>
            <a:endParaRPr lang="en-US" altLang="zh-CN" sz="1050" dirty="0">
              <a:latin typeface="微软雅黑 Light" panose="020B0502040204020203" pitchFamily="34" charset="-122"/>
              <a:ea typeface="微软雅黑 Light" panose="020B0502040204020203" pitchFamily="34" charset="-122"/>
              <a:cs typeface="造字工房悦黑体验版细体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8496104" y="4979017"/>
            <a:ext cx="2403334" cy="5770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05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造字工房悦黑体验版细体"/>
              </a:rPr>
              <a:t>请在此处添加详细描述文本，尽量与标题文本语言风格相符合，语言描述尽量简洁生动。</a:t>
            </a:r>
            <a:endParaRPr lang="en-US" altLang="zh-CN" sz="1050" dirty="0">
              <a:latin typeface="微软雅黑 Light" panose="020B0502040204020203" pitchFamily="34" charset="-122"/>
              <a:ea typeface="微软雅黑 Light" panose="020B0502040204020203" pitchFamily="34" charset="-122"/>
              <a:cs typeface="造字工房悦黑体验版细体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784013" y="4556742"/>
            <a:ext cx="1824037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造字工房悦黑体验版细体"/>
              </a:rPr>
              <a:t>请输入你的题目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4928140" y="4541938"/>
            <a:ext cx="2516187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造字工房悦黑体验版细体"/>
              </a:rPr>
              <a:t>请输入你的题目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8483403" y="4556742"/>
            <a:ext cx="1824037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造字工房悦黑体验版细体"/>
              </a:rPr>
              <a:t>请输入你的题目</a:t>
            </a: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8716625" y="2517775"/>
            <a:ext cx="1252537" cy="1250950"/>
            <a:chOff x="8907738" y="2517308"/>
            <a:chExt cx="1251876" cy="1251876"/>
          </a:xfrm>
        </p:grpSpPr>
        <p:sp>
          <p:nvSpPr>
            <p:cNvPr id="12" name="椭圆 11"/>
            <p:cNvSpPr/>
            <p:nvPr/>
          </p:nvSpPr>
          <p:spPr>
            <a:xfrm>
              <a:off x="8907738" y="2517308"/>
              <a:ext cx="1251876" cy="12518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grpSp>
          <p:nvGrpSpPr>
            <p:cNvPr id="13" name="Group 423"/>
            <p:cNvGrpSpPr/>
            <p:nvPr/>
          </p:nvGrpSpPr>
          <p:grpSpPr bwMode="auto">
            <a:xfrm>
              <a:off x="9236170" y="2921469"/>
              <a:ext cx="595012" cy="443554"/>
              <a:chOff x="1708" y="2776"/>
              <a:chExt cx="204" cy="152"/>
            </a:xfrm>
          </p:grpSpPr>
          <p:sp>
            <p:nvSpPr>
              <p:cNvPr id="14" name="Freeform 253"/>
              <p:cNvSpPr>
                <a:spLocks noEditPoints="1"/>
              </p:cNvSpPr>
              <p:nvPr/>
            </p:nvSpPr>
            <p:spPr bwMode="auto">
              <a:xfrm>
                <a:off x="1744" y="2816"/>
                <a:ext cx="106" cy="76"/>
              </a:xfrm>
              <a:custGeom>
                <a:avLst/>
                <a:gdLst>
                  <a:gd name="T0" fmla="*/ 1984 w 53"/>
                  <a:gd name="T1" fmla="*/ 2432 h 38"/>
                  <a:gd name="T2" fmla="*/ 192 w 53"/>
                  <a:gd name="T3" fmla="*/ 2432 h 38"/>
                  <a:gd name="T4" fmla="*/ 0 w 53"/>
                  <a:gd name="T5" fmla="*/ 2368 h 38"/>
                  <a:gd name="T6" fmla="*/ 0 w 53"/>
                  <a:gd name="T7" fmla="*/ 2176 h 38"/>
                  <a:gd name="T8" fmla="*/ 1024 w 53"/>
                  <a:gd name="T9" fmla="*/ 128 h 38"/>
                  <a:gd name="T10" fmla="*/ 1216 w 53"/>
                  <a:gd name="T11" fmla="*/ 0 h 38"/>
                  <a:gd name="T12" fmla="*/ 3136 w 53"/>
                  <a:gd name="T13" fmla="*/ 0 h 38"/>
                  <a:gd name="T14" fmla="*/ 3328 w 53"/>
                  <a:gd name="T15" fmla="*/ 128 h 38"/>
                  <a:gd name="T16" fmla="*/ 3392 w 53"/>
                  <a:gd name="T17" fmla="*/ 384 h 38"/>
                  <a:gd name="T18" fmla="*/ 3392 w 53"/>
                  <a:gd name="T19" fmla="*/ 576 h 38"/>
                  <a:gd name="T20" fmla="*/ 2112 w 53"/>
                  <a:gd name="T21" fmla="*/ 2368 h 38"/>
                  <a:gd name="T22" fmla="*/ 1984 w 53"/>
                  <a:gd name="T23" fmla="*/ 2432 h 38"/>
                  <a:gd name="T24" fmla="*/ 512 w 53"/>
                  <a:gd name="T25" fmla="*/ 2048 h 38"/>
                  <a:gd name="T26" fmla="*/ 1856 w 53"/>
                  <a:gd name="T27" fmla="*/ 2048 h 38"/>
                  <a:gd name="T28" fmla="*/ 3008 w 53"/>
                  <a:gd name="T29" fmla="*/ 448 h 38"/>
                  <a:gd name="T30" fmla="*/ 3008 w 53"/>
                  <a:gd name="T31" fmla="*/ 384 h 38"/>
                  <a:gd name="T32" fmla="*/ 1280 w 53"/>
                  <a:gd name="T33" fmla="*/ 384 h 38"/>
                  <a:gd name="T34" fmla="*/ 512 w 53"/>
                  <a:gd name="T35" fmla="*/ 2048 h 3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38"/>
                  <a:gd name="T56" fmla="*/ 53 w 53"/>
                  <a:gd name="T57" fmla="*/ 38 h 3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38">
                    <a:moveTo>
                      <a:pt x="31" y="38"/>
                    </a:moveTo>
                    <a:cubicBezTo>
                      <a:pt x="3" y="38"/>
                      <a:pt x="3" y="38"/>
                      <a:pt x="3" y="38"/>
                    </a:cubicBezTo>
                    <a:cubicBezTo>
                      <a:pt x="2" y="38"/>
                      <a:pt x="1" y="37"/>
                      <a:pt x="0" y="37"/>
                    </a:cubicBezTo>
                    <a:cubicBezTo>
                      <a:pt x="0" y="36"/>
                      <a:pt x="0" y="35"/>
                      <a:pt x="0" y="3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1"/>
                      <a:pt x="17" y="0"/>
                      <a:pt x="1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0" y="0"/>
                      <a:pt x="51" y="1"/>
                      <a:pt x="52" y="2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7"/>
                      <a:pt x="53" y="8"/>
                      <a:pt x="53" y="9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8"/>
                      <a:pt x="32" y="38"/>
                      <a:pt x="31" y="38"/>
                    </a:cubicBezTo>
                    <a:close/>
                    <a:moveTo>
                      <a:pt x="8" y="32"/>
                    </a:moveTo>
                    <a:cubicBezTo>
                      <a:pt x="29" y="32"/>
                      <a:pt x="29" y="32"/>
                      <a:pt x="29" y="32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8" y="32"/>
                      <a:pt x="8" y="32"/>
                      <a:pt x="8" y="3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5" name="Freeform 254"/>
              <p:cNvSpPr/>
              <p:nvPr/>
            </p:nvSpPr>
            <p:spPr bwMode="auto">
              <a:xfrm>
                <a:off x="1774" y="2856"/>
                <a:ext cx="16" cy="16"/>
              </a:xfrm>
              <a:custGeom>
                <a:avLst/>
                <a:gdLst>
                  <a:gd name="T0" fmla="*/ 192 w 8"/>
                  <a:gd name="T1" fmla="*/ 0 h 8"/>
                  <a:gd name="T2" fmla="*/ 0 w 8"/>
                  <a:gd name="T3" fmla="*/ 448 h 8"/>
                  <a:gd name="T4" fmla="*/ 0 w 8"/>
                  <a:gd name="T5" fmla="*/ 512 h 8"/>
                  <a:gd name="T6" fmla="*/ 512 w 8"/>
                  <a:gd name="T7" fmla="*/ 512 h 8"/>
                  <a:gd name="T8" fmla="*/ 192 w 8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3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7" y="5"/>
                      <a:pt x="5" y="2"/>
                      <a:pt x="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6" name="Freeform 255"/>
              <p:cNvSpPr/>
              <p:nvPr/>
            </p:nvSpPr>
            <p:spPr bwMode="auto">
              <a:xfrm>
                <a:off x="1708" y="2844"/>
                <a:ext cx="82" cy="84"/>
              </a:xfrm>
              <a:custGeom>
                <a:avLst/>
                <a:gdLst>
                  <a:gd name="T0" fmla="*/ 2112 w 41"/>
                  <a:gd name="T1" fmla="*/ 1792 h 42"/>
                  <a:gd name="T2" fmla="*/ 1344 w 41"/>
                  <a:gd name="T3" fmla="*/ 2240 h 42"/>
                  <a:gd name="T4" fmla="*/ 448 w 41"/>
                  <a:gd name="T5" fmla="*/ 1344 h 42"/>
                  <a:gd name="T6" fmla="*/ 1280 w 41"/>
                  <a:gd name="T7" fmla="*/ 448 h 42"/>
                  <a:gd name="T8" fmla="*/ 1536 w 41"/>
                  <a:gd name="T9" fmla="*/ 0 h 42"/>
                  <a:gd name="T10" fmla="*/ 1344 w 41"/>
                  <a:gd name="T11" fmla="*/ 0 h 42"/>
                  <a:gd name="T12" fmla="*/ 0 w 41"/>
                  <a:gd name="T13" fmla="*/ 1344 h 42"/>
                  <a:gd name="T14" fmla="*/ 1344 w 41"/>
                  <a:gd name="T15" fmla="*/ 2688 h 42"/>
                  <a:gd name="T16" fmla="*/ 2624 w 41"/>
                  <a:gd name="T17" fmla="*/ 1792 h 42"/>
                  <a:gd name="T18" fmla="*/ 2112 w 41"/>
                  <a:gd name="T19" fmla="*/ 1792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1"/>
                  <a:gd name="T31" fmla="*/ 0 h 42"/>
                  <a:gd name="T32" fmla="*/ 41 w 41"/>
                  <a:gd name="T33" fmla="*/ 42 h 4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1" h="42">
                    <a:moveTo>
                      <a:pt x="33" y="28"/>
                    </a:moveTo>
                    <a:cubicBezTo>
                      <a:pt x="31" y="32"/>
                      <a:pt x="26" y="35"/>
                      <a:pt x="21" y="35"/>
                    </a:cubicBezTo>
                    <a:cubicBezTo>
                      <a:pt x="13" y="35"/>
                      <a:pt x="7" y="29"/>
                      <a:pt x="7" y="21"/>
                    </a:cubicBezTo>
                    <a:cubicBezTo>
                      <a:pt x="7" y="13"/>
                      <a:pt x="13" y="7"/>
                      <a:pt x="20" y="7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3" y="0"/>
                      <a:pt x="22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3"/>
                      <a:pt x="9" y="42"/>
                      <a:pt x="21" y="42"/>
                    </a:cubicBezTo>
                    <a:cubicBezTo>
                      <a:pt x="30" y="42"/>
                      <a:pt x="38" y="36"/>
                      <a:pt x="41" y="28"/>
                    </a:cubicBezTo>
                    <a:lnTo>
                      <a:pt x="33" y="2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7" name="Freeform 256"/>
              <p:cNvSpPr/>
              <p:nvPr/>
            </p:nvSpPr>
            <p:spPr bwMode="auto">
              <a:xfrm>
                <a:off x="1828" y="2776"/>
                <a:ext cx="48" cy="116"/>
              </a:xfrm>
              <a:custGeom>
                <a:avLst/>
                <a:gdLst>
                  <a:gd name="T0" fmla="*/ 1344 w 24"/>
                  <a:gd name="T1" fmla="*/ 3712 h 58"/>
                  <a:gd name="T2" fmla="*/ 1152 w 24"/>
                  <a:gd name="T3" fmla="*/ 3648 h 58"/>
                  <a:gd name="T4" fmla="*/ 0 w 24"/>
                  <a:gd name="T5" fmla="*/ 512 h 58"/>
                  <a:gd name="T6" fmla="*/ 64 w 24"/>
                  <a:gd name="T7" fmla="*/ 384 h 58"/>
                  <a:gd name="T8" fmla="*/ 192 w 24"/>
                  <a:gd name="T9" fmla="*/ 320 h 58"/>
                  <a:gd name="T10" fmla="*/ 960 w 24"/>
                  <a:gd name="T11" fmla="*/ 64 h 58"/>
                  <a:gd name="T12" fmla="*/ 1216 w 24"/>
                  <a:gd name="T13" fmla="*/ 64 h 58"/>
                  <a:gd name="T14" fmla="*/ 1216 w 24"/>
                  <a:gd name="T15" fmla="*/ 320 h 58"/>
                  <a:gd name="T16" fmla="*/ 448 w 24"/>
                  <a:gd name="T17" fmla="*/ 704 h 58"/>
                  <a:gd name="T18" fmla="*/ 1536 w 24"/>
                  <a:gd name="T19" fmla="*/ 3392 h 58"/>
                  <a:gd name="T20" fmla="*/ 1472 w 24"/>
                  <a:gd name="T21" fmla="*/ 3712 h 58"/>
                  <a:gd name="T22" fmla="*/ 1344 w 24"/>
                  <a:gd name="T23" fmla="*/ 3712 h 5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58"/>
                  <a:gd name="T38" fmla="*/ 24 w 24"/>
                  <a:gd name="T39" fmla="*/ 58 h 5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58">
                    <a:moveTo>
                      <a:pt x="21" y="58"/>
                    </a:moveTo>
                    <a:cubicBezTo>
                      <a:pt x="20" y="58"/>
                      <a:pt x="19" y="58"/>
                      <a:pt x="18" y="57"/>
                    </a:cubicBezTo>
                    <a:cubicBezTo>
                      <a:pt x="6" y="37"/>
                      <a:pt x="0" y="10"/>
                      <a:pt x="0" y="8"/>
                    </a:cubicBezTo>
                    <a:cubicBezTo>
                      <a:pt x="0" y="8"/>
                      <a:pt x="0" y="7"/>
                      <a:pt x="1" y="6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5"/>
                      <a:pt x="11" y="6"/>
                      <a:pt x="15" y="1"/>
                    </a:cubicBezTo>
                    <a:cubicBezTo>
                      <a:pt x="15" y="0"/>
                      <a:pt x="17" y="0"/>
                      <a:pt x="19" y="1"/>
                    </a:cubicBezTo>
                    <a:cubicBezTo>
                      <a:pt x="20" y="1"/>
                      <a:pt x="20" y="3"/>
                      <a:pt x="19" y="5"/>
                    </a:cubicBezTo>
                    <a:cubicBezTo>
                      <a:pt x="16" y="9"/>
                      <a:pt x="11" y="11"/>
                      <a:pt x="7" y="11"/>
                    </a:cubicBezTo>
                    <a:cubicBezTo>
                      <a:pt x="9" y="19"/>
                      <a:pt x="14" y="39"/>
                      <a:pt x="24" y="53"/>
                    </a:cubicBezTo>
                    <a:cubicBezTo>
                      <a:pt x="24" y="55"/>
                      <a:pt x="24" y="57"/>
                      <a:pt x="23" y="58"/>
                    </a:cubicBezTo>
                    <a:cubicBezTo>
                      <a:pt x="22" y="58"/>
                      <a:pt x="22" y="58"/>
                      <a:pt x="21" y="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8" name="Freeform 260"/>
              <p:cNvSpPr/>
              <p:nvPr/>
            </p:nvSpPr>
            <p:spPr bwMode="auto">
              <a:xfrm>
                <a:off x="1828" y="2844"/>
                <a:ext cx="84" cy="84"/>
              </a:xfrm>
              <a:custGeom>
                <a:avLst/>
                <a:gdLst>
                  <a:gd name="T0" fmla="*/ 1344 w 42"/>
                  <a:gd name="T1" fmla="*/ 0 h 42"/>
                  <a:gd name="T2" fmla="*/ 1152 w 42"/>
                  <a:gd name="T3" fmla="*/ 0 h 42"/>
                  <a:gd name="T4" fmla="*/ 1344 w 42"/>
                  <a:gd name="T5" fmla="*/ 448 h 42"/>
                  <a:gd name="T6" fmla="*/ 1344 w 42"/>
                  <a:gd name="T7" fmla="*/ 448 h 42"/>
                  <a:gd name="T8" fmla="*/ 2240 w 42"/>
                  <a:gd name="T9" fmla="*/ 1344 h 42"/>
                  <a:gd name="T10" fmla="*/ 1344 w 42"/>
                  <a:gd name="T11" fmla="*/ 2240 h 42"/>
                  <a:gd name="T12" fmla="*/ 448 w 42"/>
                  <a:gd name="T13" fmla="*/ 1344 h 42"/>
                  <a:gd name="T14" fmla="*/ 576 w 42"/>
                  <a:gd name="T15" fmla="*/ 832 h 42"/>
                  <a:gd name="T16" fmla="*/ 384 w 42"/>
                  <a:gd name="T17" fmla="*/ 384 h 42"/>
                  <a:gd name="T18" fmla="*/ 0 w 42"/>
                  <a:gd name="T19" fmla="*/ 1344 h 42"/>
                  <a:gd name="T20" fmla="*/ 1344 w 42"/>
                  <a:gd name="T21" fmla="*/ 2688 h 42"/>
                  <a:gd name="T22" fmla="*/ 2688 w 42"/>
                  <a:gd name="T23" fmla="*/ 1344 h 42"/>
                  <a:gd name="T24" fmla="*/ 1344 w 42"/>
                  <a:gd name="T25" fmla="*/ 0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42"/>
                  <a:gd name="T41" fmla="*/ 42 w 42"/>
                  <a:gd name="T42" fmla="*/ 42 h 4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42">
                    <a:moveTo>
                      <a:pt x="21" y="0"/>
                    </a:moveTo>
                    <a:cubicBezTo>
                      <a:pt x="20" y="0"/>
                      <a:pt x="19" y="0"/>
                      <a:pt x="18" y="0"/>
                    </a:cubicBezTo>
                    <a:cubicBezTo>
                      <a:pt x="19" y="2"/>
                      <a:pt x="20" y="5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9" y="7"/>
                      <a:pt x="35" y="13"/>
                      <a:pt x="35" y="21"/>
                    </a:cubicBezTo>
                    <a:cubicBezTo>
                      <a:pt x="35" y="29"/>
                      <a:pt x="29" y="35"/>
                      <a:pt x="21" y="35"/>
                    </a:cubicBezTo>
                    <a:cubicBezTo>
                      <a:pt x="13" y="35"/>
                      <a:pt x="7" y="29"/>
                      <a:pt x="7" y="21"/>
                    </a:cubicBezTo>
                    <a:cubicBezTo>
                      <a:pt x="7" y="18"/>
                      <a:pt x="8" y="16"/>
                      <a:pt x="9" y="13"/>
                    </a:cubicBezTo>
                    <a:cubicBezTo>
                      <a:pt x="8" y="11"/>
                      <a:pt x="7" y="9"/>
                      <a:pt x="6" y="6"/>
                    </a:cubicBezTo>
                    <a:cubicBezTo>
                      <a:pt x="2" y="10"/>
                      <a:pt x="0" y="15"/>
                      <a:pt x="0" y="21"/>
                    </a:cubicBezTo>
                    <a:cubicBezTo>
                      <a:pt x="0" y="33"/>
                      <a:pt x="9" y="42"/>
                      <a:pt x="21" y="42"/>
                    </a:cubicBezTo>
                    <a:cubicBezTo>
                      <a:pt x="33" y="42"/>
                      <a:pt x="42" y="33"/>
                      <a:pt x="42" y="21"/>
                    </a:cubicBezTo>
                    <a:cubicBezTo>
                      <a:pt x="42" y="9"/>
                      <a:pt x="33" y="0"/>
                      <a:pt x="2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9" name="Freeform 261"/>
              <p:cNvSpPr/>
              <p:nvPr/>
            </p:nvSpPr>
            <p:spPr bwMode="auto">
              <a:xfrm>
                <a:off x="1770" y="2804"/>
                <a:ext cx="42" cy="88"/>
              </a:xfrm>
              <a:custGeom>
                <a:avLst/>
                <a:gdLst>
                  <a:gd name="T0" fmla="*/ 1152 w 21"/>
                  <a:gd name="T1" fmla="*/ 2816 h 44"/>
                  <a:gd name="T2" fmla="*/ 960 w 21"/>
                  <a:gd name="T3" fmla="*/ 2688 h 44"/>
                  <a:gd name="T4" fmla="*/ 64 w 21"/>
                  <a:gd name="T5" fmla="*/ 256 h 44"/>
                  <a:gd name="T6" fmla="*/ 128 w 21"/>
                  <a:gd name="T7" fmla="*/ 64 h 44"/>
                  <a:gd name="T8" fmla="*/ 384 w 21"/>
                  <a:gd name="T9" fmla="*/ 128 h 44"/>
                  <a:gd name="T10" fmla="*/ 1344 w 21"/>
                  <a:gd name="T11" fmla="*/ 2560 h 44"/>
                  <a:gd name="T12" fmla="*/ 1216 w 21"/>
                  <a:gd name="T13" fmla="*/ 2816 h 44"/>
                  <a:gd name="T14" fmla="*/ 1152 w 21"/>
                  <a:gd name="T15" fmla="*/ 2816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"/>
                  <a:gd name="T25" fmla="*/ 0 h 44"/>
                  <a:gd name="T26" fmla="*/ 21 w 21"/>
                  <a:gd name="T27" fmla="*/ 44 h 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" h="44">
                    <a:moveTo>
                      <a:pt x="18" y="44"/>
                    </a:moveTo>
                    <a:cubicBezTo>
                      <a:pt x="17" y="44"/>
                      <a:pt x="16" y="43"/>
                      <a:pt x="15" y="4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1" y="1"/>
                      <a:pt x="2" y="1"/>
                    </a:cubicBezTo>
                    <a:cubicBezTo>
                      <a:pt x="4" y="0"/>
                      <a:pt x="6" y="1"/>
                      <a:pt x="6" y="2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1" y="41"/>
                      <a:pt x="21" y="43"/>
                      <a:pt x="19" y="44"/>
                    </a:cubicBezTo>
                    <a:cubicBezTo>
                      <a:pt x="19" y="44"/>
                      <a:pt x="18" y="44"/>
                      <a:pt x="18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0" name="Freeform 262"/>
              <p:cNvSpPr/>
              <p:nvPr/>
            </p:nvSpPr>
            <p:spPr bwMode="auto">
              <a:xfrm>
                <a:off x="1754" y="2802"/>
                <a:ext cx="40" cy="22"/>
              </a:xfrm>
              <a:custGeom>
                <a:avLst/>
                <a:gdLst>
                  <a:gd name="T0" fmla="*/ 1280 w 20"/>
                  <a:gd name="T1" fmla="*/ 64 h 11"/>
                  <a:gd name="T2" fmla="*/ 704 w 20"/>
                  <a:gd name="T3" fmla="*/ 320 h 11"/>
                  <a:gd name="T4" fmla="*/ 0 w 20"/>
                  <a:gd name="T5" fmla="*/ 192 h 11"/>
                  <a:gd name="T6" fmla="*/ 192 w 20"/>
                  <a:gd name="T7" fmla="*/ 0 h 11"/>
                  <a:gd name="T8" fmla="*/ 1024 w 20"/>
                  <a:gd name="T9" fmla="*/ 0 h 11"/>
                  <a:gd name="T10" fmla="*/ 1280 w 20"/>
                  <a:gd name="T11" fmla="*/ 64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1"/>
                  <a:gd name="T20" fmla="*/ 20 w 20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1">
                    <a:moveTo>
                      <a:pt x="20" y="1"/>
                    </a:moveTo>
                    <a:cubicBezTo>
                      <a:pt x="20" y="3"/>
                      <a:pt x="18" y="3"/>
                      <a:pt x="11" y="5"/>
                    </a:cubicBezTo>
                    <a:cubicBezTo>
                      <a:pt x="5" y="7"/>
                      <a:pt x="0" y="11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16" y="0"/>
                      <a:pt x="16" y="0"/>
                    </a:cubicBezTo>
                    <a:cubicBezTo>
                      <a:pt x="18" y="0"/>
                      <a:pt x="20" y="0"/>
                      <a:pt x="20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 bwMode="auto">
          <a:xfrm>
            <a:off x="2203058" y="2517775"/>
            <a:ext cx="1250950" cy="1250950"/>
            <a:chOff x="2015448" y="2517308"/>
            <a:chExt cx="1251876" cy="1251876"/>
          </a:xfrm>
        </p:grpSpPr>
        <p:sp>
          <p:nvSpPr>
            <p:cNvPr id="22" name="椭圆 21"/>
            <p:cNvSpPr/>
            <p:nvPr/>
          </p:nvSpPr>
          <p:spPr>
            <a:xfrm>
              <a:off x="2015448" y="2517308"/>
              <a:ext cx="1251876" cy="12518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grpSp>
          <p:nvGrpSpPr>
            <p:cNvPr id="23" name="组合 1"/>
            <p:cNvGrpSpPr/>
            <p:nvPr/>
          </p:nvGrpSpPr>
          <p:grpSpPr bwMode="auto">
            <a:xfrm>
              <a:off x="2451437" y="2849903"/>
              <a:ext cx="379898" cy="586686"/>
              <a:chOff x="3488214" y="2181357"/>
              <a:chExt cx="250824" cy="387353"/>
            </a:xfrm>
          </p:grpSpPr>
          <p:sp>
            <p:nvSpPr>
              <p:cNvPr id="24" name="Freeform 210"/>
              <p:cNvSpPr/>
              <p:nvPr/>
            </p:nvSpPr>
            <p:spPr bwMode="auto">
              <a:xfrm>
                <a:off x="3488214" y="2495278"/>
                <a:ext cx="73772" cy="73432"/>
              </a:xfrm>
              <a:custGeom>
                <a:avLst/>
                <a:gdLst>
                  <a:gd name="T0" fmla="*/ 472141 w 20"/>
                  <a:gd name="T1" fmla="*/ 2349824 h 20"/>
                  <a:gd name="T2" fmla="*/ 118035 w 20"/>
                  <a:gd name="T3" fmla="*/ 2232333 h 20"/>
                  <a:gd name="T4" fmla="*/ 118035 w 20"/>
                  <a:gd name="T5" fmla="*/ 1527385 h 20"/>
                  <a:gd name="T6" fmla="*/ 1534457 w 20"/>
                  <a:gd name="T7" fmla="*/ 117491 h 20"/>
                  <a:gd name="T8" fmla="*/ 2242669 w 20"/>
                  <a:gd name="T9" fmla="*/ 117491 h 20"/>
                  <a:gd name="T10" fmla="*/ 2242669 w 20"/>
                  <a:gd name="T11" fmla="*/ 822438 h 20"/>
                  <a:gd name="T12" fmla="*/ 826246 w 20"/>
                  <a:gd name="T13" fmla="*/ 2232333 h 20"/>
                  <a:gd name="T14" fmla="*/ 472141 w 20"/>
                  <a:gd name="T15" fmla="*/ 2349824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"/>
                  <a:gd name="T25" fmla="*/ 0 h 20"/>
                  <a:gd name="T26" fmla="*/ 20 w 20"/>
                  <a:gd name="T27" fmla="*/ 20 h 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" h="20">
                    <a:moveTo>
                      <a:pt x="4" y="20"/>
                    </a:moveTo>
                    <a:cubicBezTo>
                      <a:pt x="3" y="20"/>
                      <a:pt x="2" y="20"/>
                      <a:pt x="1" y="19"/>
                    </a:cubicBezTo>
                    <a:cubicBezTo>
                      <a:pt x="0" y="17"/>
                      <a:pt x="0" y="15"/>
                      <a:pt x="1" y="13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5" y="0"/>
                      <a:pt x="17" y="0"/>
                      <a:pt x="19" y="1"/>
                    </a:cubicBezTo>
                    <a:cubicBezTo>
                      <a:pt x="20" y="3"/>
                      <a:pt x="20" y="5"/>
                      <a:pt x="19" y="7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6" y="20"/>
                      <a:pt x="5" y="20"/>
                      <a:pt x="4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5" name="Freeform 211"/>
              <p:cNvSpPr/>
              <p:nvPr/>
            </p:nvSpPr>
            <p:spPr bwMode="auto">
              <a:xfrm>
                <a:off x="3665266" y="2495278"/>
                <a:ext cx="73772" cy="73432"/>
              </a:xfrm>
              <a:custGeom>
                <a:avLst/>
                <a:gdLst>
                  <a:gd name="T0" fmla="*/ 1888563 w 20"/>
                  <a:gd name="T1" fmla="*/ 2349824 h 20"/>
                  <a:gd name="T2" fmla="*/ 1534457 w 20"/>
                  <a:gd name="T3" fmla="*/ 2232333 h 20"/>
                  <a:gd name="T4" fmla="*/ 118035 w 20"/>
                  <a:gd name="T5" fmla="*/ 822438 h 20"/>
                  <a:gd name="T6" fmla="*/ 118035 w 20"/>
                  <a:gd name="T7" fmla="*/ 117491 h 20"/>
                  <a:gd name="T8" fmla="*/ 826246 w 20"/>
                  <a:gd name="T9" fmla="*/ 117491 h 20"/>
                  <a:gd name="T10" fmla="*/ 2242669 w 20"/>
                  <a:gd name="T11" fmla="*/ 1527385 h 20"/>
                  <a:gd name="T12" fmla="*/ 2242669 w 20"/>
                  <a:gd name="T13" fmla="*/ 2232333 h 20"/>
                  <a:gd name="T14" fmla="*/ 1888563 w 20"/>
                  <a:gd name="T15" fmla="*/ 2349824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"/>
                  <a:gd name="T25" fmla="*/ 0 h 20"/>
                  <a:gd name="T26" fmla="*/ 20 w 20"/>
                  <a:gd name="T27" fmla="*/ 20 h 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" h="20">
                    <a:moveTo>
                      <a:pt x="16" y="20"/>
                    </a:moveTo>
                    <a:cubicBezTo>
                      <a:pt x="15" y="20"/>
                      <a:pt x="14" y="20"/>
                      <a:pt x="13" y="19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0" y="15"/>
                      <a:pt x="20" y="17"/>
                      <a:pt x="19" y="19"/>
                    </a:cubicBezTo>
                    <a:cubicBezTo>
                      <a:pt x="18" y="20"/>
                      <a:pt x="17" y="20"/>
                      <a:pt x="16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6" name="Freeform 216"/>
              <p:cNvSpPr>
                <a:spLocks noEditPoints="1"/>
              </p:cNvSpPr>
              <p:nvPr/>
            </p:nvSpPr>
            <p:spPr bwMode="auto">
              <a:xfrm>
                <a:off x="3495591" y="2207058"/>
                <a:ext cx="236070" cy="310250"/>
              </a:xfrm>
              <a:custGeom>
                <a:avLst/>
                <a:gdLst>
                  <a:gd name="T0" fmla="*/ 6137819 w 64"/>
                  <a:gd name="T1" fmla="*/ 0 h 84"/>
                  <a:gd name="T2" fmla="*/ 1416420 w 64"/>
                  <a:gd name="T3" fmla="*/ 0 h 84"/>
                  <a:gd name="T4" fmla="*/ 0 w 64"/>
                  <a:gd name="T5" fmla="*/ 1447833 h 84"/>
                  <a:gd name="T6" fmla="*/ 0 w 64"/>
                  <a:gd name="T7" fmla="*/ 8775643 h 84"/>
                  <a:gd name="T8" fmla="*/ 1416420 w 64"/>
                  <a:gd name="T9" fmla="*/ 10223476 h 84"/>
                  <a:gd name="T10" fmla="*/ 6137819 w 64"/>
                  <a:gd name="T11" fmla="*/ 10223476 h 84"/>
                  <a:gd name="T12" fmla="*/ 7554240 w 64"/>
                  <a:gd name="T13" fmla="*/ 8775643 h 84"/>
                  <a:gd name="T14" fmla="*/ 7554240 w 64"/>
                  <a:gd name="T15" fmla="*/ 1447833 h 84"/>
                  <a:gd name="T16" fmla="*/ 6137819 w 64"/>
                  <a:gd name="T17" fmla="*/ 0 h 84"/>
                  <a:gd name="T18" fmla="*/ 944280 w 64"/>
                  <a:gd name="T19" fmla="*/ 2408131 h 84"/>
                  <a:gd name="T20" fmla="*/ 1416420 w 64"/>
                  <a:gd name="T21" fmla="*/ 1931676 h 84"/>
                  <a:gd name="T22" fmla="*/ 6137819 w 64"/>
                  <a:gd name="T23" fmla="*/ 1931676 h 84"/>
                  <a:gd name="T24" fmla="*/ 6609959 w 64"/>
                  <a:gd name="T25" fmla="*/ 2408131 h 84"/>
                  <a:gd name="T26" fmla="*/ 6609959 w 64"/>
                  <a:gd name="T27" fmla="*/ 4361967 h 84"/>
                  <a:gd name="T28" fmla="*/ 6137819 w 64"/>
                  <a:gd name="T29" fmla="*/ 4845810 h 84"/>
                  <a:gd name="T30" fmla="*/ 1416420 w 64"/>
                  <a:gd name="T31" fmla="*/ 4845810 h 84"/>
                  <a:gd name="T32" fmla="*/ 944280 w 64"/>
                  <a:gd name="T33" fmla="*/ 4361967 h 84"/>
                  <a:gd name="T34" fmla="*/ 944280 w 64"/>
                  <a:gd name="T35" fmla="*/ 2408131 h 84"/>
                  <a:gd name="T36" fmla="*/ 2360700 w 64"/>
                  <a:gd name="T37" fmla="*/ 960298 h 84"/>
                  <a:gd name="T38" fmla="*/ 2832840 w 64"/>
                  <a:gd name="T39" fmla="*/ 476455 h 84"/>
                  <a:gd name="T40" fmla="*/ 4721400 w 64"/>
                  <a:gd name="T41" fmla="*/ 476455 h 84"/>
                  <a:gd name="T42" fmla="*/ 5193539 w 64"/>
                  <a:gd name="T43" fmla="*/ 960298 h 84"/>
                  <a:gd name="T44" fmla="*/ 5193539 w 64"/>
                  <a:gd name="T45" fmla="*/ 960298 h 84"/>
                  <a:gd name="T46" fmla="*/ 4721400 w 64"/>
                  <a:gd name="T47" fmla="*/ 1447833 h 84"/>
                  <a:gd name="T48" fmla="*/ 2832840 w 64"/>
                  <a:gd name="T49" fmla="*/ 1447833 h 84"/>
                  <a:gd name="T50" fmla="*/ 2360700 w 64"/>
                  <a:gd name="T51" fmla="*/ 960298 h 84"/>
                  <a:gd name="T52" fmla="*/ 1652490 w 64"/>
                  <a:gd name="T53" fmla="*/ 9385063 h 84"/>
                  <a:gd name="T54" fmla="*/ 944280 w 64"/>
                  <a:gd name="T55" fmla="*/ 8539262 h 84"/>
                  <a:gd name="T56" fmla="*/ 1652490 w 64"/>
                  <a:gd name="T57" fmla="*/ 7819039 h 84"/>
                  <a:gd name="T58" fmla="*/ 2478735 w 64"/>
                  <a:gd name="T59" fmla="*/ 8539262 h 84"/>
                  <a:gd name="T60" fmla="*/ 1652490 w 64"/>
                  <a:gd name="T61" fmla="*/ 9385063 h 84"/>
                  <a:gd name="T62" fmla="*/ 5901749 w 64"/>
                  <a:gd name="T63" fmla="*/ 9385063 h 84"/>
                  <a:gd name="T64" fmla="*/ 5193539 w 64"/>
                  <a:gd name="T65" fmla="*/ 8539262 h 84"/>
                  <a:gd name="T66" fmla="*/ 5901749 w 64"/>
                  <a:gd name="T67" fmla="*/ 7819039 h 84"/>
                  <a:gd name="T68" fmla="*/ 6727994 w 64"/>
                  <a:gd name="T69" fmla="*/ 8539262 h 84"/>
                  <a:gd name="T70" fmla="*/ 5901749 w 64"/>
                  <a:gd name="T71" fmla="*/ 9385063 h 8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4"/>
                  <a:gd name="T109" fmla="*/ 0 h 84"/>
                  <a:gd name="T110" fmla="*/ 64 w 64"/>
                  <a:gd name="T111" fmla="*/ 84 h 8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4" h="84">
                    <a:moveTo>
                      <a:pt x="5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9"/>
                      <a:pt x="5" y="84"/>
                      <a:pt x="12" y="84"/>
                    </a:cubicBezTo>
                    <a:cubicBezTo>
                      <a:pt x="52" y="84"/>
                      <a:pt x="52" y="84"/>
                      <a:pt x="52" y="84"/>
                    </a:cubicBezTo>
                    <a:cubicBezTo>
                      <a:pt x="59" y="84"/>
                      <a:pt x="64" y="79"/>
                      <a:pt x="64" y="72"/>
                    </a:cubicBezTo>
                    <a:cubicBezTo>
                      <a:pt x="64" y="12"/>
                      <a:pt x="64" y="12"/>
                      <a:pt x="64" y="12"/>
                    </a:cubicBezTo>
                    <a:cubicBezTo>
                      <a:pt x="64" y="5"/>
                      <a:pt x="59" y="0"/>
                      <a:pt x="52" y="0"/>
                    </a:cubicBezTo>
                    <a:close/>
                    <a:moveTo>
                      <a:pt x="8" y="20"/>
                    </a:moveTo>
                    <a:cubicBezTo>
                      <a:pt x="8" y="18"/>
                      <a:pt x="10" y="16"/>
                      <a:pt x="1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4" y="16"/>
                      <a:pt x="56" y="18"/>
                      <a:pt x="56" y="2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6" y="38"/>
                      <a:pt x="54" y="40"/>
                      <a:pt x="52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0" y="40"/>
                      <a:pt x="8" y="38"/>
                      <a:pt x="8" y="36"/>
                    </a:cubicBezTo>
                    <a:lnTo>
                      <a:pt x="8" y="20"/>
                    </a:lnTo>
                    <a:close/>
                    <a:moveTo>
                      <a:pt x="20" y="8"/>
                    </a:moveTo>
                    <a:cubicBezTo>
                      <a:pt x="20" y="6"/>
                      <a:pt x="22" y="4"/>
                      <a:pt x="24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2" y="4"/>
                      <a:pt x="44" y="6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10"/>
                      <a:pt x="42" y="12"/>
                      <a:pt x="40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2" y="12"/>
                      <a:pt x="20" y="10"/>
                      <a:pt x="20" y="8"/>
                    </a:cubicBezTo>
                    <a:close/>
                    <a:moveTo>
                      <a:pt x="14" y="77"/>
                    </a:moveTo>
                    <a:cubicBezTo>
                      <a:pt x="10" y="77"/>
                      <a:pt x="8" y="74"/>
                      <a:pt x="8" y="70"/>
                    </a:cubicBezTo>
                    <a:cubicBezTo>
                      <a:pt x="8" y="66"/>
                      <a:pt x="10" y="64"/>
                      <a:pt x="14" y="64"/>
                    </a:cubicBezTo>
                    <a:cubicBezTo>
                      <a:pt x="18" y="64"/>
                      <a:pt x="21" y="66"/>
                      <a:pt x="21" y="70"/>
                    </a:cubicBezTo>
                    <a:cubicBezTo>
                      <a:pt x="21" y="74"/>
                      <a:pt x="18" y="77"/>
                      <a:pt x="14" y="77"/>
                    </a:cubicBezTo>
                    <a:close/>
                    <a:moveTo>
                      <a:pt x="50" y="77"/>
                    </a:moveTo>
                    <a:cubicBezTo>
                      <a:pt x="46" y="77"/>
                      <a:pt x="44" y="74"/>
                      <a:pt x="44" y="70"/>
                    </a:cubicBezTo>
                    <a:cubicBezTo>
                      <a:pt x="44" y="66"/>
                      <a:pt x="46" y="64"/>
                      <a:pt x="50" y="64"/>
                    </a:cubicBezTo>
                    <a:cubicBezTo>
                      <a:pt x="54" y="64"/>
                      <a:pt x="57" y="66"/>
                      <a:pt x="57" y="70"/>
                    </a:cubicBezTo>
                    <a:cubicBezTo>
                      <a:pt x="57" y="74"/>
                      <a:pt x="54" y="77"/>
                      <a:pt x="50" y="7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7" name="Oval 217"/>
              <p:cNvSpPr>
                <a:spLocks noChangeArrowheads="1"/>
              </p:cNvSpPr>
              <p:nvPr/>
            </p:nvSpPr>
            <p:spPr bwMode="auto">
              <a:xfrm>
                <a:off x="3632069" y="2181357"/>
                <a:ext cx="36886" cy="3671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8" name="Oval 218"/>
              <p:cNvSpPr>
                <a:spLocks noChangeArrowheads="1"/>
              </p:cNvSpPr>
              <p:nvPr/>
            </p:nvSpPr>
            <p:spPr bwMode="auto">
              <a:xfrm>
                <a:off x="3558297" y="2181357"/>
                <a:ext cx="36886" cy="3671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 bwMode="auto">
          <a:xfrm>
            <a:off x="5456238" y="2517775"/>
            <a:ext cx="1250950" cy="1250950"/>
            <a:chOff x="5455878" y="2517308"/>
            <a:chExt cx="1251876" cy="1251876"/>
          </a:xfrm>
        </p:grpSpPr>
        <p:sp>
          <p:nvSpPr>
            <p:cNvPr id="30" name="椭圆 29"/>
            <p:cNvSpPr/>
            <p:nvPr/>
          </p:nvSpPr>
          <p:spPr>
            <a:xfrm>
              <a:off x="5455878" y="2517308"/>
              <a:ext cx="1251876" cy="12518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grpSp>
          <p:nvGrpSpPr>
            <p:cNvPr id="31" name="Group 416"/>
            <p:cNvGrpSpPr/>
            <p:nvPr/>
          </p:nvGrpSpPr>
          <p:grpSpPr bwMode="auto">
            <a:xfrm>
              <a:off x="5755759" y="2959333"/>
              <a:ext cx="649104" cy="367826"/>
              <a:chOff x="2442" y="2441"/>
              <a:chExt cx="208" cy="119"/>
            </a:xfrm>
          </p:grpSpPr>
          <p:sp>
            <p:nvSpPr>
              <p:cNvPr id="32" name="Oval 232"/>
              <p:cNvSpPr>
                <a:spLocks noChangeArrowheads="1"/>
              </p:cNvSpPr>
              <p:nvPr/>
            </p:nvSpPr>
            <p:spPr bwMode="auto">
              <a:xfrm>
                <a:off x="2580" y="2524"/>
                <a:ext cx="36" cy="3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3" name="Oval 236"/>
              <p:cNvSpPr>
                <a:spLocks noChangeArrowheads="1"/>
              </p:cNvSpPr>
              <p:nvPr/>
            </p:nvSpPr>
            <p:spPr bwMode="auto">
              <a:xfrm>
                <a:off x="2476" y="2524"/>
                <a:ext cx="36" cy="3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4" name="Freeform 254"/>
              <p:cNvSpPr>
                <a:spLocks noEditPoints="1"/>
              </p:cNvSpPr>
              <p:nvPr/>
            </p:nvSpPr>
            <p:spPr bwMode="auto">
              <a:xfrm>
                <a:off x="2442" y="2441"/>
                <a:ext cx="208" cy="97"/>
              </a:xfrm>
              <a:custGeom>
                <a:avLst/>
                <a:gdLst>
                  <a:gd name="T0" fmla="*/ 5376 w 104"/>
                  <a:gd name="T1" fmla="*/ 1352 h 48"/>
                  <a:gd name="T2" fmla="*/ 4928 w 104"/>
                  <a:gd name="T3" fmla="*/ 1083 h 48"/>
                  <a:gd name="T4" fmla="*/ 4224 w 104"/>
                  <a:gd name="T5" fmla="*/ 200 h 48"/>
                  <a:gd name="T6" fmla="*/ 3840 w 104"/>
                  <a:gd name="T7" fmla="*/ 0 h 48"/>
                  <a:gd name="T8" fmla="*/ 2048 w 104"/>
                  <a:gd name="T9" fmla="*/ 0 h 48"/>
                  <a:gd name="T10" fmla="*/ 1728 w 104"/>
                  <a:gd name="T11" fmla="*/ 200 h 48"/>
                  <a:gd name="T12" fmla="*/ 1088 w 104"/>
                  <a:gd name="T13" fmla="*/ 1083 h 48"/>
                  <a:gd name="T14" fmla="*/ 640 w 104"/>
                  <a:gd name="T15" fmla="*/ 1352 h 48"/>
                  <a:gd name="T16" fmla="*/ 256 w 104"/>
                  <a:gd name="T17" fmla="*/ 1352 h 48"/>
                  <a:gd name="T18" fmla="*/ 0 w 104"/>
                  <a:gd name="T19" fmla="*/ 1649 h 48"/>
                  <a:gd name="T20" fmla="*/ 0 w 104"/>
                  <a:gd name="T21" fmla="*/ 3005 h 48"/>
                  <a:gd name="T22" fmla="*/ 256 w 104"/>
                  <a:gd name="T23" fmla="*/ 3268 h 48"/>
                  <a:gd name="T24" fmla="*/ 768 w 104"/>
                  <a:gd name="T25" fmla="*/ 3268 h 48"/>
                  <a:gd name="T26" fmla="*/ 1664 w 104"/>
                  <a:gd name="T27" fmla="*/ 2467 h 48"/>
                  <a:gd name="T28" fmla="*/ 2560 w 104"/>
                  <a:gd name="T29" fmla="*/ 3268 h 48"/>
                  <a:gd name="T30" fmla="*/ 4096 w 104"/>
                  <a:gd name="T31" fmla="*/ 3268 h 48"/>
                  <a:gd name="T32" fmla="*/ 4992 w 104"/>
                  <a:gd name="T33" fmla="*/ 2467 h 48"/>
                  <a:gd name="T34" fmla="*/ 5888 w 104"/>
                  <a:gd name="T35" fmla="*/ 3268 h 48"/>
                  <a:gd name="T36" fmla="*/ 6400 w 104"/>
                  <a:gd name="T37" fmla="*/ 3268 h 48"/>
                  <a:gd name="T38" fmla="*/ 6656 w 104"/>
                  <a:gd name="T39" fmla="*/ 3005 h 48"/>
                  <a:gd name="T40" fmla="*/ 6656 w 104"/>
                  <a:gd name="T41" fmla="*/ 2467 h 48"/>
                  <a:gd name="T42" fmla="*/ 5376 w 104"/>
                  <a:gd name="T43" fmla="*/ 1352 h 48"/>
                  <a:gd name="T44" fmla="*/ 1472 w 104"/>
                  <a:gd name="T45" fmla="*/ 1352 h 48"/>
                  <a:gd name="T46" fmla="*/ 2048 w 104"/>
                  <a:gd name="T47" fmla="*/ 604 h 48"/>
                  <a:gd name="T48" fmla="*/ 2112 w 104"/>
                  <a:gd name="T49" fmla="*/ 536 h 48"/>
                  <a:gd name="T50" fmla="*/ 2816 w 104"/>
                  <a:gd name="T51" fmla="*/ 536 h 48"/>
                  <a:gd name="T52" fmla="*/ 2816 w 104"/>
                  <a:gd name="T53" fmla="*/ 1352 h 48"/>
                  <a:gd name="T54" fmla="*/ 1472 w 104"/>
                  <a:gd name="T55" fmla="*/ 1352 h 48"/>
                  <a:gd name="T56" fmla="*/ 3328 w 104"/>
                  <a:gd name="T57" fmla="*/ 1352 h 48"/>
                  <a:gd name="T58" fmla="*/ 3328 w 104"/>
                  <a:gd name="T59" fmla="*/ 536 h 48"/>
                  <a:gd name="T60" fmla="*/ 3776 w 104"/>
                  <a:gd name="T61" fmla="*/ 536 h 48"/>
                  <a:gd name="T62" fmla="*/ 3968 w 104"/>
                  <a:gd name="T63" fmla="*/ 604 h 48"/>
                  <a:gd name="T64" fmla="*/ 4480 w 104"/>
                  <a:gd name="T65" fmla="*/ 1352 h 48"/>
                  <a:gd name="T66" fmla="*/ 3328 w 104"/>
                  <a:gd name="T67" fmla="*/ 1352 h 4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4"/>
                  <a:gd name="T103" fmla="*/ 0 h 48"/>
                  <a:gd name="T104" fmla="*/ 104 w 104"/>
                  <a:gd name="T105" fmla="*/ 48 h 4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4" h="48">
                    <a:moveTo>
                      <a:pt x="84" y="20"/>
                    </a:moveTo>
                    <a:cubicBezTo>
                      <a:pt x="80" y="20"/>
                      <a:pt x="81" y="20"/>
                      <a:pt x="77" y="16"/>
                    </a:cubicBezTo>
                    <a:cubicBezTo>
                      <a:pt x="74" y="12"/>
                      <a:pt x="66" y="3"/>
                      <a:pt x="66" y="3"/>
                    </a:cubicBezTo>
                    <a:cubicBezTo>
                      <a:pt x="65" y="1"/>
                      <a:pt x="62" y="0"/>
                      <a:pt x="60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0" y="0"/>
                      <a:pt x="28" y="1"/>
                      <a:pt x="27" y="3"/>
                    </a:cubicBezTo>
                    <a:cubicBezTo>
                      <a:pt x="27" y="3"/>
                      <a:pt x="20" y="12"/>
                      <a:pt x="17" y="16"/>
                    </a:cubicBezTo>
                    <a:cubicBezTo>
                      <a:pt x="14" y="20"/>
                      <a:pt x="14" y="20"/>
                      <a:pt x="10" y="20"/>
                    </a:cubicBezTo>
                    <a:cubicBezTo>
                      <a:pt x="8" y="20"/>
                      <a:pt x="4" y="20"/>
                      <a:pt x="4" y="20"/>
                    </a:cubicBezTo>
                    <a:cubicBezTo>
                      <a:pt x="2" y="20"/>
                      <a:pt x="0" y="22"/>
                      <a:pt x="0" y="2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3" y="41"/>
                      <a:pt x="19" y="36"/>
                      <a:pt x="26" y="36"/>
                    </a:cubicBezTo>
                    <a:cubicBezTo>
                      <a:pt x="33" y="36"/>
                      <a:pt x="39" y="41"/>
                      <a:pt x="40" y="48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65" y="41"/>
                      <a:pt x="71" y="36"/>
                      <a:pt x="78" y="36"/>
                    </a:cubicBezTo>
                    <a:cubicBezTo>
                      <a:pt x="85" y="36"/>
                      <a:pt x="91" y="41"/>
                      <a:pt x="92" y="48"/>
                    </a:cubicBezTo>
                    <a:cubicBezTo>
                      <a:pt x="100" y="48"/>
                      <a:pt x="100" y="48"/>
                      <a:pt x="100" y="48"/>
                    </a:cubicBezTo>
                    <a:cubicBezTo>
                      <a:pt x="102" y="48"/>
                      <a:pt x="104" y="46"/>
                      <a:pt x="104" y="44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2"/>
                      <a:pt x="100" y="20"/>
                      <a:pt x="84" y="20"/>
                    </a:cubicBezTo>
                    <a:close/>
                    <a:moveTo>
                      <a:pt x="23" y="20"/>
                    </a:moveTo>
                    <a:cubicBezTo>
                      <a:pt x="32" y="9"/>
                      <a:pt x="32" y="9"/>
                      <a:pt x="32" y="9"/>
                    </a:cubicBezTo>
                    <a:cubicBezTo>
                      <a:pt x="32" y="9"/>
                      <a:pt x="33" y="8"/>
                      <a:pt x="33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20"/>
                      <a:pt x="44" y="20"/>
                      <a:pt x="44" y="20"/>
                    </a:cubicBezTo>
                    <a:lnTo>
                      <a:pt x="23" y="20"/>
                    </a:lnTo>
                    <a:close/>
                    <a:moveTo>
                      <a:pt x="52" y="20"/>
                    </a:moveTo>
                    <a:cubicBezTo>
                      <a:pt x="52" y="8"/>
                      <a:pt x="52" y="8"/>
                      <a:pt x="52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0" y="8"/>
                      <a:pt x="61" y="9"/>
                      <a:pt x="62" y="9"/>
                    </a:cubicBezTo>
                    <a:cubicBezTo>
                      <a:pt x="70" y="20"/>
                      <a:pt x="70" y="20"/>
                      <a:pt x="70" y="20"/>
                    </a:cubicBezTo>
                    <a:lnTo>
                      <a:pt x="52" y="2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3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3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8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99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99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99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899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>
            <a:endCxn id="10" idx="6"/>
          </p:cNvCxnSpPr>
          <p:nvPr/>
        </p:nvCxnSpPr>
        <p:spPr>
          <a:xfrm flipH="1">
            <a:off x="1870075" y="3429000"/>
            <a:ext cx="103219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034270" y="4025900"/>
            <a:ext cx="111081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en-US" altLang="zh-CN" b="1">
                <a:latin typeface="微软雅黑 Light" panose="020B0502040204020203" pitchFamily="34" charset="-122"/>
                <a:ea typeface="微软雅黑 Light" panose="020B0502040204020203" pitchFamily="34" charset="-122"/>
                <a:cs typeface="造字工房悦黑体验版细体"/>
              </a:rPr>
              <a:t>MLAY 04</a:t>
            </a:r>
            <a:endParaRPr lang="zh-CN" altLang="en-US" b="1">
              <a:latin typeface="微软雅黑 Light" panose="020B0502040204020203" pitchFamily="34" charset="-122"/>
              <a:ea typeface="微软雅黑 Light" panose="020B0502040204020203" pitchFamily="34" charset="-122"/>
              <a:cs typeface="造字工房悦黑体验版细体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007225" y="2208213"/>
            <a:ext cx="10287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en-US" altLang="zh-CN" b="1">
                <a:latin typeface="微软雅黑 Light" panose="020B0502040204020203" pitchFamily="34" charset="-122"/>
                <a:ea typeface="微软雅黑 Light" panose="020B0502040204020203" pitchFamily="34" charset="-122"/>
                <a:cs typeface="造字工房悦黑体验版细体"/>
              </a:rPr>
              <a:t>JUNE 01</a:t>
            </a:r>
            <a:endParaRPr lang="zh-CN" altLang="en-US" b="1">
              <a:latin typeface="微软雅黑 Light" panose="020B0502040204020203" pitchFamily="34" charset="-122"/>
              <a:ea typeface="微软雅黑 Light" panose="020B0502040204020203" pitchFamily="34" charset="-122"/>
              <a:cs typeface="造字工房悦黑体验版细体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9528013" y="4117975"/>
            <a:ext cx="129715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en-US" altLang="zh-CN" b="1">
                <a:latin typeface="微软雅黑 Light" panose="020B0502040204020203" pitchFamily="34" charset="-122"/>
                <a:ea typeface="微软雅黑 Light" panose="020B0502040204020203" pitchFamily="34" charset="-122"/>
                <a:cs typeface="造字工房悦黑体验版细体"/>
              </a:rPr>
              <a:t>MARCH 15</a:t>
            </a:r>
            <a:endParaRPr lang="zh-CN" altLang="en-US" b="1">
              <a:latin typeface="微软雅黑 Light" panose="020B0502040204020203" pitchFamily="34" charset="-122"/>
              <a:ea typeface="微软雅黑 Light" panose="020B0502040204020203" pitchFamily="34" charset="-122"/>
              <a:cs typeface="造字工房悦黑体验版细体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78225" y="4435475"/>
            <a:ext cx="1439863" cy="3429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ea typeface="微软雅黑 Light" panose="020B0502040204020203" pitchFamily="34" charset="-122"/>
              </a:rPr>
              <a:t>CLOUDY</a:t>
            </a:r>
            <a:endParaRPr lang="zh-CN" altLang="en-US" sz="2400" dirty="0">
              <a:ea typeface="微软雅黑 Light" panose="020B0502040204020203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92875" y="2549525"/>
            <a:ext cx="1439863" cy="3429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ea typeface="微软雅黑 Light" panose="020B0502040204020203" pitchFamily="34" charset="-122"/>
              </a:rPr>
              <a:t>WINDY</a:t>
            </a:r>
            <a:endParaRPr lang="zh-CN" altLang="en-US" sz="2400" dirty="0">
              <a:ea typeface="微软雅黑 Light" panose="020B0502040204020203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236075" y="4503738"/>
            <a:ext cx="1485900" cy="3429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ea typeface="微软雅黑 Light" panose="020B0502040204020203" pitchFamily="34" charset="-122"/>
              </a:rPr>
              <a:t>RAINFALL</a:t>
            </a:r>
            <a:endParaRPr lang="zh-CN" altLang="en-US" sz="2400" dirty="0">
              <a:ea typeface="微软雅黑 Light" panose="020B0502040204020203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676275" y="2832100"/>
            <a:ext cx="1193800" cy="1193800"/>
            <a:chOff x="675815" y="2832143"/>
            <a:chExt cx="1193713" cy="1193713"/>
          </a:xfrm>
        </p:grpSpPr>
        <p:sp>
          <p:nvSpPr>
            <p:cNvPr id="10" name="椭圆 9"/>
            <p:cNvSpPr/>
            <p:nvPr/>
          </p:nvSpPr>
          <p:spPr>
            <a:xfrm>
              <a:off x="675815" y="2832143"/>
              <a:ext cx="1193713" cy="119371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grpSp>
          <p:nvGrpSpPr>
            <p:cNvPr id="11" name="Group 312"/>
            <p:cNvGrpSpPr/>
            <p:nvPr/>
          </p:nvGrpSpPr>
          <p:grpSpPr bwMode="auto">
            <a:xfrm>
              <a:off x="903169" y="3071565"/>
              <a:ext cx="726216" cy="714868"/>
              <a:chOff x="1642" y="2007"/>
              <a:chExt cx="210" cy="206"/>
            </a:xfrm>
          </p:grpSpPr>
          <p:sp>
            <p:nvSpPr>
              <p:cNvPr id="12" name="Freeform 129"/>
              <p:cNvSpPr/>
              <p:nvPr/>
            </p:nvSpPr>
            <p:spPr bwMode="auto">
              <a:xfrm>
                <a:off x="1784" y="2061"/>
                <a:ext cx="12" cy="88"/>
              </a:xfrm>
              <a:custGeom>
                <a:avLst/>
                <a:gdLst>
                  <a:gd name="T0" fmla="*/ 192 w 6"/>
                  <a:gd name="T1" fmla="*/ 2816 h 44"/>
                  <a:gd name="T2" fmla="*/ 0 w 6"/>
                  <a:gd name="T3" fmla="*/ 2624 h 44"/>
                  <a:gd name="T4" fmla="*/ 0 w 6"/>
                  <a:gd name="T5" fmla="*/ 192 h 44"/>
                  <a:gd name="T6" fmla="*/ 192 w 6"/>
                  <a:gd name="T7" fmla="*/ 0 h 44"/>
                  <a:gd name="T8" fmla="*/ 384 w 6"/>
                  <a:gd name="T9" fmla="*/ 192 h 44"/>
                  <a:gd name="T10" fmla="*/ 384 w 6"/>
                  <a:gd name="T11" fmla="*/ 2624 h 44"/>
                  <a:gd name="T12" fmla="*/ 192 w 6"/>
                  <a:gd name="T13" fmla="*/ 2816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44"/>
                  <a:gd name="T23" fmla="*/ 6 w 6"/>
                  <a:gd name="T24" fmla="*/ 44 h 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44">
                    <a:moveTo>
                      <a:pt x="3" y="44"/>
                    </a:moveTo>
                    <a:cubicBezTo>
                      <a:pt x="2" y="44"/>
                      <a:pt x="0" y="43"/>
                      <a:pt x="0" y="4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4" y="0"/>
                      <a:pt x="6" y="2"/>
                      <a:pt x="6" y="3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6" y="43"/>
                      <a:pt x="4" y="44"/>
                      <a:pt x="3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3" name="Freeform 130"/>
              <p:cNvSpPr/>
              <p:nvPr/>
            </p:nvSpPr>
            <p:spPr bwMode="auto">
              <a:xfrm>
                <a:off x="1752" y="2061"/>
                <a:ext cx="12" cy="88"/>
              </a:xfrm>
              <a:custGeom>
                <a:avLst/>
                <a:gdLst>
                  <a:gd name="T0" fmla="*/ 192 w 6"/>
                  <a:gd name="T1" fmla="*/ 2816 h 44"/>
                  <a:gd name="T2" fmla="*/ 0 w 6"/>
                  <a:gd name="T3" fmla="*/ 2624 h 44"/>
                  <a:gd name="T4" fmla="*/ 0 w 6"/>
                  <a:gd name="T5" fmla="*/ 192 h 44"/>
                  <a:gd name="T6" fmla="*/ 192 w 6"/>
                  <a:gd name="T7" fmla="*/ 0 h 44"/>
                  <a:gd name="T8" fmla="*/ 384 w 6"/>
                  <a:gd name="T9" fmla="*/ 192 h 44"/>
                  <a:gd name="T10" fmla="*/ 384 w 6"/>
                  <a:gd name="T11" fmla="*/ 2624 h 44"/>
                  <a:gd name="T12" fmla="*/ 192 w 6"/>
                  <a:gd name="T13" fmla="*/ 2816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44"/>
                  <a:gd name="T23" fmla="*/ 6 w 6"/>
                  <a:gd name="T24" fmla="*/ 44 h 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44">
                    <a:moveTo>
                      <a:pt x="3" y="44"/>
                    </a:moveTo>
                    <a:cubicBezTo>
                      <a:pt x="2" y="44"/>
                      <a:pt x="0" y="43"/>
                      <a:pt x="0" y="4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4" y="0"/>
                      <a:pt x="6" y="2"/>
                      <a:pt x="6" y="3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6" y="43"/>
                      <a:pt x="4" y="44"/>
                      <a:pt x="3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4" name="Freeform 131"/>
              <p:cNvSpPr/>
              <p:nvPr/>
            </p:nvSpPr>
            <p:spPr bwMode="auto">
              <a:xfrm>
                <a:off x="1714" y="2085"/>
                <a:ext cx="120" cy="12"/>
              </a:xfrm>
              <a:custGeom>
                <a:avLst/>
                <a:gdLst>
                  <a:gd name="T0" fmla="*/ 3648 w 60"/>
                  <a:gd name="T1" fmla="*/ 384 h 6"/>
                  <a:gd name="T2" fmla="*/ 192 w 60"/>
                  <a:gd name="T3" fmla="*/ 384 h 6"/>
                  <a:gd name="T4" fmla="*/ 0 w 60"/>
                  <a:gd name="T5" fmla="*/ 192 h 6"/>
                  <a:gd name="T6" fmla="*/ 192 w 60"/>
                  <a:gd name="T7" fmla="*/ 0 h 6"/>
                  <a:gd name="T8" fmla="*/ 3648 w 60"/>
                  <a:gd name="T9" fmla="*/ 0 h 6"/>
                  <a:gd name="T10" fmla="*/ 3840 w 60"/>
                  <a:gd name="T11" fmla="*/ 192 h 6"/>
                  <a:gd name="T12" fmla="*/ 3648 w 60"/>
                  <a:gd name="T13" fmla="*/ 384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6"/>
                  <a:gd name="T23" fmla="*/ 60 w 60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6">
                    <a:moveTo>
                      <a:pt x="57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9" y="0"/>
                      <a:pt x="60" y="2"/>
                      <a:pt x="60" y="3"/>
                    </a:cubicBezTo>
                    <a:cubicBezTo>
                      <a:pt x="60" y="4"/>
                      <a:pt x="59" y="6"/>
                      <a:pt x="57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5" name="Freeform 132"/>
              <p:cNvSpPr/>
              <p:nvPr/>
            </p:nvSpPr>
            <p:spPr bwMode="auto">
              <a:xfrm>
                <a:off x="1714" y="2109"/>
                <a:ext cx="112" cy="12"/>
              </a:xfrm>
              <a:custGeom>
                <a:avLst/>
                <a:gdLst>
                  <a:gd name="T0" fmla="*/ 3392 w 56"/>
                  <a:gd name="T1" fmla="*/ 384 h 6"/>
                  <a:gd name="T2" fmla="*/ 192 w 56"/>
                  <a:gd name="T3" fmla="*/ 384 h 6"/>
                  <a:gd name="T4" fmla="*/ 0 w 56"/>
                  <a:gd name="T5" fmla="*/ 192 h 6"/>
                  <a:gd name="T6" fmla="*/ 192 w 56"/>
                  <a:gd name="T7" fmla="*/ 0 h 6"/>
                  <a:gd name="T8" fmla="*/ 3392 w 56"/>
                  <a:gd name="T9" fmla="*/ 0 h 6"/>
                  <a:gd name="T10" fmla="*/ 3584 w 56"/>
                  <a:gd name="T11" fmla="*/ 192 h 6"/>
                  <a:gd name="T12" fmla="*/ 3392 w 56"/>
                  <a:gd name="T13" fmla="*/ 384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6"/>
                  <a:gd name="T23" fmla="*/ 56 w 56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6">
                    <a:moveTo>
                      <a:pt x="5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5" y="0"/>
                      <a:pt x="56" y="2"/>
                      <a:pt x="56" y="3"/>
                    </a:cubicBezTo>
                    <a:cubicBezTo>
                      <a:pt x="56" y="4"/>
                      <a:pt x="55" y="6"/>
                      <a:pt x="53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6" name="Freeform 133"/>
              <p:cNvSpPr>
                <a:spLocks noEditPoints="1"/>
              </p:cNvSpPr>
              <p:nvPr/>
            </p:nvSpPr>
            <p:spPr bwMode="auto">
              <a:xfrm>
                <a:off x="1698" y="2055"/>
                <a:ext cx="154" cy="96"/>
              </a:xfrm>
              <a:custGeom>
                <a:avLst/>
                <a:gdLst>
                  <a:gd name="T0" fmla="*/ 4288 w 77"/>
                  <a:gd name="T1" fmla="*/ 512 h 48"/>
                  <a:gd name="T2" fmla="*/ 4288 w 77"/>
                  <a:gd name="T3" fmla="*/ 576 h 48"/>
                  <a:gd name="T4" fmla="*/ 3392 w 77"/>
                  <a:gd name="T5" fmla="*/ 2560 h 48"/>
                  <a:gd name="T6" fmla="*/ 1344 w 77"/>
                  <a:gd name="T7" fmla="*/ 2560 h 48"/>
                  <a:gd name="T8" fmla="*/ 1280 w 77"/>
                  <a:gd name="T9" fmla="*/ 2560 h 48"/>
                  <a:gd name="T10" fmla="*/ 704 w 77"/>
                  <a:gd name="T11" fmla="*/ 576 h 48"/>
                  <a:gd name="T12" fmla="*/ 704 w 77"/>
                  <a:gd name="T13" fmla="*/ 512 h 48"/>
                  <a:gd name="T14" fmla="*/ 4288 w 77"/>
                  <a:gd name="T15" fmla="*/ 512 h 48"/>
                  <a:gd name="T16" fmla="*/ 4288 w 77"/>
                  <a:gd name="T17" fmla="*/ 0 h 48"/>
                  <a:gd name="T18" fmla="*/ 576 w 77"/>
                  <a:gd name="T19" fmla="*/ 0 h 48"/>
                  <a:gd name="T20" fmla="*/ 192 w 77"/>
                  <a:gd name="T21" fmla="*/ 768 h 48"/>
                  <a:gd name="T22" fmla="*/ 832 w 77"/>
                  <a:gd name="T23" fmla="*/ 2816 h 48"/>
                  <a:gd name="T24" fmla="*/ 1344 w 77"/>
                  <a:gd name="T25" fmla="*/ 3072 h 48"/>
                  <a:gd name="T26" fmla="*/ 3456 w 77"/>
                  <a:gd name="T27" fmla="*/ 3072 h 48"/>
                  <a:gd name="T28" fmla="*/ 3840 w 77"/>
                  <a:gd name="T29" fmla="*/ 2752 h 48"/>
                  <a:gd name="T30" fmla="*/ 4736 w 77"/>
                  <a:gd name="T31" fmla="*/ 768 h 48"/>
                  <a:gd name="T32" fmla="*/ 4288 w 77"/>
                  <a:gd name="T33" fmla="*/ 0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7"/>
                  <a:gd name="T52" fmla="*/ 0 h 48"/>
                  <a:gd name="T53" fmla="*/ 77 w 77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7" h="48">
                    <a:moveTo>
                      <a:pt x="67" y="8"/>
                    </a:moveTo>
                    <a:cubicBezTo>
                      <a:pt x="67" y="8"/>
                      <a:pt x="67" y="9"/>
                      <a:pt x="67" y="9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1" y="40"/>
                      <a:pt x="20" y="40"/>
                      <a:pt x="20" y="40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8"/>
                    </a:cubicBezTo>
                    <a:cubicBezTo>
                      <a:pt x="67" y="8"/>
                      <a:pt x="67" y="8"/>
                      <a:pt x="67" y="8"/>
                    </a:cubicBezTo>
                    <a:moveTo>
                      <a:pt x="67" y="0"/>
                    </a:moveTo>
                    <a:cubicBezTo>
                      <a:pt x="58" y="0"/>
                      <a:pt x="13" y="0"/>
                      <a:pt x="9" y="0"/>
                    </a:cubicBezTo>
                    <a:cubicBezTo>
                      <a:pt x="6" y="0"/>
                      <a:pt x="0" y="3"/>
                      <a:pt x="3" y="12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4" y="45"/>
                      <a:pt x="16" y="48"/>
                      <a:pt x="21" y="48"/>
                    </a:cubicBezTo>
                    <a:cubicBezTo>
                      <a:pt x="54" y="48"/>
                      <a:pt x="54" y="48"/>
                      <a:pt x="54" y="48"/>
                    </a:cubicBezTo>
                    <a:cubicBezTo>
                      <a:pt x="58" y="48"/>
                      <a:pt x="60" y="45"/>
                      <a:pt x="60" y="43"/>
                    </a:cubicBezTo>
                    <a:cubicBezTo>
                      <a:pt x="74" y="12"/>
                      <a:pt x="74" y="12"/>
                      <a:pt x="74" y="12"/>
                    </a:cubicBezTo>
                    <a:cubicBezTo>
                      <a:pt x="77" y="7"/>
                      <a:pt x="75" y="0"/>
                      <a:pt x="6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7" name="Oval 134"/>
              <p:cNvSpPr>
                <a:spLocks noChangeArrowheads="1"/>
              </p:cNvSpPr>
              <p:nvPr/>
            </p:nvSpPr>
            <p:spPr bwMode="auto">
              <a:xfrm>
                <a:off x="1740" y="2185"/>
                <a:ext cx="28" cy="2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8" name="Oval 135"/>
              <p:cNvSpPr>
                <a:spLocks noChangeArrowheads="1"/>
              </p:cNvSpPr>
              <p:nvPr/>
            </p:nvSpPr>
            <p:spPr bwMode="auto">
              <a:xfrm>
                <a:off x="1788" y="2185"/>
                <a:ext cx="28" cy="2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9" name="Freeform 136"/>
              <p:cNvSpPr/>
              <p:nvPr/>
            </p:nvSpPr>
            <p:spPr bwMode="auto">
              <a:xfrm>
                <a:off x="1642" y="2007"/>
                <a:ext cx="186" cy="176"/>
              </a:xfrm>
              <a:custGeom>
                <a:avLst/>
                <a:gdLst>
                  <a:gd name="T0" fmla="*/ 5696 w 93"/>
                  <a:gd name="T1" fmla="*/ 5632 h 88"/>
                  <a:gd name="T2" fmla="*/ 3712 w 93"/>
                  <a:gd name="T3" fmla="*/ 5632 h 88"/>
                  <a:gd name="T4" fmla="*/ 2688 w 93"/>
                  <a:gd name="T5" fmla="*/ 4928 h 88"/>
                  <a:gd name="T6" fmla="*/ 2688 w 93"/>
                  <a:gd name="T7" fmla="*/ 4928 h 88"/>
                  <a:gd name="T8" fmla="*/ 1472 w 93"/>
                  <a:gd name="T9" fmla="*/ 832 h 88"/>
                  <a:gd name="T10" fmla="*/ 1152 w 93"/>
                  <a:gd name="T11" fmla="*/ 512 h 88"/>
                  <a:gd name="T12" fmla="*/ 256 w 93"/>
                  <a:gd name="T13" fmla="*/ 512 h 88"/>
                  <a:gd name="T14" fmla="*/ 0 w 93"/>
                  <a:gd name="T15" fmla="*/ 256 h 88"/>
                  <a:gd name="T16" fmla="*/ 256 w 93"/>
                  <a:gd name="T17" fmla="*/ 0 h 88"/>
                  <a:gd name="T18" fmla="*/ 1152 w 93"/>
                  <a:gd name="T19" fmla="*/ 0 h 88"/>
                  <a:gd name="T20" fmla="*/ 1984 w 93"/>
                  <a:gd name="T21" fmla="*/ 704 h 88"/>
                  <a:gd name="T22" fmla="*/ 3200 w 93"/>
                  <a:gd name="T23" fmla="*/ 4736 h 88"/>
                  <a:gd name="T24" fmla="*/ 3712 w 93"/>
                  <a:gd name="T25" fmla="*/ 5120 h 88"/>
                  <a:gd name="T26" fmla="*/ 5696 w 93"/>
                  <a:gd name="T27" fmla="*/ 5120 h 88"/>
                  <a:gd name="T28" fmla="*/ 5952 w 93"/>
                  <a:gd name="T29" fmla="*/ 5376 h 88"/>
                  <a:gd name="T30" fmla="*/ 5696 w 93"/>
                  <a:gd name="T31" fmla="*/ 5632 h 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3"/>
                  <a:gd name="T49" fmla="*/ 0 h 88"/>
                  <a:gd name="T50" fmla="*/ 93 w 93"/>
                  <a:gd name="T51" fmla="*/ 88 h 8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3" h="88">
                    <a:moveTo>
                      <a:pt x="89" y="88"/>
                    </a:moveTo>
                    <a:cubicBezTo>
                      <a:pt x="58" y="88"/>
                      <a:pt x="58" y="88"/>
                      <a:pt x="58" y="88"/>
                    </a:cubicBezTo>
                    <a:cubicBezTo>
                      <a:pt x="47" y="88"/>
                      <a:pt x="43" y="77"/>
                      <a:pt x="42" y="77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2" y="77"/>
                      <a:pt x="25" y="17"/>
                      <a:pt x="23" y="13"/>
                    </a:cubicBezTo>
                    <a:cubicBezTo>
                      <a:pt x="22" y="9"/>
                      <a:pt x="21" y="8"/>
                      <a:pt x="18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7" y="0"/>
                      <a:pt x="30" y="5"/>
                      <a:pt x="31" y="11"/>
                    </a:cubicBezTo>
                    <a:cubicBezTo>
                      <a:pt x="32" y="15"/>
                      <a:pt x="49" y="70"/>
                      <a:pt x="50" y="74"/>
                    </a:cubicBezTo>
                    <a:cubicBezTo>
                      <a:pt x="50" y="75"/>
                      <a:pt x="53" y="80"/>
                      <a:pt x="58" y="80"/>
                    </a:cubicBezTo>
                    <a:cubicBezTo>
                      <a:pt x="89" y="80"/>
                      <a:pt x="89" y="80"/>
                      <a:pt x="89" y="80"/>
                    </a:cubicBezTo>
                    <a:cubicBezTo>
                      <a:pt x="92" y="80"/>
                      <a:pt x="93" y="82"/>
                      <a:pt x="93" y="84"/>
                    </a:cubicBezTo>
                    <a:cubicBezTo>
                      <a:pt x="93" y="86"/>
                      <a:pt x="92" y="88"/>
                      <a:pt x="89" y="8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20" name="Group 2979"/>
          <p:cNvGrpSpPr/>
          <p:nvPr/>
        </p:nvGrpSpPr>
        <p:grpSpPr bwMode="auto">
          <a:xfrm>
            <a:off x="9236075" y="4092575"/>
            <a:ext cx="371475" cy="311150"/>
            <a:chOff x="2963" y="4"/>
            <a:chExt cx="204" cy="172"/>
          </a:xfrm>
        </p:grpSpPr>
        <p:sp>
          <p:nvSpPr>
            <p:cNvPr id="21" name="Freeform 1677"/>
            <p:cNvSpPr/>
            <p:nvPr/>
          </p:nvSpPr>
          <p:spPr bwMode="auto">
            <a:xfrm>
              <a:off x="2991" y="32"/>
              <a:ext cx="74" cy="62"/>
            </a:xfrm>
            <a:custGeom>
              <a:avLst/>
              <a:gdLst>
                <a:gd name="T0" fmla="*/ 192 w 37"/>
                <a:gd name="T1" fmla="*/ 1984 h 31"/>
                <a:gd name="T2" fmla="*/ 0 w 37"/>
                <a:gd name="T3" fmla="*/ 1280 h 31"/>
                <a:gd name="T4" fmla="*/ 1280 w 37"/>
                <a:gd name="T5" fmla="*/ 0 h 31"/>
                <a:gd name="T6" fmla="*/ 2368 w 37"/>
                <a:gd name="T7" fmla="*/ 640 h 31"/>
                <a:gd name="T8" fmla="*/ 1920 w 37"/>
                <a:gd name="T9" fmla="*/ 896 h 31"/>
                <a:gd name="T10" fmla="*/ 1280 w 37"/>
                <a:gd name="T11" fmla="*/ 512 h 31"/>
                <a:gd name="T12" fmla="*/ 512 w 37"/>
                <a:gd name="T13" fmla="*/ 1280 h 31"/>
                <a:gd name="T14" fmla="*/ 640 w 37"/>
                <a:gd name="T15" fmla="*/ 1728 h 31"/>
                <a:gd name="T16" fmla="*/ 192 w 37"/>
                <a:gd name="T17" fmla="*/ 1984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31"/>
                <a:gd name="T29" fmla="*/ 37 w 37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31">
                  <a:moveTo>
                    <a:pt x="3" y="31"/>
                  </a:moveTo>
                  <a:cubicBezTo>
                    <a:pt x="1" y="28"/>
                    <a:pt x="0" y="24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7" y="0"/>
                    <a:pt x="34" y="4"/>
                    <a:pt x="37" y="10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8" y="10"/>
                    <a:pt x="24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ubicBezTo>
                    <a:pt x="8" y="22"/>
                    <a:pt x="9" y="25"/>
                    <a:pt x="10" y="27"/>
                  </a:cubicBezTo>
                  <a:cubicBezTo>
                    <a:pt x="3" y="31"/>
                    <a:pt x="3" y="31"/>
                    <a:pt x="3" y="3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22" name="Freeform 1678"/>
            <p:cNvSpPr/>
            <p:nvPr/>
          </p:nvSpPr>
          <p:spPr bwMode="auto">
            <a:xfrm>
              <a:off x="3027" y="4"/>
              <a:ext cx="8" cy="30"/>
            </a:xfrm>
            <a:custGeom>
              <a:avLst/>
              <a:gdLst>
                <a:gd name="T0" fmla="*/ 128 w 4"/>
                <a:gd name="T1" fmla="*/ 960 h 15"/>
                <a:gd name="T2" fmla="*/ 0 w 4"/>
                <a:gd name="T3" fmla="*/ 832 h 15"/>
                <a:gd name="T4" fmla="*/ 0 w 4"/>
                <a:gd name="T5" fmla="*/ 128 h 15"/>
                <a:gd name="T6" fmla="*/ 128 w 4"/>
                <a:gd name="T7" fmla="*/ 0 h 15"/>
                <a:gd name="T8" fmla="*/ 256 w 4"/>
                <a:gd name="T9" fmla="*/ 128 h 15"/>
                <a:gd name="T10" fmla="*/ 256 w 4"/>
                <a:gd name="T11" fmla="*/ 832 h 15"/>
                <a:gd name="T12" fmla="*/ 128 w 4"/>
                <a:gd name="T13" fmla="*/ 96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15"/>
                <a:gd name="T23" fmla="*/ 4 w 4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23" name="Freeform 1679"/>
            <p:cNvSpPr/>
            <p:nvPr/>
          </p:nvSpPr>
          <p:spPr bwMode="auto">
            <a:xfrm>
              <a:off x="3027" y="4"/>
              <a:ext cx="8" cy="30"/>
            </a:xfrm>
            <a:custGeom>
              <a:avLst/>
              <a:gdLst>
                <a:gd name="T0" fmla="*/ 128 w 4"/>
                <a:gd name="T1" fmla="*/ 960 h 15"/>
                <a:gd name="T2" fmla="*/ 0 w 4"/>
                <a:gd name="T3" fmla="*/ 832 h 15"/>
                <a:gd name="T4" fmla="*/ 0 w 4"/>
                <a:gd name="T5" fmla="*/ 128 h 15"/>
                <a:gd name="T6" fmla="*/ 128 w 4"/>
                <a:gd name="T7" fmla="*/ 0 h 15"/>
                <a:gd name="T8" fmla="*/ 256 w 4"/>
                <a:gd name="T9" fmla="*/ 128 h 15"/>
                <a:gd name="T10" fmla="*/ 256 w 4"/>
                <a:gd name="T11" fmla="*/ 832 h 15"/>
                <a:gd name="T12" fmla="*/ 128 w 4"/>
                <a:gd name="T13" fmla="*/ 96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15"/>
                <a:gd name="T23" fmla="*/ 4 w 4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24" name="Freeform 1680"/>
            <p:cNvSpPr/>
            <p:nvPr/>
          </p:nvSpPr>
          <p:spPr bwMode="auto">
            <a:xfrm>
              <a:off x="2963" y="68"/>
              <a:ext cx="30" cy="8"/>
            </a:xfrm>
            <a:custGeom>
              <a:avLst/>
              <a:gdLst>
                <a:gd name="T0" fmla="*/ 832 w 15"/>
                <a:gd name="T1" fmla="*/ 256 h 4"/>
                <a:gd name="T2" fmla="*/ 128 w 15"/>
                <a:gd name="T3" fmla="*/ 256 h 4"/>
                <a:gd name="T4" fmla="*/ 0 w 15"/>
                <a:gd name="T5" fmla="*/ 128 h 4"/>
                <a:gd name="T6" fmla="*/ 128 w 15"/>
                <a:gd name="T7" fmla="*/ 0 h 4"/>
                <a:gd name="T8" fmla="*/ 832 w 15"/>
                <a:gd name="T9" fmla="*/ 0 h 4"/>
                <a:gd name="T10" fmla="*/ 960 w 15"/>
                <a:gd name="T11" fmla="*/ 128 h 4"/>
                <a:gd name="T12" fmla="*/ 832 w 15"/>
                <a:gd name="T13" fmla="*/ 256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4"/>
                <a:gd name="T23" fmla="*/ 15 w 15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4">
                  <a:moveTo>
                    <a:pt x="1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3"/>
                    <a:pt x="14" y="4"/>
                    <a:pt x="13" y="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25" name="Freeform 1681"/>
            <p:cNvSpPr/>
            <p:nvPr/>
          </p:nvSpPr>
          <p:spPr bwMode="auto">
            <a:xfrm>
              <a:off x="2963" y="68"/>
              <a:ext cx="30" cy="8"/>
            </a:xfrm>
            <a:custGeom>
              <a:avLst/>
              <a:gdLst>
                <a:gd name="T0" fmla="*/ 832 w 15"/>
                <a:gd name="T1" fmla="*/ 256 h 4"/>
                <a:gd name="T2" fmla="*/ 128 w 15"/>
                <a:gd name="T3" fmla="*/ 256 h 4"/>
                <a:gd name="T4" fmla="*/ 0 w 15"/>
                <a:gd name="T5" fmla="*/ 128 h 4"/>
                <a:gd name="T6" fmla="*/ 128 w 15"/>
                <a:gd name="T7" fmla="*/ 0 h 4"/>
                <a:gd name="T8" fmla="*/ 832 w 15"/>
                <a:gd name="T9" fmla="*/ 0 h 4"/>
                <a:gd name="T10" fmla="*/ 960 w 15"/>
                <a:gd name="T11" fmla="*/ 128 h 4"/>
                <a:gd name="T12" fmla="*/ 832 w 15"/>
                <a:gd name="T13" fmla="*/ 256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4"/>
                <a:gd name="T23" fmla="*/ 15 w 15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4">
                  <a:moveTo>
                    <a:pt x="1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3"/>
                    <a:pt x="14" y="4"/>
                    <a:pt x="13" y="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26" name="Freeform 1682"/>
            <p:cNvSpPr/>
            <p:nvPr/>
          </p:nvSpPr>
          <p:spPr bwMode="auto">
            <a:xfrm>
              <a:off x="2971" y="34"/>
              <a:ext cx="28" cy="22"/>
            </a:xfrm>
            <a:custGeom>
              <a:avLst/>
              <a:gdLst>
                <a:gd name="T0" fmla="*/ 768 w 14"/>
                <a:gd name="T1" fmla="*/ 704 h 11"/>
                <a:gd name="T2" fmla="*/ 640 w 14"/>
                <a:gd name="T3" fmla="*/ 640 h 11"/>
                <a:gd name="T4" fmla="*/ 64 w 14"/>
                <a:gd name="T5" fmla="*/ 320 h 11"/>
                <a:gd name="T6" fmla="*/ 0 w 14"/>
                <a:gd name="T7" fmla="*/ 128 h 11"/>
                <a:gd name="T8" fmla="*/ 192 w 14"/>
                <a:gd name="T9" fmla="*/ 64 h 11"/>
                <a:gd name="T10" fmla="*/ 832 w 14"/>
                <a:gd name="T11" fmla="*/ 384 h 11"/>
                <a:gd name="T12" fmla="*/ 896 w 14"/>
                <a:gd name="T13" fmla="*/ 640 h 11"/>
                <a:gd name="T14" fmla="*/ 768 w 14"/>
                <a:gd name="T15" fmla="*/ 704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1"/>
                <a:gd name="T26" fmla="*/ 14 w 14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1">
                  <a:moveTo>
                    <a:pt x="12" y="11"/>
                  </a:moveTo>
                  <a:cubicBezTo>
                    <a:pt x="11" y="11"/>
                    <a:pt x="11" y="11"/>
                    <a:pt x="10" y="1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7"/>
                    <a:pt x="14" y="8"/>
                    <a:pt x="14" y="10"/>
                  </a:cubicBezTo>
                  <a:cubicBezTo>
                    <a:pt x="13" y="10"/>
                    <a:pt x="12" y="11"/>
                    <a:pt x="12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27" name="Freeform 1683"/>
            <p:cNvSpPr/>
            <p:nvPr/>
          </p:nvSpPr>
          <p:spPr bwMode="auto">
            <a:xfrm>
              <a:off x="2971" y="34"/>
              <a:ext cx="28" cy="22"/>
            </a:xfrm>
            <a:custGeom>
              <a:avLst/>
              <a:gdLst>
                <a:gd name="T0" fmla="*/ 768 w 14"/>
                <a:gd name="T1" fmla="*/ 704 h 11"/>
                <a:gd name="T2" fmla="*/ 640 w 14"/>
                <a:gd name="T3" fmla="*/ 640 h 11"/>
                <a:gd name="T4" fmla="*/ 64 w 14"/>
                <a:gd name="T5" fmla="*/ 320 h 11"/>
                <a:gd name="T6" fmla="*/ 0 w 14"/>
                <a:gd name="T7" fmla="*/ 128 h 11"/>
                <a:gd name="T8" fmla="*/ 192 w 14"/>
                <a:gd name="T9" fmla="*/ 64 h 11"/>
                <a:gd name="T10" fmla="*/ 832 w 14"/>
                <a:gd name="T11" fmla="*/ 384 h 11"/>
                <a:gd name="T12" fmla="*/ 896 w 14"/>
                <a:gd name="T13" fmla="*/ 640 h 11"/>
                <a:gd name="T14" fmla="*/ 768 w 14"/>
                <a:gd name="T15" fmla="*/ 704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1"/>
                <a:gd name="T26" fmla="*/ 14 w 14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1">
                  <a:moveTo>
                    <a:pt x="12" y="11"/>
                  </a:moveTo>
                  <a:cubicBezTo>
                    <a:pt x="11" y="11"/>
                    <a:pt x="11" y="11"/>
                    <a:pt x="10" y="1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7"/>
                    <a:pt x="14" y="8"/>
                    <a:pt x="14" y="10"/>
                  </a:cubicBezTo>
                  <a:cubicBezTo>
                    <a:pt x="13" y="10"/>
                    <a:pt x="12" y="11"/>
                    <a:pt x="12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28" name="Freeform 1684"/>
            <p:cNvSpPr/>
            <p:nvPr/>
          </p:nvSpPr>
          <p:spPr bwMode="auto">
            <a:xfrm>
              <a:off x="3047" y="12"/>
              <a:ext cx="22" cy="28"/>
            </a:xfrm>
            <a:custGeom>
              <a:avLst/>
              <a:gdLst>
                <a:gd name="T0" fmla="*/ 192 w 11"/>
                <a:gd name="T1" fmla="*/ 896 h 14"/>
                <a:gd name="T2" fmla="*/ 64 w 11"/>
                <a:gd name="T3" fmla="*/ 896 h 14"/>
                <a:gd name="T4" fmla="*/ 64 w 11"/>
                <a:gd name="T5" fmla="*/ 640 h 14"/>
                <a:gd name="T6" fmla="*/ 384 w 11"/>
                <a:gd name="T7" fmla="*/ 64 h 14"/>
                <a:gd name="T8" fmla="*/ 576 w 11"/>
                <a:gd name="T9" fmla="*/ 0 h 14"/>
                <a:gd name="T10" fmla="*/ 640 w 11"/>
                <a:gd name="T11" fmla="*/ 192 h 14"/>
                <a:gd name="T12" fmla="*/ 320 w 11"/>
                <a:gd name="T13" fmla="*/ 832 h 14"/>
                <a:gd name="T14" fmla="*/ 192 w 11"/>
                <a:gd name="T15" fmla="*/ 896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14"/>
                <a:gd name="T26" fmla="*/ 11 w 11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14">
                  <a:moveTo>
                    <a:pt x="3" y="14"/>
                  </a:moveTo>
                  <a:cubicBezTo>
                    <a:pt x="2" y="14"/>
                    <a:pt x="2" y="14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10" y="1"/>
                    <a:pt x="11" y="2"/>
                    <a:pt x="10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3" y="14"/>
                    <a:pt x="3" y="1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29" name="Freeform 1685"/>
            <p:cNvSpPr/>
            <p:nvPr/>
          </p:nvSpPr>
          <p:spPr bwMode="auto">
            <a:xfrm>
              <a:off x="3047" y="12"/>
              <a:ext cx="22" cy="28"/>
            </a:xfrm>
            <a:custGeom>
              <a:avLst/>
              <a:gdLst>
                <a:gd name="T0" fmla="*/ 192 w 11"/>
                <a:gd name="T1" fmla="*/ 896 h 14"/>
                <a:gd name="T2" fmla="*/ 64 w 11"/>
                <a:gd name="T3" fmla="*/ 896 h 14"/>
                <a:gd name="T4" fmla="*/ 64 w 11"/>
                <a:gd name="T5" fmla="*/ 640 h 14"/>
                <a:gd name="T6" fmla="*/ 384 w 11"/>
                <a:gd name="T7" fmla="*/ 64 h 14"/>
                <a:gd name="T8" fmla="*/ 576 w 11"/>
                <a:gd name="T9" fmla="*/ 0 h 14"/>
                <a:gd name="T10" fmla="*/ 640 w 11"/>
                <a:gd name="T11" fmla="*/ 192 h 14"/>
                <a:gd name="T12" fmla="*/ 320 w 11"/>
                <a:gd name="T13" fmla="*/ 832 h 14"/>
                <a:gd name="T14" fmla="*/ 192 w 11"/>
                <a:gd name="T15" fmla="*/ 896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14"/>
                <a:gd name="T26" fmla="*/ 11 w 11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14">
                  <a:moveTo>
                    <a:pt x="3" y="14"/>
                  </a:moveTo>
                  <a:cubicBezTo>
                    <a:pt x="2" y="14"/>
                    <a:pt x="2" y="14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10" y="1"/>
                    <a:pt x="11" y="2"/>
                    <a:pt x="10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3" y="14"/>
                    <a:pt x="3" y="1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30" name="Freeform 1686"/>
            <p:cNvSpPr/>
            <p:nvPr/>
          </p:nvSpPr>
          <p:spPr bwMode="auto">
            <a:xfrm>
              <a:off x="2971" y="88"/>
              <a:ext cx="28" cy="20"/>
            </a:xfrm>
            <a:custGeom>
              <a:avLst/>
              <a:gdLst>
                <a:gd name="T0" fmla="*/ 128 w 14"/>
                <a:gd name="T1" fmla="*/ 640 h 10"/>
                <a:gd name="T2" fmla="*/ 0 w 14"/>
                <a:gd name="T3" fmla="*/ 576 h 10"/>
                <a:gd name="T4" fmla="*/ 64 w 14"/>
                <a:gd name="T5" fmla="*/ 384 h 10"/>
                <a:gd name="T6" fmla="*/ 640 w 14"/>
                <a:gd name="T7" fmla="*/ 64 h 10"/>
                <a:gd name="T8" fmla="*/ 896 w 14"/>
                <a:gd name="T9" fmla="*/ 64 h 10"/>
                <a:gd name="T10" fmla="*/ 832 w 14"/>
                <a:gd name="T11" fmla="*/ 320 h 10"/>
                <a:gd name="T12" fmla="*/ 192 w 14"/>
                <a:gd name="T13" fmla="*/ 640 h 10"/>
                <a:gd name="T14" fmla="*/ 128 w 14"/>
                <a:gd name="T15" fmla="*/ 64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0"/>
                <a:gd name="T26" fmla="*/ 14 w 14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0">
                  <a:moveTo>
                    <a:pt x="2" y="10"/>
                  </a:moveTo>
                  <a:cubicBezTo>
                    <a:pt x="1" y="10"/>
                    <a:pt x="1" y="10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3" y="0"/>
                    <a:pt x="14" y="1"/>
                  </a:cubicBezTo>
                  <a:cubicBezTo>
                    <a:pt x="14" y="3"/>
                    <a:pt x="14" y="4"/>
                    <a:pt x="13" y="5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2" y="1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31" name="Freeform 1687"/>
            <p:cNvSpPr/>
            <p:nvPr/>
          </p:nvSpPr>
          <p:spPr bwMode="auto">
            <a:xfrm>
              <a:off x="3063" y="34"/>
              <a:ext cx="28" cy="22"/>
            </a:xfrm>
            <a:custGeom>
              <a:avLst/>
              <a:gdLst>
                <a:gd name="T0" fmla="*/ 128 w 14"/>
                <a:gd name="T1" fmla="*/ 704 h 11"/>
                <a:gd name="T2" fmla="*/ 0 w 14"/>
                <a:gd name="T3" fmla="*/ 640 h 11"/>
                <a:gd name="T4" fmla="*/ 64 w 14"/>
                <a:gd name="T5" fmla="*/ 384 h 11"/>
                <a:gd name="T6" fmla="*/ 704 w 14"/>
                <a:gd name="T7" fmla="*/ 64 h 11"/>
                <a:gd name="T8" fmla="*/ 896 w 14"/>
                <a:gd name="T9" fmla="*/ 128 h 11"/>
                <a:gd name="T10" fmla="*/ 832 w 14"/>
                <a:gd name="T11" fmla="*/ 320 h 11"/>
                <a:gd name="T12" fmla="*/ 256 w 14"/>
                <a:gd name="T13" fmla="*/ 640 h 11"/>
                <a:gd name="T14" fmla="*/ 128 w 14"/>
                <a:gd name="T15" fmla="*/ 704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1"/>
                <a:gd name="T26" fmla="*/ 14 w 14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1">
                  <a:moveTo>
                    <a:pt x="2" y="11"/>
                  </a:moveTo>
                  <a:cubicBezTo>
                    <a:pt x="2" y="11"/>
                    <a:pt x="1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1"/>
                    <a:pt x="14" y="2"/>
                  </a:cubicBezTo>
                  <a:cubicBezTo>
                    <a:pt x="14" y="3"/>
                    <a:pt x="14" y="4"/>
                    <a:pt x="13" y="5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1"/>
                    <a:pt x="3" y="11"/>
                    <a:pt x="2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32" name="Freeform 1688"/>
            <p:cNvSpPr/>
            <p:nvPr/>
          </p:nvSpPr>
          <p:spPr bwMode="auto">
            <a:xfrm>
              <a:off x="2971" y="88"/>
              <a:ext cx="28" cy="20"/>
            </a:xfrm>
            <a:custGeom>
              <a:avLst/>
              <a:gdLst>
                <a:gd name="T0" fmla="*/ 128 w 14"/>
                <a:gd name="T1" fmla="*/ 640 h 10"/>
                <a:gd name="T2" fmla="*/ 0 w 14"/>
                <a:gd name="T3" fmla="*/ 576 h 10"/>
                <a:gd name="T4" fmla="*/ 64 w 14"/>
                <a:gd name="T5" fmla="*/ 384 h 10"/>
                <a:gd name="T6" fmla="*/ 640 w 14"/>
                <a:gd name="T7" fmla="*/ 64 h 10"/>
                <a:gd name="T8" fmla="*/ 896 w 14"/>
                <a:gd name="T9" fmla="*/ 64 h 10"/>
                <a:gd name="T10" fmla="*/ 832 w 14"/>
                <a:gd name="T11" fmla="*/ 320 h 10"/>
                <a:gd name="T12" fmla="*/ 192 w 14"/>
                <a:gd name="T13" fmla="*/ 640 h 10"/>
                <a:gd name="T14" fmla="*/ 128 w 14"/>
                <a:gd name="T15" fmla="*/ 64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0"/>
                <a:gd name="T26" fmla="*/ 14 w 14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0">
                  <a:moveTo>
                    <a:pt x="2" y="10"/>
                  </a:moveTo>
                  <a:cubicBezTo>
                    <a:pt x="1" y="10"/>
                    <a:pt x="1" y="10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3" y="0"/>
                    <a:pt x="14" y="1"/>
                  </a:cubicBezTo>
                  <a:cubicBezTo>
                    <a:pt x="14" y="3"/>
                    <a:pt x="14" y="4"/>
                    <a:pt x="13" y="5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2" y="1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33" name="Freeform 1689"/>
            <p:cNvSpPr/>
            <p:nvPr/>
          </p:nvSpPr>
          <p:spPr bwMode="auto">
            <a:xfrm>
              <a:off x="3063" y="34"/>
              <a:ext cx="28" cy="22"/>
            </a:xfrm>
            <a:custGeom>
              <a:avLst/>
              <a:gdLst>
                <a:gd name="T0" fmla="*/ 128 w 14"/>
                <a:gd name="T1" fmla="*/ 704 h 11"/>
                <a:gd name="T2" fmla="*/ 0 w 14"/>
                <a:gd name="T3" fmla="*/ 640 h 11"/>
                <a:gd name="T4" fmla="*/ 64 w 14"/>
                <a:gd name="T5" fmla="*/ 384 h 11"/>
                <a:gd name="T6" fmla="*/ 704 w 14"/>
                <a:gd name="T7" fmla="*/ 64 h 11"/>
                <a:gd name="T8" fmla="*/ 896 w 14"/>
                <a:gd name="T9" fmla="*/ 128 h 11"/>
                <a:gd name="T10" fmla="*/ 832 w 14"/>
                <a:gd name="T11" fmla="*/ 320 h 11"/>
                <a:gd name="T12" fmla="*/ 256 w 14"/>
                <a:gd name="T13" fmla="*/ 640 h 11"/>
                <a:gd name="T14" fmla="*/ 128 w 14"/>
                <a:gd name="T15" fmla="*/ 704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1"/>
                <a:gd name="T26" fmla="*/ 14 w 14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1">
                  <a:moveTo>
                    <a:pt x="2" y="11"/>
                  </a:moveTo>
                  <a:cubicBezTo>
                    <a:pt x="2" y="11"/>
                    <a:pt x="1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1"/>
                    <a:pt x="14" y="2"/>
                  </a:cubicBezTo>
                  <a:cubicBezTo>
                    <a:pt x="14" y="3"/>
                    <a:pt x="14" y="4"/>
                    <a:pt x="13" y="5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1"/>
                    <a:pt x="3" y="11"/>
                    <a:pt x="2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34" name="Freeform 1690"/>
            <p:cNvSpPr/>
            <p:nvPr/>
          </p:nvSpPr>
          <p:spPr bwMode="auto">
            <a:xfrm>
              <a:off x="2993" y="12"/>
              <a:ext cx="22" cy="28"/>
            </a:xfrm>
            <a:custGeom>
              <a:avLst/>
              <a:gdLst>
                <a:gd name="T0" fmla="*/ 512 w 11"/>
                <a:gd name="T1" fmla="*/ 896 h 14"/>
                <a:gd name="T2" fmla="*/ 384 w 11"/>
                <a:gd name="T3" fmla="*/ 832 h 14"/>
                <a:gd name="T4" fmla="*/ 64 w 11"/>
                <a:gd name="T5" fmla="*/ 192 h 14"/>
                <a:gd name="T6" fmla="*/ 128 w 11"/>
                <a:gd name="T7" fmla="*/ 0 h 14"/>
                <a:gd name="T8" fmla="*/ 320 w 11"/>
                <a:gd name="T9" fmla="*/ 64 h 14"/>
                <a:gd name="T10" fmla="*/ 640 w 11"/>
                <a:gd name="T11" fmla="*/ 640 h 14"/>
                <a:gd name="T12" fmla="*/ 640 w 11"/>
                <a:gd name="T13" fmla="*/ 896 h 14"/>
                <a:gd name="T14" fmla="*/ 512 w 11"/>
                <a:gd name="T15" fmla="*/ 896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14"/>
                <a:gd name="T26" fmla="*/ 11 w 11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14">
                  <a:moveTo>
                    <a:pt x="8" y="14"/>
                  </a:moveTo>
                  <a:cubicBezTo>
                    <a:pt x="8" y="14"/>
                    <a:pt x="7" y="13"/>
                    <a:pt x="6" y="1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1"/>
                    <a:pt x="11" y="13"/>
                    <a:pt x="10" y="14"/>
                  </a:cubicBezTo>
                  <a:cubicBezTo>
                    <a:pt x="9" y="14"/>
                    <a:pt x="9" y="14"/>
                    <a:pt x="8" y="1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35" name="Freeform 1691"/>
            <p:cNvSpPr/>
            <p:nvPr/>
          </p:nvSpPr>
          <p:spPr bwMode="auto">
            <a:xfrm>
              <a:off x="2993" y="12"/>
              <a:ext cx="22" cy="28"/>
            </a:xfrm>
            <a:custGeom>
              <a:avLst/>
              <a:gdLst>
                <a:gd name="T0" fmla="*/ 512 w 11"/>
                <a:gd name="T1" fmla="*/ 896 h 14"/>
                <a:gd name="T2" fmla="*/ 384 w 11"/>
                <a:gd name="T3" fmla="*/ 832 h 14"/>
                <a:gd name="T4" fmla="*/ 64 w 11"/>
                <a:gd name="T5" fmla="*/ 192 h 14"/>
                <a:gd name="T6" fmla="*/ 128 w 11"/>
                <a:gd name="T7" fmla="*/ 0 h 14"/>
                <a:gd name="T8" fmla="*/ 320 w 11"/>
                <a:gd name="T9" fmla="*/ 64 h 14"/>
                <a:gd name="T10" fmla="*/ 640 w 11"/>
                <a:gd name="T11" fmla="*/ 640 h 14"/>
                <a:gd name="T12" fmla="*/ 640 w 11"/>
                <a:gd name="T13" fmla="*/ 896 h 14"/>
                <a:gd name="T14" fmla="*/ 512 w 11"/>
                <a:gd name="T15" fmla="*/ 896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14"/>
                <a:gd name="T26" fmla="*/ 11 w 11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14">
                  <a:moveTo>
                    <a:pt x="8" y="14"/>
                  </a:moveTo>
                  <a:cubicBezTo>
                    <a:pt x="8" y="14"/>
                    <a:pt x="7" y="13"/>
                    <a:pt x="6" y="1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1"/>
                    <a:pt x="11" y="13"/>
                    <a:pt x="10" y="14"/>
                  </a:cubicBezTo>
                  <a:cubicBezTo>
                    <a:pt x="9" y="14"/>
                    <a:pt x="9" y="14"/>
                    <a:pt x="8" y="1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36" name="Freeform 1692"/>
            <p:cNvSpPr>
              <a:spLocks noEditPoints="1"/>
            </p:cNvSpPr>
            <p:nvPr/>
          </p:nvSpPr>
          <p:spPr bwMode="auto">
            <a:xfrm>
              <a:off x="2975" y="56"/>
              <a:ext cx="192" cy="120"/>
            </a:xfrm>
            <a:custGeom>
              <a:avLst/>
              <a:gdLst>
                <a:gd name="T0" fmla="*/ 4864 w 96"/>
                <a:gd name="T1" fmla="*/ 3840 h 60"/>
                <a:gd name="T2" fmla="*/ 1024 w 96"/>
                <a:gd name="T3" fmla="*/ 3840 h 60"/>
                <a:gd name="T4" fmla="*/ 0 w 96"/>
                <a:gd name="T5" fmla="*/ 2816 h 60"/>
                <a:gd name="T6" fmla="*/ 1024 w 96"/>
                <a:gd name="T7" fmla="*/ 1792 h 60"/>
                <a:gd name="T8" fmla="*/ 1024 w 96"/>
                <a:gd name="T9" fmla="*/ 1792 h 60"/>
                <a:gd name="T10" fmla="*/ 2496 w 96"/>
                <a:gd name="T11" fmla="*/ 768 h 60"/>
                <a:gd name="T12" fmla="*/ 3840 w 96"/>
                <a:gd name="T13" fmla="*/ 0 h 60"/>
                <a:gd name="T14" fmla="*/ 5376 w 96"/>
                <a:gd name="T15" fmla="*/ 1408 h 60"/>
                <a:gd name="T16" fmla="*/ 6144 w 96"/>
                <a:gd name="T17" fmla="*/ 2560 h 60"/>
                <a:gd name="T18" fmla="*/ 4864 w 96"/>
                <a:gd name="T19" fmla="*/ 3840 h 60"/>
                <a:gd name="T20" fmla="*/ 1024 w 96"/>
                <a:gd name="T21" fmla="*/ 2304 h 60"/>
                <a:gd name="T22" fmla="*/ 512 w 96"/>
                <a:gd name="T23" fmla="*/ 2816 h 60"/>
                <a:gd name="T24" fmla="*/ 1024 w 96"/>
                <a:gd name="T25" fmla="*/ 3328 h 60"/>
                <a:gd name="T26" fmla="*/ 4864 w 96"/>
                <a:gd name="T27" fmla="*/ 3328 h 60"/>
                <a:gd name="T28" fmla="*/ 5632 w 96"/>
                <a:gd name="T29" fmla="*/ 2560 h 60"/>
                <a:gd name="T30" fmla="*/ 5056 w 96"/>
                <a:gd name="T31" fmla="*/ 1792 h 60"/>
                <a:gd name="T32" fmla="*/ 4864 w 96"/>
                <a:gd name="T33" fmla="*/ 1792 h 60"/>
                <a:gd name="T34" fmla="*/ 4864 w 96"/>
                <a:gd name="T35" fmla="*/ 1536 h 60"/>
                <a:gd name="T36" fmla="*/ 3840 w 96"/>
                <a:gd name="T37" fmla="*/ 512 h 60"/>
                <a:gd name="T38" fmla="*/ 2880 w 96"/>
                <a:gd name="T39" fmla="*/ 1152 h 60"/>
                <a:gd name="T40" fmla="*/ 2816 w 96"/>
                <a:gd name="T41" fmla="*/ 1408 h 60"/>
                <a:gd name="T42" fmla="*/ 2560 w 96"/>
                <a:gd name="T43" fmla="*/ 1344 h 60"/>
                <a:gd name="T44" fmla="*/ 2304 w 96"/>
                <a:gd name="T45" fmla="*/ 1280 h 60"/>
                <a:gd name="T46" fmla="*/ 1536 w 96"/>
                <a:gd name="T47" fmla="*/ 2048 h 60"/>
                <a:gd name="T48" fmla="*/ 1536 w 96"/>
                <a:gd name="T49" fmla="*/ 2112 h 60"/>
                <a:gd name="T50" fmla="*/ 1536 w 96"/>
                <a:gd name="T51" fmla="*/ 2496 h 60"/>
                <a:gd name="T52" fmla="*/ 1216 w 96"/>
                <a:gd name="T53" fmla="*/ 2368 h 60"/>
                <a:gd name="T54" fmla="*/ 1024 w 96"/>
                <a:gd name="T55" fmla="*/ 2304 h 6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6"/>
                <a:gd name="T85" fmla="*/ 0 h 60"/>
                <a:gd name="T86" fmla="*/ 96 w 96"/>
                <a:gd name="T87" fmla="*/ 60 h 6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6" h="60">
                  <a:moveTo>
                    <a:pt x="76" y="60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7" y="60"/>
                    <a:pt x="0" y="53"/>
                    <a:pt x="0" y="44"/>
                  </a:cubicBezTo>
                  <a:cubicBezTo>
                    <a:pt x="0" y="35"/>
                    <a:pt x="7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8" y="18"/>
                    <a:pt x="28" y="10"/>
                    <a:pt x="39" y="12"/>
                  </a:cubicBezTo>
                  <a:cubicBezTo>
                    <a:pt x="43" y="5"/>
                    <a:pt x="51" y="0"/>
                    <a:pt x="60" y="0"/>
                  </a:cubicBezTo>
                  <a:cubicBezTo>
                    <a:pt x="72" y="0"/>
                    <a:pt x="83" y="10"/>
                    <a:pt x="84" y="22"/>
                  </a:cubicBezTo>
                  <a:cubicBezTo>
                    <a:pt x="91" y="25"/>
                    <a:pt x="96" y="32"/>
                    <a:pt x="96" y="40"/>
                  </a:cubicBezTo>
                  <a:cubicBezTo>
                    <a:pt x="96" y="51"/>
                    <a:pt x="87" y="60"/>
                    <a:pt x="76" y="60"/>
                  </a:cubicBezTo>
                  <a:close/>
                  <a:moveTo>
                    <a:pt x="16" y="36"/>
                  </a:moveTo>
                  <a:cubicBezTo>
                    <a:pt x="12" y="36"/>
                    <a:pt x="8" y="40"/>
                    <a:pt x="8" y="44"/>
                  </a:cubicBezTo>
                  <a:cubicBezTo>
                    <a:pt x="8" y="48"/>
                    <a:pt x="12" y="52"/>
                    <a:pt x="16" y="52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83" y="52"/>
                    <a:pt x="88" y="47"/>
                    <a:pt x="88" y="40"/>
                  </a:cubicBezTo>
                  <a:cubicBezTo>
                    <a:pt x="88" y="35"/>
                    <a:pt x="84" y="30"/>
                    <a:pt x="79" y="28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6" y="15"/>
                    <a:pt x="69" y="8"/>
                    <a:pt x="60" y="8"/>
                  </a:cubicBezTo>
                  <a:cubicBezTo>
                    <a:pt x="53" y="8"/>
                    <a:pt x="47" y="12"/>
                    <a:pt x="45" y="18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9" y="20"/>
                    <a:pt x="37" y="20"/>
                    <a:pt x="36" y="20"/>
                  </a:cubicBezTo>
                  <a:cubicBezTo>
                    <a:pt x="29" y="20"/>
                    <a:pt x="24" y="25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6"/>
                    <a:pt x="17" y="36"/>
                    <a:pt x="16" y="36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37" name="Group 2989"/>
          <p:cNvGrpSpPr/>
          <p:nvPr/>
        </p:nvGrpSpPr>
        <p:grpSpPr bwMode="auto">
          <a:xfrm>
            <a:off x="3662363" y="3997325"/>
            <a:ext cx="381000" cy="381000"/>
            <a:chOff x="2959" y="368"/>
            <a:chExt cx="208" cy="209"/>
          </a:xfrm>
        </p:grpSpPr>
        <p:sp>
          <p:nvSpPr>
            <p:cNvPr id="38" name="Freeform 1728"/>
            <p:cNvSpPr>
              <a:spLocks noEditPoints="1"/>
            </p:cNvSpPr>
            <p:nvPr/>
          </p:nvSpPr>
          <p:spPr bwMode="auto">
            <a:xfrm>
              <a:off x="2959" y="368"/>
              <a:ext cx="208" cy="129"/>
            </a:xfrm>
            <a:custGeom>
              <a:avLst/>
              <a:gdLst>
                <a:gd name="T0" fmla="*/ 5248 w 104"/>
                <a:gd name="T1" fmla="*/ 4291 h 64"/>
                <a:gd name="T2" fmla="*/ 1152 w 104"/>
                <a:gd name="T3" fmla="*/ 4291 h 64"/>
                <a:gd name="T4" fmla="*/ 0 w 104"/>
                <a:gd name="T5" fmla="*/ 3088 h 64"/>
                <a:gd name="T6" fmla="*/ 1088 w 104"/>
                <a:gd name="T7" fmla="*/ 1868 h 64"/>
                <a:gd name="T8" fmla="*/ 2432 w 104"/>
                <a:gd name="T9" fmla="*/ 796 h 64"/>
                <a:gd name="T10" fmla="*/ 2560 w 104"/>
                <a:gd name="T11" fmla="*/ 796 h 64"/>
                <a:gd name="T12" fmla="*/ 3968 w 104"/>
                <a:gd name="T13" fmla="*/ 0 h 64"/>
                <a:gd name="T14" fmla="*/ 5568 w 104"/>
                <a:gd name="T15" fmla="*/ 1401 h 64"/>
                <a:gd name="T16" fmla="*/ 6656 w 104"/>
                <a:gd name="T17" fmla="*/ 2824 h 64"/>
                <a:gd name="T18" fmla="*/ 5248 w 104"/>
                <a:gd name="T19" fmla="*/ 4291 h 64"/>
                <a:gd name="T20" fmla="*/ 1152 w 104"/>
                <a:gd name="T21" fmla="*/ 2425 h 64"/>
                <a:gd name="T22" fmla="*/ 512 w 104"/>
                <a:gd name="T23" fmla="*/ 3088 h 64"/>
                <a:gd name="T24" fmla="*/ 1152 w 104"/>
                <a:gd name="T25" fmla="*/ 3765 h 64"/>
                <a:gd name="T26" fmla="*/ 5248 w 104"/>
                <a:gd name="T27" fmla="*/ 3765 h 64"/>
                <a:gd name="T28" fmla="*/ 6144 w 104"/>
                <a:gd name="T29" fmla="*/ 2824 h 64"/>
                <a:gd name="T30" fmla="*/ 5312 w 104"/>
                <a:gd name="T31" fmla="*/ 1868 h 64"/>
                <a:gd name="T32" fmla="*/ 5120 w 104"/>
                <a:gd name="T33" fmla="*/ 1868 h 64"/>
                <a:gd name="T34" fmla="*/ 5120 w 104"/>
                <a:gd name="T35" fmla="*/ 1669 h 64"/>
                <a:gd name="T36" fmla="*/ 3968 w 104"/>
                <a:gd name="T37" fmla="*/ 532 h 64"/>
                <a:gd name="T38" fmla="*/ 2944 w 104"/>
                <a:gd name="T39" fmla="*/ 1203 h 64"/>
                <a:gd name="T40" fmla="*/ 2816 w 104"/>
                <a:gd name="T41" fmla="*/ 1401 h 64"/>
                <a:gd name="T42" fmla="*/ 2624 w 104"/>
                <a:gd name="T43" fmla="*/ 1336 h 64"/>
                <a:gd name="T44" fmla="*/ 2432 w 104"/>
                <a:gd name="T45" fmla="*/ 1336 h 64"/>
                <a:gd name="T46" fmla="*/ 1536 w 104"/>
                <a:gd name="T47" fmla="*/ 2227 h 64"/>
                <a:gd name="T48" fmla="*/ 1536 w 104"/>
                <a:gd name="T49" fmla="*/ 2491 h 64"/>
                <a:gd name="T50" fmla="*/ 1280 w 104"/>
                <a:gd name="T51" fmla="*/ 2425 h 64"/>
                <a:gd name="T52" fmla="*/ 1152 w 104"/>
                <a:gd name="T53" fmla="*/ 2425 h 6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4"/>
                <a:gd name="T82" fmla="*/ 0 h 64"/>
                <a:gd name="T83" fmla="*/ 104 w 104"/>
                <a:gd name="T84" fmla="*/ 64 h 6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4" h="64">
                  <a:moveTo>
                    <a:pt x="82" y="64"/>
                  </a:moveTo>
                  <a:cubicBezTo>
                    <a:pt x="18" y="64"/>
                    <a:pt x="18" y="64"/>
                    <a:pt x="18" y="64"/>
                  </a:cubicBezTo>
                  <a:cubicBezTo>
                    <a:pt x="8" y="64"/>
                    <a:pt x="0" y="56"/>
                    <a:pt x="0" y="46"/>
                  </a:cubicBezTo>
                  <a:cubicBezTo>
                    <a:pt x="0" y="36"/>
                    <a:pt x="7" y="29"/>
                    <a:pt x="17" y="28"/>
                  </a:cubicBezTo>
                  <a:cubicBezTo>
                    <a:pt x="20" y="19"/>
                    <a:pt x="28" y="12"/>
                    <a:pt x="38" y="12"/>
                  </a:cubicBezTo>
                  <a:cubicBezTo>
                    <a:pt x="39" y="12"/>
                    <a:pt x="39" y="12"/>
                    <a:pt x="40" y="12"/>
                  </a:cubicBezTo>
                  <a:cubicBezTo>
                    <a:pt x="45" y="5"/>
                    <a:pt x="53" y="0"/>
                    <a:pt x="62" y="0"/>
                  </a:cubicBezTo>
                  <a:cubicBezTo>
                    <a:pt x="74" y="0"/>
                    <a:pt x="85" y="9"/>
                    <a:pt x="87" y="21"/>
                  </a:cubicBezTo>
                  <a:cubicBezTo>
                    <a:pt x="97" y="23"/>
                    <a:pt x="104" y="32"/>
                    <a:pt x="104" y="42"/>
                  </a:cubicBezTo>
                  <a:cubicBezTo>
                    <a:pt x="104" y="54"/>
                    <a:pt x="94" y="64"/>
                    <a:pt x="82" y="64"/>
                  </a:cubicBezTo>
                  <a:close/>
                  <a:moveTo>
                    <a:pt x="18" y="36"/>
                  </a:moveTo>
                  <a:cubicBezTo>
                    <a:pt x="12" y="36"/>
                    <a:pt x="8" y="40"/>
                    <a:pt x="8" y="46"/>
                  </a:cubicBezTo>
                  <a:cubicBezTo>
                    <a:pt x="8" y="52"/>
                    <a:pt x="12" y="56"/>
                    <a:pt x="18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0" y="56"/>
                    <a:pt x="96" y="50"/>
                    <a:pt x="96" y="42"/>
                  </a:cubicBezTo>
                  <a:cubicBezTo>
                    <a:pt x="96" y="35"/>
                    <a:pt x="91" y="29"/>
                    <a:pt x="83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9" y="15"/>
                    <a:pt x="71" y="8"/>
                    <a:pt x="62" y="8"/>
                  </a:cubicBezTo>
                  <a:cubicBezTo>
                    <a:pt x="55" y="8"/>
                    <a:pt x="49" y="12"/>
                    <a:pt x="46" y="18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0" y="20"/>
                    <a:pt x="39" y="20"/>
                    <a:pt x="38" y="20"/>
                  </a:cubicBezTo>
                  <a:cubicBezTo>
                    <a:pt x="31" y="20"/>
                    <a:pt x="25" y="25"/>
                    <a:pt x="24" y="3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9" y="36"/>
                    <a:pt x="19" y="36"/>
                    <a:pt x="18" y="36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39" name="Freeform 1729"/>
            <p:cNvSpPr/>
            <p:nvPr/>
          </p:nvSpPr>
          <p:spPr bwMode="auto">
            <a:xfrm>
              <a:off x="3055" y="521"/>
              <a:ext cx="8" cy="56"/>
            </a:xfrm>
            <a:custGeom>
              <a:avLst/>
              <a:gdLst>
                <a:gd name="T0" fmla="*/ 128 w 4"/>
                <a:gd name="T1" fmla="*/ 1792 h 28"/>
                <a:gd name="T2" fmla="*/ 0 w 4"/>
                <a:gd name="T3" fmla="*/ 1664 h 28"/>
                <a:gd name="T4" fmla="*/ 0 w 4"/>
                <a:gd name="T5" fmla="*/ 128 h 28"/>
                <a:gd name="T6" fmla="*/ 128 w 4"/>
                <a:gd name="T7" fmla="*/ 0 h 28"/>
                <a:gd name="T8" fmla="*/ 256 w 4"/>
                <a:gd name="T9" fmla="*/ 128 h 28"/>
                <a:gd name="T10" fmla="*/ 256 w 4"/>
                <a:gd name="T11" fmla="*/ 1664 h 28"/>
                <a:gd name="T12" fmla="*/ 128 w 4"/>
                <a:gd name="T13" fmla="*/ 1792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28"/>
                <a:gd name="T23" fmla="*/ 4 w 4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28">
                  <a:moveTo>
                    <a:pt x="2" y="28"/>
                  </a:moveTo>
                  <a:cubicBezTo>
                    <a:pt x="1" y="28"/>
                    <a:pt x="0" y="27"/>
                    <a:pt x="0" y="2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3" y="28"/>
                    <a:pt x="2" y="2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40" name="Freeform 1730"/>
            <p:cNvSpPr/>
            <p:nvPr/>
          </p:nvSpPr>
          <p:spPr bwMode="auto">
            <a:xfrm>
              <a:off x="3031" y="545"/>
              <a:ext cx="56" cy="8"/>
            </a:xfrm>
            <a:custGeom>
              <a:avLst/>
              <a:gdLst>
                <a:gd name="T0" fmla="*/ 1664 w 28"/>
                <a:gd name="T1" fmla="*/ 256 h 4"/>
                <a:gd name="T2" fmla="*/ 128 w 28"/>
                <a:gd name="T3" fmla="*/ 256 h 4"/>
                <a:gd name="T4" fmla="*/ 0 w 28"/>
                <a:gd name="T5" fmla="*/ 128 h 4"/>
                <a:gd name="T6" fmla="*/ 128 w 28"/>
                <a:gd name="T7" fmla="*/ 0 h 4"/>
                <a:gd name="T8" fmla="*/ 1664 w 28"/>
                <a:gd name="T9" fmla="*/ 0 h 4"/>
                <a:gd name="T10" fmla="*/ 1792 w 28"/>
                <a:gd name="T11" fmla="*/ 128 h 4"/>
                <a:gd name="T12" fmla="*/ 1664 w 28"/>
                <a:gd name="T13" fmla="*/ 256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4"/>
                <a:gd name="T23" fmla="*/ 28 w 28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4">
                  <a:moveTo>
                    <a:pt x="2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1"/>
                    <a:pt x="28" y="2"/>
                  </a:cubicBezTo>
                  <a:cubicBezTo>
                    <a:pt x="28" y="3"/>
                    <a:pt x="27" y="4"/>
                    <a:pt x="26" y="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41" name="Freeform 1731"/>
            <p:cNvSpPr/>
            <p:nvPr/>
          </p:nvSpPr>
          <p:spPr bwMode="auto">
            <a:xfrm>
              <a:off x="3037" y="527"/>
              <a:ext cx="44" cy="44"/>
            </a:xfrm>
            <a:custGeom>
              <a:avLst/>
              <a:gdLst>
                <a:gd name="T0" fmla="*/ 192 w 22"/>
                <a:gd name="T1" fmla="*/ 1408 h 22"/>
                <a:gd name="T2" fmla="*/ 64 w 22"/>
                <a:gd name="T3" fmla="*/ 1344 h 22"/>
                <a:gd name="T4" fmla="*/ 64 w 22"/>
                <a:gd name="T5" fmla="*/ 1152 h 22"/>
                <a:gd name="T6" fmla="*/ 1152 w 22"/>
                <a:gd name="T7" fmla="*/ 64 h 22"/>
                <a:gd name="T8" fmla="*/ 1344 w 22"/>
                <a:gd name="T9" fmla="*/ 64 h 22"/>
                <a:gd name="T10" fmla="*/ 1344 w 22"/>
                <a:gd name="T11" fmla="*/ 256 h 22"/>
                <a:gd name="T12" fmla="*/ 256 w 22"/>
                <a:gd name="T13" fmla="*/ 1344 h 22"/>
                <a:gd name="T14" fmla="*/ 192 w 22"/>
                <a:gd name="T15" fmla="*/ 1408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22"/>
                <a:gd name="T26" fmla="*/ 22 w 22"/>
                <a:gd name="T27" fmla="*/ 22 h 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22">
                  <a:moveTo>
                    <a:pt x="3" y="22"/>
                  </a:moveTo>
                  <a:cubicBezTo>
                    <a:pt x="2" y="22"/>
                    <a:pt x="1" y="21"/>
                    <a:pt x="1" y="21"/>
                  </a:cubicBezTo>
                  <a:cubicBezTo>
                    <a:pt x="0" y="20"/>
                    <a:pt x="0" y="19"/>
                    <a:pt x="1" y="18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20" y="0"/>
                    <a:pt x="21" y="1"/>
                  </a:cubicBezTo>
                  <a:cubicBezTo>
                    <a:pt x="22" y="2"/>
                    <a:pt x="22" y="3"/>
                    <a:pt x="21" y="4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3" y="22"/>
                    <a:pt x="3" y="22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42" name="Freeform 1732"/>
            <p:cNvSpPr/>
            <p:nvPr/>
          </p:nvSpPr>
          <p:spPr bwMode="auto">
            <a:xfrm>
              <a:off x="3037" y="527"/>
              <a:ext cx="44" cy="44"/>
            </a:xfrm>
            <a:custGeom>
              <a:avLst/>
              <a:gdLst>
                <a:gd name="T0" fmla="*/ 1216 w 22"/>
                <a:gd name="T1" fmla="*/ 1408 h 22"/>
                <a:gd name="T2" fmla="*/ 1152 w 22"/>
                <a:gd name="T3" fmla="*/ 1344 h 22"/>
                <a:gd name="T4" fmla="*/ 64 w 22"/>
                <a:gd name="T5" fmla="*/ 256 h 22"/>
                <a:gd name="T6" fmla="*/ 64 w 22"/>
                <a:gd name="T7" fmla="*/ 64 h 22"/>
                <a:gd name="T8" fmla="*/ 256 w 22"/>
                <a:gd name="T9" fmla="*/ 64 h 22"/>
                <a:gd name="T10" fmla="*/ 1344 w 22"/>
                <a:gd name="T11" fmla="*/ 1152 h 22"/>
                <a:gd name="T12" fmla="*/ 1344 w 22"/>
                <a:gd name="T13" fmla="*/ 1344 h 22"/>
                <a:gd name="T14" fmla="*/ 1216 w 22"/>
                <a:gd name="T15" fmla="*/ 1408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22"/>
                <a:gd name="T26" fmla="*/ 22 w 22"/>
                <a:gd name="T27" fmla="*/ 22 h 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22">
                  <a:moveTo>
                    <a:pt x="19" y="22"/>
                  </a:moveTo>
                  <a:cubicBezTo>
                    <a:pt x="19" y="22"/>
                    <a:pt x="18" y="21"/>
                    <a:pt x="18" y="2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9"/>
                    <a:pt x="22" y="20"/>
                    <a:pt x="21" y="21"/>
                  </a:cubicBezTo>
                  <a:cubicBezTo>
                    <a:pt x="21" y="21"/>
                    <a:pt x="20" y="22"/>
                    <a:pt x="19" y="22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43" name="Freeform 2273"/>
            <p:cNvSpPr/>
            <p:nvPr/>
          </p:nvSpPr>
          <p:spPr bwMode="auto">
            <a:xfrm>
              <a:off x="2973" y="511"/>
              <a:ext cx="34" cy="44"/>
            </a:xfrm>
            <a:custGeom>
              <a:avLst/>
              <a:gdLst>
                <a:gd name="T0" fmla="*/ 960 w 17"/>
                <a:gd name="T1" fmla="*/ 1088 h 22"/>
                <a:gd name="T2" fmla="*/ 320 w 17"/>
                <a:gd name="T3" fmla="*/ 1280 h 22"/>
                <a:gd name="T4" fmla="*/ 128 w 17"/>
                <a:gd name="T5" fmla="*/ 576 h 22"/>
                <a:gd name="T6" fmla="*/ 1088 w 17"/>
                <a:gd name="T7" fmla="*/ 0 h 22"/>
                <a:gd name="T8" fmla="*/ 960 w 17"/>
                <a:gd name="T9" fmla="*/ 1088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2"/>
                <a:gd name="T17" fmla="*/ 17 w 17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2">
                  <a:moveTo>
                    <a:pt x="15" y="17"/>
                  </a:moveTo>
                  <a:cubicBezTo>
                    <a:pt x="13" y="21"/>
                    <a:pt x="8" y="22"/>
                    <a:pt x="5" y="20"/>
                  </a:cubicBezTo>
                  <a:cubicBezTo>
                    <a:pt x="1" y="17"/>
                    <a:pt x="0" y="13"/>
                    <a:pt x="2" y="9"/>
                  </a:cubicBezTo>
                  <a:cubicBezTo>
                    <a:pt x="4" y="5"/>
                    <a:pt x="13" y="2"/>
                    <a:pt x="17" y="0"/>
                  </a:cubicBezTo>
                  <a:cubicBezTo>
                    <a:pt x="17" y="9"/>
                    <a:pt x="17" y="14"/>
                    <a:pt x="15" y="1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44" name="Freeform 2274"/>
            <p:cNvSpPr/>
            <p:nvPr/>
          </p:nvSpPr>
          <p:spPr bwMode="auto">
            <a:xfrm>
              <a:off x="3109" y="503"/>
              <a:ext cx="34" cy="44"/>
            </a:xfrm>
            <a:custGeom>
              <a:avLst/>
              <a:gdLst>
                <a:gd name="T0" fmla="*/ 960 w 17"/>
                <a:gd name="T1" fmla="*/ 1088 h 22"/>
                <a:gd name="T2" fmla="*/ 320 w 17"/>
                <a:gd name="T3" fmla="*/ 1280 h 22"/>
                <a:gd name="T4" fmla="*/ 128 w 17"/>
                <a:gd name="T5" fmla="*/ 576 h 22"/>
                <a:gd name="T6" fmla="*/ 1088 w 17"/>
                <a:gd name="T7" fmla="*/ 0 h 22"/>
                <a:gd name="T8" fmla="*/ 960 w 17"/>
                <a:gd name="T9" fmla="*/ 1088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2"/>
                <a:gd name="T17" fmla="*/ 17 w 17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2">
                  <a:moveTo>
                    <a:pt x="15" y="17"/>
                  </a:moveTo>
                  <a:cubicBezTo>
                    <a:pt x="13" y="21"/>
                    <a:pt x="8" y="22"/>
                    <a:pt x="5" y="20"/>
                  </a:cubicBezTo>
                  <a:cubicBezTo>
                    <a:pt x="1" y="17"/>
                    <a:pt x="0" y="13"/>
                    <a:pt x="2" y="9"/>
                  </a:cubicBezTo>
                  <a:cubicBezTo>
                    <a:pt x="4" y="5"/>
                    <a:pt x="13" y="2"/>
                    <a:pt x="17" y="0"/>
                  </a:cubicBezTo>
                  <a:cubicBezTo>
                    <a:pt x="17" y="9"/>
                    <a:pt x="17" y="14"/>
                    <a:pt x="15" y="1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45" name="Group 2990"/>
          <p:cNvGrpSpPr/>
          <p:nvPr/>
        </p:nvGrpSpPr>
        <p:grpSpPr bwMode="auto">
          <a:xfrm>
            <a:off x="6621463" y="2136775"/>
            <a:ext cx="390525" cy="320675"/>
            <a:chOff x="3327" y="384"/>
            <a:chExt cx="216" cy="177"/>
          </a:xfrm>
        </p:grpSpPr>
        <p:sp>
          <p:nvSpPr>
            <p:cNvPr id="46" name="Freeform 1649"/>
            <p:cNvSpPr/>
            <p:nvPr/>
          </p:nvSpPr>
          <p:spPr bwMode="auto">
            <a:xfrm>
              <a:off x="3327" y="545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47" name="Freeform 1650"/>
            <p:cNvSpPr/>
            <p:nvPr/>
          </p:nvSpPr>
          <p:spPr bwMode="auto">
            <a:xfrm>
              <a:off x="3375" y="545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48" name="Freeform 1651"/>
            <p:cNvSpPr/>
            <p:nvPr/>
          </p:nvSpPr>
          <p:spPr bwMode="auto">
            <a:xfrm>
              <a:off x="3423" y="545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49" name="Freeform 1652"/>
            <p:cNvSpPr/>
            <p:nvPr/>
          </p:nvSpPr>
          <p:spPr bwMode="auto">
            <a:xfrm>
              <a:off x="3471" y="545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50" name="Freeform 1653"/>
            <p:cNvSpPr/>
            <p:nvPr/>
          </p:nvSpPr>
          <p:spPr bwMode="auto">
            <a:xfrm>
              <a:off x="3367" y="513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51" name="Freeform 1654"/>
            <p:cNvSpPr/>
            <p:nvPr/>
          </p:nvSpPr>
          <p:spPr bwMode="auto">
            <a:xfrm>
              <a:off x="3415" y="513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52" name="Freeform 1655"/>
            <p:cNvSpPr/>
            <p:nvPr/>
          </p:nvSpPr>
          <p:spPr bwMode="auto">
            <a:xfrm>
              <a:off x="3463" y="513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53" name="Freeform 1656"/>
            <p:cNvSpPr/>
            <p:nvPr/>
          </p:nvSpPr>
          <p:spPr bwMode="auto">
            <a:xfrm>
              <a:off x="3511" y="513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54" name="Freeform 2275"/>
            <p:cNvSpPr/>
            <p:nvPr/>
          </p:nvSpPr>
          <p:spPr bwMode="auto">
            <a:xfrm>
              <a:off x="3327" y="481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55" name="Freeform 2276"/>
            <p:cNvSpPr/>
            <p:nvPr/>
          </p:nvSpPr>
          <p:spPr bwMode="auto">
            <a:xfrm>
              <a:off x="3375" y="481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56" name="Freeform 2277"/>
            <p:cNvSpPr/>
            <p:nvPr/>
          </p:nvSpPr>
          <p:spPr bwMode="auto">
            <a:xfrm>
              <a:off x="3423" y="481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57" name="Freeform 2278"/>
            <p:cNvSpPr/>
            <p:nvPr/>
          </p:nvSpPr>
          <p:spPr bwMode="auto">
            <a:xfrm>
              <a:off x="3471" y="481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58" name="Freeform 2279"/>
            <p:cNvSpPr/>
            <p:nvPr/>
          </p:nvSpPr>
          <p:spPr bwMode="auto">
            <a:xfrm>
              <a:off x="3367" y="449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59" name="Freeform 2280"/>
            <p:cNvSpPr/>
            <p:nvPr/>
          </p:nvSpPr>
          <p:spPr bwMode="auto">
            <a:xfrm>
              <a:off x="3415" y="449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60" name="Freeform 2281"/>
            <p:cNvSpPr/>
            <p:nvPr/>
          </p:nvSpPr>
          <p:spPr bwMode="auto">
            <a:xfrm>
              <a:off x="3463" y="449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61" name="Freeform 2282"/>
            <p:cNvSpPr/>
            <p:nvPr/>
          </p:nvSpPr>
          <p:spPr bwMode="auto">
            <a:xfrm>
              <a:off x="3511" y="449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62" name="Freeform 2283"/>
            <p:cNvSpPr/>
            <p:nvPr/>
          </p:nvSpPr>
          <p:spPr bwMode="auto">
            <a:xfrm>
              <a:off x="3327" y="417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63" name="Freeform 2284"/>
            <p:cNvSpPr/>
            <p:nvPr/>
          </p:nvSpPr>
          <p:spPr bwMode="auto">
            <a:xfrm>
              <a:off x="3375" y="417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64" name="Freeform 2285"/>
            <p:cNvSpPr/>
            <p:nvPr/>
          </p:nvSpPr>
          <p:spPr bwMode="auto">
            <a:xfrm>
              <a:off x="3423" y="417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65" name="Freeform 2286"/>
            <p:cNvSpPr/>
            <p:nvPr/>
          </p:nvSpPr>
          <p:spPr bwMode="auto">
            <a:xfrm>
              <a:off x="3471" y="417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66" name="Freeform 2287"/>
            <p:cNvSpPr/>
            <p:nvPr/>
          </p:nvSpPr>
          <p:spPr bwMode="auto">
            <a:xfrm>
              <a:off x="3367" y="384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67" name="Freeform 2288"/>
            <p:cNvSpPr/>
            <p:nvPr/>
          </p:nvSpPr>
          <p:spPr bwMode="auto">
            <a:xfrm>
              <a:off x="3415" y="384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68" name="Freeform 2289"/>
            <p:cNvSpPr/>
            <p:nvPr/>
          </p:nvSpPr>
          <p:spPr bwMode="auto">
            <a:xfrm>
              <a:off x="3463" y="384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69" name="Freeform 2290"/>
            <p:cNvSpPr/>
            <p:nvPr/>
          </p:nvSpPr>
          <p:spPr bwMode="auto">
            <a:xfrm>
              <a:off x="3511" y="384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 bwMode="auto">
          <a:xfrm>
            <a:off x="6894513" y="3108325"/>
            <a:ext cx="615950" cy="615950"/>
            <a:chOff x="6893738" y="3107568"/>
            <a:chExt cx="617218" cy="617218"/>
          </a:xfrm>
        </p:grpSpPr>
        <p:sp>
          <p:nvSpPr>
            <p:cNvPr id="71" name="椭圆 70"/>
            <p:cNvSpPr/>
            <p:nvPr/>
          </p:nvSpPr>
          <p:spPr>
            <a:xfrm>
              <a:off x="6893738" y="3107568"/>
              <a:ext cx="617218" cy="61721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grpSp>
          <p:nvGrpSpPr>
            <p:cNvPr id="72" name="组合 7"/>
            <p:cNvGrpSpPr/>
            <p:nvPr/>
          </p:nvGrpSpPr>
          <p:grpSpPr bwMode="auto">
            <a:xfrm>
              <a:off x="7026592" y="3232194"/>
              <a:ext cx="371475" cy="371475"/>
              <a:chOff x="7016609" y="3243261"/>
              <a:chExt cx="371475" cy="371475"/>
            </a:xfrm>
          </p:grpSpPr>
          <p:sp>
            <p:nvSpPr>
              <p:cNvPr id="73" name="Freeform 1763"/>
              <p:cNvSpPr>
                <a:spLocks noEditPoints="1"/>
              </p:cNvSpPr>
              <p:nvPr/>
            </p:nvSpPr>
            <p:spPr bwMode="auto">
              <a:xfrm>
                <a:off x="7016609" y="3243261"/>
                <a:ext cx="371475" cy="371475"/>
              </a:xfrm>
              <a:custGeom>
                <a:avLst/>
                <a:gdLst>
                  <a:gd name="T0" fmla="*/ 5943600 w 102"/>
                  <a:gd name="T1" fmla="*/ 932330 h 102"/>
                  <a:gd name="T2" fmla="*/ 10954871 w 102"/>
                  <a:gd name="T3" fmla="*/ 5943600 h 102"/>
                  <a:gd name="T4" fmla="*/ 5943600 w 102"/>
                  <a:gd name="T5" fmla="*/ 10954871 h 102"/>
                  <a:gd name="T6" fmla="*/ 932330 w 102"/>
                  <a:gd name="T7" fmla="*/ 5943600 h 102"/>
                  <a:gd name="T8" fmla="*/ 5943600 w 102"/>
                  <a:gd name="T9" fmla="*/ 932330 h 102"/>
                  <a:gd name="T10" fmla="*/ 5943600 w 102"/>
                  <a:gd name="T11" fmla="*/ 0 h 102"/>
                  <a:gd name="T12" fmla="*/ 0 w 102"/>
                  <a:gd name="T13" fmla="*/ 5943600 h 102"/>
                  <a:gd name="T14" fmla="*/ 5943600 w 102"/>
                  <a:gd name="T15" fmla="*/ 11887200 h 102"/>
                  <a:gd name="T16" fmla="*/ 11887200 w 102"/>
                  <a:gd name="T17" fmla="*/ 5943600 h 102"/>
                  <a:gd name="T18" fmla="*/ 5943600 w 102"/>
                  <a:gd name="T19" fmla="*/ 0 h 1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2"/>
                  <a:gd name="T31" fmla="*/ 0 h 102"/>
                  <a:gd name="T32" fmla="*/ 102 w 102"/>
                  <a:gd name="T33" fmla="*/ 102 h 1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2" h="102">
                    <a:moveTo>
                      <a:pt x="51" y="8"/>
                    </a:moveTo>
                    <a:cubicBezTo>
                      <a:pt x="75" y="8"/>
                      <a:pt x="94" y="27"/>
                      <a:pt x="94" y="51"/>
                    </a:cubicBezTo>
                    <a:cubicBezTo>
                      <a:pt x="94" y="75"/>
                      <a:pt x="75" y="94"/>
                      <a:pt x="51" y="94"/>
                    </a:cubicBezTo>
                    <a:cubicBezTo>
                      <a:pt x="27" y="94"/>
                      <a:pt x="8" y="75"/>
                      <a:pt x="8" y="51"/>
                    </a:cubicBezTo>
                    <a:cubicBezTo>
                      <a:pt x="8" y="27"/>
                      <a:pt x="27" y="8"/>
                      <a:pt x="51" y="8"/>
                    </a:cubicBezTo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79"/>
                      <a:pt x="23" y="102"/>
                      <a:pt x="51" y="102"/>
                    </a:cubicBezTo>
                    <a:cubicBezTo>
                      <a:pt x="79" y="102"/>
                      <a:pt x="102" y="79"/>
                      <a:pt x="102" y="51"/>
                    </a:cubicBezTo>
                    <a:cubicBezTo>
                      <a:pt x="102" y="23"/>
                      <a:pt x="79" y="0"/>
                      <a:pt x="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74" name="Freeform 1764"/>
              <p:cNvSpPr/>
              <p:nvPr/>
            </p:nvSpPr>
            <p:spPr bwMode="auto">
              <a:xfrm>
                <a:off x="7096731" y="3472701"/>
                <a:ext cx="211231" cy="54629"/>
              </a:xfrm>
              <a:custGeom>
                <a:avLst/>
                <a:gdLst>
                  <a:gd name="T0" fmla="*/ 3379696 w 58"/>
                  <a:gd name="T1" fmla="*/ 1165419 h 15"/>
                  <a:gd name="T2" fmla="*/ 0 w 58"/>
                  <a:gd name="T3" fmla="*/ 0 h 15"/>
                  <a:gd name="T4" fmla="*/ 3379696 w 58"/>
                  <a:gd name="T5" fmla="*/ 1748128 h 15"/>
                  <a:gd name="T6" fmla="*/ 6759392 w 58"/>
                  <a:gd name="T7" fmla="*/ 0 h 15"/>
                  <a:gd name="T8" fmla="*/ 3379696 w 58"/>
                  <a:gd name="T9" fmla="*/ 1165419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5"/>
                  <a:gd name="T17" fmla="*/ 58 w 58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5">
                    <a:moveTo>
                      <a:pt x="29" y="10"/>
                    </a:moveTo>
                    <a:cubicBezTo>
                      <a:pt x="18" y="10"/>
                      <a:pt x="8" y="6"/>
                      <a:pt x="0" y="0"/>
                    </a:cubicBezTo>
                    <a:cubicBezTo>
                      <a:pt x="6" y="9"/>
                      <a:pt x="17" y="15"/>
                      <a:pt x="29" y="15"/>
                    </a:cubicBezTo>
                    <a:cubicBezTo>
                      <a:pt x="41" y="15"/>
                      <a:pt x="52" y="9"/>
                      <a:pt x="58" y="0"/>
                    </a:cubicBezTo>
                    <a:cubicBezTo>
                      <a:pt x="50" y="6"/>
                      <a:pt x="40" y="10"/>
                      <a:pt x="29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75" name="Oval 1765"/>
              <p:cNvSpPr>
                <a:spLocks noChangeArrowheads="1"/>
              </p:cNvSpPr>
              <p:nvPr/>
            </p:nvSpPr>
            <p:spPr bwMode="auto">
              <a:xfrm>
                <a:off x="7114941" y="3370728"/>
                <a:ext cx="58271" cy="582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76" name="Oval 1767"/>
              <p:cNvSpPr>
                <a:spLocks noChangeArrowheads="1"/>
              </p:cNvSpPr>
              <p:nvPr/>
            </p:nvSpPr>
            <p:spPr bwMode="auto">
              <a:xfrm>
                <a:off x="7231482" y="3370728"/>
                <a:ext cx="58271" cy="582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77" name="组合 76"/>
          <p:cNvGrpSpPr/>
          <p:nvPr/>
        </p:nvGrpSpPr>
        <p:grpSpPr bwMode="auto">
          <a:xfrm>
            <a:off x="4027488" y="3111500"/>
            <a:ext cx="617537" cy="617538"/>
            <a:chOff x="4027303" y="3111281"/>
            <a:chExt cx="617218" cy="617218"/>
          </a:xfrm>
        </p:grpSpPr>
        <p:sp>
          <p:nvSpPr>
            <p:cNvPr id="78" name="椭圆 77"/>
            <p:cNvSpPr/>
            <p:nvPr/>
          </p:nvSpPr>
          <p:spPr>
            <a:xfrm>
              <a:off x="4027303" y="3111281"/>
              <a:ext cx="617218" cy="61721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grpSp>
          <p:nvGrpSpPr>
            <p:cNvPr id="79" name="组合 8"/>
            <p:cNvGrpSpPr/>
            <p:nvPr/>
          </p:nvGrpSpPr>
          <p:grpSpPr bwMode="auto">
            <a:xfrm>
              <a:off x="4150174" y="3247547"/>
              <a:ext cx="371475" cy="371475"/>
              <a:chOff x="4150174" y="3247547"/>
              <a:chExt cx="371475" cy="371475"/>
            </a:xfrm>
          </p:grpSpPr>
          <p:sp>
            <p:nvSpPr>
              <p:cNvPr id="80" name="Freeform 1801"/>
              <p:cNvSpPr>
                <a:spLocks noEditPoints="1"/>
              </p:cNvSpPr>
              <p:nvPr/>
            </p:nvSpPr>
            <p:spPr bwMode="auto">
              <a:xfrm>
                <a:off x="4150174" y="3247547"/>
                <a:ext cx="371475" cy="371475"/>
              </a:xfrm>
              <a:custGeom>
                <a:avLst/>
                <a:gdLst>
                  <a:gd name="T0" fmla="*/ 5943600 w 102"/>
                  <a:gd name="T1" fmla="*/ 932330 h 102"/>
                  <a:gd name="T2" fmla="*/ 10954871 w 102"/>
                  <a:gd name="T3" fmla="*/ 5943600 h 102"/>
                  <a:gd name="T4" fmla="*/ 5943600 w 102"/>
                  <a:gd name="T5" fmla="*/ 10954871 h 102"/>
                  <a:gd name="T6" fmla="*/ 932330 w 102"/>
                  <a:gd name="T7" fmla="*/ 5943600 h 102"/>
                  <a:gd name="T8" fmla="*/ 5943600 w 102"/>
                  <a:gd name="T9" fmla="*/ 932330 h 102"/>
                  <a:gd name="T10" fmla="*/ 5943600 w 102"/>
                  <a:gd name="T11" fmla="*/ 0 h 102"/>
                  <a:gd name="T12" fmla="*/ 0 w 102"/>
                  <a:gd name="T13" fmla="*/ 5943600 h 102"/>
                  <a:gd name="T14" fmla="*/ 5943600 w 102"/>
                  <a:gd name="T15" fmla="*/ 11887200 h 102"/>
                  <a:gd name="T16" fmla="*/ 11887200 w 102"/>
                  <a:gd name="T17" fmla="*/ 5943600 h 102"/>
                  <a:gd name="T18" fmla="*/ 5943600 w 102"/>
                  <a:gd name="T19" fmla="*/ 0 h 1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2"/>
                  <a:gd name="T31" fmla="*/ 0 h 102"/>
                  <a:gd name="T32" fmla="*/ 102 w 102"/>
                  <a:gd name="T33" fmla="*/ 102 h 1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2" h="102">
                    <a:moveTo>
                      <a:pt x="51" y="8"/>
                    </a:moveTo>
                    <a:cubicBezTo>
                      <a:pt x="75" y="8"/>
                      <a:pt x="94" y="27"/>
                      <a:pt x="94" y="51"/>
                    </a:cubicBezTo>
                    <a:cubicBezTo>
                      <a:pt x="94" y="75"/>
                      <a:pt x="75" y="94"/>
                      <a:pt x="51" y="94"/>
                    </a:cubicBezTo>
                    <a:cubicBezTo>
                      <a:pt x="27" y="94"/>
                      <a:pt x="8" y="75"/>
                      <a:pt x="8" y="51"/>
                    </a:cubicBezTo>
                    <a:cubicBezTo>
                      <a:pt x="8" y="27"/>
                      <a:pt x="27" y="8"/>
                      <a:pt x="51" y="8"/>
                    </a:cubicBezTo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79"/>
                      <a:pt x="23" y="102"/>
                      <a:pt x="51" y="102"/>
                    </a:cubicBezTo>
                    <a:cubicBezTo>
                      <a:pt x="79" y="102"/>
                      <a:pt x="102" y="79"/>
                      <a:pt x="102" y="51"/>
                    </a:cubicBezTo>
                    <a:cubicBezTo>
                      <a:pt x="102" y="23"/>
                      <a:pt x="79" y="0"/>
                      <a:pt x="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81" name="Freeform 1802"/>
              <p:cNvSpPr/>
              <p:nvPr/>
            </p:nvSpPr>
            <p:spPr bwMode="auto">
              <a:xfrm>
                <a:off x="4230296" y="3476987"/>
                <a:ext cx="211231" cy="54629"/>
              </a:xfrm>
              <a:custGeom>
                <a:avLst/>
                <a:gdLst>
                  <a:gd name="T0" fmla="*/ 3379696 w 58"/>
                  <a:gd name="T1" fmla="*/ 699251 h 15"/>
                  <a:gd name="T2" fmla="*/ 6759392 w 58"/>
                  <a:gd name="T3" fmla="*/ 1748128 h 15"/>
                  <a:gd name="T4" fmla="*/ 3379696 w 58"/>
                  <a:gd name="T5" fmla="*/ 0 h 15"/>
                  <a:gd name="T6" fmla="*/ 0 w 58"/>
                  <a:gd name="T7" fmla="*/ 1748128 h 15"/>
                  <a:gd name="T8" fmla="*/ 3379696 w 58"/>
                  <a:gd name="T9" fmla="*/ 699251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5"/>
                  <a:gd name="T17" fmla="*/ 58 w 58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5">
                    <a:moveTo>
                      <a:pt x="29" y="6"/>
                    </a:moveTo>
                    <a:cubicBezTo>
                      <a:pt x="40" y="6"/>
                      <a:pt x="50" y="10"/>
                      <a:pt x="58" y="15"/>
                    </a:cubicBezTo>
                    <a:cubicBezTo>
                      <a:pt x="52" y="6"/>
                      <a:pt x="41" y="0"/>
                      <a:pt x="29" y="0"/>
                    </a:cubicBezTo>
                    <a:cubicBezTo>
                      <a:pt x="17" y="0"/>
                      <a:pt x="6" y="6"/>
                      <a:pt x="0" y="15"/>
                    </a:cubicBezTo>
                    <a:cubicBezTo>
                      <a:pt x="8" y="10"/>
                      <a:pt x="18" y="6"/>
                      <a:pt x="29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82" name="Oval 1803"/>
              <p:cNvSpPr>
                <a:spLocks noChangeArrowheads="1"/>
              </p:cNvSpPr>
              <p:nvPr/>
            </p:nvSpPr>
            <p:spPr bwMode="auto">
              <a:xfrm>
                <a:off x="4248506" y="3375014"/>
                <a:ext cx="58271" cy="582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83" name="Oval 1804"/>
              <p:cNvSpPr>
                <a:spLocks noChangeArrowheads="1"/>
              </p:cNvSpPr>
              <p:nvPr/>
            </p:nvSpPr>
            <p:spPr bwMode="auto">
              <a:xfrm>
                <a:off x="4365047" y="3375014"/>
                <a:ext cx="58271" cy="582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84" name="组合 83"/>
          <p:cNvGrpSpPr/>
          <p:nvPr/>
        </p:nvGrpSpPr>
        <p:grpSpPr bwMode="auto">
          <a:xfrm>
            <a:off x="9759950" y="3121025"/>
            <a:ext cx="617538" cy="615950"/>
            <a:chOff x="9760173" y="3120391"/>
            <a:chExt cx="617218" cy="617218"/>
          </a:xfrm>
        </p:grpSpPr>
        <p:sp>
          <p:nvSpPr>
            <p:cNvPr id="85" name="椭圆 84"/>
            <p:cNvSpPr/>
            <p:nvPr/>
          </p:nvSpPr>
          <p:spPr>
            <a:xfrm>
              <a:off x="9760173" y="3120391"/>
              <a:ext cx="617218" cy="61721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grpSp>
          <p:nvGrpSpPr>
            <p:cNvPr id="86" name="组合 5"/>
            <p:cNvGrpSpPr/>
            <p:nvPr/>
          </p:nvGrpSpPr>
          <p:grpSpPr bwMode="auto">
            <a:xfrm>
              <a:off x="9883044" y="3254875"/>
              <a:ext cx="371475" cy="371475"/>
              <a:chOff x="9892660" y="3251895"/>
              <a:chExt cx="371475" cy="371475"/>
            </a:xfrm>
          </p:grpSpPr>
          <p:sp>
            <p:nvSpPr>
              <p:cNvPr id="87" name="Freeform 1798"/>
              <p:cNvSpPr>
                <a:spLocks noEditPoints="1"/>
              </p:cNvSpPr>
              <p:nvPr/>
            </p:nvSpPr>
            <p:spPr bwMode="auto">
              <a:xfrm>
                <a:off x="9892660" y="3251895"/>
                <a:ext cx="371475" cy="371475"/>
              </a:xfrm>
              <a:custGeom>
                <a:avLst/>
                <a:gdLst>
                  <a:gd name="T0" fmla="*/ 5943600 w 102"/>
                  <a:gd name="T1" fmla="*/ 932330 h 102"/>
                  <a:gd name="T2" fmla="*/ 10954871 w 102"/>
                  <a:gd name="T3" fmla="*/ 5943600 h 102"/>
                  <a:gd name="T4" fmla="*/ 5943600 w 102"/>
                  <a:gd name="T5" fmla="*/ 10954871 h 102"/>
                  <a:gd name="T6" fmla="*/ 932330 w 102"/>
                  <a:gd name="T7" fmla="*/ 5943600 h 102"/>
                  <a:gd name="T8" fmla="*/ 5943600 w 102"/>
                  <a:gd name="T9" fmla="*/ 932330 h 102"/>
                  <a:gd name="T10" fmla="*/ 5943600 w 102"/>
                  <a:gd name="T11" fmla="*/ 0 h 102"/>
                  <a:gd name="T12" fmla="*/ 0 w 102"/>
                  <a:gd name="T13" fmla="*/ 5943600 h 102"/>
                  <a:gd name="T14" fmla="*/ 5943600 w 102"/>
                  <a:gd name="T15" fmla="*/ 11887200 h 102"/>
                  <a:gd name="T16" fmla="*/ 11887200 w 102"/>
                  <a:gd name="T17" fmla="*/ 5943600 h 102"/>
                  <a:gd name="T18" fmla="*/ 5943600 w 102"/>
                  <a:gd name="T19" fmla="*/ 0 h 1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2"/>
                  <a:gd name="T31" fmla="*/ 0 h 102"/>
                  <a:gd name="T32" fmla="*/ 102 w 102"/>
                  <a:gd name="T33" fmla="*/ 102 h 1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2" h="102">
                    <a:moveTo>
                      <a:pt x="51" y="8"/>
                    </a:moveTo>
                    <a:cubicBezTo>
                      <a:pt x="75" y="8"/>
                      <a:pt x="94" y="27"/>
                      <a:pt x="94" y="51"/>
                    </a:cubicBezTo>
                    <a:cubicBezTo>
                      <a:pt x="94" y="75"/>
                      <a:pt x="75" y="94"/>
                      <a:pt x="51" y="94"/>
                    </a:cubicBezTo>
                    <a:cubicBezTo>
                      <a:pt x="27" y="94"/>
                      <a:pt x="8" y="75"/>
                      <a:pt x="8" y="51"/>
                    </a:cubicBezTo>
                    <a:cubicBezTo>
                      <a:pt x="8" y="27"/>
                      <a:pt x="27" y="8"/>
                      <a:pt x="51" y="8"/>
                    </a:cubicBezTo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79"/>
                      <a:pt x="23" y="102"/>
                      <a:pt x="51" y="102"/>
                    </a:cubicBezTo>
                    <a:cubicBezTo>
                      <a:pt x="79" y="102"/>
                      <a:pt x="102" y="79"/>
                      <a:pt x="102" y="51"/>
                    </a:cubicBezTo>
                    <a:cubicBezTo>
                      <a:pt x="102" y="23"/>
                      <a:pt x="79" y="0"/>
                      <a:pt x="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88" name="Freeform 1799"/>
              <p:cNvSpPr/>
              <p:nvPr/>
            </p:nvSpPr>
            <p:spPr bwMode="auto">
              <a:xfrm>
                <a:off x="9994634" y="3452200"/>
                <a:ext cx="185738" cy="83764"/>
              </a:xfrm>
              <a:custGeom>
                <a:avLst/>
                <a:gdLst>
                  <a:gd name="T0" fmla="*/ 2680454 w 51"/>
                  <a:gd name="T1" fmla="*/ 1981201 h 23"/>
                  <a:gd name="T2" fmla="*/ 0 w 51"/>
                  <a:gd name="T3" fmla="*/ 1398495 h 23"/>
                  <a:gd name="T4" fmla="*/ 2680454 w 51"/>
                  <a:gd name="T5" fmla="*/ 2680448 h 23"/>
                  <a:gd name="T6" fmla="*/ 5943616 w 51"/>
                  <a:gd name="T7" fmla="*/ 0 h 23"/>
                  <a:gd name="T8" fmla="*/ 2680454 w 51"/>
                  <a:gd name="T9" fmla="*/ 1981201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23"/>
                  <a:gd name="T17" fmla="*/ 51 w 5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23">
                    <a:moveTo>
                      <a:pt x="23" y="17"/>
                    </a:moveTo>
                    <a:cubicBezTo>
                      <a:pt x="13" y="17"/>
                      <a:pt x="5" y="15"/>
                      <a:pt x="0" y="12"/>
                    </a:cubicBezTo>
                    <a:cubicBezTo>
                      <a:pt x="5" y="19"/>
                      <a:pt x="11" y="23"/>
                      <a:pt x="23" y="23"/>
                    </a:cubicBezTo>
                    <a:cubicBezTo>
                      <a:pt x="37" y="23"/>
                      <a:pt x="48" y="12"/>
                      <a:pt x="51" y="0"/>
                    </a:cubicBezTo>
                    <a:cubicBezTo>
                      <a:pt x="44" y="9"/>
                      <a:pt x="34" y="17"/>
                      <a:pt x="23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89" name="Oval 1800"/>
              <p:cNvSpPr>
                <a:spLocks noChangeArrowheads="1"/>
              </p:cNvSpPr>
              <p:nvPr/>
            </p:nvSpPr>
            <p:spPr bwMode="auto">
              <a:xfrm>
                <a:off x="9990992" y="3379362"/>
                <a:ext cx="58271" cy="582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90" name="Freeform 1810"/>
              <p:cNvSpPr/>
              <p:nvPr/>
            </p:nvSpPr>
            <p:spPr bwMode="auto">
              <a:xfrm>
                <a:off x="10092965" y="3393930"/>
                <a:ext cx="87406" cy="29135"/>
              </a:xfrm>
              <a:custGeom>
                <a:avLst/>
                <a:gdLst>
                  <a:gd name="T0" fmla="*/ 2796992 w 24"/>
                  <a:gd name="T1" fmla="*/ 815780 h 8"/>
                  <a:gd name="T2" fmla="*/ 1165413 w 24"/>
                  <a:gd name="T3" fmla="*/ 932320 h 8"/>
                  <a:gd name="T4" fmla="*/ 0 w 24"/>
                  <a:gd name="T5" fmla="*/ 699240 h 8"/>
                  <a:gd name="T6" fmla="*/ 1398496 w 24"/>
                  <a:gd name="T7" fmla="*/ 0 h 8"/>
                  <a:gd name="T8" fmla="*/ 2796992 w 24"/>
                  <a:gd name="T9" fmla="*/ 81578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8"/>
                  <a:gd name="T17" fmla="*/ 24 w 24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8">
                    <a:moveTo>
                      <a:pt x="24" y="7"/>
                    </a:moveTo>
                    <a:cubicBezTo>
                      <a:pt x="24" y="8"/>
                      <a:pt x="15" y="8"/>
                      <a:pt x="10" y="8"/>
                    </a:cubicBezTo>
                    <a:cubicBezTo>
                      <a:pt x="4" y="8"/>
                      <a:pt x="0" y="8"/>
                      <a:pt x="0" y="6"/>
                    </a:cubicBezTo>
                    <a:cubicBezTo>
                      <a:pt x="0" y="4"/>
                      <a:pt x="7" y="0"/>
                      <a:pt x="12" y="0"/>
                    </a:cubicBezTo>
                    <a:cubicBezTo>
                      <a:pt x="17" y="0"/>
                      <a:pt x="24" y="5"/>
                      <a:pt x="24" y="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3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35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2237</Words>
  <Application>Microsoft Office PowerPoint</Application>
  <PresentationFormat>宽屏</PresentationFormat>
  <Paragraphs>189</Paragraphs>
  <Slides>26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Clear Sans</vt:lpstr>
      <vt:lpstr>Lato Light</vt:lpstr>
      <vt:lpstr>等线</vt:lpstr>
      <vt:lpstr>等线 Light</vt:lpstr>
      <vt:lpstr>宋体</vt:lpstr>
      <vt:lpstr>微软雅黑 Light</vt:lpstr>
      <vt:lpstr>Aldhabi</vt:lpstr>
      <vt:lpstr>Arial</vt:lpstr>
      <vt:lpstr>Calibri</vt:lpstr>
      <vt:lpstr>Impact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hxj</dc:creator>
  <cp:lastModifiedBy>天 下</cp:lastModifiedBy>
  <cp:revision>15</cp:revision>
  <dcterms:created xsi:type="dcterms:W3CDTF">2017-05-27T14:05:00Z</dcterms:created>
  <dcterms:modified xsi:type="dcterms:W3CDTF">2021-01-05T05:15:24Z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