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411" r:id="rId2"/>
    <p:sldId id="401" r:id="rId3"/>
    <p:sldId id="402" r:id="rId4"/>
    <p:sldId id="291" r:id="rId5"/>
    <p:sldId id="334" r:id="rId6"/>
    <p:sldId id="270" r:id="rId7"/>
    <p:sldId id="288" r:id="rId8"/>
    <p:sldId id="358" r:id="rId9"/>
    <p:sldId id="396" r:id="rId10"/>
    <p:sldId id="403" r:id="rId11"/>
    <p:sldId id="390" r:id="rId12"/>
    <p:sldId id="392" r:id="rId13"/>
    <p:sldId id="393" r:id="rId14"/>
    <p:sldId id="407" r:id="rId15"/>
    <p:sldId id="394" r:id="rId16"/>
    <p:sldId id="333" r:id="rId17"/>
    <p:sldId id="391" r:id="rId18"/>
    <p:sldId id="404" r:id="rId19"/>
    <p:sldId id="308" r:id="rId20"/>
    <p:sldId id="272" r:id="rId21"/>
    <p:sldId id="265" r:id="rId22"/>
    <p:sldId id="389" r:id="rId23"/>
    <p:sldId id="362" r:id="rId24"/>
    <p:sldId id="363" r:id="rId25"/>
    <p:sldId id="289" r:id="rId26"/>
    <p:sldId id="405" r:id="rId27"/>
    <p:sldId id="367" r:id="rId28"/>
    <p:sldId id="338" r:id="rId29"/>
    <p:sldId id="397" r:id="rId30"/>
    <p:sldId id="406" r:id="rId31"/>
    <p:sldId id="361" r:id="rId32"/>
    <p:sldId id="410" r:id="rId33"/>
  </p:sldIdLst>
  <p:sldSz cx="12192000" cy="6858000"/>
  <p:notesSz cx="6858000" cy="9144000"/>
  <p:custDataLst>
    <p:tags r:id="rId3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p l" initials="k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2C4"/>
    <a:srgbClr val="D7DBDC"/>
    <a:srgbClr val="37474F"/>
    <a:srgbClr val="0A7A04"/>
    <a:srgbClr val="074D03"/>
    <a:srgbClr val="0A8604"/>
    <a:srgbClr val="57C55A"/>
    <a:srgbClr val="0C9905"/>
    <a:srgbClr val="B6D47E"/>
    <a:srgbClr val="E1E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4" autoAdjust="0"/>
    <p:restoredTop sz="96314" autoAdjust="0"/>
  </p:normalViewPr>
  <p:slideViewPr>
    <p:cSldViewPr snapToGrid="0">
      <p:cViewPr varScale="1">
        <p:scale>
          <a:sx n="108" d="100"/>
          <a:sy n="108" d="100"/>
        </p:scale>
        <p:origin x="906" y="114"/>
      </p:cViewPr>
      <p:guideLst>
        <p:guide orient="horz" pos="2160"/>
        <p:guide/>
      </p:guideLst>
    </p:cSldViewPr>
  </p:slideViewPr>
  <p:notesTextViewPr>
    <p:cViewPr>
      <p:scale>
        <a:sx n="300" d="100"/>
        <a:sy n="3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chemeClr val="bg2">
                  <a:lumMod val="25000"/>
                </a:schemeClr>
              </a:solidFill>
              <a:prstDash val="solid"/>
              <a:round/>
            </a:ln>
            <a:effectLst/>
          </c:spPr>
          <c:marker>
            <c:symbol val="circle"/>
            <c:size val="4"/>
            <c:spPr>
              <a:solidFill>
                <a:schemeClr val="bg2">
                  <a:lumMod val="25000"/>
                </a:schemeClr>
              </a:solidFill>
              <a:ln w="9506"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B6E-4F63-86B1-840E5E92C3DE}"/>
            </c:ext>
          </c:extLst>
        </c:ser>
        <c:ser>
          <c:idx val="1"/>
          <c:order val="1"/>
          <c:tx>
            <c:strRef>
              <c:f>Sheet1!$C$1</c:f>
              <c:strCache>
                <c:ptCount val="1"/>
                <c:pt idx="0">
                  <c:v>系列 2</c:v>
                </c:pt>
              </c:strCache>
            </c:strRef>
          </c:tx>
          <c:spPr>
            <a:ln w="38022" cap="rnd" cmpd="sng" algn="ctr">
              <a:solidFill>
                <a:schemeClr val="tx1">
                  <a:lumMod val="50000"/>
                  <a:lumOff val="50000"/>
                </a:schemeClr>
              </a:solidFill>
              <a:prstDash val="solid"/>
              <a:round/>
            </a:ln>
            <a:effectLst/>
          </c:spPr>
          <c:marker>
            <c:symbol val="circle"/>
            <c:size val="4"/>
            <c:spPr>
              <a:solidFill>
                <a:srgbClr val="D11D26"/>
              </a:solidFill>
              <a:ln w="9506" cap="flat" cmpd="sng" algn="ctr">
                <a:solidFill>
                  <a:schemeClr val="tx1">
                    <a:lumMod val="50000"/>
                    <a:lumOff val="50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B6E-4F63-86B1-840E5E92C3DE}"/>
            </c:ext>
          </c:extLst>
        </c:ser>
        <c:ser>
          <c:idx val="2"/>
          <c:order val="2"/>
          <c:tx>
            <c:strRef>
              <c:f>Sheet1!$D$1</c:f>
              <c:strCache>
                <c:ptCount val="1"/>
                <c:pt idx="0">
                  <c:v>系列 3</c:v>
                </c:pt>
              </c:strCache>
            </c:strRef>
          </c:tx>
          <c:spPr>
            <a:ln w="38022" cap="rnd" cmpd="sng" algn="ctr">
              <a:solidFill>
                <a:srgbClr val="37474F"/>
              </a:solidFill>
              <a:prstDash val="solid"/>
              <a:round/>
            </a:ln>
            <a:effectLst/>
          </c:spPr>
          <c:marker>
            <c:symbol val="circle"/>
            <c:size val="4"/>
            <c:spPr>
              <a:solidFill>
                <a:schemeClr val="accent2">
                  <a:lumMod val="60000"/>
                  <a:lumOff val="40000"/>
                </a:schemeClr>
              </a:solidFill>
              <a:ln w="9506" cap="flat" cmpd="sng" algn="ctr">
                <a:solidFill>
                  <a:srgbClr val="37474F"/>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B6E-4F63-86B1-840E5E92C3DE}"/>
            </c:ext>
          </c:extLst>
        </c:ser>
        <c:dLbls>
          <c:showLegendKey val="0"/>
          <c:showVal val="0"/>
          <c:showCatName val="0"/>
          <c:showSerName val="0"/>
          <c:showPercent val="0"/>
          <c:showBubbleSize val="0"/>
        </c:dLbls>
        <c:marker val="1"/>
        <c:smooth val="0"/>
        <c:axId val="1496343808"/>
        <c:axId val="1496344896"/>
      </c:lineChart>
      <c:catAx>
        <c:axId val="1496343808"/>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pPr>
            <a:endParaRPr lang="zh-CN"/>
          </a:p>
        </c:txPr>
        <c:crossAx val="1496344896"/>
        <c:crosses val="autoZero"/>
        <c:auto val="1"/>
        <c:lblAlgn val="ctr"/>
        <c:lblOffset val="100"/>
        <c:noMultiLvlLbl val="0"/>
      </c:catAx>
      <c:valAx>
        <c:axId val="1496344896"/>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6343808"/>
        <c:crosses val="autoZero"/>
        <c:crossBetween val="between"/>
      </c:valAx>
      <c:spPr>
        <a:noFill/>
        <a:ln w="25348">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8DF0A77-2099-4ED7-BBD0-DB514028A61B}"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99B9ACD5-4993-490D-9F63-8857A175D72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3064CBF-18AB-4544-B797-938057863C5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D7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D7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314153" y="549641"/>
            <a:ext cx="552622" cy="577512"/>
            <a:chOff x="4822956" y="1288691"/>
            <a:chExt cx="2351883" cy="2457809"/>
          </a:xfrm>
        </p:grpSpPr>
        <p:sp>
          <p:nvSpPr>
            <p:cNvPr id="7" name="矩形 6"/>
            <p:cNvSpPr/>
            <p:nvPr/>
          </p:nvSpPr>
          <p:spPr>
            <a:xfrm>
              <a:off x="5154654" y="1288691"/>
              <a:ext cx="2020185"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春秋视觉工作室</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notesSlide" Target="../notesSlides/notesSlide14.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111307" y="1498600"/>
            <a:ext cx="2020186" cy="3782992"/>
          </a:xfrm>
          <a:prstGeom prst="rect">
            <a:avLst/>
          </a:prstGeom>
          <a:noFill/>
          <a:ln>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4615543" y="579835"/>
            <a:ext cx="4361147" cy="43611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11225" y="1389960"/>
            <a:ext cx="2020186" cy="378299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34335" y="2174821"/>
            <a:ext cx="923330" cy="2213269"/>
          </a:xfrm>
          <a:prstGeom prst="rect">
            <a:avLst/>
          </a:prstGeom>
          <a:noFill/>
          <a:effectLst/>
        </p:spPr>
        <p:txBody>
          <a:bodyPr vert="eaVert" wrap="square" rtlCol="0">
            <a:spAutoFit/>
          </a:bodyPr>
          <a:lstStyle/>
          <a:p>
            <a:pPr algn="dist"/>
            <a:r>
              <a:rPr lang="zh-CN" altLang="en-US" sz="4800" dirty="0">
                <a:solidFill>
                  <a:schemeClr val="tx1">
                    <a:lumMod val="75000"/>
                    <a:lumOff val="25000"/>
                  </a:schemeClr>
                </a:solidFill>
                <a:latin typeface="微软雅黑 Light" panose="020B0502040204020203" pitchFamily="34" charset="-122"/>
                <a:ea typeface="微软雅黑 Light" panose="020B0502040204020203" pitchFamily="34" charset="-122"/>
                <a:cs typeface="Kartika" panose="02020503030404060203" pitchFamily="18" charset="0"/>
              </a:rPr>
              <a:t>极简</a:t>
            </a:r>
          </a:p>
        </p:txBody>
      </p:sp>
      <p:cxnSp>
        <p:nvCxnSpPr>
          <p:cNvPr id="23" name="直接连接符 22"/>
          <p:cNvCxnSpPr/>
          <p:nvPr/>
        </p:nvCxnSpPr>
        <p:spPr>
          <a:xfrm flipH="1">
            <a:off x="3612707" y="4141347"/>
            <a:ext cx="1498600" cy="149860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49279" y="1209935"/>
            <a:ext cx="2548054" cy="2548054"/>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26" name="矩形 17"/>
          <p:cNvSpPr>
            <a:spLocks noChangeArrowheads="1"/>
          </p:cNvSpPr>
          <p:nvPr/>
        </p:nvSpPr>
        <p:spPr bwMode="auto">
          <a:xfrm>
            <a:off x="5464629" y="4733692"/>
            <a:ext cx="1437576"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050" spc="300">
                <a:solidFill>
                  <a:schemeClr val="tx1">
                    <a:lumMod val="50000"/>
                    <a:lumOff val="50000"/>
                  </a:schemeClr>
                </a:solidFill>
                <a:latin typeface="+mn-lt"/>
                <a:ea typeface="+mn-ea"/>
                <a:cs typeface="+mn-ea"/>
                <a:sym typeface="+mn-lt"/>
              </a:rPr>
              <a:t>xiazaii</a:t>
            </a:r>
            <a:endParaRPr lang="zh-CN" altLang="en-US" sz="1050" spc="300" dirty="0">
              <a:solidFill>
                <a:schemeClr val="tx1">
                  <a:lumMod val="50000"/>
                  <a:lumOff val="50000"/>
                </a:schemeClr>
              </a:solidFill>
              <a:latin typeface="+mn-lt"/>
              <a:ea typeface="+mn-ea"/>
              <a:cs typeface="+mn-ea"/>
              <a:sym typeface="+mn-lt"/>
            </a:endParaRPr>
          </a:p>
        </p:txBody>
      </p:sp>
      <p:cxnSp>
        <p:nvCxnSpPr>
          <p:cNvPr id="4" name="直接连接符 3"/>
          <p:cNvCxnSpPr/>
          <p:nvPr/>
        </p:nvCxnSpPr>
        <p:spPr>
          <a:xfrm>
            <a:off x="5473932" y="4676754"/>
            <a:ext cx="1407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 accel="60000" fill="hold" grpId="0" nodeType="withEffect" p14:presetBounceEnd="60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0000">
                                          <p:cBhvr additive="base">
                                            <p:cTn id="11" dur="1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500" autoRev="1" fill="hold">
                                              <p:stCondLst>
                                                <p:cond delay="0"/>
                                              </p:stCondLst>
                                            </p:cTn>
                                            <p:tgtEl>
                                              <p:spTgt spid="21"/>
                                            </p:tgtEl>
                                            <p:attrNameLst>
                                              <p:attrName>ppt_w</p:attrName>
                                            </p:attrNameLst>
                                          </p:cBhvr>
                                        </p:anim>
                                        <p:anim by="(#ppt_w*0.50)" calcmode="lin" valueType="num">
                                          <p:cBhvr>
                                            <p:cTn id="20" dur="500" decel="50000" autoRev="1" fill="hold">
                                              <p:stCondLst>
                                                <p:cond delay="0"/>
                                              </p:stCondLst>
                                            </p:cTn>
                                            <p:tgtEl>
                                              <p:spTgt spid="21"/>
                                            </p:tgtEl>
                                            <p:attrNameLst>
                                              <p:attrName>ppt_x</p:attrName>
                                            </p:attrNameLst>
                                          </p:cBhvr>
                                        </p:anim>
                                        <p:anim from="(-#ppt_h/2)" to="(#ppt_y)" calcmode="lin" valueType="num">
                                          <p:cBhvr>
                                            <p:cTn id="21" dur="1000" fill="hold">
                                              <p:stCondLst>
                                                <p:cond delay="0"/>
                                              </p:stCondLst>
                                            </p:cTn>
                                            <p:tgtEl>
                                              <p:spTgt spid="21"/>
                                            </p:tgtEl>
                                            <p:attrNameLst>
                                              <p:attrName>ppt_y</p:attrName>
                                            </p:attrNameLst>
                                          </p:cBhvr>
                                        </p:anim>
                                        <p:animRot by="21600000">
                                          <p:cBhvr>
                                            <p:cTn id="22" dur="1000" fill="hold">
                                              <p:stCondLst>
                                                <p:cond delay="0"/>
                                              </p:stCondLst>
                                            </p:cTn>
                                            <p:tgtEl>
                                              <p:spTgt spid="21"/>
                                            </p:tgtEl>
                                            <p:attrNameLst>
                                              <p:attrName>r</p:attrName>
                                            </p:attrNameLst>
                                          </p:cBhvr>
                                        </p:animRot>
                                      </p:childTnLst>
                                    </p:cTn>
                                  </p:par>
                                  <p:par>
                                    <p:cTn id="23" presetID="2" presetClass="entr" presetSubtype="12" accel="60000" fill="hold" nodeType="withEffect" p14:presetBounceEnd="60000">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14:bounceEnd="60000">
                                          <p:cBhvr additive="base">
                                            <p:cTn id="25" dur="12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26" dur="125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3" accel="60000" fill="hold" nodeType="withEffect" p14:presetBounceEnd="60000">
                                      <p:stCondLst>
                                        <p:cond delay="250"/>
                                      </p:stCondLst>
                                      <p:childTnLst>
                                        <p:set>
                                          <p:cBhvr>
                                            <p:cTn id="28" dur="1" fill="hold">
                                              <p:stCondLst>
                                                <p:cond delay="0"/>
                                              </p:stCondLst>
                                            </p:cTn>
                                            <p:tgtEl>
                                              <p:spTgt spid="24"/>
                                            </p:tgtEl>
                                            <p:attrNameLst>
                                              <p:attrName>style.visibility</p:attrName>
                                            </p:attrNameLst>
                                          </p:cBhvr>
                                          <p:to>
                                            <p:strVal val="visible"/>
                                          </p:to>
                                        </p:set>
                                        <p:anim calcmode="lin" valueType="num" p14:bounceEnd="60000">
                                          <p:cBhvr additive="base">
                                            <p:cTn id="29" dur="125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30" dur="1250" fill="hold"/>
                                            <p:tgtEl>
                                              <p:spTgt spid="24"/>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125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 accel="6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ppt_x"/>
                                              </p:val>
                                            </p:tav>
                                            <p:tav tm="100000">
                                              <p:val>
                                                <p:strVal val="#ppt_x"/>
                                              </p:val>
                                            </p:tav>
                                          </p:tavLst>
                                        </p:anim>
                                        <p:anim calcmode="lin" valueType="num">
                                          <p:cBhvr additive="base">
                                            <p:cTn id="12" dur="1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500" autoRev="1" fill="hold">
                                              <p:stCondLst>
                                                <p:cond delay="0"/>
                                              </p:stCondLst>
                                            </p:cTn>
                                            <p:tgtEl>
                                              <p:spTgt spid="21"/>
                                            </p:tgtEl>
                                            <p:attrNameLst>
                                              <p:attrName>ppt_w</p:attrName>
                                            </p:attrNameLst>
                                          </p:cBhvr>
                                        </p:anim>
                                        <p:anim by="(#ppt_w*0.50)" calcmode="lin" valueType="num">
                                          <p:cBhvr>
                                            <p:cTn id="20" dur="500" decel="50000" autoRev="1" fill="hold">
                                              <p:stCondLst>
                                                <p:cond delay="0"/>
                                              </p:stCondLst>
                                            </p:cTn>
                                            <p:tgtEl>
                                              <p:spTgt spid="21"/>
                                            </p:tgtEl>
                                            <p:attrNameLst>
                                              <p:attrName>ppt_x</p:attrName>
                                            </p:attrNameLst>
                                          </p:cBhvr>
                                        </p:anim>
                                        <p:anim from="(-#ppt_h/2)" to="(#ppt_y)" calcmode="lin" valueType="num">
                                          <p:cBhvr>
                                            <p:cTn id="21" dur="1000" fill="hold">
                                              <p:stCondLst>
                                                <p:cond delay="0"/>
                                              </p:stCondLst>
                                            </p:cTn>
                                            <p:tgtEl>
                                              <p:spTgt spid="21"/>
                                            </p:tgtEl>
                                            <p:attrNameLst>
                                              <p:attrName>ppt_y</p:attrName>
                                            </p:attrNameLst>
                                          </p:cBhvr>
                                        </p:anim>
                                        <p:animRot by="21600000">
                                          <p:cBhvr>
                                            <p:cTn id="22" dur="1000" fill="hold">
                                              <p:stCondLst>
                                                <p:cond delay="0"/>
                                              </p:stCondLst>
                                            </p:cTn>
                                            <p:tgtEl>
                                              <p:spTgt spid="21"/>
                                            </p:tgtEl>
                                            <p:attrNameLst>
                                              <p:attrName>r</p:attrName>
                                            </p:attrNameLst>
                                          </p:cBhvr>
                                        </p:animRot>
                                      </p:childTnLst>
                                    </p:cTn>
                                  </p:par>
                                  <p:par>
                                    <p:cTn id="23" presetID="2" presetClass="entr" presetSubtype="12" accel="6000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250" fill="hold"/>
                                            <p:tgtEl>
                                              <p:spTgt spid="23"/>
                                            </p:tgtEl>
                                            <p:attrNameLst>
                                              <p:attrName>ppt_x</p:attrName>
                                            </p:attrNameLst>
                                          </p:cBhvr>
                                          <p:tavLst>
                                            <p:tav tm="0">
                                              <p:val>
                                                <p:strVal val="0-#ppt_w/2"/>
                                              </p:val>
                                            </p:tav>
                                            <p:tav tm="100000">
                                              <p:val>
                                                <p:strVal val="#ppt_x"/>
                                              </p:val>
                                            </p:tav>
                                          </p:tavLst>
                                        </p:anim>
                                        <p:anim calcmode="lin" valueType="num">
                                          <p:cBhvr additive="base">
                                            <p:cTn id="26" dur="125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3" accel="60000" fill="hold" nodeType="withEffect">
                                      <p:stCondLst>
                                        <p:cond delay="25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250" fill="hold"/>
                                            <p:tgtEl>
                                              <p:spTgt spid="24"/>
                                            </p:tgtEl>
                                            <p:attrNameLst>
                                              <p:attrName>ppt_x</p:attrName>
                                            </p:attrNameLst>
                                          </p:cBhvr>
                                          <p:tavLst>
                                            <p:tav tm="0">
                                              <p:val>
                                                <p:strVal val="1+#ppt_w/2"/>
                                              </p:val>
                                            </p:tav>
                                            <p:tav tm="100000">
                                              <p:val>
                                                <p:strVal val="#ppt_x"/>
                                              </p:val>
                                            </p:tav>
                                          </p:tavLst>
                                        </p:anim>
                                        <p:anim calcmode="lin" valueType="num">
                                          <p:cBhvr additive="base">
                                            <p:cTn id="30" dur="1250" fill="hold"/>
                                            <p:tgtEl>
                                              <p:spTgt spid="24"/>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125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4"/>
          <p:cNvSpPr>
            <a:spLocks noChangeArrowheads="1"/>
          </p:cNvSpPr>
          <p:nvPr/>
        </p:nvSpPr>
        <p:spPr bwMode="auto">
          <a:xfrm>
            <a:off x="4850386" y="1655048"/>
            <a:ext cx="2165161" cy="1862048"/>
          </a:xfrm>
          <a:prstGeom prst="rect">
            <a:avLst/>
          </a:prstGeom>
          <a:noFill/>
          <a:ln w="9525">
            <a:noFill/>
            <a:miter lim="800000"/>
          </a:ln>
        </p:spPr>
        <p:txBody>
          <a:bodyPr wrap="square" lIns="91440" tIns="45720" rIns="91440" bIns="45720">
            <a:spAutoFit/>
          </a:bodyPr>
          <a:lstStyle/>
          <a:p>
            <a:pPr algn="ctr"/>
            <a:r>
              <a:rPr lang="en-US" altLang="zh-CN" sz="115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rPr>
              <a:t>TWO</a:t>
            </a:r>
            <a:endParaRPr lang="zh-CN" altLang="en-US" sz="115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endParaRPr>
          </a:p>
        </p:txBody>
      </p:sp>
      <p:sp>
        <p:nvSpPr>
          <p:cNvPr id="8" name="TextBox 64"/>
          <p:cNvSpPr>
            <a:spLocks noChangeArrowheads="1"/>
          </p:cNvSpPr>
          <p:nvPr/>
        </p:nvSpPr>
        <p:spPr bwMode="auto">
          <a:xfrm>
            <a:off x="4023838" y="3884588"/>
            <a:ext cx="4144325" cy="70788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9" name="文本框 56"/>
          <p:cNvSpPr txBox="1">
            <a:spLocks noChangeArrowheads="1"/>
          </p:cNvSpPr>
          <p:nvPr/>
        </p:nvSpPr>
        <p:spPr bwMode="auto">
          <a:xfrm>
            <a:off x="3810001" y="4460865"/>
            <a:ext cx="4572000"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14:presetBounceEnd="64000">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14:bounceEnd="64000">
                                          <p:cBhvr additive="base">
                                            <p:cTn id="31" dur="750" fill="hold"/>
                                            <p:tgtEl>
                                              <p:spTgt spid="8"/>
                                            </p:tgtEl>
                                            <p:attrNameLst>
                                              <p:attrName>ppt_x</p:attrName>
                                            </p:attrNameLst>
                                          </p:cBhvr>
                                          <p:tavLst>
                                            <p:tav tm="0">
                                              <p:val>
                                                <p:strVal val="1+#ppt_w/2"/>
                                              </p:val>
                                            </p:tav>
                                            <p:tav tm="100000">
                                              <p:val>
                                                <p:strVal val="#ppt_x"/>
                                              </p:val>
                                            </p:tav>
                                          </p:tavLst>
                                        </p:anim>
                                        <p:anim calcmode="lin" valueType="num" p14:bounceEnd="64000">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1+#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977900" y="871628"/>
            <a:ext cx="3648045" cy="5871089"/>
            <a:chOff x="5137944" y="2190750"/>
            <a:chExt cx="2724944" cy="4385469"/>
          </a:xfrm>
        </p:grpSpPr>
        <p:pic>
          <p:nvPicPr>
            <p:cNvPr id="37" name="Picture 6" descr="mockup_0014_iPad_FRONT_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7944" y="2190750"/>
              <a:ext cx="2724944" cy="4385469"/>
            </a:xfrm>
            <a:prstGeom prst="rect">
              <a:avLst/>
            </a:prstGeom>
            <a:noFill/>
            <a:ln>
              <a:noFill/>
            </a:ln>
            <a:effectLst/>
          </p:spPr>
        </p:pic>
        <p:sp>
          <p:nvSpPr>
            <p:cNvPr id="38" name="矩形 37"/>
            <p:cNvSpPr/>
            <p:nvPr/>
          </p:nvSpPr>
          <p:spPr>
            <a:xfrm>
              <a:off x="5314384" y="2544024"/>
              <a:ext cx="2353901" cy="31415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6453183" y="935104"/>
            <a:ext cx="2630408" cy="263040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1" name="椭圆 40"/>
          <p:cNvSpPr/>
          <p:nvPr/>
        </p:nvSpPr>
        <p:spPr>
          <a:xfrm>
            <a:off x="8183864" y="3175759"/>
            <a:ext cx="3436636" cy="343663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64" name="组合 63"/>
          <p:cNvGrpSpPr/>
          <p:nvPr/>
        </p:nvGrpSpPr>
        <p:grpSpPr>
          <a:xfrm>
            <a:off x="3697590" y="4691524"/>
            <a:ext cx="4486274" cy="438341"/>
            <a:chOff x="3418190" y="5097924"/>
            <a:chExt cx="2904060" cy="438341"/>
          </a:xfrm>
        </p:grpSpPr>
        <p:cxnSp>
          <p:nvCxnSpPr>
            <p:cNvPr id="65" name="直接连接符 64"/>
            <p:cNvCxnSpPr/>
            <p:nvPr/>
          </p:nvCxnSpPr>
          <p:spPr>
            <a:xfrm>
              <a:off x="3418190" y="531709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418190" y="520750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418190" y="509792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418190" y="5536265"/>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418190" y="542667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4115059" y="2089357"/>
            <a:ext cx="2338124" cy="438341"/>
            <a:chOff x="3418190" y="5097924"/>
            <a:chExt cx="2904060" cy="438341"/>
          </a:xfrm>
        </p:grpSpPr>
        <p:cxnSp>
          <p:nvCxnSpPr>
            <p:cNvPr id="71" name="直接连接符 70"/>
            <p:cNvCxnSpPr/>
            <p:nvPr/>
          </p:nvCxnSpPr>
          <p:spPr>
            <a:xfrm>
              <a:off x="3418190" y="531709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418190" y="520750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418190" y="5097924"/>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418190" y="5536265"/>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418190" y="5426679"/>
              <a:ext cx="29040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847012" y="1447354"/>
            <a:ext cx="2095500" cy="1661994"/>
            <a:chOff x="6847012" y="1853754"/>
            <a:chExt cx="2095500" cy="1661994"/>
          </a:xfrm>
        </p:grpSpPr>
        <p:sp>
          <p:nvSpPr>
            <p:cNvPr id="77" name="Rectangle 38"/>
            <p:cNvSpPr/>
            <p:nvPr/>
          </p:nvSpPr>
          <p:spPr bwMode="auto">
            <a:xfrm>
              <a:off x="6884054" y="2315419"/>
              <a:ext cx="2053167" cy="1200329"/>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a:t>
              </a:r>
              <a:r>
                <a:rPr lang="en-US" altLang="zh-CN" sz="1200" dirty="0">
                  <a:solidFill>
                    <a:schemeClr val="tx1">
                      <a:lumMod val="85000"/>
                      <a:lumOff val="15000"/>
                    </a:schemeClr>
                  </a:solidFill>
                  <a:latin typeface="Open Sans Light" pitchFamily="34" charset="0"/>
                  <a:ea typeface="Open Sans Light" pitchFamily="34" charset="0"/>
                  <a:cs typeface="Open Sans Light" pitchFamily="34" charset="0"/>
                </a:rPr>
                <a:t>……</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78" name="Rectangle 33"/>
            <p:cNvSpPr>
              <a:spLocks noChangeArrowheads="1"/>
            </p:cNvSpPr>
            <p:nvPr/>
          </p:nvSpPr>
          <p:spPr bwMode="auto">
            <a:xfrm>
              <a:off x="6847012" y="1853754"/>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400" b="1" dirty="0">
                  <a:solidFill>
                    <a:schemeClr val="tx1">
                      <a:lumMod val="85000"/>
                      <a:lumOff val="15000"/>
                    </a:schemeClr>
                  </a:solidFill>
                  <a:latin typeface="+mn-lt"/>
                  <a:cs typeface="Open Sans" panose="020B0606030504020204" pitchFamily="34" charset="0"/>
                </a:rPr>
                <a:t>YOUR TITLE </a:t>
              </a:r>
              <a:r>
                <a:rPr lang="en-US" altLang="zh-CN" sz="2400" dirty="0">
                  <a:solidFill>
                    <a:schemeClr val="tx1">
                      <a:lumMod val="85000"/>
                      <a:lumOff val="15000"/>
                    </a:schemeClr>
                  </a:solidFill>
                  <a:latin typeface="+mn-lt"/>
                  <a:cs typeface="Open Sans" panose="020B0606030504020204" pitchFamily="34" charset="0"/>
                </a:rPr>
                <a:t>HERE</a:t>
              </a:r>
              <a:endParaRPr lang="en-US" altLang="zh-CN" sz="2400" dirty="0">
                <a:solidFill>
                  <a:schemeClr val="tx1">
                    <a:lumMod val="85000"/>
                    <a:lumOff val="15000"/>
                  </a:schemeClr>
                </a:solidFill>
                <a:latin typeface="+mn-lt"/>
                <a:cs typeface="Open Sans Light" pitchFamily="34" charset="0"/>
              </a:endParaRPr>
            </a:p>
          </p:txBody>
        </p:sp>
      </p:grpSp>
      <p:grpSp>
        <p:nvGrpSpPr>
          <p:cNvPr id="79" name="组合 78"/>
          <p:cNvGrpSpPr/>
          <p:nvPr/>
        </p:nvGrpSpPr>
        <p:grpSpPr>
          <a:xfrm>
            <a:off x="8841075" y="4077760"/>
            <a:ext cx="2095500" cy="1661994"/>
            <a:chOff x="8841075" y="4484160"/>
            <a:chExt cx="2095500" cy="1661994"/>
          </a:xfrm>
        </p:grpSpPr>
        <p:sp>
          <p:nvSpPr>
            <p:cNvPr id="80" name="Rectangle 38"/>
            <p:cNvSpPr/>
            <p:nvPr/>
          </p:nvSpPr>
          <p:spPr bwMode="auto">
            <a:xfrm>
              <a:off x="8878117" y="4945825"/>
              <a:ext cx="2053167" cy="1200329"/>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a:t>
              </a:r>
              <a:r>
                <a:rPr lang="en-US" altLang="zh-CN" sz="1200" dirty="0">
                  <a:solidFill>
                    <a:schemeClr val="tx1">
                      <a:lumMod val="85000"/>
                      <a:lumOff val="15000"/>
                    </a:schemeClr>
                  </a:solidFill>
                  <a:latin typeface="Open Sans Light" pitchFamily="34" charset="0"/>
                  <a:ea typeface="Open Sans Light" pitchFamily="34" charset="0"/>
                  <a:cs typeface="Open Sans Light" pitchFamily="34" charset="0"/>
                </a:rPr>
                <a:t>……</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81" name="Rectangle 33"/>
            <p:cNvSpPr>
              <a:spLocks noChangeArrowheads="1"/>
            </p:cNvSpPr>
            <p:nvPr/>
          </p:nvSpPr>
          <p:spPr bwMode="auto">
            <a:xfrm>
              <a:off x="8841075" y="4484160"/>
              <a:ext cx="209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400" b="1" dirty="0">
                  <a:solidFill>
                    <a:schemeClr val="tx1">
                      <a:lumMod val="85000"/>
                      <a:lumOff val="15000"/>
                    </a:schemeClr>
                  </a:solidFill>
                  <a:latin typeface="+mn-lt"/>
                  <a:cs typeface="Open Sans" panose="020B0606030504020204" pitchFamily="34" charset="0"/>
                </a:rPr>
                <a:t>YOUR TITLE </a:t>
              </a:r>
              <a:r>
                <a:rPr lang="en-US" altLang="zh-CN" sz="2400" dirty="0">
                  <a:solidFill>
                    <a:schemeClr val="tx1">
                      <a:lumMod val="85000"/>
                      <a:lumOff val="15000"/>
                    </a:schemeClr>
                  </a:solidFill>
                  <a:latin typeface="+mn-lt"/>
                  <a:cs typeface="Open Sans" panose="020B0606030504020204" pitchFamily="34" charset="0"/>
                </a:rPr>
                <a:t>HERE</a:t>
              </a:r>
              <a:endParaRPr lang="en-US" altLang="zh-CN" sz="2400" dirty="0">
                <a:solidFill>
                  <a:schemeClr val="tx1">
                    <a:lumMod val="85000"/>
                    <a:lumOff val="15000"/>
                  </a:schemeClr>
                </a:solidFill>
                <a:latin typeface="+mn-lt"/>
                <a:cs typeface="Open Sans Light"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fill="hold" nodeType="afterEffect" p14:presetBounceEnd="56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6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56000">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par>
                                    <p:cTn id="13" presetID="22" presetClass="entr" presetSubtype="8"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par>
                              <p:cTn id="23" fill="hold">
                                <p:stCondLst>
                                  <p:cond delay="2000"/>
                                </p:stCondLst>
                                <p:childTnLst>
                                  <p:par>
                                    <p:cTn id="24" presetID="18" presetClass="entr" presetSubtype="6"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trips(downRight)">
                                          <p:cBhvr>
                                            <p:cTn id="26" dur="500"/>
                                            <p:tgtEl>
                                              <p:spTgt spid="76"/>
                                            </p:tgtEl>
                                          </p:cBhvr>
                                        </p:animEffect>
                                      </p:childTnLst>
                                    </p:cTn>
                                  </p:par>
                                  <p:par>
                                    <p:cTn id="27" presetID="18" presetClass="entr" presetSubtype="6"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strips(downRight)">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8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par>
                                    <p:cTn id="13" presetID="22" presetClass="entr" presetSubtype="8"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randombar(horizontal)">
                                          <p:cBhvr>
                                            <p:cTn id="19" dur="500"/>
                                            <p:tgtEl>
                                              <p:spTgt spid="3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par>
                              <p:cTn id="23" fill="hold">
                                <p:stCondLst>
                                  <p:cond delay="2000"/>
                                </p:stCondLst>
                                <p:childTnLst>
                                  <p:par>
                                    <p:cTn id="24" presetID="18" presetClass="entr" presetSubtype="6"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strips(downRight)">
                                          <p:cBhvr>
                                            <p:cTn id="26" dur="500"/>
                                            <p:tgtEl>
                                              <p:spTgt spid="76"/>
                                            </p:tgtEl>
                                          </p:cBhvr>
                                        </p:animEffect>
                                      </p:childTnLst>
                                    </p:cTn>
                                  </p:par>
                                  <p:par>
                                    <p:cTn id="27" presetID="18" presetClass="entr" presetSubtype="6"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strips(downRight)">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grpSp>
        <p:nvGrpSpPr>
          <p:cNvPr id="42" name="组合 41"/>
          <p:cNvGrpSpPr/>
          <p:nvPr/>
        </p:nvGrpSpPr>
        <p:grpSpPr>
          <a:xfrm>
            <a:off x="3853542" y="2047721"/>
            <a:ext cx="4477004" cy="3591079"/>
            <a:chOff x="3853542" y="2265435"/>
            <a:chExt cx="4477004" cy="3591079"/>
          </a:xfrm>
        </p:grpSpPr>
        <p:grpSp>
          <p:nvGrpSpPr>
            <p:cNvPr id="43" name="组合 42"/>
            <p:cNvGrpSpPr/>
            <p:nvPr/>
          </p:nvGrpSpPr>
          <p:grpSpPr>
            <a:xfrm>
              <a:off x="3853542" y="2265435"/>
              <a:ext cx="4477004" cy="3591079"/>
              <a:chOff x="3853542" y="2265435"/>
              <a:chExt cx="4477004" cy="3591079"/>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542" y="2265435"/>
                <a:ext cx="4477004" cy="3591079"/>
              </a:xfrm>
              <a:prstGeom prst="rect">
                <a:avLst/>
              </a:prstGeom>
            </p:spPr>
          </p:pic>
          <p:sp>
            <p:nvSpPr>
              <p:cNvPr id="46" name="矩形 45"/>
              <p:cNvSpPr/>
              <p:nvPr/>
            </p:nvSpPr>
            <p:spPr>
              <a:xfrm>
                <a:off x="5703207" y="4711700"/>
                <a:ext cx="783411" cy="435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44" name="矩形 43"/>
            <p:cNvSpPr/>
            <p:nvPr/>
          </p:nvSpPr>
          <p:spPr>
            <a:xfrm>
              <a:off x="4095750" y="2514599"/>
              <a:ext cx="4000500" cy="241333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5703207" y="2896737"/>
            <a:ext cx="783411" cy="7834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8" name="椭圆 47"/>
          <p:cNvSpPr/>
          <p:nvPr/>
        </p:nvSpPr>
        <p:spPr>
          <a:xfrm>
            <a:off x="5206264" y="2405496"/>
            <a:ext cx="1777297" cy="17772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9" name="椭圆 48"/>
          <p:cNvSpPr/>
          <p:nvPr/>
        </p:nvSpPr>
        <p:spPr>
          <a:xfrm>
            <a:off x="4459714" y="1658946"/>
            <a:ext cx="3270396" cy="32703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0" name="椭圆 49"/>
          <p:cNvSpPr/>
          <p:nvPr/>
        </p:nvSpPr>
        <p:spPr>
          <a:xfrm>
            <a:off x="3170747" y="369979"/>
            <a:ext cx="5848331" cy="5848331"/>
          </a:xfrm>
          <a:prstGeom prst="ellipse">
            <a:avLst/>
          </a:prstGeom>
          <a:noFill/>
          <a:ln>
            <a:solidFill>
              <a:schemeClr val="bg1">
                <a:lumMod val="75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51" name="组合 50"/>
          <p:cNvGrpSpPr/>
          <p:nvPr/>
        </p:nvGrpSpPr>
        <p:grpSpPr>
          <a:xfrm>
            <a:off x="3359435" y="3180442"/>
            <a:ext cx="5486705" cy="216000"/>
            <a:chOff x="3359435" y="3398156"/>
            <a:chExt cx="5486705" cy="216000"/>
          </a:xfrm>
          <a:solidFill>
            <a:schemeClr val="tx1">
              <a:lumMod val="75000"/>
              <a:lumOff val="25000"/>
            </a:schemeClr>
          </a:solidFill>
        </p:grpSpPr>
        <p:sp>
          <p:nvSpPr>
            <p:cNvPr id="52" name="椭圆 51"/>
            <p:cNvSpPr/>
            <p:nvPr/>
          </p:nvSpPr>
          <p:spPr>
            <a:xfrm>
              <a:off x="8630140"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3" name="椭圆 52"/>
            <p:cNvSpPr/>
            <p:nvPr/>
          </p:nvSpPr>
          <p:spPr>
            <a:xfrm>
              <a:off x="3359435"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grpSp>
        <p:nvGrpSpPr>
          <p:cNvPr id="54" name="组合 53"/>
          <p:cNvGrpSpPr/>
          <p:nvPr/>
        </p:nvGrpSpPr>
        <p:grpSpPr>
          <a:xfrm>
            <a:off x="2846063" y="3216442"/>
            <a:ext cx="6553208" cy="144000"/>
            <a:chOff x="2846063" y="3434156"/>
            <a:chExt cx="6553208" cy="144000"/>
          </a:xfrm>
          <a:solidFill>
            <a:schemeClr val="tx1">
              <a:lumMod val="50000"/>
              <a:lumOff val="50000"/>
            </a:schemeClr>
          </a:solidFill>
        </p:grpSpPr>
        <p:sp>
          <p:nvSpPr>
            <p:cNvPr id="55" name="椭圆 54"/>
            <p:cNvSpPr/>
            <p:nvPr/>
          </p:nvSpPr>
          <p:spPr>
            <a:xfrm>
              <a:off x="2846063"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6" name="椭圆 55"/>
            <p:cNvSpPr/>
            <p:nvPr/>
          </p:nvSpPr>
          <p:spPr>
            <a:xfrm>
              <a:off x="9255271"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57" name="Rectangle 36"/>
          <p:cNvSpPr/>
          <p:nvPr/>
        </p:nvSpPr>
        <p:spPr bwMode="auto">
          <a:xfrm>
            <a:off x="555358" y="2642378"/>
            <a:ext cx="2241319" cy="954107"/>
          </a:xfrm>
          <a:prstGeom prst="rect">
            <a:avLst/>
          </a:prstGeom>
        </p:spPr>
        <p:txBody>
          <a:bodyPr wrap="none">
            <a:spAutoFit/>
          </a:bodyPr>
          <a:lstStyle/>
          <a:p>
            <a:pPr algn="r" fontAlgn="auto">
              <a:spcBef>
                <a:spcPts val="0"/>
              </a:spcBef>
              <a:spcAft>
                <a:spcPts val="0"/>
              </a:spcAft>
              <a:defRPr/>
            </a:pPr>
            <a:r>
              <a:rPr lang="en-US" sz="2800" dirty="0">
                <a:solidFill>
                  <a:schemeClr val="tx1">
                    <a:lumMod val="75000"/>
                    <a:lumOff val="25000"/>
                  </a:schemeClr>
                </a:solidFill>
                <a:latin typeface="+mj-lt"/>
                <a:ea typeface="Open Sans" panose="020B0606030504020204" pitchFamily="34" charset="0"/>
                <a:cs typeface="Open Sans" panose="020B0606030504020204" pitchFamily="34" charset="0"/>
              </a:rPr>
              <a:t>ADD </a:t>
            </a:r>
          </a:p>
          <a:p>
            <a:pPr algn="r" fontAlgn="auto">
              <a:spcBef>
                <a:spcPts val="0"/>
              </a:spcBef>
              <a:spcAft>
                <a:spcPts val="0"/>
              </a:spcAft>
              <a:defRPr/>
            </a:pPr>
            <a:r>
              <a:rPr lang="en-US" sz="28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p>
        </p:txBody>
      </p:sp>
      <p:sp>
        <p:nvSpPr>
          <p:cNvPr id="58" name="Rectangle 37"/>
          <p:cNvSpPr/>
          <p:nvPr/>
        </p:nvSpPr>
        <p:spPr bwMode="auto">
          <a:xfrm>
            <a:off x="467777" y="3527740"/>
            <a:ext cx="2328900" cy="1401602"/>
          </a:xfrm>
          <a:prstGeom prst="rect">
            <a:avLst/>
          </a:prstGeom>
        </p:spPr>
        <p:txBody>
          <a:bodyPr wrap="square">
            <a:spAutoFit/>
          </a:bodyPr>
          <a:lstStyle/>
          <a:p>
            <a:pPr algn="r" defTabSz="323850">
              <a:lnSpc>
                <a:spcPct val="120000"/>
              </a:lnSpc>
              <a:spcBef>
                <a:spcPts val="850"/>
              </a:spcBef>
              <a:defRPr/>
            </a:pPr>
            <a:r>
              <a:rPr lang="es-ES" altLang="zh-CN" sz="12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 Suspendisse feugiat biben</a:t>
            </a:r>
            <a:endParaRPr lang="es-ES" altLang="zh-CN" sz="2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sp>
        <p:nvSpPr>
          <p:cNvPr id="59" name="Rectangle 36"/>
          <p:cNvSpPr/>
          <p:nvPr/>
        </p:nvSpPr>
        <p:spPr bwMode="auto">
          <a:xfrm>
            <a:off x="9447464" y="2573633"/>
            <a:ext cx="2241319" cy="954107"/>
          </a:xfrm>
          <a:prstGeom prst="rect">
            <a:avLst/>
          </a:prstGeom>
        </p:spPr>
        <p:txBody>
          <a:bodyPr wrap="none">
            <a:spAutoFit/>
          </a:bodyPr>
          <a:lstStyle/>
          <a:p>
            <a:pPr fontAlgn="auto">
              <a:spcBef>
                <a:spcPts val="0"/>
              </a:spcBef>
              <a:spcAft>
                <a:spcPts val="0"/>
              </a:spcAft>
              <a:defRPr/>
            </a:pPr>
            <a:r>
              <a:rPr lang="en-US" sz="2800" dirty="0">
                <a:solidFill>
                  <a:schemeClr val="tx1">
                    <a:lumMod val="75000"/>
                    <a:lumOff val="25000"/>
                  </a:schemeClr>
                </a:solidFill>
                <a:latin typeface="+mj-lt"/>
                <a:ea typeface="Open Sans" panose="020B0606030504020204" pitchFamily="34" charset="0"/>
                <a:cs typeface="Open Sans" panose="020B0606030504020204" pitchFamily="34" charset="0"/>
              </a:rPr>
              <a:t>ADD </a:t>
            </a:r>
          </a:p>
          <a:p>
            <a:pPr fontAlgn="auto">
              <a:spcBef>
                <a:spcPts val="0"/>
              </a:spcBef>
              <a:spcAft>
                <a:spcPts val="0"/>
              </a:spcAft>
              <a:defRPr/>
            </a:pPr>
            <a:r>
              <a:rPr lang="en-US" sz="28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p>
        </p:txBody>
      </p:sp>
      <p:sp>
        <p:nvSpPr>
          <p:cNvPr id="60" name="Rectangle 37"/>
          <p:cNvSpPr/>
          <p:nvPr/>
        </p:nvSpPr>
        <p:spPr bwMode="auto">
          <a:xfrm>
            <a:off x="9447464" y="3458995"/>
            <a:ext cx="2328900" cy="1401602"/>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 Suspendisse feugiat biben</a:t>
            </a:r>
            <a:endParaRPr lang="es-ES" altLang="zh-CN" sz="2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4000">
                                          <p:cBhvr additive="base">
                                            <p:cTn id="7" dur="750" fill="hold"/>
                                            <p:tgtEl>
                                              <p:spTgt spid="41"/>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accel="56000" fill="hold" nodeType="afterEffect" p14:presetBounceEnd="60000">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14:bounceEnd="60000">
                                          <p:cBhvr additive="base">
                                            <p:cTn id="12" dur="125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42"/>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50"/>
                                            <p:tgtEl>
                                              <p:spTgt spid="4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50"/>
                                            <p:tgtEl>
                                              <p:spTgt spid="49"/>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50"/>
                                            <p:tgtEl>
                                              <p:spTgt spid="50"/>
                                            </p:tgtEl>
                                          </p:cBhvr>
                                        </p:animEffect>
                                      </p:childTnLst>
                                    </p:cTn>
                                  </p:par>
                                  <p:par>
                                    <p:cTn id="26" presetID="6" presetClass="emph" presetSubtype="0" accel="40000" decel="60000" fill="hold" grpId="1" nodeType="withEffect">
                                      <p:stCondLst>
                                        <p:cond delay="1000"/>
                                      </p:stCondLst>
                                      <p:childTnLst>
                                        <p:animScale>
                                          <p:cBhvr>
                                            <p:cTn id="27" dur="1250" fill="hold"/>
                                            <p:tgtEl>
                                              <p:spTgt spid="47"/>
                                            </p:tgtEl>
                                          </p:cBhvr>
                                          <p:by x="150000" y="150000"/>
                                        </p:animScale>
                                      </p:childTnLst>
                                    </p:cTn>
                                  </p:par>
                                  <p:par>
                                    <p:cTn id="28" presetID="6" presetClass="emph" presetSubtype="0" accel="40000" decel="60000" fill="hold" grpId="1" nodeType="withEffect">
                                      <p:stCondLst>
                                        <p:cond delay="1250"/>
                                      </p:stCondLst>
                                      <p:childTnLst>
                                        <p:animScale>
                                          <p:cBhvr>
                                            <p:cTn id="29" dur="1250" fill="hold"/>
                                            <p:tgtEl>
                                              <p:spTgt spid="48"/>
                                            </p:tgtEl>
                                          </p:cBhvr>
                                          <p:by x="150000" y="150000"/>
                                        </p:animScale>
                                      </p:childTnLst>
                                    </p:cTn>
                                  </p:par>
                                  <p:par>
                                    <p:cTn id="30" presetID="6" presetClass="emph" presetSubtype="0" accel="40000" decel="60000" fill="hold" grpId="1" nodeType="withEffect">
                                      <p:stCondLst>
                                        <p:cond delay="1500"/>
                                      </p:stCondLst>
                                      <p:childTnLst>
                                        <p:animScale>
                                          <p:cBhvr>
                                            <p:cTn id="31" dur="1250" fill="hold"/>
                                            <p:tgtEl>
                                              <p:spTgt spid="49"/>
                                            </p:tgtEl>
                                          </p:cBhvr>
                                          <p:by x="150000" y="150000"/>
                                        </p:animScale>
                                      </p:childTnLst>
                                    </p:cTn>
                                  </p:par>
                                  <p:par>
                                    <p:cTn id="32" presetID="6" presetClass="emph" presetSubtype="0" accel="40000" decel="60000" fill="hold" grpId="1" nodeType="withEffect">
                                      <p:stCondLst>
                                        <p:cond delay="1750"/>
                                      </p:stCondLst>
                                      <p:childTnLst>
                                        <p:animScale>
                                          <p:cBhvr>
                                            <p:cTn id="33" dur="1250" fill="hold"/>
                                            <p:tgtEl>
                                              <p:spTgt spid="50"/>
                                            </p:tgtEl>
                                          </p:cBhvr>
                                          <p:by x="150000" y="150000"/>
                                        </p:animScale>
                                      </p:childTnLst>
                                    </p:cTn>
                                  </p:par>
                                  <p:par>
                                    <p:cTn id="34" presetID="6" presetClass="emph" presetSubtype="0" accel="40000" decel="60000" fill="hold" grpId="2" nodeType="withEffect">
                                      <p:stCondLst>
                                        <p:cond delay="2250"/>
                                      </p:stCondLst>
                                      <p:childTnLst>
                                        <p:animScale>
                                          <p:cBhvr>
                                            <p:cTn id="35" dur="1250" fill="hold"/>
                                            <p:tgtEl>
                                              <p:spTgt spid="47"/>
                                            </p:tgtEl>
                                          </p:cBhvr>
                                          <p:by x="67000" y="67000"/>
                                        </p:animScale>
                                      </p:childTnLst>
                                    </p:cTn>
                                  </p:par>
                                  <p:par>
                                    <p:cTn id="36" presetID="6" presetClass="emph" presetSubtype="0" accel="40000" decel="60000" fill="hold" grpId="2" nodeType="withEffect">
                                      <p:stCondLst>
                                        <p:cond delay="2500"/>
                                      </p:stCondLst>
                                      <p:childTnLst>
                                        <p:animScale>
                                          <p:cBhvr>
                                            <p:cTn id="37" dur="1250" fill="hold"/>
                                            <p:tgtEl>
                                              <p:spTgt spid="48"/>
                                            </p:tgtEl>
                                          </p:cBhvr>
                                          <p:by x="66000" y="66000"/>
                                        </p:animScale>
                                      </p:childTnLst>
                                    </p:cTn>
                                  </p:par>
                                  <p:par>
                                    <p:cTn id="38" presetID="6" presetClass="emph" presetSubtype="0" accel="40000" decel="60000" fill="hold" grpId="2" nodeType="withEffect">
                                      <p:stCondLst>
                                        <p:cond delay="2750"/>
                                      </p:stCondLst>
                                      <p:childTnLst>
                                        <p:animScale>
                                          <p:cBhvr>
                                            <p:cTn id="39" dur="1250" fill="hold"/>
                                            <p:tgtEl>
                                              <p:spTgt spid="49"/>
                                            </p:tgtEl>
                                          </p:cBhvr>
                                          <p:by x="66000" y="66000"/>
                                        </p:animScale>
                                      </p:childTnLst>
                                    </p:cTn>
                                  </p:par>
                                  <p:par>
                                    <p:cTn id="40" presetID="6" presetClass="emph" presetSubtype="0" accel="40000" decel="60000" fill="hold" grpId="2" nodeType="withEffect">
                                      <p:stCondLst>
                                        <p:cond delay="3000"/>
                                      </p:stCondLst>
                                      <p:childTnLst>
                                        <p:animScale>
                                          <p:cBhvr>
                                            <p:cTn id="41" dur="1250" fill="hold"/>
                                            <p:tgtEl>
                                              <p:spTgt spid="50"/>
                                            </p:tgtEl>
                                          </p:cBhvr>
                                          <p:by x="66000" y="66000"/>
                                        </p:animScale>
                                      </p:childTnLst>
                                    </p:cTn>
                                  </p:par>
                                  <p:par>
                                    <p:cTn id="42" presetID="10" presetClass="entr" presetSubtype="0" fill="hold" nodeType="withEffect">
                                      <p:stCondLst>
                                        <p:cond delay="37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750"/>
                                            <p:tgtEl>
                                              <p:spTgt spid="51"/>
                                            </p:tgtEl>
                                          </p:cBhvr>
                                        </p:animEffect>
                                      </p:childTnLst>
                                    </p:cTn>
                                  </p:par>
                                  <p:par>
                                    <p:cTn id="45" presetID="10" presetClass="entr" presetSubtype="0" fill="hold" nodeType="withEffect">
                                      <p:stCondLst>
                                        <p:cond delay="375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750"/>
                                            <p:tgtEl>
                                              <p:spTgt spid="54"/>
                                            </p:tgtEl>
                                          </p:cBhvr>
                                        </p:animEffect>
                                      </p:childTnLst>
                                    </p:cTn>
                                  </p:par>
                                </p:childTnLst>
                              </p:cTn>
                            </p:par>
                            <p:par>
                              <p:cTn id="48" fill="hold">
                                <p:stCondLst>
                                  <p:cond delay="2500"/>
                                </p:stCondLst>
                                <p:childTnLst>
                                  <p:par>
                                    <p:cTn id="49" presetID="14" presetClass="entr" presetSubtype="1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randombar(horizontal)">
                                          <p:cBhvr>
                                            <p:cTn id="51" dur="500"/>
                                            <p:tgtEl>
                                              <p:spTgt spid="5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500"/>
                                            <p:tgtEl>
                                              <p:spTgt spid="5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1+#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accel="5600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250" fill="hold"/>
                                            <p:tgtEl>
                                              <p:spTgt spid="42"/>
                                            </p:tgtEl>
                                            <p:attrNameLst>
                                              <p:attrName>ppt_x</p:attrName>
                                            </p:attrNameLst>
                                          </p:cBhvr>
                                          <p:tavLst>
                                            <p:tav tm="0">
                                              <p:val>
                                                <p:strVal val="#ppt_x"/>
                                              </p:val>
                                            </p:tav>
                                            <p:tav tm="100000">
                                              <p:val>
                                                <p:strVal val="#ppt_x"/>
                                              </p:val>
                                            </p:tav>
                                          </p:tavLst>
                                        </p:anim>
                                        <p:anim calcmode="lin" valueType="num">
                                          <p:cBhvr additive="base">
                                            <p:cTn id="13" dur="1250" fill="hold"/>
                                            <p:tgtEl>
                                              <p:spTgt spid="42"/>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50"/>
                                            <p:tgtEl>
                                              <p:spTgt spid="4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50"/>
                                            <p:tgtEl>
                                              <p:spTgt spid="49"/>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50"/>
                                            <p:tgtEl>
                                              <p:spTgt spid="50"/>
                                            </p:tgtEl>
                                          </p:cBhvr>
                                        </p:animEffect>
                                      </p:childTnLst>
                                    </p:cTn>
                                  </p:par>
                                  <p:par>
                                    <p:cTn id="26" presetID="6" presetClass="emph" presetSubtype="0" accel="40000" decel="60000" fill="hold" grpId="1" nodeType="withEffect">
                                      <p:stCondLst>
                                        <p:cond delay="1000"/>
                                      </p:stCondLst>
                                      <p:childTnLst>
                                        <p:animScale>
                                          <p:cBhvr>
                                            <p:cTn id="27" dur="1250" fill="hold"/>
                                            <p:tgtEl>
                                              <p:spTgt spid="47"/>
                                            </p:tgtEl>
                                          </p:cBhvr>
                                          <p:by x="150000" y="150000"/>
                                        </p:animScale>
                                      </p:childTnLst>
                                    </p:cTn>
                                  </p:par>
                                  <p:par>
                                    <p:cTn id="28" presetID="6" presetClass="emph" presetSubtype="0" accel="40000" decel="60000" fill="hold" grpId="1" nodeType="withEffect">
                                      <p:stCondLst>
                                        <p:cond delay="1250"/>
                                      </p:stCondLst>
                                      <p:childTnLst>
                                        <p:animScale>
                                          <p:cBhvr>
                                            <p:cTn id="29" dur="1250" fill="hold"/>
                                            <p:tgtEl>
                                              <p:spTgt spid="48"/>
                                            </p:tgtEl>
                                          </p:cBhvr>
                                          <p:by x="150000" y="150000"/>
                                        </p:animScale>
                                      </p:childTnLst>
                                    </p:cTn>
                                  </p:par>
                                  <p:par>
                                    <p:cTn id="30" presetID="6" presetClass="emph" presetSubtype="0" accel="40000" decel="60000" fill="hold" grpId="1" nodeType="withEffect">
                                      <p:stCondLst>
                                        <p:cond delay="1500"/>
                                      </p:stCondLst>
                                      <p:childTnLst>
                                        <p:animScale>
                                          <p:cBhvr>
                                            <p:cTn id="31" dur="1250" fill="hold"/>
                                            <p:tgtEl>
                                              <p:spTgt spid="49"/>
                                            </p:tgtEl>
                                          </p:cBhvr>
                                          <p:by x="150000" y="150000"/>
                                        </p:animScale>
                                      </p:childTnLst>
                                    </p:cTn>
                                  </p:par>
                                  <p:par>
                                    <p:cTn id="32" presetID="6" presetClass="emph" presetSubtype="0" accel="40000" decel="60000" fill="hold" grpId="1" nodeType="withEffect">
                                      <p:stCondLst>
                                        <p:cond delay="1750"/>
                                      </p:stCondLst>
                                      <p:childTnLst>
                                        <p:animScale>
                                          <p:cBhvr>
                                            <p:cTn id="33" dur="1250" fill="hold"/>
                                            <p:tgtEl>
                                              <p:spTgt spid="50"/>
                                            </p:tgtEl>
                                          </p:cBhvr>
                                          <p:by x="150000" y="150000"/>
                                        </p:animScale>
                                      </p:childTnLst>
                                    </p:cTn>
                                  </p:par>
                                  <p:par>
                                    <p:cTn id="34" presetID="6" presetClass="emph" presetSubtype="0" accel="40000" decel="60000" fill="hold" grpId="2" nodeType="withEffect">
                                      <p:stCondLst>
                                        <p:cond delay="2250"/>
                                      </p:stCondLst>
                                      <p:childTnLst>
                                        <p:animScale>
                                          <p:cBhvr>
                                            <p:cTn id="35" dur="1250" fill="hold"/>
                                            <p:tgtEl>
                                              <p:spTgt spid="47"/>
                                            </p:tgtEl>
                                          </p:cBhvr>
                                          <p:by x="67000" y="67000"/>
                                        </p:animScale>
                                      </p:childTnLst>
                                    </p:cTn>
                                  </p:par>
                                  <p:par>
                                    <p:cTn id="36" presetID="6" presetClass="emph" presetSubtype="0" accel="40000" decel="60000" fill="hold" grpId="2" nodeType="withEffect">
                                      <p:stCondLst>
                                        <p:cond delay="2500"/>
                                      </p:stCondLst>
                                      <p:childTnLst>
                                        <p:animScale>
                                          <p:cBhvr>
                                            <p:cTn id="37" dur="1250" fill="hold"/>
                                            <p:tgtEl>
                                              <p:spTgt spid="48"/>
                                            </p:tgtEl>
                                          </p:cBhvr>
                                          <p:by x="66000" y="66000"/>
                                        </p:animScale>
                                      </p:childTnLst>
                                    </p:cTn>
                                  </p:par>
                                  <p:par>
                                    <p:cTn id="38" presetID="6" presetClass="emph" presetSubtype="0" accel="40000" decel="60000" fill="hold" grpId="2" nodeType="withEffect">
                                      <p:stCondLst>
                                        <p:cond delay="2750"/>
                                      </p:stCondLst>
                                      <p:childTnLst>
                                        <p:animScale>
                                          <p:cBhvr>
                                            <p:cTn id="39" dur="1250" fill="hold"/>
                                            <p:tgtEl>
                                              <p:spTgt spid="49"/>
                                            </p:tgtEl>
                                          </p:cBhvr>
                                          <p:by x="66000" y="66000"/>
                                        </p:animScale>
                                      </p:childTnLst>
                                    </p:cTn>
                                  </p:par>
                                  <p:par>
                                    <p:cTn id="40" presetID="6" presetClass="emph" presetSubtype="0" accel="40000" decel="60000" fill="hold" grpId="2" nodeType="withEffect">
                                      <p:stCondLst>
                                        <p:cond delay="3000"/>
                                      </p:stCondLst>
                                      <p:childTnLst>
                                        <p:animScale>
                                          <p:cBhvr>
                                            <p:cTn id="41" dur="1250" fill="hold"/>
                                            <p:tgtEl>
                                              <p:spTgt spid="50"/>
                                            </p:tgtEl>
                                          </p:cBhvr>
                                          <p:by x="66000" y="66000"/>
                                        </p:animScale>
                                      </p:childTnLst>
                                    </p:cTn>
                                  </p:par>
                                  <p:par>
                                    <p:cTn id="42" presetID="10" presetClass="entr" presetSubtype="0" fill="hold" nodeType="withEffect">
                                      <p:stCondLst>
                                        <p:cond delay="37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750"/>
                                            <p:tgtEl>
                                              <p:spTgt spid="51"/>
                                            </p:tgtEl>
                                          </p:cBhvr>
                                        </p:animEffect>
                                      </p:childTnLst>
                                    </p:cTn>
                                  </p:par>
                                  <p:par>
                                    <p:cTn id="45" presetID="10" presetClass="entr" presetSubtype="0" fill="hold" nodeType="withEffect">
                                      <p:stCondLst>
                                        <p:cond delay="375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750"/>
                                            <p:tgtEl>
                                              <p:spTgt spid="54"/>
                                            </p:tgtEl>
                                          </p:cBhvr>
                                        </p:animEffect>
                                      </p:childTnLst>
                                    </p:cTn>
                                  </p:par>
                                </p:childTnLst>
                              </p:cTn>
                            </p:par>
                            <p:par>
                              <p:cTn id="48" fill="hold">
                                <p:stCondLst>
                                  <p:cond delay="2500"/>
                                </p:stCondLst>
                                <p:childTnLst>
                                  <p:par>
                                    <p:cTn id="49" presetID="14" presetClass="entr" presetSubtype="1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randombar(horizontal)">
                                          <p:cBhvr>
                                            <p:cTn id="51" dur="500"/>
                                            <p:tgtEl>
                                              <p:spTgt spid="5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500"/>
                                            <p:tgtEl>
                                              <p:spTgt spid="5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7" grpId="0"/>
          <p:bldP spid="58" grpId="0"/>
          <p:bldP spid="59" grpId="0"/>
          <p:bldP spid="6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
        <p:nvSpPr>
          <p:cNvPr id="36"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blipFill>
            <a:blip r:embed="rId3"/>
            <a:stretch>
              <a:fillRect/>
            </a:stretch>
          </a:bli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小米兰亭_GB外压缩"/>
              <a:ea typeface="小米兰亭_GB外压缩"/>
            </a:endParaRPr>
          </a:p>
        </p:txBody>
      </p:sp>
      <p:grpSp>
        <p:nvGrpSpPr>
          <p:cNvPr id="37" name="组合 36"/>
          <p:cNvGrpSpPr/>
          <p:nvPr/>
        </p:nvGrpSpPr>
        <p:grpSpPr>
          <a:xfrm>
            <a:off x="6986923" y="2180942"/>
            <a:ext cx="3526947" cy="1292662"/>
            <a:chOff x="7772002" y="1549478"/>
            <a:chExt cx="3526947" cy="1292662"/>
          </a:xfrm>
        </p:grpSpPr>
        <p:sp>
          <p:nvSpPr>
            <p:cNvPr id="38" name="矩形 37"/>
            <p:cNvSpPr/>
            <p:nvPr/>
          </p:nvSpPr>
          <p:spPr>
            <a:xfrm>
              <a:off x="8346199" y="1549478"/>
              <a:ext cx="2952750" cy="369332"/>
            </a:xfrm>
            <a:prstGeom prst="rect">
              <a:avLst/>
            </a:prstGeom>
          </p:spPr>
          <p:txBody>
            <a:bodyPr wrap="square">
              <a:spAutoFit/>
            </a:bodyPr>
            <a:lstStyle/>
            <a:p>
              <a:pPr>
                <a:spcAft>
                  <a:spcPts val="600"/>
                </a:spcAft>
                <a:buClr>
                  <a:srgbClr val="5ABEAA"/>
                </a:buClr>
              </a:pPr>
              <a:r>
                <a:rPr lang="en-US" altLang="zh-CN" dirty="0">
                  <a:solidFill>
                    <a:schemeClr val="tx1">
                      <a:lumMod val="75000"/>
                      <a:lumOff val="25000"/>
                    </a:schemeClr>
                  </a:solidFill>
                  <a:ea typeface="小米兰亭_GB外压缩"/>
                </a:rPr>
                <a:t>ENTER YOUR TITLE</a:t>
              </a:r>
              <a:endParaRPr lang="zh-CN" altLang="en-US" sz="1200" dirty="0">
                <a:solidFill>
                  <a:schemeClr val="tx1">
                    <a:lumMod val="75000"/>
                    <a:lumOff val="25000"/>
                  </a:schemeClr>
                </a:solidFill>
                <a:ea typeface="小米兰亭_GB外压缩"/>
              </a:endParaRPr>
            </a:p>
          </p:txBody>
        </p:sp>
        <p:sp>
          <p:nvSpPr>
            <p:cNvPr id="39" name="矩形 38"/>
            <p:cNvSpPr/>
            <p:nvPr/>
          </p:nvSpPr>
          <p:spPr>
            <a:xfrm>
              <a:off x="7772002" y="1661548"/>
              <a:ext cx="601448" cy="584775"/>
            </a:xfrm>
            <a:prstGeom prst="rect">
              <a:avLst/>
            </a:prstGeom>
          </p:spPr>
          <p:txBody>
            <a:bodyPr wrap="none">
              <a:spAutoFit/>
            </a:bodyPr>
            <a:lstStyle/>
            <a:p>
              <a:pPr algn="ctr"/>
              <a:r>
                <a:rPr lang="en-US" altLang="zh-CN" sz="3200" dirty="0">
                  <a:solidFill>
                    <a:schemeClr val="tx1">
                      <a:lumMod val="75000"/>
                      <a:lumOff val="25000"/>
                    </a:schemeClr>
                  </a:solidFill>
                  <a:ea typeface="小米兰亭_GB外压缩"/>
                </a:rPr>
                <a:t>02</a:t>
              </a:r>
              <a:endParaRPr lang="zh-CN" altLang="en-US" sz="3200" dirty="0">
                <a:solidFill>
                  <a:schemeClr val="tx1">
                    <a:lumMod val="75000"/>
                    <a:lumOff val="25000"/>
                  </a:schemeClr>
                </a:solidFill>
                <a:ea typeface="小米兰亭_GB外压缩"/>
              </a:endParaRPr>
            </a:p>
          </p:txBody>
        </p:sp>
        <p:sp>
          <p:nvSpPr>
            <p:cNvPr id="40" name="矩形 39"/>
            <p:cNvSpPr/>
            <p:nvPr/>
          </p:nvSpPr>
          <p:spPr>
            <a:xfrm>
              <a:off x="8314458" y="1918810"/>
              <a:ext cx="2952750" cy="923330"/>
            </a:xfrm>
            <a:prstGeom prst="rect">
              <a:avLst/>
            </a:prstGeom>
          </p:spPr>
          <p:txBody>
            <a:bodyPr wrap="square">
              <a:spAutoFit/>
            </a:bodyPr>
            <a:lstStyle/>
            <a:p>
              <a:pPr>
                <a:lnSpc>
                  <a:spcPct val="150000"/>
                </a:lnSpc>
                <a:spcAft>
                  <a:spcPts val="600"/>
                </a:spcAft>
                <a:buClr>
                  <a:srgbClr val="5ABEAA"/>
                </a:buClr>
              </a:pPr>
              <a:r>
                <a:rPr lang="zh-CN" altLang="en-US" sz="120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1" name="组合 40"/>
          <p:cNvGrpSpPr/>
          <p:nvPr/>
        </p:nvGrpSpPr>
        <p:grpSpPr>
          <a:xfrm>
            <a:off x="6986122" y="3669897"/>
            <a:ext cx="3526946" cy="1261670"/>
            <a:chOff x="7772003" y="2760046"/>
            <a:chExt cx="3526946" cy="1261670"/>
          </a:xfrm>
        </p:grpSpPr>
        <p:sp>
          <p:nvSpPr>
            <p:cNvPr id="42" name="矩形 41"/>
            <p:cNvSpPr/>
            <p:nvPr/>
          </p:nvSpPr>
          <p:spPr>
            <a:xfrm>
              <a:off x="8346199" y="2760046"/>
              <a:ext cx="2952750" cy="369332"/>
            </a:xfrm>
            <a:prstGeom prst="rect">
              <a:avLst/>
            </a:prstGeom>
          </p:spPr>
          <p:txBody>
            <a:bodyPr wrap="square">
              <a:spAutoFit/>
            </a:bodyPr>
            <a:lstStyle/>
            <a:p>
              <a:pPr>
                <a:spcAft>
                  <a:spcPts val="600"/>
                </a:spcAft>
                <a:buClr>
                  <a:srgbClr val="5ABEAA"/>
                </a:buClr>
              </a:pPr>
              <a:r>
                <a:rPr lang="en-US" altLang="zh-CN" dirty="0">
                  <a:solidFill>
                    <a:schemeClr val="tx1">
                      <a:lumMod val="75000"/>
                      <a:lumOff val="25000"/>
                    </a:schemeClr>
                  </a:solidFill>
                  <a:ea typeface="小米兰亭_GB外压缩"/>
                </a:rPr>
                <a:t>ENTER YOUR TITLE</a:t>
              </a:r>
              <a:endParaRPr lang="zh-CN" altLang="en-US" sz="1200" dirty="0">
                <a:solidFill>
                  <a:schemeClr val="tx1">
                    <a:lumMod val="75000"/>
                    <a:lumOff val="25000"/>
                  </a:schemeClr>
                </a:solidFill>
                <a:ea typeface="小米兰亭_GB外压缩"/>
              </a:endParaRPr>
            </a:p>
          </p:txBody>
        </p:sp>
        <p:sp>
          <p:nvSpPr>
            <p:cNvPr id="43" name="矩形 42"/>
            <p:cNvSpPr/>
            <p:nvPr/>
          </p:nvSpPr>
          <p:spPr>
            <a:xfrm>
              <a:off x="7772003" y="2798384"/>
              <a:ext cx="601448" cy="584775"/>
            </a:xfrm>
            <a:prstGeom prst="rect">
              <a:avLst/>
            </a:prstGeom>
          </p:spPr>
          <p:txBody>
            <a:bodyPr wrap="none">
              <a:spAutoFit/>
            </a:bodyPr>
            <a:lstStyle/>
            <a:p>
              <a:pPr algn="ctr"/>
              <a:r>
                <a:rPr lang="en-US" altLang="zh-CN" sz="3200" dirty="0">
                  <a:solidFill>
                    <a:schemeClr val="tx1">
                      <a:lumMod val="75000"/>
                      <a:lumOff val="25000"/>
                    </a:schemeClr>
                  </a:solidFill>
                  <a:ea typeface="小米兰亭_GB外压缩"/>
                </a:rPr>
                <a:t>04</a:t>
              </a:r>
              <a:endParaRPr lang="zh-CN" altLang="en-US" sz="3200" dirty="0">
                <a:solidFill>
                  <a:schemeClr val="tx1">
                    <a:lumMod val="75000"/>
                    <a:lumOff val="25000"/>
                  </a:schemeClr>
                </a:solidFill>
                <a:ea typeface="小米兰亭_GB外压缩"/>
              </a:endParaRPr>
            </a:p>
          </p:txBody>
        </p:sp>
        <p:sp>
          <p:nvSpPr>
            <p:cNvPr id="44" name="矩形 43"/>
            <p:cNvSpPr/>
            <p:nvPr/>
          </p:nvSpPr>
          <p:spPr>
            <a:xfrm>
              <a:off x="8314458" y="3098386"/>
              <a:ext cx="2952750" cy="923330"/>
            </a:xfrm>
            <a:prstGeom prst="rect">
              <a:avLst/>
            </a:prstGeom>
          </p:spPr>
          <p:txBody>
            <a:bodyPr wrap="square">
              <a:spAutoFit/>
            </a:bodyPr>
            <a:lstStyle/>
            <a:p>
              <a:pPr>
                <a:lnSpc>
                  <a:spcPct val="150000"/>
                </a:lnSpc>
                <a:spcAft>
                  <a:spcPts val="600"/>
                </a:spcAft>
                <a:buClr>
                  <a:srgbClr val="5ABEAA"/>
                </a:buClr>
              </a:pPr>
              <a:r>
                <a:rPr lang="zh-CN" altLang="en-US" sz="120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5" name="组合 44"/>
          <p:cNvGrpSpPr/>
          <p:nvPr/>
        </p:nvGrpSpPr>
        <p:grpSpPr>
          <a:xfrm>
            <a:off x="1538487" y="3669897"/>
            <a:ext cx="3568552" cy="1223332"/>
            <a:chOff x="852954" y="2798384"/>
            <a:chExt cx="3568552" cy="1223332"/>
          </a:xfrm>
        </p:grpSpPr>
        <p:sp>
          <p:nvSpPr>
            <p:cNvPr id="46" name="矩形 45"/>
            <p:cNvSpPr/>
            <p:nvPr/>
          </p:nvSpPr>
          <p:spPr>
            <a:xfrm>
              <a:off x="893051" y="2813987"/>
              <a:ext cx="2952750" cy="369332"/>
            </a:xfrm>
            <a:prstGeom prst="rect">
              <a:avLst/>
            </a:prstGeom>
          </p:spPr>
          <p:txBody>
            <a:bodyPr wrap="square">
              <a:spAutoFit/>
            </a:bodyPr>
            <a:lstStyle/>
            <a:p>
              <a:pPr algn="r">
                <a:spcAft>
                  <a:spcPts val="600"/>
                </a:spcAft>
                <a:buClr>
                  <a:srgbClr val="5ABEAA"/>
                </a:buClr>
              </a:pPr>
              <a:r>
                <a:rPr lang="en-US" altLang="zh-CN" dirty="0">
                  <a:solidFill>
                    <a:schemeClr val="tx1">
                      <a:lumMod val="75000"/>
                      <a:lumOff val="25000"/>
                    </a:schemeClr>
                  </a:solidFill>
                  <a:ea typeface="小米兰亭_GB外压缩"/>
                </a:rPr>
                <a:t>ENTER YOUR TITLE</a:t>
              </a:r>
            </a:p>
          </p:txBody>
        </p:sp>
        <p:sp>
          <p:nvSpPr>
            <p:cNvPr id="47" name="矩形 46"/>
            <p:cNvSpPr/>
            <p:nvPr/>
          </p:nvSpPr>
          <p:spPr>
            <a:xfrm>
              <a:off x="3820059" y="2798384"/>
              <a:ext cx="601447" cy="584775"/>
            </a:xfrm>
            <a:prstGeom prst="rect">
              <a:avLst/>
            </a:prstGeom>
          </p:spPr>
          <p:txBody>
            <a:bodyPr wrap="none">
              <a:spAutoFit/>
            </a:bodyPr>
            <a:lstStyle/>
            <a:p>
              <a:pPr algn="ctr"/>
              <a:r>
                <a:rPr lang="en-US" altLang="zh-CN" sz="3200" dirty="0">
                  <a:solidFill>
                    <a:schemeClr val="tx1">
                      <a:lumMod val="75000"/>
                      <a:lumOff val="25000"/>
                    </a:schemeClr>
                  </a:solidFill>
                  <a:ea typeface="小米兰亭_GB外压缩"/>
                </a:rPr>
                <a:t>03</a:t>
              </a:r>
              <a:endParaRPr lang="zh-CN" altLang="en-US" sz="3200" dirty="0">
                <a:solidFill>
                  <a:schemeClr val="tx1">
                    <a:lumMod val="75000"/>
                    <a:lumOff val="25000"/>
                  </a:schemeClr>
                </a:solidFill>
                <a:ea typeface="小米兰亭_GB外压缩"/>
              </a:endParaRPr>
            </a:p>
          </p:txBody>
        </p:sp>
        <p:sp>
          <p:nvSpPr>
            <p:cNvPr id="48" name="矩形 47"/>
            <p:cNvSpPr/>
            <p:nvPr/>
          </p:nvSpPr>
          <p:spPr>
            <a:xfrm>
              <a:off x="852954" y="3098386"/>
              <a:ext cx="2952750" cy="923330"/>
            </a:xfrm>
            <a:prstGeom prst="rect">
              <a:avLst/>
            </a:prstGeom>
          </p:spPr>
          <p:txBody>
            <a:bodyPr wrap="square">
              <a:spAutoFit/>
            </a:bodyPr>
            <a:lstStyle/>
            <a:p>
              <a:pPr algn="r">
                <a:lnSpc>
                  <a:spcPct val="150000"/>
                </a:lnSpc>
                <a:spcAft>
                  <a:spcPts val="600"/>
                </a:spcAft>
                <a:buClr>
                  <a:srgbClr val="5ABEAA"/>
                </a:buClr>
              </a:pPr>
              <a:r>
                <a:rPr lang="zh-CN" altLang="en-US" sz="120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grpSp>
        <p:nvGrpSpPr>
          <p:cNvPr id="49" name="组合 48"/>
          <p:cNvGrpSpPr/>
          <p:nvPr/>
        </p:nvGrpSpPr>
        <p:grpSpPr>
          <a:xfrm>
            <a:off x="1506746" y="2180942"/>
            <a:ext cx="3600293" cy="1230527"/>
            <a:chOff x="821213" y="1575037"/>
            <a:chExt cx="3600293" cy="1230527"/>
          </a:xfrm>
        </p:grpSpPr>
        <p:sp>
          <p:nvSpPr>
            <p:cNvPr id="50" name="矩形 49"/>
            <p:cNvSpPr/>
            <p:nvPr/>
          </p:nvSpPr>
          <p:spPr>
            <a:xfrm>
              <a:off x="821213" y="1575037"/>
              <a:ext cx="2952750" cy="369332"/>
            </a:xfrm>
            <a:prstGeom prst="rect">
              <a:avLst/>
            </a:prstGeom>
          </p:spPr>
          <p:txBody>
            <a:bodyPr wrap="square">
              <a:spAutoFit/>
            </a:bodyPr>
            <a:lstStyle/>
            <a:p>
              <a:pPr algn="r">
                <a:spcAft>
                  <a:spcPts val="600"/>
                </a:spcAft>
                <a:buClr>
                  <a:srgbClr val="5ABEAA"/>
                </a:buClr>
              </a:pPr>
              <a:r>
                <a:rPr lang="en-US" altLang="zh-CN" dirty="0">
                  <a:solidFill>
                    <a:schemeClr val="tx1">
                      <a:lumMod val="75000"/>
                      <a:lumOff val="25000"/>
                    </a:schemeClr>
                  </a:solidFill>
                  <a:ea typeface="小米兰亭_GB外压缩"/>
                </a:rPr>
                <a:t>ENTER YOUR TITLE</a:t>
              </a:r>
            </a:p>
          </p:txBody>
        </p:sp>
        <p:sp>
          <p:nvSpPr>
            <p:cNvPr id="51" name="矩形 50"/>
            <p:cNvSpPr/>
            <p:nvPr/>
          </p:nvSpPr>
          <p:spPr>
            <a:xfrm>
              <a:off x="3820058" y="1661548"/>
              <a:ext cx="601448" cy="584775"/>
            </a:xfrm>
            <a:prstGeom prst="rect">
              <a:avLst/>
            </a:prstGeom>
          </p:spPr>
          <p:txBody>
            <a:bodyPr wrap="none">
              <a:spAutoFit/>
            </a:bodyPr>
            <a:lstStyle/>
            <a:p>
              <a:pPr algn="ctr"/>
              <a:r>
                <a:rPr lang="en-US" altLang="zh-CN" sz="3200" dirty="0">
                  <a:solidFill>
                    <a:schemeClr val="tx1">
                      <a:lumMod val="75000"/>
                      <a:lumOff val="25000"/>
                    </a:schemeClr>
                  </a:solidFill>
                  <a:ea typeface="小米兰亭_GB外压缩"/>
                </a:rPr>
                <a:t>01</a:t>
              </a:r>
              <a:endParaRPr lang="zh-CN" altLang="en-US" sz="3200" dirty="0">
                <a:solidFill>
                  <a:schemeClr val="tx1">
                    <a:lumMod val="75000"/>
                    <a:lumOff val="25000"/>
                  </a:schemeClr>
                </a:solidFill>
                <a:ea typeface="小米兰亭_GB外压缩"/>
              </a:endParaRPr>
            </a:p>
          </p:txBody>
        </p:sp>
        <p:sp>
          <p:nvSpPr>
            <p:cNvPr id="52" name="矩形 51"/>
            <p:cNvSpPr/>
            <p:nvPr/>
          </p:nvSpPr>
          <p:spPr>
            <a:xfrm>
              <a:off x="852954" y="1882234"/>
              <a:ext cx="2952750" cy="923330"/>
            </a:xfrm>
            <a:prstGeom prst="rect">
              <a:avLst/>
            </a:prstGeom>
          </p:spPr>
          <p:txBody>
            <a:bodyPr wrap="square">
              <a:spAutoFit/>
            </a:bodyPr>
            <a:lstStyle/>
            <a:p>
              <a:pPr algn="r">
                <a:lnSpc>
                  <a:spcPct val="150000"/>
                </a:lnSpc>
                <a:spcAft>
                  <a:spcPts val="600"/>
                </a:spcAft>
                <a:buClr>
                  <a:srgbClr val="5ABEAA"/>
                </a:buClr>
              </a:pPr>
              <a:r>
                <a:rPr lang="zh-CN" altLang="en-US" sz="120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34000">
                                          <p:cBhvr additive="base">
                                            <p:cTn id="7" dur="750" fill="hold"/>
                                            <p:tgtEl>
                                              <p:spTgt spid="35"/>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accel="46000" fill="hold" nodeType="afterEffect" p14:presetBounceEnd="48000">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14:bounceEnd="48000">
                                          <p:cBhvr additive="base">
                                            <p:cTn id="18" dur="1000" fill="hold"/>
                                            <p:tgtEl>
                                              <p:spTgt spid="49"/>
                                            </p:tgtEl>
                                            <p:attrNameLst>
                                              <p:attrName>ppt_x</p:attrName>
                                            </p:attrNameLst>
                                          </p:cBhvr>
                                          <p:tavLst>
                                            <p:tav tm="0">
                                              <p:val>
                                                <p:strVal val="0-#ppt_w/2"/>
                                              </p:val>
                                            </p:tav>
                                            <p:tav tm="100000">
                                              <p:val>
                                                <p:strVal val="#ppt_x"/>
                                              </p:val>
                                            </p:tav>
                                          </p:tavLst>
                                        </p:anim>
                                        <p:anim calcmode="lin" valueType="num" p14:bounceEnd="48000">
                                          <p:cBhvr additive="base">
                                            <p:cTn id="19" dur="10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14:presetBounceEnd="48000">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14:bounceEnd="48000">
                                          <p:cBhvr additive="base">
                                            <p:cTn id="22" dur="1000" fill="hold"/>
                                            <p:tgtEl>
                                              <p:spTgt spid="45"/>
                                            </p:tgtEl>
                                            <p:attrNameLst>
                                              <p:attrName>ppt_x</p:attrName>
                                            </p:attrNameLst>
                                          </p:cBhvr>
                                          <p:tavLst>
                                            <p:tav tm="0">
                                              <p:val>
                                                <p:strVal val="0-#ppt_w/2"/>
                                              </p:val>
                                            </p:tav>
                                            <p:tav tm="100000">
                                              <p:val>
                                                <p:strVal val="#ppt_x"/>
                                              </p:val>
                                            </p:tav>
                                          </p:tavLst>
                                        </p:anim>
                                        <p:anim calcmode="lin" valueType="num" p14:bounceEnd="48000">
                                          <p:cBhvr additive="base">
                                            <p:cTn id="23" dur="10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14:presetBounceEnd="48000">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14:bounceEnd="48000">
                                          <p:cBhvr additive="base">
                                            <p:cTn id="26" dur="10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14:presetBounceEnd="48000">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14:bounceEnd="48000">
                                          <p:cBhvr additive="base">
                                            <p:cTn id="30" dur="1000" fill="hold"/>
                                            <p:tgtEl>
                                              <p:spTgt spid="41"/>
                                            </p:tgtEl>
                                            <p:attrNameLst>
                                              <p:attrName>ppt_x</p:attrName>
                                            </p:attrNameLst>
                                          </p:cBhvr>
                                          <p:tavLst>
                                            <p:tav tm="0">
                                              <p:val>
                                                <p:strVal val="1+#ppt_w/2"/>
                                              </p:val>
                                            </p:tav>
                                            <p:tav tm="100000">
                                              <p:val>
                                                <p:strVal val="#ppt_x"/>
                                              </p:val>
                                            </p:tav>
                                          </p:tavLst>
                                        </p:anim>
                                        <p:anim calcmode="lin" valueType="num" p14:bounceEnd="48000">
                                          <p:cBhvr additive="base">
                                            <p:cTn id="31"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1+#ppt_w/2"/>
                                              </p:val>
                                            </p:tav>
                                            <p:tav tm="100000">
                                              <p:val>
                                                <p:strVal val="#ppt_x"/>
                                              </p:val>
                                            </p:tav>
                                          </p:tavLst>
                                        </p:anim>
                                        <p:anim calcmode="lin" valueType="num">
                                          <p:cBhvr additive="base">
                                            <p:cTn id="8" dur="75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accel="4600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1000" fill="hold"/>
                                            <p:tgtEl>
                                              <p:spTgt spid="49"/>
                                            </p:tgtEl>
                                            <p:attrNameLst>
                                              <p:attrName>ppt_x</p:attrName>
                                            </p:attrNameLst>
                                          </p:cBhvr>
                                          <p:tavLst>
                                            <p:tav tm="0">
                                              <p:val>
                                                <p:strVal val="0-#ppt_w/2"/>
                                              </p:val>
                                            </p:tav>
                                            <p:tav tm="100000">
                                              <p:val>
                                                <p:strVal val="#ppt_x"/>
                                              </p:val>
                                            </p:tav>
                                          </p:tavLst>
                                        </p:anim>
                                        <p:anim calcmode="lin" valueType="num">
                                          <p:cBhvr additive="base">
                                            <p:cTn id="19" dur="10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1000" fill="hold"/>
                                            <p:tgtEl>
                                              <p:spTgt spid="45"/>
                                            </p:tgtEl>
                                            <p:attrNameLst>
                                              <p:attrName>ppt_x</p:attrName>
                                            </p:attrNameLst>
                                          </p:cBhvr>
                                          <p:tavLst>
                                            <p:tav tm="0">
                                              <p:val>
                                                <p:strVal val="0-#ppt_w/2"/>
                                              </p:val>
                                            </p:tav>
                                            <p:tav tm="100000">
                                              <p:val>
                                                <p:strVal val="#ppt_x"/>
                                              </p:val>
                                            </p:tav>
                                          </p:tavLst>
                                        </p:anim>
                                        <p:anim calcmode="lin" valueType="num">
                                          <p:cBhvr additive="base">
                                            <p:cTn id="23" dur="10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1000" fill="hold"/>
                                            <p:tgtEl>
                                              <p:spTgt spid="37"/>
                                            </p:tgtEl>
                                            <p:attrNameLst>
                                              <p:attrName>ppt_x</p:attrName>
                                            </p:attrNameLst>
                                          </p:cBhvr>
                                          <p:tavLst>
                                            <p:tav tm="0">
                                              <p:val>
                                                <p:strVal val="1+#ppt_w/2"/>
                                              </p:val>
                                            </p:tav>
                                            <p:tav tm="100000">
                                              <p:val>
                                                <p:strVal val="#ppt_x"/>
                                              </p:val>
                                            </p:tav>
                                          </p:tavLst>
                                        </p:anim>
                                        <p:anim calcmode="lin" valueType="num">
                                          <p:cBhvr additive="base">
                                            <p:cTn id="27" dur="1000" fill="hold"/>
                                            <p:tgtEl>
                                              <p:spTgt spid="37"/>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000" fill="hold"/>
                                            <p:tgtEl>
                                              <p:spTgt spid="41"/>
                                            </p:tgtEl>
                                            <p:attrNameLst>
                                              <p:attrName>ppt_x</p:attrName>
                                            </p:attrNameLst>
                                          </p:cBhvr>
                                          <p:tavLst>
                                            <p:tav tm="0">
                                              <p:val>
                                                <p:strVal val="1+#ppt_w/2"/>
                                              </p:val>
                                            </p:tav>
                                            <p:tav tm="100000">
                                              <p:val>
                                                <p:strVal val="#ppt_x"/>
                                              </p:val>
                                            </p:tav>
                                          </p:tavLst>
                                        </p:anim>
                                        <p:anim calcmode="lin" valueType="num">
                                          <p:cBhvr additive="base">
                                            <p:cTn id="31"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1588" y="4321576"/>
            <a:ext cx="12171362" cy="957263"/>
          </a:xfrm>
          <a:prstGeom prst="rect">
            <a:avLst/>
          </a:prstGeom>
          <a:solidFill>
            <a:schemeClr val="tx1">
              <a:lumMod val="85000"/>
              <a:lumOff val="15000"/>
            </a:schemeClr>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03313" y="1188358"/>
            <a:ext cx="3214687" cy="4570413"/>
            <a:chOff x="1103313" y="1188358"/>
            <a:chExt cx="3214687" cy="4570413"/>
          </a:xfrm>
        </p:grpSpPr>
        <p:sp>
          <p:nvSpPr>
            <p:cNvPr id="4" name="MH_Text_1"/>
            <p:cNvSpPr>
              <a:spLocks noChangeArrowheads="1"/>
            </p:cNvSpPr>
            <p:nvPr>
              <p:custDataLst>
                <p:tags r:id="rId10"/>
              </p:custDataLst>
            </p:nvPr>
          </p:nvSpPr>
          <p:spPr bwMode="auto">
            <a:xfrm>
              <a:off x="1103313" y="1188358"/>
              <a:ext cx="3214687" cy="4570413"/>
            </a:xfrm>
            <a:prstGeom prst="roundRect">
              <a:avLst>
                <a:gd name="adj" fmla="val 0"/>
              </a:avLst>
            </a:prstGeom>
            <a:solidFill>
              <a:srgbClr val="BCC2C4"/>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fontAlgn="auto">
                <a:lnSpc>
                  <a:spcPct val="130000"/>
                </a:lnSpc>
                <a:spcBef>
                  <a:spcPts val="0"/>
                </a:spcBef>
                <a:spcAft>
                  <a:spcPts val="0"/>
                </a:spcAft>
                <a:defRPr/>
              </a:pPr>
              <a:endParaRPr lang="zh-CN" altLang="en-US" dirty="0">
                <a:solidFill>
                  <a:srgbClr val="3D3D3D"/>
                </a:solidFill>
                <a:latin typeface="+mn-lt"/>
                <a:ea typeface="+mn-ea"/>
              </a:endParaRPr>
            </a:p>
          </p:txBody>
        </p:sp>
        <p:sp>
          <p:nvSpPr>
            <p:cNvPr id="5" name="MH_Other_2"/>
            <p:cNvSpPr/>
            <p:nvPr>
              <p:custDataLst>
                <p:tags r:id="rId11"/>
              </p:custDataLst>
            </p:nvPr>
          </p:nvSpPr>
          <p:spPr>
            <a:xfrm>
              <a:off x="1458913" y="4201433"/>
              <a:ext cx="163512"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6" name="MH_Other_3"/>
            <p:cNvSpPr/>
            <p:nvPr>
              <p:custDataLst>
                <p:tags r:id="rId12"/>
              </p:custDataLst>
            </p:nvPr>
          </p:nvSpPr>
          <p:spPr>
            <a:xfrm>
              <a:off x="3789363" y="4201433"/>
              <a:ext cx="163512"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7" name="MH_SubTitle_1"/>
            <p:cNvSpPr/>
            <p:nvPr>
              <p:custDataLst>
                <p:tags r:id="rId13"/>
              </p:custDataLst>
            </p:nvPr>
          </p:nvSpPr>
          <p:spPr>
            <a:xfrm>
              <a:off x="1506538" y="4310971"/>
              <a:ext cx="2411412" cy="957262"/>
            </a:xfrm>
            <a:prstGeom prst="rect">
              <a:avLst/>
            </a:prstGeom>
            <a:solidFill>
              <a:schemeClr val="tx1">
                <a:lumMod val="85000"/>
                <a:lumOff val="15000"/>
              </a:schemeClr>
            </a:solidFill>
            <a:ln w="25400" cap="flat" cmpd="sng" algn="ctr">
              <a:noFill/>
              <a:prstDash val="solid"/>
            </a:ln>
            <a:effectLst/>
          </p:spPr>
          <p:txBody>
            <a:bodyPr lIns="0" tIns="0" rIns="0" bIns="0" anchor="ctr">
              <a:normAutofit/>
            </a:bodyPr>
            <a:lstStyle/>
            <a:p>
              <a:pPr algn="ctr" fontAlgn="auto">
                <a:spcBef>
                  <a:spcPts val="0"/>
                </a:spcBef>
                <a:spcAft>
                  <a:spcPts val="0"/>
                </a:spcAft>
                <a:defRPr/>
              </a:pPr>
              <a:endParaRPr lang="zh-CN" altLang="en-US" sz="1400" kern="0" dirty="0">
                <a:solidFill>
                  <a:srgbClr val="FFFFFF"/>
                </a:solidFill>
                <a:latin typeface="+mn-lt"/>
                <a:ea typeface="+mn-ea"/>
              </a:endParaRPr>
            </a:p>
          </p:txBody>
        </p:sp>
        <p:sp>
          <p:nvSpPr>
            <p:cNvPr id="8" name="文本框 7"/>
            <p:cNvSpPr txBox="1"/>
            <p:nvPr/>
          </p:nvSpPr>
          <p:spPr>
            <a:xfrm>
              <a:off x="2054678" y="4526871"/>
              <a:ext cx="1370694" cy="584775"/>
            </a:xfrm>
            <a:prstGeom prst="rect">
              <a:avLst/>
            </a:prstGeom>
            <a:noFill/>
          </p:spPr>
          <p:txBody>
            <a:bodyPr wrap="square">
              <a:spAutoFit/>
            </a:bodyPr>
            <a:lstStyle/>
            <a:p>
              <a:pPr algn="ctr" fontAlgn="auto">
                <a:spcBef>
                  <a:spcPts val="0"/>
                </a:spcBef>
                <a:spcAft>
                  <a:spcPts val="0"/>
                </a:spcAft>
                <a:defRPr/>
              </a:pPr>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01</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sp>
          <p:nvSpPr>
            <p:cNvPr id="9" name="AutoShape 27"/>
            <p:cNvSpPr/>
            <p:nvPr/>
          </p:nvSpPr>
          <p:spPr bwMode="auto">
            <a:xfrm>
              <a:off x="1475154" y="2131333"/>
              <a:ext cx="2449574" cy="1998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nSpc>
                  <a:spcPct val="150000"/>
                </a:lnSpc>
              </a:pPr>
              <a:r>
                <a:rPr lang="en-US" altLang="zh-CN" sz="110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10" name="AutoShape 28"/>
            <p:cNvSpPr/>
            <p:nvPr/>
          </p:nvSpPr>
          <p:spPr bwMode="auto">
            <a:xfrm>
              <a:off x="1394619" y="1651908"/>
              <a:ext cx="2558256" cy="455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es-ES" sz="2000" b="1" dirty="0">
                  <a:solidFill>
                    <a:prstClr val="black">
                      <a:lumMod val="75000"/>
                      <a:lumOff val="25000"/>
                    </a:prstClr>
                  </a:solidFill>
                  <a:latin typeface="Agency FB"/>
                  <a:ea typeface="MS PGothic" panose="020B0600070205080204" pitchFamily="34" charset="-128"/>
                  <a:cs typeface="Lato" charset="0"/>
                  <a:sym typeface="Lato" charset="0"/>
                </a:rPr>
                <a:t>ADD YOUR TITLE HERE</a:t>
              </a:r>
              <a:endParaRPr lang="es-ES" sz="2800" dirty="0">
                <a:solidFill>
                  <a:prstClr val="black">
                    <a:lumMod val="75000"/>
                    <a:lumOff val="25000"/>
                  </a:prstClr>
                </a:solidFill>
                <a:latin typeface="Agency FB"/>
                <a:ea typeface="MS PGothic" panose="020B0600070205080204" pitchFamily="34" charset="-128"/>
                <a:sym typeface="Gill Sans" charset="0"/>
              </a:endParaRPr>
            </a:p>
          </p:txBody>
        </p:sp>
      </p:grpSp>
      <p:grpSp>
        <p:nvGrpSpPr>
          <p:cNvPr id="11" name="组合 10"/>
          <p:cNvGrpSpPr/>
          <p:nvPr/>
        </p:nvGrpSpPr>
        <p:grpSpPr>
          <a:xfrm>
            <a:off x="4554538" y="1188358"/>
            <a:ext cx="3214687" cy="4570413"/>
            <a:chOff x="4554538" y="1188358"/>
            <a:chExt cx="3214687" cy="4570413"/>
          </a:xfrm>
        </p:grpSpPr>
        <p:sp>
          <p:nvSpPr>
            <p:cNvPr id="12" name="MH_Text_2"/>
            <p:cNvSpPr>
              <a:spLocks noChangeArrowheads="1"/>
            </p:cNvSpPr>
            <p:nvPr>
              <p:custDataLst>
                <p:tags r:id="rId6"/>
              </p:custDataLst>
            </p:nvPr>
          </p:nvSpPr>
          <p:spPr bwMode="auto">
            <a:xfrm>
              <a:off x="4554538" y="1188358"/>
              <a:ext cx="3214687" cy="4570413"/>
            </a:xfrm>
            <a:prstGeom prst="roundRect">
              <a:avLst>
                <a:gd name="adj" fmla="val 0"/>
              </a:avLst>
            </a:prstGeom>
            <a:solidFill>
              <a:srgbClr val="BCC2C4"/>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fontAlgn="auto">
                <a:lnSpc>
                  <a:spcPct val="130000"/>
                </a:lnSpc>
                <a:spcBef>
                  <a:spcPts val="0"/>
                </a:spcBef>
                <a:spcAft>
                  <a:spcPts val="0"/>
                </a:spcAft>
                <a:defRPr/>
              </a:pPr>
              <a:endParaRPr lang="zh-CN" altLang="en-US" dirty="0">
                <a:solidFill>
                  <a:srgbClr val="3D3D3D"/>
                </a:solidFill>
                <a:latin typeface="+mn-lt"/>
                <a:ea typeface="+mn-ea"/>
              </a:endParaRPr>
            </a:p>
          </p:txBody>
        </p:sp>
        <p:sp>
          <p:nvSpPr>
            <p:cNvPr id="13" name="MH_Other_4"/>
            <p:cNvSpPr/>
            <p:nvPr>
              <p:custDataLst>
                <p:tags r:id="rId7"/>
              </p:custDataLst>
            </p:nvPr>
          </p:nvSpPr>
          <p:spPr>
            <a:xfrm>
              <a:off x="4906963" y="4201433"/>
              <a:ext cx="166687"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14" name="MH_Other_5"/>
            <p:cNvSpPr/>
            <p:nvPr>
              <p:custDataLst>
                <p:tags r:id="rId8"/>
              </p:custDataLst>
            </p:nvPr>
          </p:nvSpPr>
          <p:spPr>
            <a:xfrm>
              <a:off x="7237413" y="4201433"/>
              <a:ext cx="165100"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15" name="MH_SubTitle_2"/>
            <p:cNvSpPr/>
            <p:nvPr>
              <p:custDataLst>
                <p:tags r:id="rId9"/>
              </p:custDataLst>
            </p:nvPr>
          </p:nvSpPr>
          <p:spPr>
            <a:xfrm>
              <a:off x="4957763" y="4310971"/>
              <a:ext cx="2411412" cy="957262"/>
            </a:xfrm>
            <a:prstGeom prst="rect">
              <a:avLst/>
            </a:prstGeom>
            <a:solidFill>
              <a:schemeClr val="tx1">
                <a:lumMod val="85000"/>
                <a:lumOff val="15000"/>
              </a:schemeClr>
            </a:solidFill>
            <a:ln w="25400" cap="flat" cmpd="sng" algn="ctr">
              <a:noFill/>
              <a:prstDash val="solid"/>
            </a:ln>
            <a:effectLst/>
          </p:spPr>
          <p:txBody>
            <a:bodyPr lIns="0" tIns="0" rIns="0" bIns="0" anchor="ctr">
              <a:normAutofit/>
            </a:bodyPr>
            <a:lstStyle/>
            <a:p>
              <a:pPr algn="ctr" fontAlgn="auto">
                <a:spcBef>
                  <a:spcPts val="0"/>
                </a:spcBef>
                <a:spcAft>
                  <a:spcPts val="0"/>
                </a:spcAft>
                <a:defRPr/>
              </a:pPr>
              <a:endParaRPr lang="zh-CN" altLang="en-US" sz="1400" kern="0" dirty="0">
                <a:solidFill>
                  <a:srgbClr val="FFFFFF"/>
                </a:solidFill>
                <a:latin typeface="+mn-lt"/>
                <a:ea typeface="+mn-ea"/>
              </a:endParaRPr>
            </a:p>
          </p:txBody>
        </p:sp>
        <p:sp>
          <p:nvSpPr>
            <p:cNvPr id="16" name="文本框 15"/>
            <p:cNvSpPr txBox="1"/>
            <p:nvPr/>
          </p:nvSpPr>
          <p:spPr>
            <a:xfrm>
              <a:off x="5493092" y="4507821"/>
              <a:ext cx="1370692" cy="584775"/>
            </a:xfrm>
            <a:prstGeom prst="rect">
              <a:avLst/>
            </a:prstGeom>
            <a:noFill/>
          </p:spPr>
          <p:txBody>
            <a:bodyPr wrap="square">
              <a:spAutoFit/>
            </a:bodyPr>
            <a:lstStyle/>
            <a:p>
              <a:pPr algn="ctr" fontAlgn="auto">
                <a:spcBef>
                  <a:spcPts val="0"/>
                </a:spcBef>
                <a:spcAft>
                  <a:spcPts val="0"/>
                </a:spcAft>
                <a:defRPr/>
              </a:pPr>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02</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sp>
          <p:nvSpPr>
            <p:cNvPr id="17" name="AutoShape 27"/>
            <p:cNvSpPr/>
            <p:nvPr/>
          </p:nvSpPr>
          <p:spPr bwMode="auto">
            <a:xfrm>
              <a:off x="4915040" y="2131333"/>
              <a:ext cx="2449574" cy="1998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nSpc>
                  <a:spcPct val="150000"/>
                </a:lnSpc>
              </a:pPr>
              <a:r>
                <a:rPr lang="en-US" altLang="zh-CN" sz="110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18" name="AutoShape 28"/>
            <p:cNvSpPr/>
            <p:nvPr/>
          </p:nvSpPr>
          <p:spPr bwMode="auto">
            <a:xfrm>
              <a:off x="4834505" y="1651908"/>
              <a:ext cx="2558256" cy="455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es-ES" sz="2000" b="1" dirty="0">
                  <a:solidFill>
                    <a:prstClr val="black">
                      <a:lumMod val="75000"/>
                      <a:lumOff val="25000"/>
                    </a:prstClr>
                  </a:solidFill>
                  <a:latin typeface="Agency FB"/>
                  <a:ea typeface="MS PGothic" panose="020B0600070205080204" pitchFamily="34" charset="-128"/>
                  <a:cs typeface="Lato" charset="0"/>
                  <a:sym typeface="Lato" charset="0"/>
                </a:rPr>
                <a:t>ADD YOUR TITLE HERE</a:t>
              </a:r>
              <a:endParaRPr lang="es-ES" sz="2800" dirty="0">
                <a:solidFill>
                  <a:prstClr val="black">
                    <a:lumMod val="75000"/>
                    <a:lumOff val="25000"/>
                  </a:prstClr>
                </a:solidFill>
                <a:latin typeface="Agency FB"/>
                <a:ea typeface="MS PGothic" panose="020B0600070205080204" pitchFamily="34" charset="-128"/>
                <a:sym typeface="Gill Sans" charset="0"/>
              </a:endParaRPr>
            </a:p>
          </p:txBody>
        </p:sp>
      </p:grpSp>
      <p:grpSp>
        <p:nvGrpSpPr>
          <p:cNvPr id="19" name="组合 18"/>
          <p:cNvGrpSpPr/>
          <p:nvPr/>
        </p:nvGrpSpPr>
        <p:grpSpPr>
          <a:xfrm>
            <a:off x="8002588" y="1188358"/>
            <a:ext cx="3217862" cy="4570413"/>
            <a:chOff x="8002588" y="1188358"/>
            <a:chExt cx="3217862" cy="4570413"/>
          </a:xfrm>
        </p:grpSpPr>
        <p:sp>
          <p:nvSpPr>
            <p:cNvPr id="20" name="MH_Text_3"/>
            <p:cNvSpPr>
              <a:spLocks noChangeArrowheads="1"/>
            </p:cNvSpPr>
            <p:nvPr>
              <p:custDataLst>
                <p:tags r:id="rId2"/>
              </p:custDataLst>
            </p:nvPr>
          </p:nvSpPr>
          <p:spPr bwMode="auto">
            <a:xfrm>
              <a:off x="8002588" y="1188358"/>
              <a:ext cx="3217862" cy="4570413"/>
            </a:xfrm>
            <a:prstGeom prst="roundRect">
              <a:avLst>
                <a:gd name="adj" fmla="val 0"/>
              </a:avLst>
            </a:prstGeom>
            <a:solidFill>
              <a:srgbClr val="BCC2C4"/>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fontAlgn="auto">
                <a:lnSpc>
                  <a:spcPct val="130000"/>
                </a:lnSpc>
                <a:spcBef>
                  <a:spcPts val="0"/>
                </a:spcBef>
                <a:spcAft>
                  <a:spcPts val="0"/>
                </a:spcAft>
                <a:defRPr/>
              </a:pPr>
              <a:endParaRPr lang="zh-CN" altLang="en-US" dirty="0">
                <a:solidFill>
                  <a:srgbClr val="3D3D3D"/>
                </a:solidFill>
                <a:latin typeface="+mn-lt"/>
                <a:ea typeface="+mn-ea"/>
              </a:endParaRPr>
            </a:p>
          </p:txBody>
        </p:sp>
        <p:sp>
          <p:nvSpPr>
            <p:cNvPr id="21" name="MH_Other_6"/>
            <p:cNvSpPr/>
            <p:nvPr>
              <p:custDataLst>
                <p:tags r:id="rId3"/>
              </p:custDataLst>
            </p:nvPr>
          </p:nvSpPr>
          <p:spPr>
            <a:xfrm>
              <a:off x="8358188" y="4201433"/>
              <a:ext cx="163512"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22" name="MH_Other_7"/>
            <p:cNvSpPr/>
            <p:nvPr>
              <p:custDataLst>
                <p:tags r:id="rId4"/>
              </p:custDataLst>
            </p:nvPr>
          </p:nvSpPr>
          <p:spPr>
            <a:xfrm>
              <a:off x="10688638" y="4201433"/>
              <a:ext cx="163512" cy="1149350"/>
            </a:xfrm>
            <a:prstGeom prst="roundRect">
              <a:avLst>
                <a:gd name="adj" fmla="val 50000"/>
              </a:avLst>
            </a:prstGeom>
            <a:solidFill>
              <a:srgbClr val="D7DBDC"/>
            </a:solidFill>
            <a:ln w="25400" cap="flat" cmpd="sng" algn="ctr">
              <a:noFill/>
              <a:prstDash val="solid"/>
            </a:ln>
            <a:effectLst/>
          </p:spPr>
          <p:txBody>
            <a:bodyPr lIns="68580" tIns="34290" rIns="68580" bIns="34290" anchor="ctr"/>
            <a:lstStyle/>
            <a:p>
              <a:pPr algn="ctr" fontAlgn="auto">
                <a:spcBef>
                  <a:spcPts val="0"/>
                </a:spcBef>
                <a:spcAft>
                  <a:spcPts val="0"/>
                </a:spcAft>
                <a:defRPr/>
              </a:pPr>
              <a:endParaRPr lang="zh-CN" altLang="en-US" sz="1050" kern="0">
                <a:solidFill>
                  <a:sysClr val="window" lastClr="FFFFFF"/>
                </a:solidFill>
                <a:latin typeface="Calibri" panose="020F0502020204030204"/>
                <a:ea typeface="宋体" panose="02010600030101010101" pitchFamily="2" charset="-122"/>
              </a:endParaRPr>
            </a:p>
          </p:txBody>
        </p:sp>
        <p:sp>
          <p:nvSpPr>
            <p:cNvPr id="23" name="MH_SubTitle_3"/>
            <p:cNvSpPr/>
            <p:nvPr>
              <p:custDataLst>
                <p:tags r:id="rId5"/>
              </p:custDataLst>
            </p:nvPr>
          </p:nvSpPr>
          <p:spPr>
            <a:xfrm>
              <a:off x="8405813" y="4310971"/>
              <a:ext cx="2411412" cy="957262"/>
            </a:xfrm>
            <a:prstGeom prst="rect">
              <a:avLst/>
            </a:prstGeom>
            <a:solidFill>
              <a:schemeClr val="tx1">
                <a:lumMod val="85000"/>
                <a:lumOff val="15000"/>
              </a:schemeClr>
            </a:solidFill>
            <a:ln w="25400" cap="flat" cmpd="sng" algn="ctr">
              <a:noFill/>
              <a:prstDash val="solid"/>
            </a:ln>
            <a:effectLst/>
          </p:spPr>
          <p:txBody>
            <a:bodyPr lIns="0" tIns="0" rIns="0" bIns="0" anchor="ctr">
              <a:normAutofit/>
            </a:bodyPr>
            <a:lstStyle/>
            <a:p>
              <a:pPr algn="ctr" fontAlgn="auto">
                <a:spcBef>
                  <a:spcPts val="0"/>
                </a:spcBef>
                <a:spcAft>
                  <a:spcPts val="0"/>
                </a:spcAft>
                <a:defRPr/>
              </a:pPr>
              <a:endParaRPr lang="zh-CN" altLang="en-US" sz="1400" kern="0" dirty="0">
                <a:solidFill>
                  <a:srgbClr val="FFFFFF"/>
                </a:solidFill>
                <a:latin typeface="+mn-lt"/>
                <a:ea typeface="+mn-ea"/>
              </a:endParaRPr>
            </a:p>
          </p:txBody>
        </p:sp>
        <p:sp>
          <p:nvSpPr>
            <p:cNvPr id="24" name="文本框 23"/>
            <p:cNvSpPr txBox="1"/>
            <p:nvPr/>
          </p:nvSpPr>
          <p:spPr>
            <a:xfrm>
              <a:off x="8900773" y="4507821"/>
              <a:ext cx="1370692" cy="584775"/>
            </a:xfrm>
            <a:prstGeom prst="rect">
              <a:avLst/>
            </a:prstGeom>
            <a:noFill/>
          </p:spPr>
          <p:txBody>
            <a:bodyPr wrap="square">
              <a:spAutoFit/>
            </a:bodyPr>
            <a:lstStyle/>
            <a:p>
              <a:pPr algn="ctr" fontAlgn="auto">
                <a:spcBef>
                  <a:spcPts val="0"/>
                </a:spcBef>
                <a:spcAft>
                  <a:spcPts val="0"/>
                </a:spcAft>
                <a:defRPr/>
              </a:pPr>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03</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sp>
          <p:nvSpPr>
            <p:cNvPr id="25" name="AutoShape 27"/>
            <p:cNvSpPr/>
            <p:nvPr/>
          </p:nvSpPr>
          <p:spPr bwMode="auto">
            <a:xfrm>
              <a:off x="8369440" y="2131333"/>
              <a:ext cx="2449574" cy="1998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nSpc>
                  <a:spcPct val="150000"/>
                </a:lnSpc>
              </a:pPr>
              <a:r>
                <a:rPr lang="en-US" altLang="zh-CN" sz="110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sp>
          <p:nvSpPr>
            <p:cNvPr id="26" name="AutoShape 28"/>
            <p:cNvSpPr/>
            <p:nvPr/>
          </p:nvSpPr>
          <p:spPr bwMode="auto">
            <a:xfrm>
              <a:off x="8288905" y="1651908"/>
              <a:ext cx="2558256" cy="4557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es-ES" sz="2000" b="1" dirty="0">
                  <a:solidFill>
                    <a:prstClr val="black">
                      <a:lumMod val="75000"/>
                      <a:lumOff val="25000"/>
                    </a:prstClr>
                  </a:solidFill>
                  <a:latin typeface="Agency FB"/>
                  <a:ea typeface="MS PGothic" panose="020B0600070205080204" pitchFamily="34" charset="-128"/>
                  <a:cs typeface="Lato" charset="0"/>
                  <a:sym typeface="Lato" charset="0"/>
                </a:rPr>
                <a:t>ADD YOUR TITLE HERE</a:t>
              </a:r>
              <a:endParaRPr lang="es-ES" sz="2800" dirty="0">
                <a:solidFill>
                  <a:prstClr val="black">
                    <a:lumMod val="75000"/>
                    <a:lumOff val="25000"/>
                  </a:prstClr>
                </a:solidFill>
                <a:latin typeface="Agency FB"/>
                <a:ea typeface="MS PGothic" panose="020B0600070205080204" pitchFamily="34" charset="-128"/>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accel="60000" fill="hold" nodeType="with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60000">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14:bounceEnd="60000">
                                          <p:cBhvr additive="base">
                                            <p:cTn id="15"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accel="60000" fill="hold" nodeType="withEffect" p14:presetBounceEnd="60000">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1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accel="6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1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accel="60000" fill="hold"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ppt_x"/>
                                              </p:val>
                                            </p:tav>
                                            <p:tav tm="100000">
                                              <p:val>
                                                <p:strVal val="#ppt_x"/>
                                              </p:val>
                                            </p:tav>
                                          </p:tavLst>
                                        </p:anim>
                                        <p:anim calcmode="lin" valueType="num">
                                          <p:cBhvr additive="base">
                                            <p:cTn id="20"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55741" y="1946508"/>
            <a:ext cx="1849402" cy="1441955"/>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22215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rPr>
              <a:t>NAME</a:t>
            </a:r>
            <a:endParaRPr lang="zh-CN" altLang="en-US" dirty="0">
              <a:solidFill>
                <a:schemeClr val="tx1">
                  <a:lumMod val="75000"/>
                  <a:lumOff val="25000"/>
                </a:schemeClr>
              </a:solidFill>
            </a:endParaRPr>
          </a:p>
        </p:txBody>
      </p:sp>
      <p:sp>
        <p:nvSpPr>
          <p:cNvPr id="5" name="TextBox 8"/>
          <p:cNvSpPr txBox="1">
            <a:spLocks noChangeArrowheads="1"/>
          </p:cNvSpPr>
          <p:nvPr/>
        </p:nvSpPr>
        <p:spPr bwMode="auto">
          <a:xfrm>
            <a:off x="57267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tx1">
                    <a:lumMod val="75000"/>
                    <a:lumOff val="25000"/>
                  </a:schemeClr>
                </a:solidFill>
              </a:rPr>
              <a:t>NAME</a:t>
            </a:r>
            <a:endParaRPr lang="zh-CN" altLang="en-US">
              <a:solidFill>
                <a:schemeClr val="tx1">
                  <a:lumMod val="75000"/>
                  <a:lumOff val="25000"/>
                </a:schemeClr>
              </a:solidFill>
            </a:endParaRPr>
          </a:p>
        </p:txBody>
      </p:sp>
      <p:sp>
        <p:nvSpPr>
          <p:cNvPr id="6" name="TextBox 9"/>
          <p:cNvSpPr txBox="1">
            <a:spLocks noChangeArrowheads="1"/>
          </p:cNvSpPr>
          <p:nvPr/>
        </p:nvSpPr>
        <p:spPr bwMode="auto">
          <a:xfrm>
            <a:off x="92319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tx1">
                    <a:lumMod val="75000"/>
                    <a:lumOff val="25000"/>
                  </a:schemeClr>
                </a:solidFill>
              </a:rPr>
              <a:t>NAME</a:t>
            </a:r>
            <a:endParaRPr lang="zh-CN" altLang="en-US">
              <a:solidFill>
                <a:schemeClr val="tx1">
                  <a:lumMod val="75000"/>
                  <a:lumOff val="25000"/>
                </a:schemeClr>
              </a:solidFill>
            </a:endParaRPr>
          </a:p>
        </p:txBody>
      </p:sp>
      <p:sp>
        <p:nvSpPr>
          <p:cNvPr id="7" name="文本框 56"/>
          <p:cNvSpPr txBox="1"/>
          <p:nvPr/>
        </p:nvSpPr>
        <p:spPr>
          <a:xfrm>
            <a:off x="1565275"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ea typeface="+mn-ea"/>
              </a:rPr>
              <a:t>Your Title Here</a:t>
            </a:r>
            <a:endParaRPr lang="zh-CN" altLang="en-US" sz="1600" dirty="0">
              <a:solidFill>
                <a:schemeClr val="tx1"/>
              </a:solidFill>
              <a:latin typeface="Agency FB" panose="020B0503020202020204" pitchFamily="34" charset="0"/>
              <a:ea typeface="+mn-ea"/>
            </a:endParaRPr>
          </a:p>
        </p:txBody>
      </p:sp>
      <p:sp>
        <p:nvSpPr>
          <p:cNvPr id="8" name="TextBox 23"/>
          <p:cNvSpPr txBox="1"/>
          <p:nvPr/>
        </p:nvSpPr>
        <p:spPr>
          <a:xfrm>
            <a:off x="1528843" y="4514146"/>
            <a:ext cx="2123914" cy="1015663"/>
          </a:xfrm>
          <a:prstGeom prst="rect">
            <a:avLst/>
          </a:prstGeom>
          <a:noFill/>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9" name="文本框 56"/>
          <p:cNvSpPr txBox="1"/>
          <p:nvPr/>
        </p:nvSpPr>
        <p:spPr>
          <a:xfrm>
            <a:off x="5074023"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rPr>
              <a:t>Your Title Here</a:t>
            </a:r>
            <a:endParaRPr lang="zh-CN" altLang="en-US" sz="1600" dirty="0">
              <a:solidFill>
                <a:schemeClr val="tx1"/>
              </a:solidFill>
              <a:latin typeface="Agency FB" panose="020B0503020202020204" pitchFamily="34" charset="0"/>
            </a:endParaRPr>
          </a:p>
        </p:txBody>
      </p:sp>
      <p:sp>
        <p:nvSpPr>
          <p:cNvPr id="10" name="TextBox 23"/>
          <p:cNvSpPr txBox="1"/>
          <p:nvPr/>
        </p:nvSpPr>
        <p:spPr>
          <a:xfrm>
            <a:off x="5037591" y="4514146"/>
            <a:ext cx="2123914" cy="1015663"/>
          </a:xfrm>
          <a:prstGeom prst="rect">
            <a:avLst/>
          </a:prstGeom>
          <a:noFill/>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50000"/>
                  <a:lumOff val="50000"/>
                </a:schemeClr>
              </a:solidFill>
              <a:cs typeface="+mn-ea"/>
              <a:sym typeface="+mn-lt"/>
            </a:endParaRPr>
          </a:p>
        </p:txBody>
      </p:sp>
      <p:sp>
        <p:nvSpPr>
          <p:cNvPr id="11" name="文本框 56"/>
          <p:cNvSpPr txBox="1"/>
          <p:nvPr/>
        </p:nvSpPr>
        <p:spPr>
          <a:xfrm>
            <a:off x="8625297"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rPr>
              <a:t>Your Title Here</a:t>
            </a:r>
            <a:endParaRPr lang="zh-CN" altLang="en-US" sz="1600" dirty="0">
              <a:solidFill>
                <a:schemeClr val="tx1"/>
              </a:solidFill>
              <a:latin typeface="Agency FB" panose="020B0503020202020204" pitchFamily="34" charset="0"/>
            </a:endParaRPr>
          </a:p>
        </p:txBody>
      </p:sp>
      <p:sp>
        <p:nvSpPr>
          <p:cNvPr id="12" name="TextBox 23"/>
          <p:cNvSpPr txBox="1"/>
          <p:nvPr/>
        </p:nvSpPr>
        <p:spPr>
          <a:xfrm>
            <a:off x="8588865" y="4514146"/>
            <a:ext cx="2123914" cy="1015663"/>
          </a:xfrm>
          <a:prstGeom prst="rect">
            <a:avLst/>
          </a:prstGeom>
          <a:noFill/>
        </p:spPr>
        <p:txBody>
          <a:bodyPr wrap="square" rtlCol="0">
            <a:spAutoFit/>
          </a:bodyPr>
          <a:lstStyle/>
          <a:p>
            <a:pPr algn="ctr">
              <a:lnSpc>
                <a:spcPct val="150000"/>
              </a:lnSpc>
            </a:pPr>
            <a:r>
              <a:rPr lang="zh-CN" altLang="en-US" sz="1000" dirty="0">
                <a:solidFill>
                  <a:schemeClr val="tx1">
                    <a:lumMod val="50000"/>
                    <a:lumOff val="50000"/>
                  </a:schemeClr>
                </a:solidFill>
                <a:cs typeface="+mn-ea"/>
                <a:sym typeface="+mn-lt"/>
              </a:rPr>
              <a:t>点击添加相关标题文字，点击添加相关标题文字，点击添加相关标题文字，点击添加相关标题文字，点击添加相关标题文字。</a:t>
            </a:r>
            <a:endParaRPr lang="en-GB" altLang="zh-CN" sz="1000" dirty="0">
              <a:solidFill>
                <a:schemeClr val="tx1">
                  <a:lumMod val="50000"/>
                  <a:lumOff val="50000"/>
                </a:schemeClr>
              </a:solidFill>
              <a:cs typeface="+mn-ea"/>
              <a:sym typeface="+mn-lt"/>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64485" y="1946508"/>
            <a:ext cx="1849402" cy="1441955"/>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24373" y="1946508"/>
            <a:ext cx="1849402" cy="1441955"/>
          </a:xfrm>
          <a:prstGeom prst="ellipse">
            <a:avLst/>
          </a:prstGeom>
          <a:noFill/>
          <a:extLst>
            <a:ext uri="{909E8E84-426E-40DD-AFC4-6F175D3DCCD1}">
              <a14:hiddenFill xmlns:a14="http://schemas.microsoft.com/office/drawing/2010/main">
                <a:solidFill>
                  <a:srgbClr val="FFFFFF"/>
                </a:solidFill>
              </a14:hiddenFill>
            </a:ext>
          </a:extLst>
        </p:spPr>
      </p:pic>
      <p:sp>
        <p:nvSpPr>
          <p:cNvPr id="15"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34000">
                                          <p:cBhvr additive="base">
                                            <p:cTn id="7" dur="750" fill="hold"/>
                                            <p:tgtEl>
                                              <p:spTgt spid="15"/>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3969" y="1600201"/>
            <a:ext cx="3116180" cy="400651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a:spLocks noChangeArrowheads="1"/>
          </p:cNvSpPr>
          <p:nvPr/>
        </p:nvSpPr>
        <p:spPr bwMode="auto">
          <a:xfrm>
            <a:off x="5390149" y="2370221"/>
            <a:ext cx="1154940" cy="864399"/>
          </a:xfrm>
          <a:prstGeom prst="rect">
            <a:avLst/>
          </a:prstGeom>
          <a:noFill/>
          <a:ln w="22225">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677571" y="2578059"/>
            <a:ext cx="3829286" cy="646331"/>
          </a:xfrm>
          <a:prstGeom prst="rect">
            <a:avLst/>
          </a:prstGeom>
          <a:noFill/>
        </p:spPr>
        <p:txBody>
          <a:bodyPr wrap="square" rtlCol="0">
            <a:spAutoFit/>
          </a:bodyPr>
          <a:lstStyle/>
          <a:p>
            <a:r>
              <a:rPr lang="en-US" altLang="zh-CN" sz="3600" b="1" i="1" dirty="0">
                <a:solidFill>
                  <a:schemeClr val="tx1">
                    <a:lumMod val="75000"/>
                    <a:lumOff val="25000"/>
                  </a:schemeClr>
                </a:solidFill>
                <a:latin typeface="Arial" panose="020B0604020202020204" pitchFamily="34" charset="0"/>
                <a:cs typeface="Arial" panose="020B0604020202020204" pitchFamily="34" charset="0"/>
              </a:rPr>
              <a:t>Your Title Here</a:t>
            </a:r>
            <a:endParaRPr lang="zh-CN" altLang="en-US" sz="36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707459" y="4012319"/>
            <a:ext cx="5356498" cy="894732"/>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200" dirty="0">
                <a:solidFill>
                  <a:schemeClr val="tx1">
                    <a:lumMod val="75000"/>
                    <a:lumOff val="25000"/>
                  </a:schemeClr>
                </a:solidFill>
                <a:latin typeface="Calibri" panose="020F0502020204030204" pitchFamily="34" charset="0"/>
              </a:rPr>
              <a:t> Insert you awesome clever slogan or theme</a:t>
            </a:r>
            <a:r>
              <a:rPr lang="en-US" altLang="zh-CN" sz="1200" dirty="0">
                <a:solidFill>
                  <a:schemeClr val="tx1">
                    <a:lumMod val="65000"/>
                    <a:lumOff val="35000"/>
                  </a:schemeClr>
                </a:solidFill>
                <a:latin typeface="Calibri" panose="020F0502020204030204" pitchFamily="34" charset="0"/>
              </a:rPr>
              <a:t> . </a:t>
            </a:r>
            <a:endParaRPr lang="zh-CN" altLang="en-US" sz="1200" dirty="0">
              <a:solidFill>
                <a:schemeClr val="tx1">
                  <a:lumMod val="65000"/>
                  <a:lumOff val="35000"/>
                </a:schemeClr>
              </a:solidFill>
              <a:latin typeface="Calibri" panose="020F0502020204030204" pitchFamily="34" charset="0"/>
            </a:endParaRPr>
          </a:p>
        </p:txBody>
      </p:sp>
      <p:sp>
        <p:nvSpPr>
          <p:cNvPr id="11" name="文本框 10"/>
          <p:cNvSpPr txBox="1"/>
          <p:nvPr/>
        </p:nvSpPr>
        <p:spPr>
          <a:xfrm>
            <a:off x="5677571" y="3189827"/>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cxnSp>
        <p:nvCxnSpPr>
          <p:cNvPr id="7" name="直接连接符 6"/>
          <p:cNvCxnSpPr/>
          <p:nvPr/>
        </p:nvCxnSpPr>
        <p:spPr>
          <a:xfrm flipH="1">
            <a:off x="3932018" y="323462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756533" y="3803638"/>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9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5" grpId="0"/>
      <p:bldP spid="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grpSp>
        <p:nvGrpSpPr>
          <p:cNvPr id="5" name="组合 4"/>
          <p:cNvGrpSpPr/>
          <p:nvPr/>
        </p:nvGrpSpPr>
        <p:grpSpPr>
          <a:xfrm>
            <a:off x="96370" y="2255701"/>
            <a:ext cx="7159595" cy="4596460"/>
            <a:chOff x="2141812" y="2082801"/>
            <a:chExt cx="7428910" cy="476936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812" y="2082801"/>
              <a:ext cx="7428910" cy="4769360"/>
            </a:xfrm>
            <a:prstGeom prst="rect">
              <a:avLst/>
            </a:prstGeom>
          </p:spPr>
        </p:pic>
        <p:sp>
          <p:nvSpPr>
            <p:cNvPr id="4" name="矩形 3"/>
            <p:cNvSpPr/>
            <p:nvPr/>
          </p:nvSpPr>
          <p:spPr>
            <a:xfrm>
              <a:off x="3594100" y="2387600"/>
              <a:ext cx="4673600" cy="2946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a:off x="7813633" y="1987708"/>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13633" y="3474145"/>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13633" y="4895443"/>
            <a:ext cx="0" cy="5359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7915233" y="1818561"/>
            <a:ext cx="3453541" cy="1474000"/>
            <a:chOff x="3762506" y="1807841"/>
            <a:chExt cx="3392493" cy="1474000"/>
          </a:xfrm>
        </p:grpSpPr>
        <p:sp>
          <p:nvSpPr>
            <p:cNvPr id="24" name="矩形 23"/>
            <p:cNvSpPr/>
            <p:nvPr/>
          </p:nvSpPr>
          <p:spPr>
            <a:xfrm>
              <a:off x="3762584" y="2110110"/>
              <a:ext cx="3392415" cy="1171731"/>
            </a:xfrm>
            <a:prstGeom prst="rect">
              <a:avLst/>
            </a:prstGeom>
          </p:spPr>
          <p:txBody>
            <a:bodyPr wrap="square">
              <a:spAutoFit/>
            </a:bodyPr>
            <a:lstStyle/>
            <a:p>
              <a:pPr algn="just">
                <a:lnSpc>
                  <a:spcPct val="150000"/>
                </a:lnSpc>
              </a:pP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typesetting industry.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has been the industry's standard.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more.</a:t>
              </a:r>
            </a:p>
          </p:txBody>
        </p:sp>
        <p:sp>
          <p:nvSpPr>
            <p:cNvPr id="25" name="文本框 24"/>
            <p:cNvSpPr txBox="1"/>
            <p:nvPr/>
          </p:nvSpPr>
          <p:spPr>
            <a:xfrm>
              <a:off x="3762506" y="1807841"/>
              <a:ext cx="2175198" cy="461665"/>
            </a:xfrm>
            <a:prstGeom prst="rect">
              <a:avLst/>
            </a:prstGeom>
            <a:noFill/>
          </p:spPr>
          <p:txBody>
            <a:bodyPr wrap="square" rtlCol="0">
              <a:spAutoFit/>
            </a:bodyPr>
            <a:lstStyle/>
            <a:p>
              <a:r>
                <a:rPr lang="en-US" altLang="zh-CN" sz="2400" b="1" dirty="0">
                  <a:solidFill>
                    <a:schemeClr val="tx1">
                      <a:lumMod val="85000"/>
                      <a:lumOff val="15000"/>
                    </a:schemeClr>
                  </a:solidFill>
                  <a:latin typeface="Agency FB" panose="020B0503020202020204" pitchFamily="34" charset="0"/>
                  <a:cs typeface="+mn-ea"/>
                  <a:sym typeface="+mn-lt"/>
                </a:rPr>
                <a:t>YOUR HEADER</a:t>
              </a:r>
            </a:p>
          </p:txBody>
        </p:sp>
      </p:grpSp>
      <p:grpSp>
        <p:nvGrpSpPr>
          <p:cNvPr id="26" name="组合 25"/>
          <p:cNvGrpSpPr/>
          <p:nvPr/>
        </p:nvGrpSpPr>
        <p:grpSpPr>
          <a:xfrm>
            <a:off x="7915233" y="3335857"/>
            <a:ext cx="3453541" cy="1474000"/>
            <a:chOff x="3762506" y="1807841"/>
            <a:chExt cx="3392493" cy="1474000"/>
          </a:xfrm>
        </p:grpSpPr>
        <p:sp>
          <p:nvSpPr>
            <p:cNvPr id="27" name="矩形 26"/>
            <p:cNvSpPr/>
            <p:nvPr/>
          </p:nvSpPr>
          <p:spPr>
            <a:xfrm>
              <a:off x="3762584" y="2110110"/>
              <a:ext cx="3392415" cy="1171731"/>
            </a:xfrm>
            <a:prstGeom prst="rect">
              <a:avLst/>
            </a:prstGeom>
          </p:spPr>
          <p:txBody>
            <a:bodyPr wrap="square">
              <a:spAutoFit/>
            </a:bodyPr>
            <a:lstStyle/>
            <a:p>
              <a:pPr algn="just">
                <a:lnSpc>
                  <a:spcPct val="150000"/>
                </a:lnSpc>
              </a:pP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typesetting industry.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has been the industry's standard.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more.</a:t>
              </a:r>
            </a:p>
          </p:txBody>
        </p:sp>
        <p:sp>
          <p:nvSpPr>
            <p:cNvPr id="28" name="文本框 27"/>
            <p:cNvSpPr txBox="1"/>
            <p:nvPr/>
          </p:nvSpPr>
          <p:spPr>
            <a:xfrm>
              <a:off x="3762506" y="1807841"/>
              <a:ext cx="2175198"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30" name="组合 29"/>
          <p:cNvGrpSpPr/>
          <p:nvPr/>
        </p:nvGrpSpPr>
        <p:grpSpPr>
          <a:xfrm>
            <a:off x="7915233" y="4790379"/>
            <a:ext cx="3453541" cy="1474000"/>
            <a:chOff x="3762506" y="1807841"/>
            <a:chExt cx="3392493" cy="1474000"/>
          </a:xfrm>
        </p:grpSpPr>
        <p:sp>
          <p:nvSpPr>
            <p:cNvPr id="37" name="矩形 36"/>
            <p:cNvSpPr/>
            <p:nvPr/>
          </p:nvSpPr>
          <p:spPr>
            <a:xfrm>
              <a:off x="3762584" y="2110110"/>
              <a:ext cx="3392415" cy="1171731"/>
            </a:xfrm>
            <a:prstGeom prst="rect">
              <a:avLst/>
            </a:prstGeom>
          </p:spPr>
          <p:txBody>
            <a:bodyPr wrap="square">
              <a:spAutoFit/>
            </a:bodyPr>
            <a:lstStyle/>
            <a:p>
              <a:pPr algn="just">
                <a:lnSpc>
                  <a:spcPct val="150000"/>
                </a:lnSpc>
              </a:pP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typesetting industry.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has been the industry's standard. </a:t>
              </a:r>
              <a:r>
                <a:rPr lang="en-US" altLang="zh-CN" sz="1200" dirty="0" err="1">
                  <a:solidFill>
                    <a:schemeClr val="tx1">
                      <a:lumMod val="50000"/>
                      <a:lumOff val="50000"/>
                    </a:schemeClr>
                  </a:solidFill>
                  <a:cs typeface="+mn-ea"/>
                  <a:sym typeface="+mn-lt"/>
                </a:rPr>
                <a:t>Lorem</a:t>
              </a:r>
              <a:r>
                <a:rPr lang="en-US" altLang="zh-CN" sz="1200" dirty="0">
                  <a:solidFill>
                    <a:schemeClr val="tx1">
                      <a:lumMod val="50000"/>
                      <a:lumOff val="50000"/>
                    </a:schemeClr>
                  </a:solidFill>
                  <a:cs typeface="+mn-ea"/>
                  <a:sym typeface="+mn-lt"/>
                </a:rPr>
                <a:t> </a:t>
              </a:r>
              <a:r>
                <a:rPr lang="en-US" altLang="zh-CN" sz="1200" dirty="0" err="1">
                  <a:solidFill>
                    <a:schemeClr val="tx1">
                      <a:lumMod val="50000"/>
                      <a:lumOff val="50000"/>
                    </a:schemeClr>
                  </a:solidFill>
                  <a:cs typeface="+mn-ea"/>
                  <a:sym typeface="+mn-lt"/>
                </a:rPr>
                <a:t>Ipsum</a:t>
              </a:r>
              <a:r>
                <a:rPr lang="en-US" altLang="zh-CN" sz="1200" dirty="0">
                  <a:solidFill>
                    <a:schemeClr val="tx1">
                      <a:lumMod val="50000"/>
                      <a:lumOff val="50000"/>
                    </a:schemeClr>
                  </a:solidFill>
                  <a:cs typeface="+mn-ea"/>
                  <a:sym typeface="+mn-lt"/>
                </a:rPr>
                <a:t> is simply dummy text of the printing and more.</a:t>
              </a:r>
            </a:p>
          </p:txBody>
        </p:sp>
        <p:sp>
          <p:nvSpPr>
            <p:cNvPr id="38" name="文本框 37"/>
            <p:cNvSpPr txBox="1"/>
            <p:nvPr/>
          </p:nvSpPr>
          <p:spPr>
            <a:xfrm>
              <a:off x="3762506" y="1807841"/>
              <a:ext cx="2175198" cy="461665"/>
            </a:xfrm>
            <a:prstGeom prst="rect">
              <a:avLst/>
            </a:prstGeom>
            <a:noFill/>
          </p:spPr>
          <p:txBody>
            <a:bodyPr wrap="square" rtlCol="0">
              <a:spAutoFit/>
            </a:bodyPr>
            <a:lstStyle/>
            <a:p>
              <a:r>
                <a:rPr lang="en-US" altLang="zh-CN" sz="24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42" name="组合 41"/>
          <p:cNvGrpSpPr/>
          <p:nvPr/>
        </p:nvGrpSpPr>
        <p:grpSpPr>
          <a:xfrm>
            <a:off x="6972649" y="1963897"/>
            <a:ext cx="612688" cy="598953"/>
            <a:chOff x="5941037" y="1705790"/>
            <a:chExt cx="612688" cy="598953"/>
          </a:xfrm>
        </p:grpSpPr>
        <p:sp>
          <p:nvSpPr>
            <p:cNvPr id="43" name="圆角矩形 42"/>
            <p:cNvSpPr/>
            <p:nvPr/>
          </p:nvSpPr>
          <p:spPr>
            <a:xfrm>
              <a:off x="5941037" y="1705790"/>
              <a:ext cx="612688" cy="59895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7A04"/>
                </a:solidFill>
              </a:endParaRPr>
            </a:p>
          </p:txBody>
        </p:sp>
        <p:sp>
          <p:nvSpPr>
            <p:cNvPr id="44" name="椭圆 32"/>
            <p:cNvSpPr>
              <a:spLocks noChangeArrowheads="1"/>
            </p:cNvSpPr>
            <p:nvPr/>
          </p:nvSpPr>
          <p:spPr bwMode="auto">
            <a:xfrm>
              <a:off x="6005304" y="1773600"/>
              <a:ext cx="483916" cy="483916"/>
            </a:xfrm>
            <a:prstGeom prst="ellipse">
              <a:avLst/>
            </a:prstGeom>
            <a:noFill/>
            <a:ln w="57150" algn="ctr">
              <a:noFill/>
              <a:round/>
            </a:ln>
          </p:spPr>
          <p:txBody>
            <a:bodyPr lIns="0" tIns="0" rIns="0" bIns="0" anchor="ctr"/>
            <a:lstStyle/>
            <a:p>
              <a:pPr algn="ctr" eaLnBrk="1" hangingPunct="1"/>
              <a:r>
                <a:rPr lang="en-US" altLang="zh-CN" sz="3200"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01</a:t>
              </a:r>
            </a:p>
          </p:txBody>
        </p:sp>
      </p:grpSp>
      <p:grpSp>
        <p:nvGrpSpPr>
          <p:cNvPr id="49" name="组合 48"/>
          <p:cNvGrpSpPr/>
          <p:nvPr/>
        </p:nvGrpSpPr>
        <p:grpSpPr>
          <a:xfrm>
            <a:off x="6972649" y="3430804"/>
            <a:ext cx="612000" cy="597600"/>
            <a:chOff x="5941037" y="2861263"/>
            <a:chExt cx="612000" cy="597600"/>
          </a:xfrm>
        </p:grpSpPr>
        <p:sp>
          <p:nvSpPr>
            <p:cNvPr id="50" name="圆角矩形 49"/>
            <p:cNvSpPr/>
            <p:nvPr/>
          </p:nvSpPr>
          <p:spPr>
            <a:xfrm>
              <a:off x="5941037" y="2861263"/>
              <a:ext cx="612000" cy="5976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7A04"/>
                </a:solidFill>
              </a:endParaRPr>
            </a:p>
          </p:txBody>
        </p:sp>
        <p:sp>
          <p:nvSpPr>
            <p:cNvPr id="51" name="椭圆 32"/>
            <p:cNvSpPr>
              <a:spLocks noChangeArrowheads="1"/>
            </p:cNvSpPr>
            <p:nvPr/>
          </p:nvSpPr>
          <p:spPr bwMode="auto">
            <a:xfrm>
              <a:off x="6005304" y="2934742"/>
              <a:ext cx="483916" cy="483916"/>
            </a:xfrm>
            <a:prstGeom prst="ellipse">
              <a:avLst/>
            </a:prstGeom>
            <a:noFill/>
            <a:ln w="57150" algn="ctr">
              <a:noFill/>
              <a:round/>
            </a:ln>
          </p:spPr>
          <p:txBody>
            <a:bodyPr lIns="0" tIns="0" rIns="0" bIns="0" anchor="ctr"/>
            <a:lstStyle/>
            <a:p>
              <a:pPr algn="ctr" eaLnBrk="1" hangingPunct="1"/>
              <a:r>
                <a:rPr lang="en-US" altLang="zh-CN" sz="3200"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02</a:t>
              </a:r>
            </a:p>
          </p:txBody>
        </p:sp>
      </p:grpSp>
      <p:grpSp>
        <p:nvGrpSpPr>
          <p:cNvPr id="52" name="组合 51"/>
          <p:cNvGrpSpPr/>
          <p:nvPr/>
        </p:nvGrpSpPr>
        <p:grpSpPr>
          <a:xfrm>
            <a:off x="6951165" y="4896359"/>
            <a:ext cx="655418" cy="597600"/>
            <a:chOff x="5919553" y="4015383"/>
            <a:chExt cx="655418" cy="597600"/>
          </a:xfrm>
        </p:grpSpPr>
        <p:sp>
          <p:nvSpPr>
            <p:cNvPr id="53" name="圆角矩形 52"/>
            <p:cNvSpPr/>
            <p:nvPr/>
          </p:nvSpPr>
          <p:spPr>
            <a:xfrm>
              <a:off x="5938942" y="4015383"/>
              <a:ext cx="612000" cy="59760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7A04"/>
                </a:solidFill>
              </a:endParaRPr>
            </a:p>
          </p:txBody>
        </p:sp>
        <p:sp>
          <p:nvSpPr>
            <p:cNvPr id="54" name="椭圆 32"/>
            <p:cNvSpPr>
              <a:spLocks noChangeArrowheads="1"/>
            </p:cNvSpPr>
            <p:nvPr/>
          </p:nvSpPr>
          <p:spPr bwMode="auto">
            <a:xfrm>
              <a:off x="5919553" y="4066857"/>
              <a:ext cx="655418" cy="483916"/>
            </a:xfrm>
            <a:prstGeom prst="ellipse">
              <a:avLst/>
            </a:prstGeom>
            <a:noFill/>
            <a:ln w="57150" algn="ctr">
              <a:noFill/>
              <a:round/>
            </a:ln>
          </p:spPr>
          <p:txBody>
            <a:bodyPr lIns="0" tIns="0" rIns="0" bIns="0" anchor="ctr"/>
            <a:lstStyle/>
            <a:p>
              <a:pPr algn="ctr" eaLnBrk="1" hangingPunct="1"/>
              <a:r>
                <a:rPr lang="en-US" altLang="zh-CN" sz="3200" dirty="0">
                  <a:solidFill>
                    <a:schemeClr val="tx1">
                      <a:lumMod val="65000"/>
                      <a:lumOff val="35000"/>
                    </a:schemeClr>
                  </a:solidFill>
                  <a:latin typeface="Agency FB" panose="020B0503020202020204" pitchFamily="34" charset="0"/>
                  <a:ea typeface="微软雅黑" panose="020B0503020204020204" pitchFamily="34" charset="-122"/>
                  <a:cs typeface="Times New Roman" panose="02020603050405020304" pitchFamily="18" charset="0"/>
                </a:rPr>
                <a:t>03</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34000">
                                          <p:cBhvr additive="base">
                                            <p:cTn id="7" dur="750" fill="hold"/>
                                            <p:tgtEl>
                                              <p:spTgt spid="15"/>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750" fill="hold"/>
                                            <p:tgtEl>
                                              <p:spTgt spid="42"/>
                                            </p:tgtEl>
                                            <p:attrNameLst>
                                              <p:attrName>ppt_w</p:attrName>
                                            </p:attrNameLst>
                                          </p:cBhvr>
                                          <p:tavLst>
                                            <p:tav tm="0">
                                              <p:val>
                                                <p:fltVal val="0"/>
                                              </p:val>
                                            </p:tav>
                                            <p:tav tm="100000">
                                              <p:val>
                                                <p:strVal val="#ppt_w"/>
                                              </p:val>
                                            </p:tav>
                                          </p:tavLst>
                                        </p:anim>
                                        <p:anim calcmode="lin" valueType="num">
                                          <p:cBhvr>
                                            <p:cTn id="17" dur="750" fill="hold"/>
                                            <p:tgtEl>
                                              <p:spTgt spid="42"/>
                                            </p:tgtEl>
                                            <p:attrNameLst>
                                              <p:attrName>ppt_h</p:attrName>
                                            </p:attrNameLst>
                                          </p:cBhvr>
                                          <p:tavLst>
                                            <p:tav tm="0">
                                              <p:val>
                                                <p:fltVal val="0"/>
                                              </p:val>
                                            </p:tav>
                                            <p:tav tm="100000">
                                              <p:val>
                                                <p:strVal val="#ppt_h"/>
                                              </p:val>
                                            </p:tav>
                                          </p:tavLst>
                                        </p:anim>
                                        <p:animEffect transition="in" filter="fade">
                                          <p:cBhvr>
                                            <p:cTn id="18" dur="750"/>
                                            <p:tgtEl>
                                              <p:spTgt spid="42"/>
                                            </p:tgtEl>
                                          </p:cBhvr>
                                        </p:animEffect>
                                      </p:childTnLst>
                                    </p:cTn>
                                  </p:par>
                                  <p:par>
                                    <p:cTn id="19" presetID="53" presetClass="entr" presetSubtype="16" fill="hold" nodeType="with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p:cTn id="21" dur="750" fill="hold"/>
                                            <p:tgtEl>
                                              <p:spTgt spid="49"/>
                                            </p:tgtEl>
                                            <p:attrNameLst>
                                              <p:attrName>ppt_w</p:attrName>
                                            </p:attrNameLst>
                                          </p:cBhvr>
                                          <p:tavLst>
                                            <p:tav tm="0">
                                              <p:val>
                                                <p:fltVal val="0"/>
                                              </p:val>
                                            </p:tav>
                                            <p:tav tm="100000">
                                              <p:val>
                                                <p:strVal val="#ppt_w"/>
                                              </p:val>
                                            </p:tav>
                                          </p:tavLst>
                                        </p:anim>
                                        <p:anim calcmode="lin" valueType="num">
                                          <p:cBhvr>
                                            <p:cTn id="22" dur="750" fill="hold"/>
                                            <p:tgtEl>
                                              <p:spTgt spid="49"/>
                                            </p:tgtEl>
                                            <p:attrNameLst>
                                              <p:attrName>ppt_h</p:attrName>
                                            </p:attrNameLst>
                                          </p:cBhvr>
                                          <p:tavLst>
                                            <p:tav tm="0">
                                              <p:val>
                                                <p:fltVal val="0"/>
                                              </p:val>
                                            </p:tav>
                                            <p:tav tm="100000">
                                              <p:val>
                                                <p:strVal val="#ppt_h"/>
                                              </p:val>
                                            </p:tav>
                                          </p:tavLst>
                                        </p:anim>
                                        <p:animEffect transition="in" filter="fade">
                                          <p:cBhvr>
                                            <p:cTn id="23" dur="750"/>
                                            <p:tgtEl>
                                              <p:spTgt spid="49"/>
                                            </p:tgtEl>
                                          </p:cBhvr>
                                        </p:animEffect>
                                      </p:childTnLst>
                                    </p:cTn>
                                  </p:par>
                                  <p:par>
                                    <p:cTn id="24" presetID="53" presetClass="entr" presetSubtype="16" fill="hold" nodeType="withEffect">
                                      <p:stCondLst>
                                        <p:cond delay="500"/>
                                      </p:stCondLst>
                                      <p:childTnLst>
                                        <p:set>
                                          <p:cBhvr>
                                            <p:cTn id="25" dur="1" fill="hold">
                                              <p:stCondLst>
                                                <p:cond delay="0"/>
                                              </p:stCondLst>
                                            </p:cTn>
                                            <p:tgtEl>
                                              <p:spTgt spid="52"/>
                                            </p:tgtEl>
                                            <p:attrNameLst>
                                              <p:attrName>style.visibility</p:attrName>
                                            </p:attrNameLst>
                                          </p:cBhvr>
                                          <p:to>
                                            <p:strVal val="visible"/>
                                          </p:to>
                                        </p:set>
                                        <p:anim calcmode="lin" valueType="num">
                                          <p:cBhvr>
                                            <p:cTn id="26" dur="750" fill="hold"/>
                                            <p:tgtEl>
                                              <p:spTgt spid="52"/>
                                            </p:tgtEl>
                                            <p:attrNameLst>
                                              <p:attrName>ppt_w</p:attrName>
                                            </p:attrNameLst>
                                          </p:cBhvr>
                                          <p:tavLst>
                                            <p:tav tm="0">
                                              <p:val>
                                                <p:fltVal val="0"/>
                                              </p:val>
                                            </p:tav>
                                            <p:tav tm="100000">
                                              <p:val>
                                                <p:strVal val="#ppt_w"/>
                                              </p:val>
                                            </p:tav>
                                          </p:tavLst>
                                        </p:anim>
                                        <p:anim calcmode="lin" valueType="num">
                                          <p:cBhvr>
                                            <p:cTn id="27" dur="750" fill="hold"/>
                                            <p:tgtEl>
                                              <p:spTgt spid="52"/>
                                            </p:tgtEl>
                                            <p:attrNameLst>
                                              <p:attrName>ppt_h</p:attrName>
                                            </p:attrNameLst>
                                          </p:cBhvr>
                                          <p:tavLst>
                                            <p:tav tm="0">
                                              <p:val>
                                                <p:fltVal val="0"/>
                                              </p:val>
                                            </p:tav>
                                            <p:tav tm="100000">
                                              <p:val>
                                                <p:strVal val="#ppt_h"/>
                                              </p:val>
                                            </p:tav>
                                          </p:tavLst>
                                        </p:anim>
                                        <p:animEffect transition="in" filter="fade">
                                          <p:cBhvr>
                                            <p:cTn id="28" dur="750"/>
                                            <p:tgtEl>
                                              <p:spTgt spid="52"/>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par>
                                    <p:cTn id="33" presetID="2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2000"/>
                                </p:stCondLst>
                                <p:childTnLst>
                                  <p:par>
                                    <p:cTn id="40" presetID="18" presetClass="entr" presetSubtype="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trips(downRight)">
                                          <p:cBhvr>
                                            <p:cTn id="42" dur="500"/>
                                            <p:tgtEl>
                                              <p:spTgt spid="23"/>
                                            </p:tgtEl>
                                          </p:cBhvr>
                                        </p:animEffect>
                                      </p:childTnLst>
                                    </p:cTn>
                                  </p:par>
                                  <p:par>
                                    <p:cTn id="43" presetID="18" presetClass="entr" presetSubtype="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par>
                                    <p:cTn id="46" presetID="18" presetClass="entr" presetSubtype="6"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trips(downRight)">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750" fill="hold"/>
                                            <p:tgtEl>
                                              <p:spTgt spid="42"/>
                                            </p:tgtEl>
                                            <p:attrNameLst>
                                              <p:attrName>ppt_w</p:attrName>
                                            </p:attrNameLst>
                                          </p:cBhvr>
                                          <p:tavLst>
                                            <p:tav tm="0">
                                              <p:val>
                                                <p:fltVal val="0"/>
                                              </p:val>
                                            </p:tav>
                                            <p:tav tm="100000">
                                              <p:val>
                                                <p:strVal val="#ppt_w"/>
                                              </p:val>
                                            </p:tav>
                                          </p:tavLst>
                                        </p:anim>
                                        <p:anim calcmode="lin" valueType="num">
                                          <p:cBhvr>
                                            <p:cTn id="17" dur="750" fill="hold"/>
                                            <p:tgtEl>
                                              <p:spTgt spid="42"/>
                                            </p:tgtEl>
                                            <p:attrNameLst>
                                              <p:attrName>ppt_h</p:attrName>
                                            </p:attrNameLst>
                                          </p:cBhvr>
                                          <p:tavLst>
                                            <p:tav tm="0">
                                              <p:val>
                                                <p:fltVal val="0"/>
                                              </p:val>
                                            </p:tav>
                                            <p:tav tm="100000">
                                              <p:val>
                                                <p:strVal val="#ppt_h"/>
                                              </p:val>
                                            </p:tav>
                                          </p:tavLst>
                                        </p:anim>
                                        <p:animEffect transition="in" filter="fade">
                                          <p:cBhvr>
                                            <p:cTn id="18" dur="750"/>
                                            <p:tgtEl>
                                              <p:spTgt spid="42"/>
                                            </p:tgtEl>
                                          </p:cBhvr>
                                        </p:animEffect>
                                      </p:childTnLst>
                                    </p:cTn>
                                  </p:par>
                                  <p:par>
                                    <p:cTn id="19" presetID="53" presetClass="entr" presetSubtype="16" fill="hold" nodeType="with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p:cTn id="21" dur="750" fill="hold"/>
                                            <p:tgtEl>
                                              <p:spTgt spid="49"/>
                                            </p:tgtEl>
                                            <p:attrNameLst>
                                              <p:attrName>ppt_w</p:attrName>
                                            </p:attrNameLst>
                                          </p:cBhvr>
                                          <p:tavLst>
                                            <p:tav tm="0">
                                              <p:val>
                                                <p:fltVal val="0"/>
                                              </p:val>
                                            </p:tav>
                                            <p:tav tm="100000">
                                              <p:val>
                                                <p:strVal val="#ppt_w"/>
                                              </p:val>
                                            </p:tav>
                                          </p:tavLst>
                                        </p:anim>
                                        <p:anim calcmode="lin" valueType="num">
                                          <p:cBhvr>
                                            <p:cTn id="22" dur="750" fill="hold"/>
                                            <p:tgtEl>
                                              <p:spTgt spid="49"/>
                                            </p:tgtEl>
                                            <p:attrNameLst>
                                              <p:attrName>ppt_h</p:attrName>
                                            </p:attrNameLst>
                                          </p:cBhvr>
                                          <p:tavLst>
                                            <p:tav tm="0">
                                              <p:val>
                                                <p:fltVal val="0"/>
                                              </p:val>
                                            </p:tav>
                                            <p:tav tm="100000">
                                              <p:val>
                                                <p:strVal val="#ppt_h"/>
                                              </p:val>
                                            </p:tav>
                                          </p:tavLst>
                                        </p:anim>
                                        <p:animEffect transition="in" filter="fade">
                                          <p:cBhvr>
                                            <p:cTn id="23" dur="750"/>
                                            <p:tgtEl>
                                              <p:spTgt spid="49"/>
                                            </p:tgtEl>
                                          </p:cBhvr>
                                        </p:animEffect>
                                      </p:childTnLst>
                                    </p:cTn>
                                  </p:par>
                                  <p:par>
                                    <p:cTn id="24" presetID="53" presetClass="entr" presetSubtype="16" fill="hold" nodeType="withEffect">
                                      <p:stCondLst>
                                        <p:cond delay="500"/>
                                      </p:stCondLst>
                                      <p:childTnLst>
                                        <p:set>
                                          <p:cBhvr>
                                            <p:cTn id="25" dur="1" fill="hold">
                                              <p:stCondLst>
                                                <p:cond delay="0"/>
                                              </p:stCondLst>
                                            </p:cTn>
                                            <p:tgtEl>
                                              <p:spTgt spid="52"/>
                                            </p:tgtEl>
                                            <p:attrNameLst>
                                              <p:attrName>style.visibility</p:attrName>
                                            </p:attrNameLst>
                                          </p:cBhvr>
                                          <p:to>
                                            <p:strVal val="visible"/>
                                          </p:to>
                                        </p:set>
                                        <p:anim calcmode="lin" valueType="num">
                                          <p:cBhvr>
                                            <p:cTn id="26" dur="750" fill="hold"/>
                                            <p:tgtEl>
                                              <p:spTgt spid="52"/>
                                            </p:tgtEl>
                                            <p:attrNameLst>
                                              <p:attrName>ppt_w</p:attrName>
                                            </p:attrNameLst>
                                          </p:cBhvr>
                                          <p:tavLst>
                                            <p:tav tm="0">
                                              <p:val>
                                                <p:fltVal val="0"/>
                                              </p:val>
                                            </p:tav>
                                            <p:tav tm="100000">
                                              <p:val>
                                                <p:strVal val="#ppt_w"/>
                                              </p:val>
                                            </p:tav>
                                          </p:tavLst>
                                        </p:anim>
                                        <p:anim calcmode="lin" valueType="num">
                                          <p:cBhvr>
                                            <p:cTn id="27" dur="750" fill="hold"/>
                                            <p:tgtEl>
                                              <p:spTgt spid="52"/>
                                            </p:tgtEl>
                                            <p:attrNameLst>
                                              <p:attrName>ppt_h</p:attrName>
                                            </p:attrNameLst>
                                          </p:cBhvr>
                                          <p:tavLst>
                                            <p:tav tm="0">
                                              <p:val>
                                                <p:fltVal val="0"/>
                                              </p:val>
                                            </p:tav>
                                            <p:tav tm="100000">
                                              <p:val>
                                                <p:strVal val="#ppt_h"/>
                                              </p:val>
                                            </p:tav>
                                          </p:tavLst>
                                        </p:anim>
                                        <p:animEffect transition="in" filter="fade">
                                          <p:cBhvr>
                                            <p:cTn id="28" dur="750"/>
                                            <p:tgtEl>
                                              <p:spTgt spid="52"/>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par>
                                    <p:cTn id="33" presetID="2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2000"/>
                                </p:stCondLst>
                                <p:childTnLst>
                                  <p:par>
                                    <p:cTn id="40" presetID="18" presetClass="entr" presetSubtype="6"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trips(downRight)">
                                          <p:cBhvr>
                                            <p:cTn id="42" dur="500"/>
                                            <p:tgtEl>
                                              <p:spTgt spid="23"/>
                                            </p:tgtEl>
                                          </p:cBhvr>
                                        </p:animEffect>
                                      </p:childTnLst>
                                    </p:cTn>
                                  </p:par>
                                  <p:par>
                                    <p:cTn id="43" presetID="18" presetClass="entr" presetSubtype="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par>
                                    <p:cTn id="46" presetID="18" presetClass="entr" presetSubtype="6"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trips(downRight)">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4"/>
          <p:cNvSpPr>
            <a:spLocks noChangeArrowheads="1"/>
          </p:cNvSpPr>
          <p:nvPr/>
        </p:nvSpPr>
        <p:spPr bwMode="auto">
          <a:xfrm>
            <a:off x="4850386" y="1730221"/>
            <a:ext cx="2165161" cy="1323439"/>
          </a:xfrm>
          <a:prstGeom prst="rect">
            <a:avLst/>
          </a:prstGeom>
          <a:noFill/>
          <a:ln w="9525">
            <a:noFill/>
            <a:miter lim="800000"/>
          </a:ln>
        </p:spPr>
        <p:txBody>
          <a:bodyPr wrap="square" lIns="91440" tIns="45720" rIns="91440" bIns="45720">
            <a:spAutoFit/>
          </a:bodyPr>
          <a:lstStyle/>
          <a:p>
            <a:pPr algn="ctr"/>
            <a:r>
              <a:rPr lang="en-US" altLang="zh-CN" sz="80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rPr>
              <a:t>THREE</a:t>
            </a:r>
            <a:endParaRPr lang="zh-CN" altLang="en-US" sz="80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endParaRPr>
          </a:p>
        </p:txBody>
      </p:sp>
      <p:sp>
        <p:nvSpPr>
          <p:cNvPr id="8" name="TextBox 64"/>
          <p:cNvSpPr>
            <a:spLocks noChangeArrowheads="1"/>
          </p:cNvSpPr>
          <p:nvPr/>
        </p:nvSpPr>
        <p:spPr bwMode="auto">
          <a:xfrm>
            <a:off x="4023838" y="3884588"/>
            <a:ext cx="4144325" cy="70788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9" name="文本框 56"/>
          <p:cNvSpPr txBox="1">
            <a:spLocks noChangeArrowheads="1"/>
          </p:cNvSpPr>
          <p:nvPr/>
        </p:nvSpPr>
        <p:spPr bwMode="auto">
          <a:xfrm>
            <a:off x="3810001" y="4460865"/>
            <a:ext cx="4572000"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14:presetBounceEnd="64000">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14:bounceEnd="64000">
                                          <p:cBhvr additive="base">
                                            <p:cTn id="31" dur="750" fill="hold"/>
                                            <p:tgtEl>
                                              <p:spTgt spid="8"/>
                                            </p:tgtEl>
                                            <p:attrNameLst>
                                              <p:attrName>ppt_x</p:attrName>
                                            </p:attrNameLst>
                                          </p:cBhvr>
                                          <p:tavLst>
                                            <p:tav tm="0">
                                              <p:val>
                                                <p:strVal val="1+#ppt_w/2"/>
                                              </p:val>
                                            </p:tav>
                                            <p:tav tm="100000">
                                              <p:val>
                                                <p:strVal val="#ppt_x"/>
                                              </p:val>
                                            </p:tav>
                                          </p:tavLst>
                                        </p:anim>
                                        <p:anim calcmode="lin" valueType="num" p14:bounceEnd="64000">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1+#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655094" y="2189151"/>
            <a:ext cx="4308500" cy="4308498"/>
            <a:chOff x="3699625" y="1165682"/>
            <a:chExt cx="4308500" cy="4308498"/>
          </a:xfrm>
          <a:solidFill>
            <a:schemeClr val="tx1">
              <a:lumMod val="75000"/>
              <a:lumOff val="25000"/>
            </a:schemeClr>
          </a:solidFill>
        </p:grpSpPr>
        <p:sp>
          <p:nvSpPr>
            <p:cNvPr id="37" name="弧形 36"/>
            <p:cNvSpPr/>
            <p:nvPr/>
          </p:nvSpPr>
          <p:spPr>
            <a:xfrm>
              <a:off x="3699625" y="1165682"/>
              <a:ext cx="4308500" cy="4308498"/>
            </a:xfrm>
            <a:prstGeom prst="arc">
              <a:avLst>
                <a:gd name="adj1" fmla="val 8913752"/>
                <a:gd name="adj2" fmla="val 227117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a:off x="3909349" y="1375406"/>
              <a:ext cx="3889052" cy="3889050"/>
            </a:xfrm>
            <a:prstGeom prst="arc">
              <a:avLst>
                <a:gd name="adj1" fmla="val 13806861"/>
                <a:gd name="adj2" fmla="val 4272787"/>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弧形 38"/>
            <p:cNvSpPr/>
            <p:nvPr/>
          </p:nvSpPr>
          <p:spPr>
            <a:xfrm>
              <a:off x="4085068" y="1551124"/>
              <a:ext cx="3537614" cy="3537614"/>
            </a:xfrm>
            <a:prstGeom prst="arc">
              <a:avLst>
                <a:gd name="adj1" fmla="val 20529803"/>
                <a:gd name="adj2" fmla="val 10712815"/>
              </a:avLst>
            </a:prstGeom>
            <a:noFill/>
            <a:ln>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7514598" y="4549454"/>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14931" y="1793831"/>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013923" y="3295596"/>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AutoShape 10"/>
          <p:cNvSpPr/>
          <p:nvPr/>
        </p:nvSpPr>
        <p:spPr bwMode="auto">
          <a:xfrm>
            <a:off x="8048890" y="5026596"/>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a:solidFill>
                  <a:schemeClr val="tx1">
                    <a:lumMod val="75000"/>
                    <a:lumOff val="25000"/>
                  </a:schemeClr>
                </a:solidFill>
                <a:latin typeface="Lato" charset="0"/>
                <a:ea typeface="MS PGothic" panose="020B0600070205080204" pitchFamily="34" charset="-128"/>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a:solidFill>
                <a:schemeClr val="tx1">
                  <a:lumMod val="75000"/>
                  <a:lumOff val="25000"/>
                </a:schemeClr>
              </a:solidFill>
              <a:latin typeface="Gill Sans" charset="0"/>
              <a:ea typeface="MS PGothic" panose="020B0600070205080204" pitchFamily="34" charset="-128"/>
              <a:sym typeface="Gill Sans" charset="0"/>
            </a:endParaRPr>
          </a:p>
        </p:txBody>
      </p:sp>
      <p:sp>
        <p:nvSpPr>
          <p:cNvPr id="44" name="AutoShape 11"/>
          <p:cNvSpPr/>
          <p:nvPr/>
        </p:nvSpPr>
        <p:spPr bwMode="auto">
          <a:xfrm>
            <a:off x="8048890" y="4771008"/>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MS PGothic" panose="020B0600070205080204" pitchFamily="34" charset="-128"/>
                <a:cs typeface="Lato" charset="0"/>
                <a:sym typeface="Lato" charset="0"/>
              </a:rPr>
              <a:t>ADD YOUR TITLE HERE</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45" name="AutoShape 10"/>
          <p:cNvSpPr/>
          <p:nvPr/>
        </p:nvSpPr>
        <p:spPr bwMode="auto">
          <a:xfrm>
            <a:off x="1461082" y="4376117"/>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a:solidFill>
                  <a:schemeClr val="tx1">
                    <a:lumMod val="75000"/>
                    <a:lumOff val="25000"/>
                  </a:schemeClr>
                </a:solidFill>
                <a:latin typeface="Lato" charset="0"/>
                <a:ea typeface="MS PGothic" panose="020B0600070205080204" pitchFamily="34" charset="-128"/>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a:solidFill>
                <a:schemeClr val="tx1">
                  <a:lumMod val="75000"/>
                  <a:lumOff val="25000"/>
                </a:schemeClr>
              </a:solidFill>
              <a:latin typeface="Gill Sans" charset="0"/>
              <a:ea typeface="MS PGothic" panose="020B0600070205080204" pitchFamily="34" charset="-128"/>
              <a:sym typeface="Gill Sans" charset="0"/>
            </a:endParaRPr>
          </a:p>
        </p:txBody>
      </p:sp>
      <p:sp>
        <p:nvSpPr>
          <p:cNvPr id="46" name="AutoShape 11"/>
          <p:cNvSpPr/>
          <p:nvPr/>
        </p:nvSpPr>
        <p:spPr bwMode="auto">
          <a:xfrm>
            <a:off x="1461082" y="4120529"/>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MS PGothic" panose="020B0600070205080204" pitchFamily="34" charset="-128"/>
                <a:cs typeface="Lato" charset="0"/>
                <a:sym typeface="Lato" charset="0"/>
              </a:rPr>
              <a:t>ADD YOUR TITLE HERE</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47" name="AutoShape 10"/>
          <p:cNvSpPr/>
          <p:nvPr/>
        </p:nvSpPr>
        <p:spPr bwMode="auto">
          <a:xfrm>
            <a:off x="2623219" y="1600962"/>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dirty="0">
                <a:solidFill>
                  <a:schemeClr val="tx1">
                    <a:lumMod val="75000"/>
                    <a:lumOff val="25000"/>
                  </a:schemeClr>
                </a:solidFill>
                <a:latin typeface="Lato" charset="0"/>
                <a:ea typeface="MS PGothic" panose="020B0600070205080204" pitchFamily="34" charset="-128"/>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48" name="AutoShape 11"/>
          <p:cNvSpPr/>
          <p:nvPr/>
        </p:nvSpPr>
        <p:spPr bwMode="auto">
          <a:xfrm>
            <a:off x="2623219" y="1345374"/>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MS PGothic" panose="020B0600070205080204" pitchFamily="34" charset="-128"/>
                <a:cs typeface="Lato" charset="0"/>
                <a:sym typeface="Lato" charset="0"/>
              </a:rPr>
              <a:t>ADD YOUR TITLE HERE</a:t>
            </a:r>
            <a:endParaRPr lang="es-ES" altLang="zh-CN" sz="1450" dirty="0">
              <a:solidFill>
                <a:schemeClr val="tx1">
                  <a:lumMod val="75000"/>
                  <a:lumOff val="25000"/>
                </a:schemeClr>
              </a:solidFill>
              <a:latin typeface="Gill Sans" charset="0"/>
              <a:ea typeface="MS PGothic" panose="020B0600070205080204" pitchFamily="34" charset="-128"/>
              <a:sym typeface="Gill Sans" charset="0"/>
            </a:endParaRPr>
          </a:p>
        </p:txBody>
      </p:sp>
      <p:sp>
        <p:nvSpPr>
          <p:cNvPr id="53" name="椭圆 52"/>
          <p:cNvSpPr/>
          <p:nvPr/>
        </p:nvSpPr>
        <p:spPr>
          <a:xfrm>
            <a:off x="4230916" y="2631001"/>
            <a:ext cx="3156856" cy="315685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6"/>
          <p:cNvSpPr txBox="1">
            <a:spLocks noChangeArrowheads="1"/>
          </p:cNvSpPr>
          <p:nvPr/>
        </p:nvSpPr>
        <p:spPr bwMode="auto">
          <a:xfrm>
            <a:off x="6128658" y="761174"/>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par>
                              <p:cTn id="17" fill="hold">
                                <p:stCondLst>
                                  <p:cond delay="1100"/>
                                </p:stCondLst>
                                <p:childTnLst>
                                  <p:par>
                                    <p:cTn id="18" presetID="8" presetClass="emph" presetSubtype="0" fill="hold" grpId="1" nodeType="afterEffect">
                                      <p:stCondLst>
                                        <p:cond delay="0"/>
                                      </p:stCondLst>
                                      <p:childTnLst>
                                        <p:animRot by="21600000">
                                          <p:cBhvr>
                                            <p:cTn id="19" dur="2000" fill="hold"/>
                                            <p:tgtEl>
                                              <p:spTgt spid="53"/>
                                            </p:tgtEl>
                                            <p:attrNameLst>
                                              <p:attrName>r</p:attrName>
                                            </p:attrNameLst>
                                          </p:cBhvr>
                                        </p:animRot>
                                      </p:childTnLst>
                                    </p:cTn>
                                  </p:par>
                                </p:childTnLst>
                              </p:cTn>
                            </p:par>
                            <p:par>
                              <p:cTn id="20" fill="hold">
                                <p:stCondLst>
                                  <p:cond delay="3100"/>
                                </p:stCondLst>
                                <p:childTnLst>
                                  <p:par>
                                    <p:cTn id="21" presetID="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1+#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2"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up)">
                                          <p:cBhvr>
                                            <p:cTn id="36" dur="500"/>
                                            <p:tgtEl>
                                              <p:spTgt spid="4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100"/>
                                </p:stCondLst>
                                <p:childTnLst>
                                  <p:par>
                                    <p:cTn id="44" presetID="2" presetClass="entr" presetSubtype="2" accel="76000" fill="hold" grpId="0" nodeType="afterEffect" p14:presetBounceEnd="34000">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14:bounceEnd="34000">
                                          <p:cBhvr additive="base">
                                            <p:cTn id="46" dur="750" fill="hold"/>
                                            <p:tgtEl>
                                              <p:spTgt spid="54"/>
                                            </p:tgtEl>
                                            <p:attrNameLst>
                                              <p:attrName>ppt_x</p:attrName>
                                            </p:attrNameLst>
                                          </p:cBhvr>
                                          <p:tavLst>
                                            <p:tav tm="0">
                                              <p:val>
                                                <p:strVal val="1+#ppt_w/2"/>
                                              </p:val>
                                            </p:tav>
                                            <p:tav tm="100000">
                                              <p:val>
                                                <p:strVal val="#ppt_x"/>
                                              </p:val>
                                            </p:tav>
                                          </p:tavLst>
                                        </p:anim>
                                        <p:anim calcmode="lin" valueType="num" p14:bounceEnd="34000">
                                          <p:cBhvr additive="base">
                                            <p:cTn id="47"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3" grpId="0" animBg="1"/>
          <p:bldP spid="53" grpId="1"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par>
                              <p:cTn id="17" fill="hold">
                                <p:stCondLst>
                                  <p:cond delay="1100"/>
                                </p:stCondLst>
                                <p:childTnLst>
                                  <p:par>
                                    <p:cTn id="18" presetID="8" presetClass="emph" presetSubtype="0" fill="hold" grpId="1" nodeType="afterEffect">
                                      <p:stCondLst>
                                        <p:cond delay="0"/>
                                      </p:stCondLst>
                                      <p:childTnLst>
                                        <p:animRot by="21600000">
                                          <p:cBhvr>
                                            <p:cTn id="19" dur="2000" fill="hold"/>
                                            <p:tgtEl>
                                              <p:spTgt spid="53"/>
                                            </p:tgtEl>
                                            <p:attrNameLst>
                                              <p:attrName>r</p:attrName>
                                            </p:attrNameLst>
                                          </p:cBhvr>
                                        </p:animRot>
                                      </p:childTnLst>
                                    </p:cTn>
                                  </p:par>
                                </p:childTnLst>
                              </p:cTn>
                            </p:par>
                            <p:par>
                              <p:cTn id="20" fill="hold">
                                <p:stCondLst>
                                  <p:cond delay="3100"/>
                                </p:stCondLst>
                                <p:childTnLst>
                                  <p:par>
                                    <p:cTn id="21" presetID="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1+#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2"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up)">
                                          <p:cBhvr>
                                            <p:cTn id="36" dur="500"/>
                                            <p:tgtEl>
                                              <p:spTgt spid="4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100"/>
                                </p:stCondLst>
                                <p:childTnLst>
                                  <p:par>
                                    <p:cTn id="44" presetID="2" presetClass="entr" presetSubtype="2" accel="7600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750" fill="hold"/>
                                            <p:tgtEl>
                                              <p:spTgt spid="54"/>
                                            </p:tgtEl>
                                            <p:attrNameLst>
                                              <p:attrName>ppt_x</p:attrName>
                                            </p:attrNameLst>
                                          </p:cBhvr>
                                          <p:tavLst>
                                            <p:tav tm="0">
                                              <p:val>
                                                <p:strVal val="1+#ppt_w/2"/>
                                              </p:val>
                                            </p:tav>
                                            <p:tav tm="100000">
                                              <p:val>
                                                <p:strVal val="#ppt_x"/>
                                              </p:val>
                                            </p:tav>
                                          </p:tavLst>
                                        </p:anim>
                                        <p:anim calcmode="lin" valueType="num">
                                          <p:cBhvr additive="base">
                                            <p:cTn id="47"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3" grpId="0" animBg="1"/>
          <p:bldP spid="53" grpId="1" animBg="1"/>
          <p:bldP spid="5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1414130" y="2879942"/>
            <a:ext cx="866770" cy="866770"/>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009870" y="1642716"/>
            <a:ext cx="1701107" cy="646331"/>
          </a:xfrm>
          <a:prstGeom prst="rect">
            <a:avLst/>
          </a:prstGeom>
          <a:noFill/>
          <a:effectLst/>
        </p:spPr>
        <p:txBody>
          <a:bodyPr wrap="none" rtlCol="0">
            <a:spAutoFit/>
          </a:bodyPr>
          <a:lstStyle/>
          <a:p>
            <a:pPr algn="r"/>
            <a:r>
              <a:rPr lang="en-US" altLang="zh-CN" sz="3600" dirty="0">
                <a:solidFill>
                  <a:schemeClr val="tx1">
                    <a:lumMod val="75000"/>
                    <a:lumOff val="25000"/>
                  </a:schemeClr>
                </a:solidFill>
                <a:latin typeface="+mn-lt"/>
                <a:ea typeface="微软雅黑" panose="020B0503020204020204" pitchFamily="34" charset="-122"/>
                <a:cs typeface="Kartika" panose="02020503030404060203" pitchFamily="18" charset="0"/>
              </a:rPr>
              <a:t>CONCENTS</a:t>
            </a:r>
            <a:endParaRPr lang="zh-CN" altLang="en-US" sz="3600" dirty="0">
              <a:solidFill>
                <a:schemeClr val="tx1">
                  <a:lumMod val="75000"/>
                  <a:lumOff val="25000"/>
                </a:schemeClr>
              </a:solidFill>
              <a:latin typeface="+mn-lt"/>
              <a:ea typeface="微软雅黑" panose="020B0503020204020204" pitchFamily="34" charset="-122"/>
              <a:cs typeface="Kartika" panose="02020503030404060203" pitchFamily="18" charset="0"/>
            </a:endParaRPr>
          </a:p>
        </p:txBody>
      </p:sp>
      <p:sp>
        <p:nvSpPr>
          <p:cNvPr id="5" name="文本框 4"/>
          <p:cNvSpPr txBox="1"/>
          <p:nvPr/>
        </p:nvSpPr>
        <p:spPr>
          <a:xfrm>
            <a:off x="429172" y="2047495"/>
            <a:ext cx="1976145" cy="1107996"/>
          </a:xfrm>
          <a:prstGeom prst="rect">
            <a:avLst/>
          </a:prstGeom>
          <a:noFill/>
          <a:effectLst/>
        </p:spPr>
        <p:txBody>
          <a:bodyPr wrap="square" rtlCol="0">
            <a:spAutoFit/>
          </a:bodyPr>
          <a:lstStyle/>
          <a:p>
            <a:pPr algn="dist"/>
            <a:r>
              <a:rPr lang="zh-CN" altLang="en-US" sz="6600" dirty="0">
                <a:solidFill>
                  <a:schemeClr val="tx1">
                    <a:lumMod val="75000"/>
                    <a:lumOff val="25000"/>
                  </a:schemeClr>
                </a:solidFill>
                <a:latin typeface="微软雅黑 Light" panose="020B0502040204020203" pitchFamily="34" charset="-122"/>
                <a:ea typeface="微软雅黑 Light" panose="020B0502040204020203" pitchFamily="34" charset="-122"/>
                <a:cs typeface="Kartika" panose="02020503030404060203" pitchFamily="18" charset="0"/>
              </a:rPr>
              <a:t>目录</a:t>
            </a:r>
          </a:p>
        </p:txBody>
      </p:sp>
      <p:cxnSp>
        <p:nvCxnSpPr>
          <p:cNvPr id="16" name="直接连接符 15"/>
          <p:cNvCxnSpPr/>
          <p:nvPr/>
        </p:nvCxnSpPr>
        <p:spPr>
          <a:xfrm flipV="1">
            <a:off x="307706" y="2122679"/>
            <a:ext cx="3277828" cy="32778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651249" y="2335625"/>
            <a:ext cx="866770" cy="866770"/>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986015" y="1711248"/>
            <a:ext cx="5716785" cy="707886"/>
            <a:chOff x="3986015" y="1711248"/>
            <a:chExt cx="5716785" cy="707886"/>
          </a:xfrm>
        </p:grpSpPr>
        <p:sp>
          <p:nvSpPr>
            <p:cNvPr id="10" name="TextBox 64"/>
            <p:cNvSpPr>
              <a:spLocks noChangeArrowheads="1"/>
            </p:cNvSpPr>
            <p:nvPr/>
          </p:nvSpPr>
          <p:spPr bwMode="auto">
            <a:xfrm>
              <a:off x="4586719" y="1723948"/>
              <a:ext cx="3781315"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YOUR TITLE HERE</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13" name="TextBox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1</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3" name="矩形 2"/>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7" name="组合 16"/>
          <p:cNvGrpSpPr/>
          <p:nvPr/>
        </p:nvGrpSpPr>
        <p:grpSpPr>
          <a:xfrm>
            <a:off x="3986015" y="2695468"/>
            <a:ext cx="5716785" cy="707886"/>
            <a:chOff x="3986015" y="1711248"/>
            <a:chExt cx="5716785" cy="707886"/>
          </a:xfrm>
        </p:grpSpPr>
        <p:sp>
          <p:nvSpPr>
            <p:cNvPr id="18" name="TextBox 64"/>
            <p:cNvSpPr>
              <a:spLocks noChangeArrowheads="1"/>
            </p:cNvSpPr>
            <p:nvPr/>
          </p:nvSpPr>
          <p:spPr bwMode="auto">
            <a:xfrm>
              <a:off x="4586719" y="1723948"/>
              <a:ext cx="3781315"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YOUR TITLE HERE</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19" name="TextBox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2</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20" name="矩形 19"/>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1" name="组合 20"/>
          <p:cNvGrpSpPr/>
          <p:nvPr/>
        </p:nvGrpSpPr>
        <p:grpSpPr>
          <a:xfrm>
            <a:off x="3986014" y="3679688"/>
            <a:ext cx="5716785" cy="707886"/>
            <a:chOff x="3986015" y="1711248"/>
            <a:chExt cx="5716785" cy="707886"/>
          </a:xfrm>
        </p:grpSpPr>
        <p:sp>
          <p:nvSpPr>
            <p:cNvPr id="22" name="TextBox 64"/>
            <p:cNvSpPr>
              <a:spLocks noChangeArrowheads="1"/>
            </p:cNvSpPr>
            <p:nvPr/>
          </p:nvSpPr>
          <p:spPr bwMode="auto">
            <a:xfrm>
              <a:off x="4586719" y="1723948"/>
              <a:ext cx="3781315"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YOUR TITLE HERE</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23" name="TextBox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3</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25" name="矩形 24"/>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6" name="组合 25"/>
          <p:cNvGrpSpPr/>
          <p:nvPr/>
        </p:nvGrpSpPr>
        <p:grpSpPr>
          <a:xfrm>
            <a:off x="3986013" y="4663907"/>
            <a:ext cx="5716785" cy="707886"/>
            <a:chOff x="3986015" y="1711248"/>
            <a:chExt cx="5716785" cy="707886"/>
          </a:xfrm>
        </p:grpSpPr>
        <p:sp>
          <p:nvSpPr>
            <p:cNvPr id="27" name="TextBox 64"/>
            <p:cNvSpPr>
              <a:spLocks noChangeArrowheads="1"/>
            </p:cNvSpPr>
            <p:nvPr/>
          </p:nvSpPr>
          <p:spPr bwMode="auto">
            <a:xfrm>
              <a:off x="4586719" y="1723948"/>
              <a:ext cx="3781315"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YOUR TITLE HERE</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28" name="TextBox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tx1">
                      <a:lumMod val="75000"/>
                      <a:lumOff val="25000"/>
                    </a:schemeClr>
                  </a:solidFill>
                  <a:latin typeface="Agency FB" panose="020B0503020202020204" pitchFamily="34" charset="0"/>
                  <a:cs typeface="+mn-ea"/>
                  <a:sym typeface="+mn-lt"/>
                </a:rPr>
                <a:t>4</a:t>
              </a:r>
              <a:endParaRPr lang="zh-CN" altLang="en-US" sz="3600" dirty="0">
                <a:solidFill>
                  <a:schemeClr val="tx1">
                    <a:lumMod val="75000"/>
                    <a:lumOff val="25000"/>
                  </a:schemeClr>
                </a:solidFill>
                <a:latin typeface="Agency FB" panose="020B0503020202020204" pitchFamily="34" charset="0"/>
                <a:cs typeface="+mn-ea"/>
                <a:sym typeface="+mn-lt"/>
              </a:endParaRPr>
            </a:p>
          </p:txBody>
        </p:sp>
        <p:sp>
          <p:nvSpPr>
            <p:cNvPr id="29" name="矩形 28"/>
            <p:cNvSpPr/>
            <p:nvPr/>
          </p:nvSpPr>
          <p:spPr>
            <a:xfrm>
              <a:off x="3986015" y="1711248"/>
              <a:ext cx="5716785" cy="7078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1000"/>
                                </p:stCondLst>
                                <p:childTnLst>
                                  <p:par>
                                    <p:cTn id="24" presetID="2" presetClass="entr" presetSubtype="2" accel="60000" fill="hold" nodeType="afterEffect" p14:presetBounceEnd="62000">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14:bounceEnd="62000">
                                          <p:cBhvr additive="base">
                                            <p:cTn id="26" dur="175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7" dur="17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2" accel="60000" fill="hold" nodeType="withEffect" p14:presetBounceEnd="62000">
                                      <p:stCondLst>
                                        <p:cond delay="100"/>
                                      </p:stCondLst>
                                      <p:childTnLst>
                                        <p:set>
                                          <p:cBhvr>
                                            <p:cTn id="29" dur="1" fill="hold">
                                              <p:stCondLst>
                                                <p:cond delay="0"/>
                                              </p:stCondLst>
                                            </p:cTn>
                                            <p:tgtEl>
                                              <p:spTgt spid="17"/>
                                            </p:tgtEl>
                                            <p:attrNameLst>
                                              <p:attrName>style.visibility</p:attrName>
                                            </p:attrNameLst>
                                          </p:cBhvr>
                                          <p:to>
                                            <p:strVal val="visible"/>
                                          </p:to>
                                        </p:set>
                                        <p:anim calcmode="lin" valueType="num" p14:bounceEnd="62000">
                                          <p:cBhvr additive="base">
                                            <p:cTn id="30" dur="1750" fill="hold"/>
                                            <p:tgtEl>
                                              <p:spTgt spid="17"/>
                                            </p:tgtEl>
                                            <p:attrNameLst>
                                              <p:attrName>ppt_x</p:attrName>
                                            </p:attrNameLst>
                                          </p:cBhvr>
                                          <p:tavLst>
                                            <p:tav tm="0">
                                              <p:val>
                                                <p:strVal val="1+#ppt_w/2"/>
                                              </p:val>
                                            </p:tav>
                                            <p:tav tm="100000">
                                              <p:val>
                                                <p:strVal val="#ppt_x"/>
                                              </p:val>
                                            </p:tav>
                                          </p:tavLst>
                                        </p:anim>
                                        <p:anim calcmode="lin" valueType="num" p14:bounceEnd="62000">
                                          <p:cBhvr additive="base">
                                            <p:cTn id="31" dur="175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accel="60000" fill="hold" nodeType="withEffect" p14:presetBounceEnd="62000">
                                      <p:stCondLst>
                                        <p:cond delay="200"/>
                                      </p:stCondLst>
                                      <p:childTnLst>
                                        <p:set>
                                          <p:cBhvr>
                                            <p:cTn id="33" dur="1" fill="hold">
                                              <p:stCondLst>
                                                <p:cond delay="0"/>
                                              </p:stCondLst>
                                            </p:cTn>
                                            <p:tgtEl>
                                              <p:spTgt spid="21"/>
                                            </p:tgtEl>
                                            <p:attrNameLst>
                                              <p:attrName>style.visibility</p:attrName>
                                            </p:attrNameLst>
                                          </p:cBhvr>
                                          <p:to>
                                            <p:strVal val="visible"/>
                                          </p:to>
                                        </p:set>
                                        <p:anim calcmode="lin" valueType="num" p14:bounceEnd="62000">
                                          <p:cBhvr additive="base">
                                            <p:cTn id="34" dur="175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35" dur="175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accel="60000" fill="hold" nodeType="withEffect" p14:presetBounceEnd="62000">
                                      <p:stCondLst>
                                        <p:cond delay="300"/>
                                      </p:stCondLst>
                                      <p:childTnLst>
                                        <p:set>
                                          <p:cBhvr>
                                            <p:cTn id="37" dur="1" fill="hold">
                                              <p:stCondLst>
                                                <p:cond delay="0"/>
                                              </p:stCondLst>
                                            </p:cTn>
                                            <p:tgtEl>
                                              <p:spTgt spid="26"/>
                                            </p:tgtEl>
                                            <p:attrNameLst>
                                              <p:attrName>style.visibility</p:attrName>
                                            </p:attrNameLst>
                                          </p:cBhvr>
                                          <p:to>
                                            <p:strVal val="visible"/>
                                          </p:to>
                                        </p:set>
                                        <p:anim calcmode="lin" valueType="num" p14:bounceEnd="62000">
                                          <p:cBhvr additive="base">
                                            <p:cTn id="38" dur="1750" fill="hold"/>
                                            <p:tgtEl>
                                              <p:spTgt spid="26"/>
                                            </p:tgtEl>
                                            <p:attrNameLst>
                                              <p:attrName>ppt_x</p:attrName>
                                            </p:attrNameLst>
                                          </p:cBhvr>
                                          <p:tavLst>
                                            <p:tav tm="0">
                                              <p:val>
                                                <p:strVal val="1+#ppt_w/2"/>
                                              </p:val>
                                            </p:tav>
                                            <p:tav tm="100000">
                                              <p:val>
                                                <p:strVal val="#ppt_x"/>
                                              </p:val>
                                            </p:tav>
                                          </p:tavLst>
                                        </p:anim>
                                        <p:anim calcmode="lin" valueType="num" p14:bounceEnd="62000">
                                          <p:cBhvr additive="base">
                                            <p:cTn id="39" dur="1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1000"/>
                                </p:stCondLst>
                                <p:childTnLst>
                                  <p:par>
                                    <p:cTn id="24" presetID="2" presetClass="entr" presetSubtype="2" accel="6000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750" fill="hold"/>
                                            <p:tgtEl>
                                              <p:spTgt spid="14"/>
                                            </p:tgtEl>
                                            <p:attrNameLst>
                                              <p:attrName>ppt_x</p:attrName>
                                            </p:attrNameLst>
                                          </p:cBhvr>
                                          <p:tavLst>
                                            <p:tav tm="0">
                                              <p:val>
                                                <p:strVal val="1+#ppt_w/2"/>
                                              </p:val>
                                            </p:tav>
                                            <p:tav tm="100000">
                                              <p:val>
                                                <p:strVal val="#ppt_x"/>
                                              </p:val>
                                            </p:tav>
                                          </p:tavLst>
                                        </p:anim>
                                        <p:anim calcmode="lin" valueType="num">
                                          <p:cBhvr additive="base">
                                            <p:cTn id="27" dur="17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2" accel="60000" fill="hold" nodeType="withEffect">
                                      <p:stCondLst>
                                        <p:cond delay="1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750" fill="hold"/>
                                            <p:tgtEl>
                                              <p:spTgt spid="17"/>
                                            </p:tgtEl>
                                            <p:attrNameLst>
                                              <p:attrName>ppt_x</p:attrName>
                                            </p:attrNameLst>
                                          </p:cBhvr>
                                          <p:tavLst>
                                            <p:tav tm="0">
                                              <p:val>
                                                <p:strVal val="1+#ppt_w/2"/>
                                              </p:val>
                                            </p:tav>
                                            <p:tav tm="100000">
                                              <p:val>
                                                <p:strVal val="#ppt_x"/>
                                              </p:val>
                                            </p:tav>
                                          </p:tavLst>
                                        </p:anim>
                                        <p:anim calcmode="lin" valueType="num">
                                          <p:cBhvr additive="base">
                                            <p:cTn id="31" dur="175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accel="60000" fill="hold" nodeType="withEffect">
                                      <p:stCondLst>
                                        <p:cond delay="2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750" fill="hold"/>
                                            <p:tgtEl>
                                              <p:spTgt spid="21"/>
                                            </p:tgtEl>
                                            <p:attrNameLst>
                                              <p:attrName>ppt_x</p:attrName>
                                            </p:attrNameLst>
                                          </p:cBhvr>
                                          <p:tavLst>
                                            <p:tav tm="0">
                                              <p:val>
                                                <p:strVal val="1+#ppt_w/2"/>
                                              </p:val>
                                            </p:tav>
                                            <p:tav tm="100000">
                                              <p:val>
                                                <p:strVal val="#ppt_x"/>
                                              </p:val>
                                            </p:tav>
                                          </p:tavLst>
                                        </p:anim>
                                        <p:anim calcmode="lin" valueType="num">
                                          <p:cBhvr additive="base">
                                            <p:cTn id="35" dur="175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accel="60000" fill="hold" nodeType="withEffect">
                                      <p:stCondLst>
                                        <p:cond delay="3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1750" fill="hold"/>
                                            <p:tgtEl>
                                              <p:spTgt spid="26"/>
                                            </p:tgtEl>
                                            <p:attrNameLst>
                                              <p:attrName>ppt_x</p:attrName>
                                            </p:attrNameLst>
                                          </p:cBhvr>
                                          <p:tavLst>
                                            <p:tav tm="0">
                                              <p:val>
                                                <p:strVal val="1+#ppt_w/2"/>
                                              </p:val>
                                            </p:tav>
                                            <p:tav tm="100000">
                                              <p:val>
                                                <p:strVal val="#ppt_x"/>
                                              </p:val>
                                            </p:tav>
                                          </p:tavLst>
                                        </p:anim>
                                        <p:anim calcmode="lin" valueType="num">
                                          <p:cBhvr additive="base">
                                            <p:cTn id="39" dur="1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bwMode="auto">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sp>
          <p:nvSpPr>
            <p:cNvPr id="29" name="文本框 28"/>
            <p:cNvSpPr txBox="1"/>
            <p:nvPr/>
          </p:nvSpPr>
          <p:spPr>
            <a:xfrm>
              <a:off x="6308452" y="1087731"/>
              <a:ext cx="823359" cy="684415"/>
            </a:xfrm>
            <a:prstGeom prst="rect">
              <a:avLst/>
            </a:prstGeom>
            <a:noFill/>
          </p:spPr>
          <p:txBody>
            <a:bodyPr wrap="none">
              <a:spAutoFit/>
            </a:bodyPr>
            <a:lstStyle/>
            <a:p>
              <a:pPr>
                <a:defRPr/>
              </a:pPr>
              <a:r>
                <a:rPr lang="en-US" altLang="zh-CN" sz="5335" dirty="0">
                  <a:ln w="38100">
                    <a:noFill/>
                  </a:ln>
                  <a:solidFill>
                    <a:schemeClr val="tx1">
                      <a:lumMod val="75000"/>
                      <a:lumOff val="25000"/>
                    </a:schemeClr>
                  </a:solidFill>
                  <a:latin typeface="Arial Black" panose="020B0A04020102020204" pitchFamily="34" charset="0"/>
                  <a:ea typeface="微软雅黑" panose="020B0503020204020204" pitchFamily="34" charset="-122"/>
                </a:rPr>
                <a:t>01</a:t>
              </a:r>
              <a:endParaRPr lang="zh-CN" altLang="en-US" sz="5335"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30" name="文本框 3"/>
            <p:cNvSpPr txBox="1">
              <a:spLocks noChangeArrowheads="1"/>
            </p:cNvSpPr>
            <p:nvPr/>
          </p:nvSpPr>
          <p:spPr bwMode="auto">
            <a:xfrm>
              <a:off x="6044952" y="1938589"/>
              <a:ext cx="1394098" cy="2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zh-CN" sz="800" dirty="0">
                  <a:solidFill>
                    <a:schemeClr val="tx1">
                      <a:lumMod val="75000"/>
                      <a:lumOff val="25000"/>
                    </a:schemeClr>
                  </a:solidFill>
                </a:rPr>
                <a:t>this is a dummy text. enter your own text here. this is a sample text.</a:t>
              </a:r>
              <a:endParaRPr lang="zh-CN" altLang="en-US" sz="800" dirty="0">
                <a:solidFill>
                  <a:schemeClr val="tx1">
                    <a:lumMod val="75000"/>
                    <a:lumOff val="25000"/>
                  </a:schemeClr>
                </a:solidFill>
              </a:endParaRPr>
            </a:p>
          </p:txBody>
        </p:sp>
        <p:sp>
          <p:nvSpPr>
            <p:cNvPr id="31" name="矩形 4"/>
            <p:cNvSpPr>
              <a:spLocks noChangeArrowheads="1"/>
            </p:cNvSpPr>
            <p:nvPr/>
          </p:nvSpPr>
          <p:spPr bwMode="auto">
            <a:xfrm>
              <a:off x="5946083" y="1691692"/>
              <a:ext cx="1556738" cy="2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865" b="1" dirty="0">
                <a:solidFill>
                  <a:schemeClr val="tx1">
                    <a:lumMod val="75000"/>
                    <a:lumOff val="25000"/>
                  </a:schemeClr>
                </a:solidFill>
                <a:cs typeface="Arial" panose="020B0604020202020204" pitchFamily="34" charset="0"/>
              </a:endParaRPr>
            </a:p>
          </p:txBody>
        </p:sp>
      </p:grpSp>
      <p:grpSp>
        <p:nvGrpSpPr>
          <p:cNvPr id="32" name="组合 31"/>
          <p:cNvGrpSpPr/>
          <p:nvPr/>
        </p:nvGrpSpPr>
        <p:grpSpPr bwMode="auto">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tx1">
                  <a:lumMod val="50000"/>
                  <a:lumOff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34" name="组合 19"/>
            <p:cNvGrpSpPr/>
            <p:nvPr/>
          </p:nvGrpSpPr>
          <p:grpSpPr bwMode="auto">
            <a:xfrm>
              <a:off x="5412690" y="2651462"/>
              <a:ext cx="1407218" cy="939084"/>
              <a:chOff x="5907990" y="1136987"/>
              <a:chExt cx="1407218" cy="939084"/>
            </a:xfrm>
          </p:grpSpPr>
          <p:sp>
            <p:nvSpPr>
              <p:cNvPr id="35" name="文本框 34"/>
              <p:cNvSpPr txBox="1"/>
              <p:nvPr/>
            </p:nvSpPr>
            <p:spPr>
              <a:xfrm>
                <a:off x="6225761" y="1136987"/>
                <a:ext cx="686979" cy="561443"/>
              </a:xfrm>
              <a:prstGeom prst="rect">
                <a:avLst/>
              </a:prstGeom>
              <a:noFill/>
            </p:spPr>
            <p:txBody>
              <a:bodyPr wrap="none">
                <a:spAutoFit/>
              </a:bodyPr>
              <a:lstStyle/>
              <a:p>
                <a:pPr>
                  <a:defRPr/>
                </a:pPr>
                <a:r>
                  <a:rPr lang="en-US" altLang="zh-CN" sz="4265" dirty="0">
                    <a:ln w="38100">
                      <a:noFill/>
                    </a:ln>
                    <a:solidFill>
                      <a:schemeClr val="tx1">
                        <a:lumMod val="75000"/>
                        <a:lumOff val="25000"/>
                      </a:schemeClr>
                    </a:solidFill>
                    <a:latin typeface="Arial Black" panose="020B0A04020102020204" pitchFamily="34" charset="0"/>
                    <a:ea typeface="微软雅黑" panose="020B0503020204020204" pitchFamily="34" charset="-122"/>
                  </a:rPr>
                  <a:t>02</a:t>
                </a:r>
                <a:endParaRPr lang="zh-CN" altLang="en-US" sz="4265"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36" name="文本框 21"/>
              <p:cNvSpPr txBox="1">
                <a:spLocks noChangeArrowheads="1"/>
              </p:cNvSpPr>
              <p:nvPr/>
            </p:nvSpPr>
            <p:spPr bwMode="auto">
              <a:xfrm>
                <a:off x="5921110" y="1833826"/>
                <a:ext cx="1394098" cy="24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zh-CN" sz="800" dirty="0">
                    <a:solidFill>
                      <a:schemeClr val="tx1">
                        <a:lumMod val="75000"/>
                        <a:lumOff val="25000"/>
                      </a:schemeClr>
                    </a:solidFill>
                  </a:rPr>
                  <a:t>this is a dummy text. enter your own text here. this is a sample text.</a:t>
                </a:r>
                <a:endParaRPr lang="zh-CN" altLang="en-US" sz="800" dirty="0">
                  <a:solidFill>
                    <a:schemeClr val="tx1">
                      <a:lumMod val="75000"/>
                      <a:lumOff val="25000"/>
                    </a:schemeClr>
                  </a:solidFill>
                </a:endParaRPr>
              </a:p>
            </p:txBody>
          </p:sp>
          <p:sp>
            <p:nvSpPr>
              <p:cNvPr id="37" name="矩形 22"/>
              <p:cNvSpPr>
                <a:spLocks noChangeArrowheads="1"/>
              </p:cNvSpPr>
              <p:nvPr/>
            </p:nvSpPr>
            <p:spPr bwMode="auto">
              <a:xfrm>
                <a:off x="5907990" y="1634554"/>
                <a:ext cx="1360104" cy="2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600" b="1" dirty="0">
                  <a:solidFill>
                    <a:schemeClr val="tx1">
                      <a:lumMod val="75000"/>
                      <a:lumOff val="25000"/>
                    </a:schemeClr>
                  </a:solidFill>
                  <a:cs typeface="Arial" panose="020B0604020202020204" pitchFamily="34" charset="0"/>
                </a:endParaRPr>
              </a:p>
            </p:txBody>
          </p:sp>
        </p:grpSp>
      </p:grpSp>
      <p:grpSp>
        <p:nvGrpSpPr>
          <p:cNvPr id="38" name="组合 37"/>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40" name="组合 7"/>
            <p:cNvGrpSpPr/>
            <p:nvPr/>
          </p:nvGrpSpPr>
          <p:grpSpPr bwMode="auto">
            <a:xfrm>
              <a:off x="4707833" y="1498107"/>
              <a:ext cx="906946" cy="671863"/>
              <a:chOff x="4593533" y="1498107"/>
              <a:chExt cx="906946" cy="671863"/>
            </a:xfrm>
          </p:grpSpPr>
          <p:sp>
            <p:nvSpPr>
              <p:cNvPr id="41" name="文本框 40"/>
              <p:cNvSpPr txBox="1"/>
              <p:nvPr/>
            </p:nvSpPr>
            <p:spPr>
              <a:xfrm>
                <a:off x="4682673" y="1498107"/>
                <a:ext cx="686883" cy="561869"/>
              </a:xfrm>
              <a:prstGeom prst="rect">
                <a:avLst/>
              </a:prstGeom>
              <a:noFill/>
            </p:spPr>
            <p:txBody>
              <a:bodyPr wrap="none">
                <a:spAutoFit/>
              </a:bodyPr>
              <a:lstStyle/>
              <a:p>
                <a:pPr>
                  <a:defRPr/>
                </a:pPr>
                <a:r>
                  <a:rPr lang="en-US" altLang="zh-CN" sz="4265" dirty="0">
                    <a:ln w="38100">
                      <a:noFill/>
                    </a:ln>
                    <a:solidFill>
                      <a:schemeClr val="tx1">
                        <a:lumMod val="75000"/>
                        <a:lumOff val="25000"/>
                      </a:schemeClr>
                    </a:solidFill>
                    <a:latin typeface="Arial Black" panose="020B0A04020102020204" pitchFamily="34" charset="0"/>
                    <a:ea typeface="微软雅黑" panose="020B0503020204020204" pitchFamily="34" charset="-122"/>
                  </a:rPr>
                  <a:t>03</a:t>
                </a:r>
                <a:endParaRPr lang="zh-CN" altLang="en-US" sz="4265"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42" name="矩形 24"/>
              <p:cNvSpPr>
                <a:spLocks noChangeArrowheads="1"/>
              </p:cNvSpPr>
              <p:nvPr/>
            </p:nvSpPr>
            <p:spPr bwMode="auto">
              <a:xfrm>
                <a:off x="4593533" y="1977517"/>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dirty="0">
                  <a:solidFill>
                    <a:schemeClr val="tx1">
                      <a:lumMod val="75000"/>
                      <a:lumOff val="25000"/>
                    </a:schemeClr>
                  </a:solidFill>
                  <a:cs typeface="Arial" panose="020B0604020202020204" pitchFamily="34" charset="0"/>
                </a:endParaRPr>
              </a:p>
            </p:txBody>
          </p:sp>
        </p:grpSp>
      </p:grpSp>
      <p:grpSp>
        <p:nvGrpSpPr>
          <p:cNvPr id="43" name="组合 42"/>
          <p:cNvGrpSpPr/>
          <p:nvPr/>
        </p:nvGrpSpPr>
        <p:grpSpPr bwMode="auto">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45" name="组合 26"/>
            <p:cNvGrpSpPr/>
            <p:nvPr/>
          </p:nvGrpSpPr>
          <p:grpSpPr bwMode="auto">
            <a:xfrm>
              <a:off x="6784283" y="3488728"/>
              <a:ext cx="906946" cy="614809"/>
              <a:chOff x="4593533" y="1517053"/>
              <a:chExt cx="906946" cy="614809"/>
            </a:xfrm>
          </p:grpSpPr>
          <p:sp>
            <p:nvSpPr>
              <p:cNvPr id="46" name="文本框 45"/>
              <p:cNvSpPr txBox="1"/>
              <p:nvPr/>
            </p:nvSpPr>
            <p:spPr>
              <a:xfrm>
                <a:off x="4721013" y="1517053"/>
                <a:ext cx="617137" cy="500204"/>
              </a:xfrm>
              <a:prstGeom prst="rect">
                <a:avLst/>
              </a:prstGeom>
              <a:noFill/>
            </p:spPr>
            <p:txBody>
              <a:bodyPr wrap="none">
                <a:spAutoFit/>
              </a:bodyPr>
              <a:lstStyle/>
              <a:p>
                <a:pPr>
                  <a:defRPr/>
                </a:pPr>
                <a:r>
                  <a:rPr lang="en-US" altLang="zh-CN" sz="3735" dirty="0">
                    <a:ln w="38100">
                      <a:noFill/>
                    </a:ln>
                    <a:solidFill>
                      <a:schemeClr val="tx1">
                        <a:lumMod val="75000"/>
                        <a:lumOff val="25000"/>
                      </a:schemeClr>
                    </a:solidFill>
                    <a:latin typeface="Arial Black" panose="020B0A04020102020204" pitchFamily="34" charset="0"/>
                    <a:ea typeface="微软雅黑" panose="020B0503020204020204" pitchFamily="34" charset="-122"/>
                  </a:rPr>
                  <a:t>04</a:t>
                </a:r>
                <a:endParaRPr lang="zh-CN" altLang="en-US" sz="3735"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47" name="矩形 28"/>
              <p:cNvSpPr>
                <a:spLocks noChangeArrowheads="1"/>
              </p:cNvSpPr>
              <p:nvPr/>
            </p:nvSpPr>
            <p:spPr bwMode="auto">
              <a:xfrm>
                <a:off x="4593533" y="1939409"/>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dirty="0">
                  <a:solidFill>
                    <a:schemeClr val="tx1">
                      <a:lumMod val="75000"/>
                      <a:lumOff val="25000"/>
                    </a:schemeClr>
                  </a:solidFill>
                  <a:cs typeface="Arial" panose="020B0604020202020204" pitchFamily="34" charset="0"/>
                </a:endParaRPr>
              </a:p>
            </p:txBody>
          </p:sp>
        </p:grpSp>
      </p:grpSp>
      <p:sp>
        <p:nvSpPr>
          <p:cNvPr id="60" name="文本框 66"/>
          <p:cNvSpPr txBox="1">
            <a:spLocks noChangeArrowheads="1"/>
          </p:cNvSpPr>
          <p:nvPr/>
        </p:nvSpPr>
        <p:spPr bwMode="auto">
          <a:xfrm>
            <a:off x="1202267" y="3048381"/>
            <a:ext cx="40555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50000"/>
              </a:lnSpc>
            </a:pPr>
            <a:r>
              <a:rPr lang="en-US" altLang="zh-CN" sz="1000" dirty="0">
                <a:solidFill>
                  <a:schemeClr val="tx1">
                    <a:lumMod val="65000"/>
                    <a:lumOff val="3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1000" dirty="0">
              <a:solidFill>
                <a:schemeClr val="tx1">
                  <a:lumMod val="65000"/>
                  <a:lumOff val="35000"/>
                </a:schemeClr>
              </a:solidFill>
            </a:endParaRPr>
          </a:p>
        </p:txBody>
      </p:sp>
      <p:sp>
        <p:nvSpPr>
          <p:cNvPr id="61" name="文本框 60"/>
          <p:cNvSpPr txBox="1">
            <a:spLocks noChangeArrowheads="1"/>
          </p:cNvSpPr>
          <p:nvPr/>
        </p:nvSpPr>
        <p:spPr bwMode="auto">
          <a:xfrm>
            <a:off x="1191685" y="2530504"/>
            <a:ext cx="376032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2665"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2665"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62" name="组合 61"/>
          <p:cNvGrpSpPr/>
          <p:nvPr/>
        </p:nvGrpSpPr>
        <p:grpSpPr bwMode="auto">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64" name="组合 26"/>
            <p:cNvGrpSpPr/>
            <p:nvPr/>
          </p:nvGrpSpPr>
          <p:grpSpPr bwMode="auto">
            <a:xfrm>
              <a:off x="6784283" y="3488728"/>
              <a:ext cx="906946" cy="614809"/>
              <a:chOff x="4593533" y="1517053"/>
              <a:chExt cx="906946" cy="614809"/>
            </a:xfrm>
          </p:grpSpPr>
          <p:sp>
            <p:nvSpPr>
              <p:cNvPr id="65" name="文本框 64"/>
              <p:cNvSpPr txBox="1"/>
              <p:nvPr/>
            </p:nvSpPr>
            <p:spPr>
              <a:xfrm>
                <a:off x="4721013" y="1517053"/>
                <a:ext cx="617137" cy="500204"/>
              </a:xfrm>
              <a:prstGeom prst="rect">
                <a:avLst/>
              </a:prstGeom>
              <a:noFill/>
            </p:spPr>
            <p:txBody>
              <a:bodyPr wrap="none">
                <a:spAutoFit/>
              </a:bodyPr>
              <a:lstStyle/>
              <a:p>
                <a:pPr>
                  <a:defRPr/>
                </a:pPr>
                <a:r>
                  <a:rPr lang="en-US" altLang="zh-CN" sz="3735" dirty="0">
                    <a:ln w="38100">
                      <a:noFill/>
                    </a:ln>
                    <a:solidFill>
                      <a:schemeClr val="tx1">
                        <a:lumMod val="75000"/>
                        <a:lumOff val="25000"/>
                      </a:schemeClr>
                    </a:solidFill>
                    <a:latin typeface="Arial Black" panose="020B0A04020102020204" pitchFamily="34" charset="0"/>
                    <a:ea typeface="微软雅黑" panose="020B0503020204020204" pitchFamily="34" charset="-122"/>
                  </a:rPr>
                  <a:t>05</a:t>
                </a:r>
                <a:endParaRPr lang="zh-CN" altLang="en-US" sz="3735"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66" name="矩形 28"/>
              <p:cNvSpPr>
                <a:spLocks noChangeArrowheads="1"/>
              </p:cNvSpPr>
              <p:nvPr/>
            </p:nvSpPr>
            <p:spPr bwMode="auto">
              <a:xfrm>
                <a:off x="4593533" y="1939409"/>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5"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5" dirty="0">
                  <a:solidFill>
                    <a:schemeClr val="tx1">
                      <a:lumMod val="75000"/>
                      <a:lumOff val="25000"/>
                    </a:schemeClr>
                  </a:solidFill>
                  <a:cs typeface="Arial" panose="020B0604020202020204" pitchFamily="34" charset="0"/>
                </a:endParaRPr>
              </a:p>
            </p:txBody>
          </p:sp>
        </p:grpSp>
      </p:grpSp>
      <p:cxnSp>
        <p:nvCxnSpPr>
          <p:cNvPr id="67" name="直接连接符 66"/>
          <p:cNvCxnSpPr/>
          <p:nvPr/>
        </p:nvCxnSpPr>
        <p:spPr>
          <a:xfrm flipH="1">
            <a:off x="234474" y="2934294"/>
            <a:ext cx="936458" cy="1593860"/>
          </a:xfrm>
          <a:prstGeom prst="line">
            <a:avLst/>
          </a:prstGeom>
          <a:ln w="539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31333" y="315421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5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80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750" fill="hold"/>
                                        <p:tgtEl>
                                          <p:spTgt spid="60"/>
                                        </p:tgtEl>
                                        <p:attrNameLst>
                                          <p:attrName>ppt_x</p:attrName>
                                        </p:attrNameLst>
                                      </p:cBhvr>
                                      <p:tavLst>
                                        <p:tav tm="0">
                                          <p:val>
                                            <p:strVal val="0-#ppt_w/2"/>
                                          </p:val>
                                        </p:tav>
                                        <p:tav tm="100000">
                                          <p:val>
                                            <p:strVal val="#ppt_x"/>
                                          </p:val>
                                        </p:tav>
                                      </p:tavLst>
                                    </p:anim>
                                    <p:anim calcmode="lin" valueType="num">
                                      <p:cBhvr additive="base">
                                        <p:cTn id="32" dur="750" fill="hold"/>
                                        <p:tgtEl>
                                          <p:spTgt spid="60"/>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130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par>
                                <p:cTn id="38" presetID="14" presetClass="entr" presetSubtype="1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randombar(horizontal)">
                                      <p:cBhvr>
                                        <p:cTn id="40" dur="500"/>
                                        <p:tgtEl>
                                          <p:spTgt spid="67"/>
                                        </p:tgtEl>
                                      </p:cBhvr>
                                    </p:animEffect>
                                  </p:childTnLst>
                                </p:cTn>
                              </p:par>
                              <p:par>
                                <p:cTn id="41" presetID="14" presetClass="entr" presetSubtype="1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a:xfrm>
            <a:off x="1762958" y="2177349"/>
            <a:ext cx="1243533" cy="1243532"/>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lumMod val="75000"/>
                  <a:lumOff val="25000"/>
                </a:schemeClr>
              </a:solidFill>
            </a:endParaRPr>
          </a:p>
        </p:txBody>
      </p:sp>
      <p:sp>
        <p:nvSpPr>
          <p:cNvPr id="54" name="TextBox 338"/>
          <p:cNvSpPr txBox="1">
            <a:spLocks noChangeArrowheads="1"/>
          </p:cNvSpPr>
          <p:nvPr/>
        </p:nvSpPr>
        <p:spPr bwMode="auto">
          <a:xfrm>
            <a:off x="1754670" y="2615001"/>
            <a:ext cx="1281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82%</a:t>
            </a:r>
          </a:p>
        </p:txBody>
      </p:sp>
      <p:sp>
        <p:nvSpPr>
          <p:cNvPr id="55" name="空心弧 54"/>
          <p:cNvSpPr/>
          <p:nvPr/>
        </p:nvSpPr>
        <p:spPr>
          <a:xfrm rot="19800000">
            <a:off x="1713091" y="2138772"/>
            <a:ext cx="1311043" cy="1311043"/>
          </a:xfrm>
          <a:prstGeom prst="blockArc">
            <a:avLst>
              <a:gd name="adj1" fmla="val 18153874"/>
              <a:gd name="adj2" fmla="val 14191435"/>
              <a:gd name="adj3" fmla="val 5402"/>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9C00"/>
              </a:solidFill>
            </a:endParaRPr>
          </a:p>
        </p:txBody>
      </p:sp>
      <p:sp>
        <p:nvSpPr>
          <p:cNvPr id="56" name="TextBox 340"/>
          <p:cNvSpPr txBox="1">
            <a:spLocks noChangeArrowheads="1"/>
          </p:cNvSpPr>
          <p:nvPr/>
        </p:nvSpPr>
        <p:spPr bwMode="auto">
          <a:xfrm>
            <a:off x="4509451" y="2615001"/>
            <a:ext cx="962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43%</a:t>
            </a:r>
          </a:p>
        </p:txBody>
      </p:sp>
      <p:sp>
        <p:nvSpPr>
          <p:cNvPr id="57" name="椭圆 56"/>
          <p:cNvSpPr/>
          <p:nvPr/>
        </p:nvSpPr>
        <p:spPr>
          <a:xfrm>
            <a:off x="4345681" y="2138773"/>
            <a:ext cx="1243533" cy="1243532"/>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lumMod val="75000"/>
                  <a:lumOff val="25000"/>
                </a:schemeClr>
              </a:solidFill>
            </a:endParaRPr>
          </a:p>
        </p:txBody>
      </p:sp>
      <p:sp>
        <p:nvSpPr>
          <p:cNvPr id="58" name="空心弧 57"/>
          <p:cNvSpPr/>
          <p:nvPr/>
        </p:nvSpPr>
        <p:spPr>
          <a:xfrm rot="19800000">
            <a:off x="4301290" y="2112552"/>
            <a:ext cx="1311043" cy="1311043"/>
          </a:xfrm>
          <a:prstGeom prst="blockArc">
            <a:avLst>
              <a:gd name="adj1" fmla="val 18153874"/>
              <a:gd name="adj2" fmla="val 6208019"/>
              <a:gd name="adj3" fmla="val 5471"/>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9C00"/>
              </a:solidFill>
            </a:endParaRPr>
          </a:p>
        </p:txBody>
      </p:sp>
      <p:sp>
        <p:nvSpPr>
          <p:cNvPr id="59" name="椭圆 58"/>
          <p:cNvSpPr/>
          <p:nvPr/>
        </p:nvSpPr>
        <p:spPr>
          <a:xfrm>
            <a:off x="6976650" y="2174169"/>
            <a:ext cx="1184839" cy="1184839"/>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lumMod val="75000"/>
                  <a:lumOff val="25000"/>
                </a:schemeClr>
              </a:solidFill>
            </a:endParaRPr>
          </a:p>
        </p:txBody>
      </p:sp>
      <p:sp>
        <p:nvSpPr>
          <p:cNvPr id="60" name="TextBox 341"/>
          <p:cNvSpPr txBox="1">
            <a:spLocks noChangeArrowheads="1"/>
          </p:cNvSpPr>
          <p:nvPr/>
        </p:nvSpPr>
        <p:spPr bwMode="auto">
          <a:xfrm>
            <a:off x="7174892" y="2615001"/>
            <a:ext cx="96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25%</a:t>
            </a:r>
          </a:p>
        </p:txBody>
      </p:sp>
      <p:sp>
        <p:nvSpPr>
          <p:cNvPr id="61" name="空心弧 60"/>
          <p:cNvSpPr/>
          <p:nvPr/>
        </p:nvSpPr>
        <p:spPr>
          <a:xfrm rot="19800000">
            <a:off x="6887901" y="2137817"/>
            <a:ext cx="1311043" cy="1311043"/>
          </a:xfrm>
          <a:prstGeom prst="blockArc">
            <a:avLst>
              <a:gd name="adj1" fmla="val 18153874"/>
              <a:gd name="adj2" fmla="val 2391340"/>
              <a:gd name="adj3" fmla="val 5676"/>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9C00"/>
              </a:solidFill>
            </a:endParaRPr>
          </a:p>
        </p:txBody>
      </p:sp>
      <p:sp>
        <p:nvSpPr>
          <p:cNvPr id="62" name="椭圆 61"/>
          <p:cNvSpPr/>
          <p:nvPr/>
        </p:nvSpPr>
        <p:spPr>
          <a:xfrm>
            <a:off x="9422096" y="2180873"/>
            <a:ext cx="1184840" cy="1184839"/>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schemeClr val="tx1">
                  <a:lumMod val="75000"/>
                  <a:lumOff val="25000"/>
                </a:schemeClr>
              </a:solidFill>
            </a:endParaRPr>
          </a:p>
        </p:txBody>
      </p:sp>
      <p:sp>
        <p:nvSpPr>
          <p:cNvPr id="63" name="TextBox 342"/>
          <p:cNvSpPr txBox="1">
            <a:spLocks noChangeArrowheads="1"/>
          </p:cNvSpPr>
          <p:nvPr/>
        </p:nvSpPr>
        <p:spPr bwMode="auto">
          <a:xfrm>
            <a:off x="9547242" y="2615001"/>
            <a:ext cx="963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10%</a:t>
            </a:r>
          </a:p>
        </p:txBody>
      </p:sp>
      <p:sp>
        <p:nvSpPr>
          <p:cNvPr id="64" name="空心弧 63"/>
          <p:cNvSpPr/>
          <p:nvPr/>
        </p:nvSpPr>
        <p:spPr>
          <a:xfrm rot="19800000">
            <a:off x="9332781" y="2142580"/>
            <a:ext cx="1311043" cy="1311043"/>
          </a:xfrm>
          <a:prstGeom prst="blockArc">
            <a:avLst>
              <a:gd name="adj1" fmla="val 18153874"/>
              <a:gd name="adj2" fmla="val 21071673"/>
              <a:gd name="adj3" fmla="val 5367"/>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9C00"/>
              </a:solidFill>
            </a:endParaRPr>
          </a:p>
        </p:txBody>
      </p:sp>
      <p:grpSp>
        <p:nvGrpSpPr>
          <p:cNvPr id="65" name="组合 64"/>
          <p:cNvGrpSpPr/>
          <p:nvPr/>
        </p:nvGrpSpPr>
        <p:grpSpPr bwMode="auto">
          <a:xfrm>
            <a:off x="1235392" y="3699396"/>
            <a:ext cx="2320012" cy="1299693"/>
            <a:chOff x="6358171" y="672761"/>
            <a:chExt cx="2348774" cy="974631"/>
          </a:xfrm>
        </p:grpSpPr>
        <p:sp>
          <p:nvSpPr>
            <p:cNvPr id="66"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cs typeface="Arial" panose="020B0604020202020204" pitchFamily="34" charset="0"/>
              </a:endParaRPr>
            </a:p>
          </p:txBody>
        </p:sp>
        <p:sp>
          <p:nvSpPr>
            <p:cNvPr id="67" name="文本框 17"/>
            <p:cNvSpPr txBox="1">
              <a:spLocks noChangeArrowheads="1"/>
            </p:cNvSpPr>
            <p:nvPr/>
          </p:nvSpPr>
          <p:spPr bwMode="auto">
            <a:xfrm>
              <a:off x="6358171" y="672761"/>
              <a:ext cx="2348774" cy="3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b="1" dirty="0">
                  <a:solidFill>
                    <a:schemeClr val="tx1">
                      <a:lumMod val="50000"/>
                      <a:lumOff val="50000"/>
                    </a:schemeClr>
                  </a:solidFill>
                  <a:latin typeface="Agency FB" panose="020B0503020202020204" pitchFamily="34" charset="0"/>
                </a:rPr>
                <a:t>ADD</a:t>
              </a:r>
              <a:r>
                <a:rPr lang="en-US" altLang="zh-CN" sz="2400" b="1" dirty="0">
                  <a:solidFill>
                    <a:schemeClr val="tx1">
                      <a:lumMod val="75000"/>
                      <a:lumOff val="25000"/>
                    </a:schemeClr>
                  </a:solidFill>
                  <a:latin typeface="Agency FB" panose="020B0503020202020204" pitchFamily="34" charset="0"/>
                </a:rPr>
                <a:t> YOUR TITLE</a:t>
              </a:r>
              <a:endParaRPr lang="zh-CN" altLang="en-US" sz="2400" b="1" dirty="0">
                <a:solidFill>
                  <a:schemeClr val="tx1">
                    <a:lumMod val="75000"/>
                    <a:lumOff val="25000"/>
                  </a:schemeClr>
                </a:solidFill>
                <a:latin typeface="Agency FB" panose="020B0503020202020204" pitchFamily="34" charset="0"/>
              </a:endParaRPr>
            </a:p>
          </p:txBody>
        </p:sp>
      </p:grpSp>
      <p:grpSp>
        <p:nvGrpSpPr>
          <p:cNvPr id="68" name="组合 67"/>
          <p:cNvGrpSpPr/>
          <p:nvPr/>
        </p:nvGrpSpPr>
        <p:grpSpPr bwMode="auto">
          <a:xfrm>
            <a:off x="3792300" y="3699396"/>
            <a:ext cx="2320012" cy="1299693"/>
            <a:chOff x="6358171" y="672761"/>
            <a:chExt cx="2348774" cy="974631"/>
          </a:xfrm>
        </p:grpSpPr>
        <p:sp>
          <p:nvSpPr>
            <p:cNvPr id="69"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endParaRPr>
            </a:p>
          </p:txBody>
        </p:sp>
        <p:sp>
          <p:nvSpPr>
            <p:cNvPr id="70" name="文本框 17"/>
            <p:cNvSpPr txBox="1">
              <a:spLocks noChangeArrowheads="1"/>
            </p:cNvSpPr>
            <p:nvPr/>
          </p:nvSpPr>
          <p:spPr bwMode="auto">
            <a:xfrm>
              <a:off x="6358171" y="672761"/>
              <a:ext cx="2348774" cy="3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b="1" dirty="0">
                  <a:solidFill>
                    <a:schemeClr val="tx1">
                      <a:lumMod val="50000"/>
                      <a:lumOff val="50000"/>
                    </a:schemeClr>
                  </a:solidFill>
                  <a:latin typeface="Agency FB" panose="020B0503020202020204" pitchFamily="34" charset="0"/>
                </a:rPr>
                <a:t>ADD</a:t>
              </a:r>
              <a:r>
                <a:rPr lang="en-US" altLang="zh-CN" sz="2400" b="1" dirty="0">
                  <a:solidFill>
                    <a:schemeClr val="tx1">
                      <a:lumMod val="75000"/>
                      <a:lumOff val="25000"/>
                    </a:schemeClr>
                  </a:solidFill>
                  <a:latin typeface="Agency FB" panose="020B0503020202020204" pitchFamily="34" charset="0"/>
                </a:rPr>
                <a:t> YOUR TITLE</a:t>
              </a:r>
              <a:endParaRPr lang="zh-CN" altLang="en-US" sz="2400" b="1" dirty="0">
                <a:solidFill>
                  <a:schemeClr val="tx1">
                    <a:lumMod val="75000"/>
                    <a:lumOff val="25000"/>
                  </a:schemeClr>
                </a:solidFill>
                <a:latin typeface="Agency FB" panose="020B0503020202020204" pitchFamily="34" charset="0"/>
              </a:endParaRPr>
            </a:p>
          </p:txBody>
        </p:sp>
      </p:grpSp>
      <p:grpSp>
        <p:nvGrpSpPr>
          <p:cNvPr id="71" name="组合 70"/>
          <p:cNvGrpSpPr/>
          <p:nvPr/>
        </p:nvGrpSpPr>
        <p:grpSpPr bwMode="auto">
          <a:xfrm>
            <a:off x="6421755" y="3699396"/>
            <a:ext cx="2320012" cy="1299693"/>
            <a:chOff x="6358171" y="672761"/>
            <a:chExt cx="2348774" cy="974631"/>
          </a:xfrm>
        </p:grpSpPr>
        <p:sp>
          <p:nvSpPr>
            <p:cNvPr id="72"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endParaRPr>
            </a:p>
          </p:txBody>
        </p:sp>
        <p:sp>
          <p:nvSpPr>
            <p:cNvPr id="73" name="文本框 17"/>
            <p:cNvSpPr txBox="1">
              <a:spLocks noChangeArrowheads="1"/>
            </p:cNvSpPr>
            <p:nvPr/>
          </p:nvSpPr>
          <p:spPr bwMode="auto">
            <a:xfrm>
              <a:off x="6358171" y="672761"/>
              <a:ext cx="2348774" cy="3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b="1" dirty="0">
                  <a:solidFill>
                    <a:schemeClr val="tx1">
                      <a:lumMod val="50000"/>
                      <a:lumOff val="50000"/>
                    </a:schemeClr>
                  </a:solidFill>
                  <a:latin typeface="Agency FB" panose="020B0503020202020204" pitchFamily="34" charset="0"/>
                </a:rPr>
                <a:t>ADD</a:t>
              </a:r>
              <a:r>
                <a:rPr lang="en-US" altLang="zh-CN" sz="2400" b="1" dirty="0">
                  <a:solidFill>
                    <a:schemeClr val="tx1">
                      <a:lumMod val="75000"/>
                      <a:lumOff val="25000"/>
                    </a:schemeClr>
                  </a:solidFill>
                  <a:latin typeface="Agency FB" panose="020B0503020202020204" pitchFamily="34" charset="0"/>
                </a:rPr>
                <a:t> YOUR TITLE</a:t>
              </a:r>
              <a:endParaRPr lang="zh-CN" altLang="en-US" sz="2400" b="1" dirty="0">
                <a:solidFill>
                  <a:schemeClr val="tx1">
                    <a:lumMod val="75000"/>
                    <a:lumOff val="25000"/>
                  </a:schemeClr>
                </a:solidFill>
                <a:latin typeface="Agency FB" panose="020B0503020202020204" pitchFamily="34" charset="0"/>
              </a:endParaRPr>
            </a:p>
          </p:txBody>
        </p:sp>
      </p:grpSp>
      <p:grpSp>
        <p:nvGrpSpPr>
          <p:cNvPr id="74" name="组合 73"/>
          <p:cNvGrpSpPr/>
          <p:nvPr/>
        </p:nvGrpSpPr>
        <p:grpSpPr bwMode="auto">
          <a:xfrm>
            <a:off x="8909481" y="3699396"/>
            <a:ext cx="2320012" cy="1299693"/>
            <a:chOff x="6358171" y="672761"/>
            <a:chExt cx="2348774" cy="974631"/>
          </a:xfrm>
        </p:grpSpPr>
        <p:sp>
          <p:nvSpPr>
            <p:cNvPr id="75"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endParaRPr>
            </a:p>
          </p:txBody>
        </p:sp>
        <p:sp>
          <p:nvSpPr>
            <p:cNvPr id="76" name="文本框 17"/>
            <p:cNvSpPr txBox="1">
              <a:spLocks noChangeArrowheads="1"/>
            </p:cNvSpPr>
            <p:nvPr/>
          </p:nvSpPr>
          <p:spPr bwMode="auto">
            <a:xfrm>
              <a:off x="6358171" y="672761"/>
              <a:ext cx="2348774" cy="3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2400" b="1" dirty="0">
                  <a:solidFill>
                    <a:schemeClr val="tx1">
                      <a:lumMod val="50000"/>
                      <a:lumOff val="50000"/>
                    </a:schemeClr>
                  </a:solidFill>
                  <a:latin typeface="Agency FB" panose="020B0503020202020204" pitchFamily="34" charset="0"/>
                </a:rPr>
                <a:t>ADD </a:t>
              </a:r>
              <a:r>
                <a:rPr lang="en-US" altLang="zh-CN" sz="2400" b="1" dirty="0">
                  <a:solidFill>
                    <a:schemeClr val="tx1">
                      <a:lumMod val="75000"/>
                      <a:lumOff val="25000"/>
                    </a:schemeClr>
                  </a:solidFill>
                  <a:latin typeface="Agency FB" panose="020B0503020202020204" pitchFamily="34" charset="0"/>
                </a:rPr>
                <a:t>YOUR TITLE</a:t>
              </a:r>
              <a:endParaRPr lang="zh-CN" altLang="en-US" sz="2400" b="1" dirty="0">
                <a:solidFill>
                  <a:schemeClr val="tx1">
                    <a:lumMod val="75000"/>
                    <a:lumOff val="25000"/>
                  </a:schemeClr>
                </a:solidFill>
                <a:latin typeface="Agency FB" panose="020B0503020202020204" pitchFamily="34" charset="0"/>
              </a:endParaRPr>
            </a:p>
          </p:txBody>
        </p:sp>
      </p:grpSp>
      <p:sp>
        <p:nvSpPr>
          <p:cNvPr id="27"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4000">
                                          <p:cBhvr additive="base">
                                            <p:cTn id="7" dur="750" fill="hold"/>
                                            <p:tgtEl>
                                              <p:spTgt spid="27"/>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1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21" presetClass="entr" presetSubtype="1" fill="hold" grpId="0" nodeType="withEffect">
                                      <p:stCondLst>
                                        <p:cond delay="1100"/>
                                      </p:stCondLst>
                                      <p:childTnLst>
                                        <p:set>
                                          <p:cBhvr>
                                            <p:cTn id="13" dur="1" fill="hold">
                                              <p:stCondLst>
                                                <p:cond delay="0"/>
                                              </p:stCondLst>
                                            </p:cTn>
                                            <p:tgtEl>
                                              <p:spTgt spid="55"/>
                                            </p:tgtEl>
                                            <p:attrNameLst>
                                              <p:attrName>style.visibility</p:attrName>
                                            </p:attrNameLst>
                                          </p:cBhvr>
                                          <p:to>
                                            <p:strVal val="visible"/>
                                          </p:to>
                                        </p:set>
                                        <p:animEffect transition="in" filter="wheel(1)">
                                          <p:cBhvr>
                                            <p:cTn id="14" dur="1000"/>
                                            <p:tgtEl>
                                              <p:spTgt spid="55"/>
                                            </p:tgtEl>
                                          </p:cBhvr>
                                        </p:animEffect>
                                      </p:childTnLst>
                                    </p:cTn>
                                  </p:par>
                                  <p:par>
                                    <p:cTn id="15" presetID="23" presetClass="entr" presetSubtype="16" fill="hold" grpId="0" nodeType="withEffect">
                                      <p:stCondLst>
                                        <p:cond delay="160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16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22" presetClass="entr" presetSubtype="1" fill="hold" grpId="0" nodeType="withEffect">
                                      <p:stCondLst>
                                        <p:cond delay="170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750"/>
                                            <p:tgtEl>
                                              <p:spTgt spid="58"/>
                                            </p:tgtEl>
                                          </p:cBhvr>
                                        </p:animEffect>
                                      </p:childTnLst>
                                    </p:cTn>
                                  </p:par>
                                  <p:par>
                                    <p:cTn id="25" presetID="23" presetClass="entr" presetSubtype="16" fill="hold" grpId="0" nodeType="withEffect">
                                      <p:stCondLst>
                                        <p:cond delay="21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21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22" presetClass="entr" presetSubtype="1" fill="hold" grpId="0" nodeType="withEffect">
                                      <p:stCondLst>
                                        <p:cond delay="2300"/>
                                      </p:stCondLst>
                                      <p:childTnLst>
                                        <p:set>
                                          <p:cBhvr>
                                            <p:cTn id="33" dur="1" fill="hold">
                                              <p:stCondLst>
                                                <p:cond delay="0"/>
                                              </p:stCondLst>
                                            </p:cTn>
                                            <p:tgtEl>
                                              <p:spTgt spid="61"/>
                                            </p:tgtEl>
                                            <p:attrNameLst>
                                              <p:attrName>style.visibility</p:attrName>
                                            </p:attrNameLst>
                                          </p:cBhvr>
                                          <p:to>
                                            <p:strVal val="visible"/>
                                          </p:to>
                                        </p:set>
                                        <p:animEffect transition="in" filter="wipe(up)">
                                          <p:cBhvr>
                                            <p:cTn id="34" dur="500"/>
                                            <p:tgtEl>
                                              <p:spTgt spid="61"/>
                                            </p:tgtEl>
                                          </p:cBhvr>
                                        </p:animEffect>
                                      </p:childTnLst>
                                    </p:cTn>
                                  </p:par>
                                  <p:par>
                                    <p:cTn id="35" presetID="23" presetClass="entr" presetSubtype="16" fill="hold" grpId="0" nodeType="withEffect">
                                      <p:stCondLst>
                                        <p:cond delay="260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childTnLst>
                                    </p:cTn>
                                  </p:par>
                                  <p:par>
                                    <p:cTn id="39" presetID="10" presetClass="entr" presetSubtype="0" fill="hold" grpId="0" nodeType="withEffect">
                                      <p:stCondLst>
                                        <p:cond delay="260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22" presetClass="entr" presetSubtype="8" fill="hold" grpId="0" nodeType="withEffect">
                                      <p:stCondLst>
                                        <p:cond delay="300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250"/>
                                            <p:tgtEl>
                                              <p:spTgt spid="64"/>
                                            </p:tgtEl>
                                          </p:cBhvr>
                                        </p:animEffect>
                                      </p:childTnLst>
                                    </p:cTn>
                                  </p:par>
                                  <p:par>
                                    <p:cTn id="45" presetID="23" presetClass="entr" presetSubtype="16" fill="hold" grpId="0" nodeType="withEffect">
                                      <p:stCondLst>
                                        <p:cond delay="31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childTnLst>
                                    </p:cTn>
                                  </p:par>
                                </p:childTnLst>
                              </p:cTn>
                            </p:par>
                            <p:par>
                              <p:cTn id="49" fill="hold">
                                <p:stCondLst>
                                  <p:cond delay="1000"/>
                                </p:stCondLst>
                                <p:childTnLst>
                                  <p:par>
                                    <p:cTn id="50" presetID="2" presetClass="entr" presetSubtype="4" decel="100000"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fill="hold"/>
                                            <p:tgtEl>
                                              <p:spTgt spid="65"/>
                                            </p:tgtEl>
                                            <p:attrNameLst>
                                              <p:attrName>ppt_x</p:attrName>
                                            </p:attrNameLst>
                                          </p:cBhvr>
                                          <p:tavLst>
                                            <p:tav tm="0">
                                              <p:val>
                                                <p:strVal val="#ppt_x"/>
                                              </p:val>
                                            </p:tav>
                                            <p:tav tm="100000">
                                              <p:val>
                                                <p:strVal val="#ppt_x"/>
                                              </p:val>
                                            </p:tav>
                                          </p:tavLst>
                                        </p:anim>
                                        <p:anim calcmode="lin" valueType="num">
                                          <p:cBhvr additive="base">
                                            <p:cTn id="53" dur="500" fill="hold"/>
                                            <p:tgtEl>
                                              <p:spTgt spid="65"/>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ppt_x"/>
                                              </p:val>
                                            </p:tav>
                                            <p:tav tm="100000">
                                              <p:val>
                                                <p:strVal val="#ppt_x"/>
                                              </p:val>
                                            </p:tav>
                                          </p:tavLst>
                                        </p:anim>
                                        <p:anim calcmode="lin" valueType="num">
                                          <p:cBhvr additive="base">
                                            <p:cTn id="57" dur="500" fill="hold"/>
                                            <p:tgtEl>
                                              <p:spTgt spid="68"/>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500" fill="hold"/>
                                            <p:tgtEl>
                                              <p:spTgt spid="71"/>
                                            </p:tgtEl>
                                            <p:attrNameLst>
                                              <p:attrName>ppt_x</p:attrName>
                                            </p:attrNameLst>
                                          </p:cBhvr>
                                          <p:tavLst>
                                            <p:tav tm="0">
                                              <p:val>
                                                <p:strVal val="#ppt_x"/>
                                              </p:val>
                                            </p:tav>
                                            <p:tav tm="100000">
                                              <p:val>
                                                <p:strVal val="#ppt_x"/>
                                              </p:val>
                                            </p:tav>
                                          </p:tavLst>
                                        </p:anim>
                                        <p:anim calcmode="lin" valueType="num">
                                          <p:cBhvr additive="base">
                                            <p:cTn id="61" dur="500" fill="hold"/>
                                            <p:tgtEl>
                                              <p:spTgt spid="71"/>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500" fill="hold"/>
                                            <p:tgtEl>
                                              <p:spTgt spid="74"/>
                                            </p:tgtEl>
                                            <p:attrNameLst>
                                              <p:attrName>ppt_x</p:attrName>
                                            </p:attrNameLst>
                                          </p:cBhvr>
                                          <p:tavLst>
                                            <p:tav tm="0">
                                              <p:val>
                                                <p:strVal val="#ppt_x"/>
                                              </p:val>
                                            </p:tav>
                                            <p:tav tm="100000">
                                              <p:val>
                                                <p:strVal val="#ppt_x"/>
                                              </p:val>
                                            </p:tav>
                                          </p:tavLst>
                                        </p:anim>
                                        <p:anim calcmode="lin" valueType="num">
                                          <p:cBhvr additive="base">
                                            <p:cTn id="6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p:bldP spid="55" grpId="0" bldLvl="0" animBg="1"/>
          <p:bldP spid="56" grpId="0"/>
          <p:bldP spid="57" grpId="0" bldLvl="0" animBg="1"/>
          <p:bldP spid="58" grpId="0" bldLvl="0" animBg="1"/>
          <p:bldP spid="59" grpId="0" bldLvl="0" animBg="1"/>
          <p:bldP spid="60" grpId="0"/>
          <p:bldP spid="61" grpId="0" bldLvl="0" animBg="1"/>
          <p:bldP spid="62" grpId="0" bldLvl="0" animBg="1"/>
          <p:bldP spid="63" grpId="0"/>
          <p:bldP spid="64" grpId="0" bldLvl="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1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21" presetClass="entr" presetSubtype="1" fill="hold" grpId="0" nodeType="withEffect">
                                      <p:stCondLst>
                                        <p:cond delay="1100"/>
                                      </p:stCondLst>
                                      <p:childTnLst>
                                        <p:set>
                                          <p:cBhvr>
                                            <p:cTn id="13" dur="1" fill="hold">
                                              <p:stCondLst>
                                                <p:cond delay="0"/>
                                              </p:stCondLst>
                                            </p:cTn>
                                            <p:tgtEl>
                                              <p:spTgt spid="55"/>
                                            </p:tgtEl>
                                            <p:attrNameLst>
                                              <p:attrName>style.visibility</p:attrName>
                                            </p:attrNameLst>
                                          </p:cBhvr>
                                          <p:to>
                                            <p:strVal val="visible"/>
                                          </p:to>
                                        </p:set>
                                        <p:animEffect transition="in" filter="wheel(1)">
                                          <p:cBhvr>
                                            <p:cTn id="14" dur="1000"/>
                                            <p:tgtEl>
                                              <p:spTgt spid="55"/>
                                            </p:tgtEl>
                                          </p:cBhvr>
                                        </p:animEffect>
                                      </p:childTnLst>
                                    </p:cTn>
                                  </p:par>
                                  <p:par>
                                    <p:cTn id="15" presetID="23" presetClass="entr" presetSubtype="16" fill="hold" grpId="0" nodeType="withEffect">
                                      <p:stCondLst>
                                        <p:cond delay="160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childTnLst>
                                    </p:cTn>
                                  </p:par>
                                  <p:par>
                                    <p:cTn id="19" presetID="10" presetClass="entr" presetSubtype="0" fill="hold" grpId="0" nodeType="withEffect">
                                      <p:stCondLst>
                                        <p:cond delay="16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22" presetClass="entr" presetSubtype="1" fill="hold" grpId="0" nodeType="withEffect">
                                      <p:stCondLst>
                                        <p:cond delay="170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750"/>
                                            <p:tgtEl>
                                              <p:spTgt spid="58"/>
                                            </p:tgtEl>
                                          </p:cBhvr>
                                        </p:animEffect>
                                      </p:childTnLst>
                                    </p:cTn>
                                  </p:par>
                                  <p:par>
                                    <p:cTn id="25" presetID="23" presetClass="entr" presetSubtype="16" fill="hold" grpId="0" nodeType="withEffect">
                                      <p:stCondLst>
                                        <p:cond delay="21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210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22" presetClass="entr" presetSubtype="1" fill="hold" grpId="0" nodeType="withEffect">
                                      <p:stCondLst>
                                        <p:cond delay="2300"/>
                                      </p:stCondLst>
                                      <p:childTnLst>
                                        <p:set>
                                          <p:cBhvr>
                                            <p:cTn id="33" dur="1" fill="hold">
                                              <p:stCondLst>
                                                <p:cond delay="0"/>
                                              </p:stCondLst>
                                            </p:cTn>
                                            <p:tgtEl>
                                              <p:spTgt spid="61"/>
                                            </p:tgtEl>
                                            <p:attrNameLst>
                                              <p:attrName>style.visibility</p:attrName>
                                            </p:attrNameLst>
                                          </p:cBhvr>
                                          <p:to>
                                            <p:strVal val="visible"/>
                                          </p:to>
                                        </p:set>
                                        <p:animEffect transition="in" filter="wipe(up)">
                                          <p:cBhvr>
                                            <p:cTn id="34" dur="500"/>
                                            <p:tgtEl>
                                              <p:spTgt spid="61"/>
                                            </p:tgtEl>
                                          </p:cBhvr>
                                        </p:animEffect>
                                      </p:childTnLst>
                                    </p:cTn>
                                  </p:par>
                                  <p:par>
                                    <p:cTn id="35" presetID="23" presetClass="entr" presetSubtype="16" fill="hold" grpId="0" nodeType="withEffect">
                                      <p:stCondLst>
                                        <p:cond delay="260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childTnLst>
                                    </p:cTn>
                                  </p:par>
                                  <p:par>
                                    <p:cTn id="39" presetID="10" presetClass="entr" presetSubtype="0" fill="hold" grpId="0" nodeType="withEffect">
                                      <p:stCondLst>
                                        <p:cond delay="260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22" presetClass="entr" presetSubtype="8" fill="hold" grpId="0" nodeType="withEffect">
                                      <p:stCondLst>
                                        <p:cond delay="300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250"/>
                                            <p:tgtEl>
                                              <p:spTgt spid="64"/>
                                            </p:tgtEl>
                                          </p:cBhvr>
                                        </p:animEffect>
                                      </p:childTnLst>
                                    </p:cTn>
                                  </p:par>
                                  <p:par>
                                    <p:cTn id="45" presetID="23" presetClass="entr" presetSubtype="16" fill="hold" grpId="0" nodeType="withEffect">
                                      <p:stCondLst>
                                        <p:cond delay="31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childTnLst>
                                    </p:cTn>
                                  </p:par>
                                </p:childTnLst>
                              </p:cTn>
                            </p:par>
                            <p:par>
                              <p:cTn id="49" fill="hold">
                                <p:stCondLst>
                                  <p:cond delay="1000"/>
                                </p:stCondLst>
                                <p:childTnLst>
                                  <p:par>
                                    <p:cTn id="50" presetID="2" presetClass="entr" presetSubtype="4" decel="100000"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500" fill="hold"/>
                                            <p:tgtEl>
                                              <p:spTgt spid="65"/>
                                            </p:tgtEl>
                                            <p:attrNameLst>
                                              <p:attrName>ppt_x</p:attrName>
                                            </p:attrNameLst>
                                          </p:cBhvr>
                                          <p:tavLst>
                                            <p:tav tm="0">
                                              <p:val>
                                                <p:strVal val="#ppt_x"/>
                                              </p:val>
                                            </p:tav>
                                            <p:tav tm="100000">
                                              <p:val>
                                                <p:strVal val="#ppt_x"/>
                                              </p:val>
                                            </p:tav>
                                          </p:tavLst>
                                        </p:anim>
                                        <p:anim calcmode="lin" valueType="num">
                                          <p:cBhvr additive="base">
                                            <p:cTn id="53" dur="500" fill="hold"/>
                                            <p:tgtEl>
                                              <p:spTgt spid="65"/>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ppt_x"/>
                                              </p:val>
                                            </p:tav>
                                            <p:tav tm="100000">
                                              <p:val>
                                                <p:strVal val="#ppt_x"/>
                                              </p:val>
                                            </p:tav>
                                          </p:tavLst>
                                        </p:anim>
                                        <p:anim calcmode="lin" valueType="num">
                                          <p:cBhvr additive="base">
                                            <p:cTn id="57" dur="500" fill="hold"/>
                                            <p:tgtEl>
                                              <p:spTgt spid="68"/>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500" fill="hold"/>
                                            <p:tgtEl>
                                              <p:spTgt spid="71"/>
                                            </p:tgtEl>
                                            <p:attrNameLst>
                                              <p:attrName>ppt_x</p:attrName>
                                            </p:attrNameLst>
                                          </p:cBhvr>
                                          <p:tavLst>
                                            <p:tav tm="0">
                                              <p:val>
                                                <p:strVal val="#ppt_x"/>
                                              </p:val>
                                            </p:tav>
                                            <p:tav tm="100000">
                                              <p:val>
                                                <p:strVal val="#ppt_x"/>
                                              </p:val>
                                            </p:tav>
                                          </p:tavLst>
                                        </p:anim>
                                        <p:anim calcmode="lin" valueType="num">
                                          <p:cBhvr additive="base">
                                            <p:cTn id="61" dur="500" fill="hold"/>
                                            <p:tgtEl>
                                              <p:spTgt spid="71"/>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500" fill="hold"/>
                                            <p:tgtEl>
                                              <p:spTgt spid="74"/>
                                            </p:tgtEl>
                                            <p:attrNameLst>
                                              <p:attrName>ppt_x</p:attrName>
                                            </p:attrNameLst>
                                          </p:cBhvr>
                                          <p:tavLst>
                                            <p:tav tm="0">
                                              <p:val>
                                                <p:strVal val="#ppt_x"/>
                                              </p:val>
                                            </p:tav>
                                            <p:tav tm="100000">
                                              <p:val>
                                                <p:strVal val="#ppt_x"/>
                                              </p:val>
                                            </p:tav>
                                          </p:tavLst>
                                        </p:anim>
                                        <p:anim calcmode="lin" valueType="num">
                                          <p:cBhvr additive="base">
                                            <p:cTn id="6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p:bldP spid="55" grpId="0" bldLvl="0" animBg="1"/>
          <p:bldP spid="56" grpId="0"/>
          <p:bldP spid="57" grpId="0" bldLvl="0" animBg="1"/>
          <p:bldP spid="58" grpId="0" bldLvl="0" animBg="1"/>
          <p:bldP spid="59" grpId="0" bldLvl="0" animBg="1"/>
          <p:bldP spid="60" grpId="0"/>
          <p:bldP spid="61" grpId="0" bldLvl="0" animBg="1"/>
          <p:bldP spid="62" grpId="0" bldLvl="0" animBg="1"/>
          <p:bldP spid="63" grpId="0"/>
          <p:bldP spid="64" grpId="0" bldLvl="0" animBg="1"/>
          <p:bldP spid="2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2"/>
          <p:cNvSpPr/>
          <p:nvPr/>
        </p:nvSpPr>
        <p:spPr bwMode="auto">
          <a:xfrm>
            <a:off x="7132814" y="533096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50000"/>
              <a:lumOff val="50000"/>
            </a:schemeClr>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28" name="AutoShape 4"/>
          <p:cNvSpPr/>
          <p:nvPr/>
        </p:nvSpPr>
        <p:spPr bwMode="auto">
          <a:xfrm>
            <a:off x="4517551" y="3316541"/>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50000"/>
              <a:lumOff val="50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29" name="AutoShape 6"/>
          <p:cNvSpPr/>
          <p:nvPr/>
        </p:nvSpPr>
        <p:spPr bwMode="auto">
          <a:xfrm>
            <a:off x="7120114" y="384118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30" name="AutoShape 8"/>
          <p:cNvSpPr/>
          <p:nvPr/>
        </p:nvSpPr>
        <p:spPr bwMode="auto">
          <a:xfrm>
            <a:off x="4504851" y="1995814"/>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tx1">
              <a:lumMod val="75000"/>
              <a:lumOff val="25000"/>
            </a:schemeClr>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31" name="AutoShape 10"/>
          <p:cNvSpPr/>
          <p:nvPr/>
        </p:nvSpPr>
        <p:spPr bwMode="auto">
          <a:xfrm>
            <a:off x="4537393" y="4796010"/>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75000"/>
              <a:lumOff val="25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32" name="AutoShape 12"/>
          <p:cNvSpPr/>
          <p:nvPr/>
        </p:nvSpPr>
        <p:spPr bwMode="auto">
          <a:xfrm>
            <a:off x="7115352" y="2520453"/>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tx1">
              <a:lumMod val="50000"/>
              <a:lumOff val="50000"/>
            </a:schemeClr>
          </a:solidFill>
          <a:ln>
            <a:noFill/>
          </a:ln>
        </p:spPr>
        <p:txBody>
          <a:bodyPr lIns="0" tIns="0" rIns="0" bIns="0" anchor="ctr"/>
          <a:lstStyle/>
          <a:p>
            <a:endParaRPr lang="zh-CN" altLang="en-US" sz="1705">
              <a:solidFill>
                <a:schemeClr val="tx1">
                  <a:lumMod val="75000"/>
                  <a:lumOff val="25000"/>
                </a:schemeClr>
              </a:solidFill>
              <a:cs typeface="+mn-ea"/>
              <a:sym typeface="+mn-lt"/>
            </a:endParaRPr>
          </a:p>
        </p:txBody>
      </p:sp>
      <p:sp>
        <p:nvSpPr>
          <p:cNvPr id="33" name="Line 16"/>
          <p:cNvSpPr>
            <a:spLocks noChangeShapeType="1"/>
          </p:cNvSpPr>
          <p:nvPr/>
        </p:nvSpPr>
        <p:spPr bwMode="auto">
          <a:xfrm>
            <a:off x="5324750" y="5141272"/>
            <a:ext cx="1570745" cy="46987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34" name="Line 17"/>
          <p:cNvSpPr>
            <a:spLocks noChangeShapeType="1"/>
          </p:cNvSpPr>
          <p:nvPr/>
        </p:nvSpPr>
        <p:spPr bwMode="auto">
          <a:xfrm flipV="1">
            <a:off x="5327132" y="4163425"/>
            <a:ext cx="1538996" cy="96435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35" name="Line 18"/>
          <p:cNvSpPr>
            <a:spLocks noChangeShapeType="1"/>
          </p:cNvSpPr>
          <p:nvPr/>
        </p:nvSpPr>
        <p:spPr bwMode="auto">
          <a:xfrm>
            <a:off x="5323162" y="3641961"/>
            <a:ext cx="1541378" cy="51908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36" name="Line 19"/>
          <p:cNvSpPr>
            <a:spLocks noChangeShapeType="1"/>
          </p:cNvSpPr>
          <p:nvPr/>
        </p:nvSpPr>
        <p:spPr bwMode="auto">
          <a:xfrm flipV="1">
            <a:off x="5326337" y="2856985"/>
            <a:ext cx="1508042" cy="788151"/>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37" name="Line 20"/>
          <p:cNvSpPr>
            <a:spLocks noChangeShapeType="1"/>
          </p:cNvSpPr>
          <p:nvPr/>
        </p:nvSpPr>
        <p:spPr bwMode="auto">
          <a:xfrm>
            <a:off x="5338243" y="2311710"/>
            <a:ext cx="1492962" cy="533370"/>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38" name="AutoShape 21"/>
          <p:cNvSpPr/>
          <p:nvPr/>
        </p:nvSpPr>
        <p:spPr bwMode="auto">
          <a:xfrm>
            <a:off x="6722467" y="273316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39" name="AutoShape 22"/>
          <p:cNvSpPr/>
          <p:nvPr/>
        </p:nvSpPr>
        <p:spPr bwMode="auto">
          <a:xfrm>
            <a:off x="6755802" y="404516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0" name="AutoShape 23"/>
          <p:cNvSpPr/>
          <p:nvPr/>
        </p:nvSpPr>
        <p:spPr bwMode="auto">
          <a:xfrm>
            <a:off x="6798662" y="551828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24"/>
          <p:cNvSpPr/>
          <p:nvPr/>
        </p:nvSpPr>
        <p:spPr bwMode="auto">
          <a:xfrm>
            <a:off x="5246173" y="2199796"/>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25"/>
          <p:cNvSpPr/>
          <p:nvPr/>
        </p:nvSpPr>
        <p:spPr bwMode="auto">
          <a:xfrm>
            <a:off x="5228711" y="352052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6"/>
          <p:cNvSpPr/>
          <p:nvPr/>
        </p:nvSpPr>
        <p:spPr bwMode="auto">
          <a:xfrm>
            <a:off x="5220774" y="5010311"/>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grpSp>
        <p:nvGrpSpPr>
          <p:cNvPr id="44" name="组合 43"/>
          <p:cNvGrpSpPr/>
          <p:nvPr/>
        </p:nvGrpSpPr>
        <p:grpSpPr>
          <a:xfrm>
            <a:off x="7946364" y="2163961"/>
            <a:ext cx="2244151" cy="1087099"/>
            <a:chOff x="3762506" y="1807841"/>
            <a:chExt cx="2244151" cy="1087099"/>
          </a:xfrm>
        </p:grpSpPr>
        <p:sp>
          <p:nvSpPr>
            <p:cNvPr id="45" name="矩形 44"/>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46" name="文本框 45"/>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47" name="组合 46"/>
          <p:cNvGrpSpPr/>
          <p:nvPr/>
        </p:nvGrpSpPr>
        <p:grpSpPr>
          <a:xfrm>
            <a:off x="7946364" y="3740349"/>
            <a:ext cx="2244151" cy="1087099"/>
            <a:chOff x="3762506" y="1807841"/>
            <a:chExt cx="2244151" cy="1087099"/>
          </a:xfrm>
        </p:grpSpPr>
        <p:sp>
          <p:nvSpPr>
            <p:cNvPr id="48" name="矩形 4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49" name="文本框 48"/>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50" name="组合 49"/>
          <p:cNvGrpSpPr/>
          <p:nvPr/>
        </p:nvGrpSpPr>
        <p:grpSpPr>
          <a:xfrm>
            <a:off x="7946364" y="5316736"/>
            <a:ext cx="2244151" cy="1087099"/>
            <a:chOff x="3762506" y="1807841"/>
            <a:chExt cx="2244151" cy="1087099"/>
          </a:xfrm>
        </p:grpSpPr>
        <p:sp>
          <p:nvSpPr>
            <p:cNvPr id="51" name="矩形 50"/>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52" name="文本框 51"/>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77" name="组合 76"/>
          <p:cNvGrpSpPr/>
          <p:nvPr/>
        </p:nvGrpSpPr>
        <p:grpSpPr>
          <a:xfrm>
            <a:off x="1917039" y="1789688"/>
            <a:ext cx="2244151" cy="1087099"/>
            <a:chOff x="3762506" y="1807841"/>
            <a:chExt cx="2244151" cy="1087099"/>
          </a:xfrm>
        </p:grpSpPr>
        <p:sp>
          <p:nvSpPr>
            <p:cNvPr id="78" name="矩形 7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79" name="文本框 78"/>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80" name="组合 79"/>
          <p:cNvGrpSpPr/>
          <p:nvPr/>
        </p:nvGrpSpPr>
        <p:grpSpPr>
          <a:xfrm>
            <a:off x="1917039" y="3366076"/>
            <a:ext cx="2244151" cy="1087099"/>
            <a:chOff x="3762506" y="1807841"/>
            <a:chExt cx="2244151" cy="1087099"/>
          </a:xfrm>
        </p:grpSpPr>
        <p:sp>
          <p:nvSpPr>
            <p:cNvPr id="81" name="矩形 80"/>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82" name="文本框 81"/>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83" name="组合 82"/>
          <p:cNvGrpSpPr/>
          <p:nvPr/>
        </p:nvGrpSpPr>
        <p:grpSpPr>
          <a:xfrm>
            <a:off x="1917039" y="4942463"/>
            <a:ext cx="2244151" cy="1087099"/>
            <a:chOff x="3762506" y="1807841"/>
            <a:chExt cx="2244151" cy="1087099"/>
          </a:xfrm>
        </p:grpSpPr>
        <p:sp>
          <p:nvSpPr>
            <p:cNvPr id="84" name="矩形 83"/>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85" name="文本框 84"/>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sp>
        <p:nvSpPr>
          <p:cNvPr id="53"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34000">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10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par>
                                    <p:cTn id="16" presetID="9" presetClass="entr" presetSubtype="0" fill="hold" nodeType="withEffect">
                                      <p:stCondLst>
                                        <p:cond delay="20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par>
                                    <p:cTn id="19" presetID="9" presetClass="entr" presetSubtype="0" fill="hold" nodeType="withEffect">
                                      <p:stCondLst>
                                        <p:cond delay="30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nodeType="withEffect">
                                      <p:stCondLst>
                                        <p:cond delay="40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par>
                                    <p:cTn id="25" presetID="9" presetClass="entr" presetSubtype="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par>
                              <p:cTn id="28" fill="hold">
                                <p:stCondLst>
                                  <p:cond delay="1500"/>
                                </p:stCondLst>
                                <p:childTnLst>
                                  <p:par>
                                    <p:cTn id="29" presetID="9" presetClass="entr" presetSubtype="0" fill="hold" nodeType="afterEffect">
                                      <p:stCondLst>
                                        <p:cond delay="10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nodeType="withEffect">
                                      <p:stCondLst>
                                        <p:cond delay="10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par>
                                    <p:cTn id="35" presetID="9" presetClass="entr" presetSubtype="0" fill="hold" nodeType="withEffect">
                                      <p:stCondLst>
                                        <p:cond delay="10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fill="hold" nodeType="withEffect">
                                      <p:stCondLst>
                                        <p:cond delay="10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nodeType="withEffect">
                                      <p:stCondLst>
                                        <p:cond delay="10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nodeType="withEffect">
                                      <p:stCondLst>
                                        <p:cond delay="10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childTnLst>
                              </p:cTn>
                            </p:par>
                            <p:par>
                              <p:cTn id="47" fill="hold">
                                <p:stCondLst>
                                  <p:cond delay="2100"/>
                                </p:stCondLst>
                                <p:childTnLst>
                                  <p:par>
                                    <p:cTn id="48" presetID="9"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250"/>
                                            <p:tgtEl>
                                              <p:spTgt spid="37"/>
                                            </p:tgtEl>
                                          </p:cBhvr>
                                        </p:animEffect>
                                      </p:childTnLst>
                                    </p:cTn>
                                  </p:par>
                                </p:childTnLst>
                              </p:cTn>
                            </p:par>
                            <p:par>
                              <p:cTn id="51" fill="hold">
                                <p:stCondLst>
                                  <p:cond delay="2600"/>
                                </p:stCondLst>
                                <p:childTnLst>
                                  <p:par>
                                    <p:cTn id="52" presetID="9"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250"/>
                                            <p:tgtEl>
                                              <p:spTgt spid="36"/>
                                            </p:tgtEl>
                                          </p:cBhvr>
                                        </p:animEffect>
                                      </p:childTnLst>
                                    </p:cTn>
                                  </p:par>
                                </p:childTnLst>
                              </p:cTn>
                            </p:par>
                            <p:par>
                              <p:cTn id="55" fill="hold">
                                <p:stCondLst>
                                  <p:cond delay="3100"/>
                                </p:stCondLst>
                                <p:childTnLst>
                                  <p:par>
                                    <p:cTn id="56" presetID="9"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250"/>
                                            <p:tgtEl>
                                              <p:spTgt spid="35"/>
                                            </p:tgtEl>
                                          </p:cBhvr>
                                        </p:animEffect>
                                      </p:childTnLst>
                                    </p:cTn>
                                  </p:par>
                                </p:childTnLst>
                              </p:cTn>
                            </p:par>
                            <p:par>
                              <p:cTn id="59" fill="hold">
                                <p:stCondLst>
                                  <p:cond delay="3600"/>
                                </p:stCondLst>
                                <p:childTnLst>
                                  <p:par>
                                    <p:cTn id="60" presetID="9"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250"/>
                                            <p:tgtEl>
                                              <p:spTgt spid="34"/>
                                            </p:tgtEl>
                                          </p:cBhvr>
                                        </p:animEffect>
                                      </p:childTnLst>
                                    </p:cTn>
                                  </p:par>
                                </p:childTnLst>
                              </p:cTn>
                            </p:par>
                            <p:par>
                              <p:cTn id="63" fill="hold">
                                <p:stCondLst>
                                  <p:cond delay="4100"/>
                                </p:stCondLst>
                                <p:childTnLst>
                                  <p:par>
                                    <p:cTn id="64" presetID="9"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250"/>
                                            <p:tgtEl>
                                              <p:spTgt spid="33"/>
                                            </p:tgtEl>
                                          </p:cBhvr>
                                        </p:animEffect>
                                      </p:childTnLst>
                                    </p:cTn>
                                  </p:par>
                                  <p:par>
                                    <p:cTn id="67" presetID="21" presetClass="entr" presetSubtype="1"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heel(1)">
                                          <p:cBhvr>
                                            <p:cTn id="69" dur="2000"/>
                                            <p:tgtEl>
                                              <p:spTgt spid="44"/>
                                            </p:tgtEl>
                                          </p:cBhvr>
                                        </p:animEffect>
                                      </p:childTnLst>
                                    </p:cTn>
                                  </p:par>
                                  <p:par>
                                    <p:cTn id="70" presetID="21" presetClass="entr" presetSubtype="1"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2000"/>
                                            <p:tgtEl>
                                              <p:spTgt spid="47"/>
                                            </p:tgtEl>
                                          </p:cBhvr>
                                        </p:animEffect>
                                      </p:childTnLst>
                                    </p:cTn>
                                  </p:par>
                                  <p:par>
                                    <p:cTn id="73" presetID="21" presetClass="entr" presetSubtype="1"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heel(1)">
                                          <p:cBhvr>
                                            <p:cTn id="75" dur="2000"/>
                                            <p:tgtEl>
                                              <p:spTgt spid="50"/>
                                            </p:tgtEl>
                                          </p:cBhvr>
                                        </p:animEffect>
                                      </p:childTnLst>
                                    </p:cTn>
                                  </p:par>
                                  <p:par>
                                    <p:cTn id="76" presetID="21" presetClass="entr" presetSubtype="1"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heel(1)">
                                          <p:cBhvr>
                                            <p:cTn id="78" dur="2000"/>
                                            <p:tgtEl>
                                              <p:spTgt spid="77"/>
                                            </p:tgtEl>
                                          </p:cBhvr>
                                        </p:animEffect>
                                      </p:childTnLst>
                                    </p:cTn>
                                  </p:par>
                                  <p:par>
                                    <p:cTn id="79" presetID="21" presetClass="entr" presetSubtype="1" fill="hold"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heel(1)">
                                          <p:cBhvr>
                                            <p:cTn id="81" dur="2000"/>
                                            <p:tgtEl>
                                              <p:spTgt spid="80"/>
                                            </p:tgtEl>
                                          </p:cBhvr>
                                        </p:animEffect>
                                      </p:childTnLst>
                                    </p:cTn>
                                  </p:par>
                                  <p:par>
                                    <p:cTn id="82" presetID="21"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heel(1)">
                                          <p:cBhvr>
                                            <p:cTn id="84"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30" grpId="0" animBg="1" autoUpdateAnimBg="0"/>
          <p:bldP spid="32" grpId="0" animBg="1"/>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10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par>
                                    <p:cTn id="16" presetID="9" presetClass="entr" presetSubtype="0" fill="hold" nodeType="withEffect">
                                      <p:stCondLst>
                                        <p:cond delay="20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par>
                                    <p:cTn id="19" presetID="9" presetClass="entr" presetSubtype="0" fill="hold" nodeType="withEffect">
                                      <p:stCondLst>
                                        <p:cond delay="30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nodeType="withEffect">
                                      <p:stCondLst>
                                        <p:cond delay="40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par>
                                    <p:cTn id="25" presetID="9" presetClass="entr" presetSubtype="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par>
                              <p:cTn id="28" fill="hold">
                                <p:stCondLst>
                                  <p:cond delay="1500"/>
                                </p:stCondLst>
                                <p:childTnLst>
                                  <p:par>
                                    <p:cTn id="29" presetID="9" presetClass="entr" presetSubtype="0" fill="hold" nodeType="afterEffect">
                                      <p:stCondLst>
                                        <p:cond delay="10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nodeType="withEffect">
                                      <p:stCondLst>
                                        <p:cond delay="10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par>
                                    <p:cTn id="35" presetID="9" presetClass="entr" presetSubtype="0" fill="hold" nodeType="withEffect">
                                      <p:stCondLst>
                                        <p:cond delay="10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fill="hold" nodeType="withEffect">
                                      <p:stCondLst>
                                        <p:cond delay="10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nodeType="withEffect">
                                      <p:stCondLst>
                                        <p:cond delay="10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nodeType="withEffect">
                                      <p:stCondLst>
                                        <p:cond delay="10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childTnLst>
                              </p:cTn>
                            </p:par>
                            <p:par>
                              <p:cTn id="47" fill="hold">
                                <p:stCondLst>
                                  <p:cond delay="2100"/>
                                </p:stCondLst>
                                <p:childTnLst>
                                  <p:par>
                                    <p:cTn id="48" presetID="9"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250"/>
                                            <p:tgtEl>
                                              <p:spTgt spid="37"/>
                                            </p:tgtEl>
                                          </p:cBhvr>
                                        </p:animEffect>
                                      </p:childTnLst>
                                    </p:cTn>
                                  </p:par>
                                </p:childTnLst>
                              </p:cTn>
                            </p:par>
                            <p:par>
                              <p:cTn id="51" fill="hold">
                                <p:stCondLst>
                                  <p:cond delay="2600"/>
                                </p:stCondLst>
                                <p:childTnLst>
                                  <p:par>
                                    <p:cTn id="52" presetID="9"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250"/>
                                            <p:tgtEl>
                                              <p:spTgt spid="36"/>
                                            </p:tgtEl>
                                          </p:cBhvr>
                                        </p:animEffect>
                                      </p:childTnLst>
                                    </p:cTn>
                                  </p:par>
                                </p:childTnLst>
                              </p:cTn>
                            </p:par>
                            <p:par>
                              <p:cTn id="55" fill="hold">
                                <p:stCondLst>
                                  <p:cond delay="3100"/>
                                </p:stCondLst>
                                <p:childTnLst>
                                  <p:par>
                                    <p:cTn id="56" presetID="9"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250"/>
                                            <p:tgtEl>
                                              <p:spTgt spid="35"/>
                                            </p:tgtEl>
                                          </p:cBhvr>
                                        </p:animEffect>
                                      </p:childTnLst>
                                    </p:cTn>
                                  </p:par>
                                </p:childTnLst>
                              </p:cTn>
                            </p:par>
                            <p:par>
                              <p:cTn id="59" fill="hold">
                                <p:stCondLst>
                                  <p:cond delay="3600"/>
                                </p:stCondLst>
                                <p:childTnLst>
                                  <p:par>
                                    <p:cTn id="60" presetID="9" presetClass="entr" presetSubtype="0"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250"/>
                                            <p:tgtEl>
                                              <p:spTgt spid="34"/>
                                            </p:tgtEl>
                                          </p:cBhvr>
                                        </p:animEffect>
                                      </p:childTnLst>
                                    </p:cTn>
                                  </p:par>
                                </p:childTnLst>
                              </p:cTn>
                            </p:par>
                            <p:par>
                              <p:cTn id="63" fill="hold">
                                <p:stCondLst>
                                  <p:cond delay="4100"/>
                                </p:stCondLst>
                                <p:childTnLst>
                                  <p:par>
                                    <p:cTn id="64" presetID="9"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250"/>
                                            <p:tgtEl>
                                              <p:spTgt spid="33"/>
                                            </p:tgtEl>
                                          </p:cBhvr>
                                        </p:animEffect>
                                      </p:childTnLst>
                                    </p:cTn>
                                  </p:par>
                                  <p:par>
                                    <p:cTn id="67" presetID="21" presetClass="entr" presetSubtype="1"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heel(1)">
                                          <p:cBhvr>
                                            <p:cTn id="69" dur="2000"/>
                                            <p:tgtEl>
                                              <p:spTgt spid="44"/>
                                            </p:tgtEl>
                                          </p:cBhvr>
                                        </p:animEffect>
                                      </p:childTnLst>
                                    </p:cTn>
                                  </p:par>
                                  <p:par>
                                    <p:cTn id="70" presetID="21" presetClass="entr" presetSubtype="1"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2000"/>
                                            <p:tgtEl>
                                              <p:spTgt spid="47"/>
                                            </p:tgtEl>
                                          </p:cBhvr>
                                        </p:animEffect>
                                      </p:childTnLst>
                                    </p:cTn>
                                  </p:par>
                                  <p:par>
                                    <p:cTn id="73" presetID="21" presetClass="entr" presetSubtype="1"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heel(1)">
                                          <p:cBhvr>
                                            <p:cTn id="75" dur="2000"/>
                                            <p:tgtEl>
                                              <p:spTgt spid="50"/>
                                            </p:tgtEl>
                                          </p:cBhvr>
                                        </p:animEffect>
                                      </p:childTnLst>
                                    </p:cTn>
                                  </p:par>
                                  <p:par>
                                    <p:cTn id="76" presetID="21" presetClass="entr" presetSubtype="1"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heel(1)">
                                          <p:cBhvr>
                                            <p:cTn id="78" dur="2000"/>
                                            <p:tgtEl>
                                              <p:spTgt spid="77"/>
                                            </p:tgtEl>
                                          </p:cBhvr>
                                        </p:animEffect>
                                      </p:childTnLst>
                                    </p:cTn>
                                  </p:par>
                                  <p:par>
                                    <p:cTn id="79" presetID="21" presetClass="entr" presetSubtype="1" fill="hold"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heel(1)">
                                          <p:cBhvr>
                                            <p:cTn id="81" dur="2000"/>
                                            <p:tgtEl>
                                              <p:spTgt spid="80"/>
                                            </p:tgtEl>
                                          </p:cBhvr>
                                        </p:animEffect>
                                      </p:childTnLst>
                                    </p:cTn>
                                  </p:par>
                                  <p:par>
                                    <p:cTn id="82" presetID="21"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heel(1)">
                                          <p:cBhvr>
                                            <p:cTn id="84"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30" grpId="0" animBg="1" autoUpdateAnimBg="0"/>
          <p:bldP spid="32" grpId="0" animBg="1"/>
          <p:bldP spid="5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00" dirty="0">
                <a:solidFill>
                  <a:schemeClr val="tx1">
                    <a:lumMod val="85000"/>
                    <a:lumOff val="15000"/>
                  </a:schemeClr>
                </a:solidFill>
                <a:latin typeface="+mn-ea"/>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800" dirty="0">
              <a:solidFill>
                <a:schemeClr val="tx1">
                  <a:lumMod val="85000"/>
                  <a:lumOff val="15000"/>
                </a:schemeClr>
              </a:solidFill>
              <a:latin typeface="+mn-ea"/>
              <a:ea typeface="+mn-ea"/>
              <a:cs typeface="+mn-ea"/>
              <a:sym typeface="+mn-lt"/>
            </a:endParaRPr>
          </a:p>
        </p:txBody>
      </p:sp>
      <p:sp>
        <p:nvSpPr>
          <p:cNvPr id="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8600">
              <a:defRPr/>
            </a:pPr>
            <a:endParaRPr lang="es-ES" sz="665">
              <a:solidFill>
                <a:schemeClr val="tx1">
                  <a:lumMod val="85000"/>
                  <a:lumOff val="15000"/>
                </a:schemeClr>
              </a:solidFill>
              <a:latin typeface="+mn-lt"/>
              <a:ea typeface="+mn-ea"/>
              <a:cs typeface="+mn-ea"/>
              <a:sym typeface="+mn-lt"/>
            </a:endParaRPr>
          </a:p>
        </p:txBody>
      </p:sp>
      <p:sp>
        <p:nvSpPr>
          <p:cNvPr id="5"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80%</a:t>
            </a:r>
            <a:endParaRPr lang="es-ES" altLang="zh-CN" sz="2485">
              <a:solidFill>
                <a:schemeClr val="tx1">
                  <a:lumMod val="85000"/>
                  <a:lumOff val="15000"/>
                </a:schemeClr>
              </a:solidFill>
              <a:latin typeface="+mn-lt"/>
              <a:ea typeface="+mn-ea"/>
              <a:cs typeface="+mn-ea"/>
              <a:sym typeface="+mn-lt"/>
            </a:endParaRPr>
          </a:p>
        </p:txBody>
      </p:sp>
      <p:sp>
        <p:nvSpPr>
          <p:cNvPr id="6"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45%</a:t>
            </a:r>
            <a:endParaRPr lang="es-ES" altLang="zh-CN" sz="2485">
              <a:solidFill>
                <a:schemeClr val="tx1">
                  <a:lumMod val="85000"/>
                  <a:lumOff val="15000"/>
                </a:schemeClr>
              </a:solidFill>
              <a:latin typeface="+mn-lt"/>
              <a:ea typeface="+mn-ea"/>
              <a:cs typeface="+mn-ea"/>
              <a:sym typeface="+mn-lt"/>
            </a:endParaRPr>
          </a:p>
        </p:txBody>
      </p:sp>
      <p:sp>
        <p:nvSpPr>
          <p:cNvPr id="7"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25%</a:t>
            </a:r>
            <a:endParaRPr lang="es-ES" altLang="zh-CN" sz="2485">
              <a:solidFill>
                <a:schemeClr val="tx1">
                  <a:lumMod val="85000"/>
                  <a:lumOff val="15000"/>
                </a:schemeClr>
              </a:solidFill>
              <a:latin typeface="+mn-lt"/>
              <a:ea typeface="+mn-ea"/>
              <a:cs typeface="+mn-ea"/>
              <a:sym typeface="+mn-lt"/>
            </a:endParaRPr>
          </a:p>
        </p:txBody>
      </p:sp>
      <p:sp>
        <p:nvSpPr>
          <p:cNvPr id="8"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9"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10"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1"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2"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3"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4"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5"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16"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sp>
        <p:nvSpPr>
          <p:cNvPr id="17" name="AutoShape 19"/>
          <p:cNvSpPr/>
          <p:nvPr/>
        </p:nvSpPr>
        <p:spPr bwMode="auto">
          <a:xfrm>
            <a:off x="1380997" y="3871118"/>
            <a:ext cx="411829"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8" name="AutoShape 20"/>
          <p:cNvSpPr/>
          <p:nvPr/>
        </p:nvSpPr>
        <p:spPr bwMode="auto">
          <a:xfrm>
            <a:off x="2169740" y="2965453"/>
            <a:ext cx="411829" cy="2774950"/>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9" name="AutoShape 21"/>
          <p:cNvSpPr/>
          <p:nvPr/>
        </p:nvSpPr>
        <p:spPr bwMode="auto">
          <a:xfrm>
            <a:off x="2958485" y="4358484"/>
            <a:ext cx="411829" cy="1381919"/>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0" name="AutoShape 22"/>
          <p:cNvSpPr/>
          <p:nvPr/>
        </p:nvSpPr>
        <p:spPr bwMode="auto">
          <a:xfrm>
            <a:off x="3747228" y="3417887"/>
            <a:ext cx="411829"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1" name="AutoShape 23"/>
          <p:cNvSpPr/>
          <p:nvPr/>
        </p:nvSpPr>
        <p:spPr bwMode="auto">
          <a:xfrm>
            <a:off x="4536762"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2" name="AutoShape 24"/>
          <p:cNvSpPr/>
          <p:nvPr/>
        </p:nvSpPr>
        <p:spPr bwMode="auto">
          <a:xfrm>
            <a:off x="5285831" y="3405982"/>
            <a:ext cx="411036"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3" name="AutoShape 25"/>
          <p:cNvSpPr/>
          <p:nvPr/>
        </p:nvSpPr>
        <p:spPr bwMode="auto">
          <a:xfrm>
            <a:off x="6149958"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4"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25"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00">
                <a:solidFill>
                  <a:schemeClr val="tx1">
                    <a:lumMod val="75000"/>
                    <a:lumOff val="25000"/>
                  </a:schemeClr>
                </a:solidFill>
                <a:latin typeface="+mn-lt"/>
                <a:ea typeface="+mn-ea"/>
                <a:cs typeface="+mn-ea"/>
                <a:sym typeface="+mn-lt"/>
              </a:rPr>
              <a:t>Data Here</a:t>
            </a:r>
            <a:endParaRPr lang="es-ES" altLang="zh-CN" sz="4400">
              <a:solidFill>
                <a:schemeClr val="tx1">
                  <a:lumMod val="75000"/>
                  <a:lumOff val="25000"/>
                </a:schemeClr>
              </a:solidFill>
              <a:latin typeface="+mn-lt"/>
              <a:ea typeface="+mn-ea"/>
              <a:cs typeface="+mn-ea"/>
              <a:sym typeface="+mn-lt"/>
            </a:endParaRPr>
          </a:p>
        </p:txBody>
      </p:sp>
      <p:grpSp>
        <p:nvGrpSpPr>
          <p:cNvPr id="26" name="Group 28"/>
          <p:cNvGrpSpPr/>
          <p:nvPr/>
        </p:nvGrpSpPr>
        <p:grpSpPr bwMode="auto">
          <a:xfrm>
            <a:off x="7057728" y="2877347"/>
            <a:ext cx="3777084" cy="3330573"/>
            <a:chOff x="0" y="-130157"/>
            <a:chExt cx="7557142" cy="6660459"/>
          </a:xfrm>
        </p:grpSpPr>
        <p:sp>
          <p:nvSpPr>
            <p:cNvPr id="27"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000" dirty="0">
                  <a:solidFill>
                    <a:schemeClr val="tx1">
                      <a:lumMod val="85000"/>
                      <a:lumOff val="15000"/>
                    </a:schemeClr>
                  </a:solidFill>
                  <a:latin typeface="+mn-ea"/>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323850">
                <a:lnSpc>
                  <a:spcPct val="120000"/>
                </a:lnSpc>
                <a:spcBef>
                  <a:spcPts val="850"/>
                </a:spcBef>
              </a:pPr>
              <a:r>
                <a:rPr lang="es-ES" altLang="zh-CN" sz="1000" dirty="0">
                  <a:solidFill>
                    <a:schemeClr val="tx1">
                      <a:lumMod val="85000"/>
                      <a:lumOff val="15000"/>
                    </a:schemeClr>
                  </a:solidFill>
                  <a:latin typeface="+mn-ea"/>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p>
          </p:txBody>
        </p:sp>
        <p:sp>
          <p:nvSpPr>
            <p:cNvPr id="28" name="AutoShape 30"/>
            <p:cNvSpPr/>
            <p:nvPr/>
          </p:nvSpPr>
          <p:spPr bwMode="auto">
            <a:xfrm>
              <a:off x="0" y="-130157"/>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600" b="1">
                  <a:solidFill>
                    <a:schemeClr val="tx1">
                      <a:lumMod val="85000"/>
                      <a:lumOff val="15000"/>
                    </a:schemeClr>
                  </a:solidFill>
                  <a:latin typeface="+mn-ea"/>
                  <a:ea typeface="+mn-ea"/>
                  <a:cs typeface="+mn-ea"/>
                  <a:sym typeface="+mn-lt"/>
                </a:rPr>
                <a:t>Circle Chart Example</a:t>
              </a:r>
              <a:endParaRPr lang="es-ES" altLang="zh-CN" sz="3200">
                <a:solidFill>
                  <a:schemeClr val="tx1">
                    <a:lumMod val="85000"/>
                    <a:lumOff val="15000"/>
                  </a:schemeClr>
                </a:solidFill>
                <a:latin typeface="+mn-ea"/>
                <a:ea typeface="+mn-ea"/>
                <a:cs typeface="+mn-ea"/>
                <a:sym typeface="+mn-lt"/>
              </a:endParaRPr>
            </a:p>
          </p:txBody>
        </p:sp>
      </p:grpSp>
      <p:sp>
        <p:nvSpPr>
          <p:cNvPr id="29"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34000">
                                          <p:cBhvr additive="base">
                                            <p:cTn id="7" dur="750" fill="hold"/>
                                            <p:tgtEl>
                                              <p:spTgt spid="29"/>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dissolve">
                                          <p:cBhvr>
                                            <p:cTn id="63" dur="500"/>
                                            <p:tgtEl>
                                              <p:spTgt spid="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dissolve">
                                          <p:cBhvr>
                                            <p:cTn id="75" dur="500"/>
                                            <p:tgtEl>
                                              <p:spTgt spid="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500"/>
                                            <p:tgtEl>
                                              <p:spTgt spid="1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par>
                              <p:cTn id="82" fill="hold">
                                <p:stCondLst>
                                  <p:cond delay="2500"/>
                                </p:stCondLst>
                                <p:childTnLst>
                                  <p:par>
                                    <p:cTn id="83" presetID="42" presetClass="entr" presetSubtype="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nimBg="1" autoUpdateAnimBg="0"/>
          <p:bldP spid="18" grpId="0" animBg="1" autoUpdateAnimBg="0"/>
          <p:bldP spid="19" grpId="0" animBg="1"/>
          <p:bldP spid="20" grpId="0" animBg="1" autoUpdateAnimBg="0"/>
          <p:bldP spid="21" grpId="0" animBg="1" autoUpdateAnimBg="0"/>
          <p:bldP spid="22" grpId="0" animBg="1" autoUpdateAnimBg="0"/>
          <p:bldP spid="23" grpId="0" animBg="1" autoUpdateAnimBg="0"/>
          <p:bldP spid="24" grpId="0" autoUpdateAnimBg="0"/>
          <p:bldP spid="25" grpId="0" autoUpdateAnimBg="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1+#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dissolve">
                                          <p:cBhvr>
                                            <p:cTn id="63" dur="500"/>
                                            <p:tgtEl>
                                              <p:spTgt spid="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dissolve">
                                          <p:cBhvr>
                                            <p:cTn id="75" dur="500"/>
                                            <p:tgtEl>
                                              <p:spTgt spid="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500"/>
                                            <p:tgtEl>
                                              <p:spTgt spid="1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par>
                              <p:cTn id="82" fill="hold">
                                <p:stCondLst>
                                  <p:cond delay="2500"/>
                                </p:stCondLst>
                                <p:childTnLst>
                                  <p:par>
                                    <p:cTn id="83" presetID="42" presetClass="entr" presetSubtype="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nimBg="1" autoUpdateAnimBg="0"/>
          <p:bldP spid="18" grpId="0" animBg="1" autoUpdateAnimBg="0"/>
          <p:bldP spid="19" grpId="0" animBg="1"/>
          <p:bldP spid="20" grpId="0" animBg="1" autoUpdateAnimBg="0"/>
          <p:bldP spid="21" grpId="0" animBg="1" autoUpdateAnimBg="0"/>
          <p:bldP spid="22" grpId="0" animBg="1" autoUpdateAnimBg="0"/>
          <p:bldP spid="23" grpId="0" animBg="1" autoUpdateAnimBg="0"/>
          <p:bldP spid="24" grpId="0" autoUpdateAnimBg="0"/>
          <p:bldP spid="25" grpId="0" autoUpdateAnimBg="0"/>
          <p:bldP spid="2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8616" y="1702154"/>
            <a:ext cx="3574768" cy="646331"/>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anose="020B0604020202020204" pitchFamily="34" charset="0"/>
            </a:endParaRPr>
          </a:p>
        </p:txBody>
      </p:sp>
      <p:sp>
        <p:nvSpPr>
          <p:cNvPr id="4" name="TextBox 18"/>
          <p:cNvSpPr txBox="1"/>
          <p:nvPr/>
        </p:nvSpPr>
        <p:spPr>
          <a:xfrm>
            <a:off x="3240506" y="2736205"/>
            <a:ext cx="5710990" cy="1077218"/>
          </a:xfrm>
          <a:prstGeom prst="rect">
            <a:avLst/>
          </a:prstGeom>
          <a:noFill/>
          <a:ln>
            <a:noFill/>
          </a:ln>
        </p:spPr>
        <p:txBody>
          <a:bodyPr wrap="square" rtlCol="0">
            <a:spAutoFit/>
          </a:bodyPr>
          <a:lstStyle/>
          <a:p>
            <a:pPr algn="ctr"/>
            <a:r>
              <a:rPr lang="en-US" altLang="zh-CN" sz="6400" b="1" dirty="0">
                <a:solidFill>
                  <a:schemeClr val="tx1">
                    <a:lumMod val="75000"/>
                    <a:lumOff val="25000"/>
                  </a:schemeClr>
                </a:solidFill>
                <a:latin typeface="Agency FB" panose="020B0503020202020204" pitchFamily="34" charset="0"/>
                <a:ea typeface="微软雅黑" panose="020B0503020204020204" pitchFamily="34" charset="-122"/>
              </a:rPr>
              <a:t>【  YOUR TITLE</a:t>
            </a:r>
            <a:r>
              <a:rPr lang="zh-CN" altLang="en-US" sz="6400" b="1" dirty="0">
                <a:solidFill>
                  <a:schemeClr val="tx1">
                    <a:lumMod val="75000"/>
                    <a:lumOff val="25000"/>
                  </a:schemeClr>
                </a:solidFill>
                <a:latin typeface="Agency FB" panose="020B0503020202020204" pitchFamily="34" charset="0"/>
                <a:ea typeface="微软雅黑" panose="020B0503020204020204" pitchFamily="34" charset="-122"/>
              </a:rPr>
              <a:t>  </a:t>
            </a:r>
            <a:r>
              <a:rPr lang="en-US" altLang="zh-CN" sz="6400" b="1" dirty="0">
                <a:solidFill>
                  <a:schemeClr val="tx1">
                    <a:lumMod val="75000"/>
                    <a:lumOff val="25000"/>
                  </a:schemeClr>
                </a:solidFill>
                <a:latin typeface="Agency FB" panose="020B0503020202020204" pitchFamily="34" charset="0"/>
                <a:ea typeface="微软雅黑" panose="020B0503020204020204" pitchFamily="34" charset="-122"/>
              </a:rPr>
              <a:t>】</a:t>
            </a:r>
            <a:endParaRPr lang="zh-CN" altLang="en-US" sz="6400" b="1" dirty="0">
              <a:solidFill>
                <a:schemeClr val="tx1">
                  <a:lumMod val="75000"/>
                  <a:lumOff val="25000"/>
                </a:schemeClr>
              </a:solidFill>
              <a:latin typeface="Agency FB" panose="020B0503020202020204" pitchFamily="34" charset="0"/>
              <a:ea typeface="微软雅黑" panose="020B0503020204020204" pitchFamily="34" charset="-122"/>
            </a:endParaRPr>
          </a:p>
        </p:txBody>
      </p:sp>
      <p:sp>
        <p:nvSpPr>
          <p:cNvPr id="5" name="TextBox 18"/>
          <p:cNvSpPr txBox="1"/>
          <p:nvPr/>
        </p:nvSpPr>
        <p:spPr>
          <a:xfrm>
            <a:off x="4895867" y="1250748"/>
            <a:ext cx="2400267" cy="420564"/>
          </a:xfrm>
          <a:prstGeom prst="rect">
            <a:avLst/>
          </a:prstGeom>
          <a:noFill/>
          <a:ln>
            <a:noFill/>
          </a:ln>
        </p:spPr>
        <p:txBody>
          <a:bodyPr wrap="square" rtlCol="0">
            <a:spAutoFit/>
          </a:bodyPr>
          <a:lstStyle/>
          <a:p>
            <a:pPr algn="ctr"/>
            <a:r>
              <a:rPr lang="en-US" altLang="zh-CN"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6" name="矩形 5"/>
          <p:cNvSpPr/>
          <p:nvPr/>
        </p:nvSpPr>
        <p:spPr>
          <a:xfrm>
            <a:off x="1318634" y="3118892"/>
            <a:ext cx="2363448" cy="1015663"/>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anose="020B0604020202020204" pitchFamily="34" charset="0"/>
            </a:endParaRPr>
          </a:p>
        </p:txBody>
      </p:sp>
      <p:sp>
        <p:nvSpPr>
          <p:cNvPr id="7" name="TextBox 18"/>
          <p:cNvSpPr txBox="1"/>
          <p:nvPr/>
        </p:nvSpPr>
        <p:spPr>
          <a:xfrm>
            <a:off x="1300225" y="2667486"/>
            <a:ext cx="2400267" cy="420564"/>
          </a:xfrm>
          <a:prstGeom prst="rect">
            <a:avLst/>
          </a:prstGeom>
          <a:noFill/>
          <a:ln>
            <a:noFill/>
          </a:ln>
        </p:spPr>
        <p:txBody>
          <a:bodyPr wrap="square" rtlCol="0">
            <a:spAutoFit/>
          </a:bodyPr>
          <a:lstStyle/>
          <a:p>
            <a:pPr algn="ctr"/>
            <a:r>
              <a:rPr lang="en-US" altLang="zh-CN"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8662347" y="3118892"/>
            <a:ext cx="2363448" cy="1015663"/>
          </a:xfrm>
          <a:prstGeom prst="rect">
            <a:avLst/>
          </a:prstGeom>
        </p:spPr>
        <p:txBody>
          <a:bodyPr wrap="square">
            <a:spAutoFit/>
          </a:bodyPr>
          <a:lstStyle/>
          <a:p>
            <a:pPr marL="0" indent="0" algn="ctr" defTabSz="1450975"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anose="020B0604020202020204" pitchFamily="34" charset="0"/>
            </a:endParaRPr>
          </a:p>
        </p:txBody>
      </p:sp>
      <p:sp>
        <p:nvSpPr>
          <p:cNvPr id="9" name="TextBox 18"/>
          <p:cNvSpPr txBox="1"/>
          <p:nvPr/>
        </p:nvSpPr>
        <p:spPr>
          <a:xfrm>
            <a:off x="8643938" y="2667486"/>
            <a:ext cx="2400267" cy="420564"/>
          </a:xfrm>
          <a:prstGeom prst="rect">
            <a:avLst/>
          </a:prstGeom>
          <a:noFill/>
          <a:ln>
            <a:noFill/>
          </a:ln>
        </p:spPr>
        <p:txBody>
          <a:bodyPr wrap="square" rtlCol="0">
            <a:spAutoFit/>
          </a:bodyPr>
          <a:lstStyle/>
          <a:p>
            <a:pPr algn="ctr"/>
            <a:r>
              <a:rPr lang="en-US" altLang="zh-CN"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4308616" y="4972192"/>
            <a:ext cx="3574768" cy="646331"/>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anose="020B0604020202020204" pitchFamily="34" charset="0"/>
            </a:endParaRPr>
          </a:p>
        </p:txBody>
      </p:sp>
      <p:sp>
        <p:nvSpPr>
          <p:cNvPr id="11" name="TextBox 18"/>
          <p:cNvSpPr txBox="1"/>
          <p:nvPr/>
        </p:nvSpPr>
        <p:spPr>
          <a:xfrm>
            <a:off x="4895867" y="4520786"/>
            <a:ext cx="2400267" cy="420564"/>
          </a:xfrm>
          <a:prstGeom prst="rect">
            <a:avLst/>
          </a:prstGeom>
          <a:noFill/>
          <a:ln>
            <a:noFill/>
          </a:ln>
        </p:spPr>
        <p:txBody>
          <a:bodyPr wrap="square" rtlCol="0">
            <a:spAutoFit/>
          </a:bodyPr>
          <a:lstStyle/>
          <a:p>
            <a:pPr algn="ctr"/>
            <a:r>
              <a:rPr lang="en-US" altLang="zh-CN"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5"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10" presetClass="entr" presetSubtype="0" fill="hold" grpId="0" nodeType="withEffect">
                                  <p:stCondLst>
                                    <p:cond delay="0"/>
                                  </p:stCondLst>
                                  <p:iterate type="wd">
                                    <p:tmPct val="10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5238" y="1671289"/>
            <a:ext cx="2232645" cy="307473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841675" y="1671288"/>
            <a:ext cx="2409961" cy="307473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055429" y="1673443"/>
            <a:ext cx="2231081" cy="307258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bwMode="auto">
          <a:xfrm>
            <a:off x="1233335" y="5026134"/>
            <a:ext cx="3131206" cy="1299693"/>
            <a:chOff x="6358171" y="672761"/>
            <a:chExt cx="2348774" cy="974631"/>
          </a:xfrm>
        </p:grpSpPr>
        <p:sp>
          <p:nvSpPr>
            <p:cNvPr id="44"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cs typeface="Arial" panose="020B0604020202020204" pitchFamily="34" charset="0"/>
              </a:endParaRPr>
            </a:p>
          </p:txBody>
        </p:sp>
        <p:sp>
          <p:nvSpPr>
            <p:cNvPr id="45"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800" b="1" dirty="0">
                  <a:solidFill>
                    <a:schemeClr val="tx1">
                      <a:lumMod val="75000"/>
                      <a:lumOff val="25000"/>
                    </a:schemeClr>
                  </a:solidFill>
                  <a:latin typeface="+mn-ea"/>
                  <a:ea typeface="+mn-ea"/>
                </a:rPr>
                <a:t>ADD YOUR TITLE</a:t>
              </a:r>
              <a:endParaRPr lang="zh-CN" altLang="en-US" sz="1800" b="1" dirty="0">
                <a:solidFill>
                  <a:schemeClr val="tx1">
                    <a:lumMod val="75000"/>
                    <a:lumOff val="25000"/>
                  </a:schemeClr>
                </a:solidFill>
                <a:latin typeface="+mn-ea"/>
                <a:ea typeface="+mn-ea"/>
              </a:endParaRPr>
            </a:p>
          </p:txBody>
        </p:sp>
      </p:grpSp>
      <p:grpSp>
        <p:nvGrpSpPr>
          <p:cNvPr id="15" name="组合 14"/>
          <p:cNvGrpSpPr/>
          <p:nvPr/>
        </p:nvGrpSpPr>
        <p:grpSpPr bwMode="auto">
          <a:xfrm>
            <a:off x="4302662" y="5026134"/>
            <a:ext cx="3131206" cy="1299693"/>
            <a:chOff x="6358171" y="672761"/>
            <a:chExt cx="2348774" cy="974631"/>
          </a:xfrm>
        </p:grpSpPr>
        <p:sp>
          <p:nvSpPr>
            <p:cNvPr id="16"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cs typeface="Arial" panose="020B0604020202020204" pitchFamily="34" charset="0"/>
              </a:endParaRPr>
            </a:p>
          </p:txBody>
        </p:sp>
        <p:sp>
          <p:nvSpPr>
            <p:cNvPr id="17"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800" b="1" dirty="0">
                  <a:solidFill>
                    <a:schemeClr val="tx1">
                      <a:lumMod val="75000"/>
                      <a:lumOff val="25000"/>
                    </a:schemeClr>
                  </a:solidFill>
                  <a:latin typeface="+mn-ea"/>
                  <a:ea typeface="+mn-ea"/>
                </a:rPr>
                <a:t>ADD YOUR TITLE</a:t>
              </a:r>
              <a:endParaRPr lang="zh-CN" altLang="en-US" sz="1800" b="1" dirty="0">
                <a:solidFill>
                  <a:schemeClr val="tx1">
                    <a:lumMod val="75000"/>
                    <a:lumOff val="25000"/>
                  </a:schemeClr>
                </a:solidFill>
                <a:latin typeface="+mn-ea"/>
                <a:ea typeface="+mn-ea"/>
              </a:endParaRPr>
            </a:p>
          </p:txBody>
        </p:sp>
      </p:grpSp>
      <p:grpSp>
        <p:nvGrpSpPr>
          <p:cNvPr id="18" name="组合 17"/>
          <p:cNvGrpSpPr/>
          <p:nvPr/>
        </p:nvGrpSpPr>
        <p:grpSpPr bwMode="auto">
          <a:xfrm>
            <a:off x="7679241" y="5026134"/>
            <a:ext cx="3131206" cy="1299693"/>
            <a:chOff x="6358171" y="672761"/>
            <a:chExt cx="2348774" cy="974631"/>
          </a:xfrm>
        </p:grpSpPr>
        <p:sp>
          <p:nvSpPr>
            <p:cNvPr id="19" name="Content Placeholder 2"/>
            <p:cNvSpPr txBox="1"/>
            <p:nvPr/>
          </p:nvSpPr>
          <p:spPr>
            <a:xfrm>
              <a:off x="6468636" y="972801"/>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100" dirty="0">
                  <a:solidFill>
                    <a:schemeClr val="tx1">
                      <a:lumMod val="50000"/>
                      <a:lumOff val="50000"/>
                    </a:schemeClr>
                  </a:solidFill>
                  <a:latin typeface="+mn-ea"/>
                </a:rPr>
                <a:t>Lorem ipsum dolor sit amet, consectetur adipisicing elit, sed do eiusmod tempor incididunt ut labore et dolore magna aliqua. Ut enim ad minim </a:t>
              </a:r>
              <a:r>
                <a:rPr lang="en-US" altLang="zh-CN" sz="1100" dirty="0" err="1">
                  <a:solidFill>
                    <a:schemeClr val="tx1">
                      <a:lumMod val="50000"/>
                      <a:lumOff val="50000"/>
                    </a:schemeClr>
                  </a:solidFill>
                  <a:latin typeface="+mn-ea"/>
                </a:rPr>
                <a:t>veniam</a:t>
              </a:r>
              <a:endParaRPr lang="en-US" altLang="zh-CN" sz="1100" dirty="0">
                <a:solidFill>
                  <a:schemeClr val="tx1">
                    <a:lumMod val="50000"/>
                    <a:lumOff val="50000"/>
                  </a:schemeClr>
                </a:solidFill>
                <a:latin typeface="+mn-ea"/>
                <a:cs typeface="Arial" panose="020B0604020202020204" pitchFamily="34" charset="0"/>
              </a:endParaRPr>
            </a:p>
          </p:txBody>
        </p:sp>
        <p:sp>
          <p:nvSpPr>
            <p:cNvPr id="20" name="文本框 17"/>
            <p:cNvSpPr txBox="1">
              <a:spLocks noChangeArrowheads="1"/>
            </p:cNvSpPr>
            <p:nvPr/>
          </p:nvSpPr>
          <p:spPr bwMode="auto">
            <a:xfrm>
              <a:off x="6358171" y="672761"/>
              <a:ext cx="2348774"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800" b="1" dirty="0">
                  <a:solidFill>
                    <a:schemeClr val="tx1">
                      <a:lumMod val="75000"/>
                      <a:lumOff val="25000"/>
                    </a:schemeClr>
                  </a:solidFill>
                  <a:latin typeface="+mn-ea"/>
                  <a:ea typeface="+mn-ea"/>
                </a:rPr>
                <a:t>ADD YOUR TITLE</a:t>
              </a:r>
              <a:endParaRPr lang="zh-CN" altLang="en-US" sz="1800" b="1" dirty="0">
                <a:solidFill>
                  <a:schemeClr val="tx1">
                    <a:lumMod val="75000"/>
                    <a:lumOff val="25000"/>
                  </a:schemeClr>
                </a:solidFill>
                <a:latin typeface="+mn-ea"/>
                <a:ea typeface="+mn-ea"/>
              </a:endParaRPr>
            </a:p>
          </p:txBody>
        </p:sp>
      </p:grpSp>
      <p:sp>
        <p:nvSpPr>
          <p:cNvPr id="22"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34000">
                                          <p:cBhvr additive="base">
                                            <p:cTn id="7" dur="750" fill="hold"/>
                                            <p:tgtEl>
                                              <p:spTgt spid="22"/>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66000" fill="hold" grpId="0" nodeType="afterEffect" p14:presetBounceEnd="60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60000">
                                          <p:cBhvr additive="base">
                                            <p:cTn id="12" dur="2000" fill="hold"/>
                                            <p:tgtEl>
                                              <p:spTgt spid="40"/>
                                            </p:tgtEl>
                                            <p:attrNameLst>
                                              <p:attrName>ppt_x</p:attrName>
                                            </p:attrNameLst>
                                          </p:cBhvr>
                                          <p:tavLst>
                                            <p:tav tm="0">
                                              <p:val>
                                                <p:strVal val="0-#ppt_w/2"/>
                                              </p:val>
                                            </p:tav>
                                            <p:tav tm="100000">
                                              <p:val>
                                                <p:strVal val="#ppt_x"/>
                                              </p:val>
                                            </p:tav>
                                          </p:tavLst>
                                        </p:anim>
                                        <p:anim calcmode="lin" valueType="num" p14:bounceEnd="60000">
                                          <p:cBhvr additive="base">
                                            <p:cTn id="13" dur="2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2" accel="66000" fill="hold" grpId="0" nodeType="withEffect" p14:presetBounceEnd="60000">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14:bounceEnd="60000">
                                          <p:cBhvr additive="base">
                                            <p:cTn id="16" dur="2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7" dur="2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4" accel="66000" fill="hold" grpId="0" nodeType="withEffect" p14:presetBounceEnd="60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60000">
                                          <p:cBhvr additive="base">
                                            <p:cTn id="20" dur="2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21" dur="2000" fill="hold"/>
                                            <p:tgtEl>
                                              <p:spTgt spid="41"/>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10000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decel="10000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decel="10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66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0" fill="hold"/>
                                            <p:tgtEl>
                                              <p:spTgt spid="40"/>
                                            </p:tgtEl>
                                            <p:attrNameLst>
                                              <p:attrName>ppt_x</p:attrName>
                                            </p:attrNameLst>
                                          </p:cBhvr>
                                          <p:tavLst>
                                            <p:tav tm="0">
                                              <p:val>
                                                <p:strVal val="0-#ppt_w/2"/>
                                              </p:val>
                                            </p:tav>
                                            <p:tav tm="100000">
                                              <p:val>
                                                <p:strVal val="#ppt_x"/>
                                              </p:val>
                                            </p:tav>
                                          </p:tavLst>
                                        </p:anim>
                                        <p:anim calcmode="lin" valueType="num">
                                          <p:cBhvr additive="base">
                                            <p:cTn id="13" dur="2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2" accel="6600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2000" fill="hold"/>
                                            <p:tgtEl>
                                              <p:spTgt spid="42"/>
                                            </p:tgtEl>
                                            <p:attrNameLst>
                                              <p:attrName>ppt_x</p:attrName>
                                            </p:attrNameLst>
                                          </p:cBhvr>
                                          <p:tavLst>
                                            <p:tav tm="0">
                                              <p:val>
                                                <p:strVal val="1+#ppt_w/2"/>
                                              </p:val>
                                            </p:tav>
                                            <p:tav tm="100000">
                                              <p:val>
                                                <p:strVal val="#ppt_x"/>
                                              </p:val>
                                            </p:tav>
                                          </p:tavLst>
                                        </p:anim>
                                        <p:anim calcmode="lin" valueType="num">
                                          <p:cBhvr additive="base">
                                            <p:cTn id="17" dur="2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4" accel="6600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2000" fill="hold"/>
                                            <p:tgtEl>
                                              <p:spTgt spid="41"/>
                                            </p:tgtEl>
                                            <p:attrNameLst>
                                              <p:attrName>ppt_x</p:attrName>
                                            </p:attrNameLst>
                                          </p:cBhvr>
                                          <p:tavLst>
                                            <p:tav tm="0">
                                              <p:val>
                                                <p:strVal val="#ppt_x"/>
                                              </p:val>
                                            </p:tav>
                                            <p:tav tm="100000">
                                              <p:val>
                                                <p:strVal val="#ppt_x"/>
                                              </p:val>
                                            </p:tav>
                                          </p:tavLst>
                                        </p:anim>
                                        <p:anim calcmode="lin" valueType="num">
                                          <p:cBhvr additive="base">
                                            <p:cTn id="21" dur="2000" fill="hold"/>
                                            <p:tgtEl>
                                              <p:spTgt spid="41"/>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10000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decel="10000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decel="10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2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4"/>
          <p:cNvSpPr>
            <a:spLocks noChangeArrowheads="1"/>
          </p:cNvSpPr>
          <p:nvPr/>
        </p:nvSpPr>
        <p:spPr bwMode="auto">
          <a:xfrm>
            <a:off x="4850386" y="1750192"/>
            <a:ext cx="2165161" cy="1446550"/>
          </a:xfrm>
          <a:prstGeom prst="rect">
            <a:avLst/>
          </a:prstGeom>
          <a:noFill/>
          <a:ln w="9525">
            <a:noFill/>
            <a:miter lim="800000"/>
          </a:ln>
        </p:spPr>
        <p:txBody>
          <a:bodyPr wrap="square" lIns="91440" tIns="45720" rIns="91440" bIns="45720">
            <a:spAutoFit/>
          </a:bodyPr>
          <a:lstStyle/>
          <a:p>
            <a:pPr algn="ctr"/>
            <a:r>
              <a:rPr lang="en-US" altLang="zh-CN" sz="88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rPr>
              <a:t>FOUR</a:t>
            </a:r>
            <a:endParaRPr lang="zh-CN" altLang="en-US" sz="88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endParaRPr>
          </a:p>
        </p:txBody>
      </p:sp>
      <p:sp>
        <p:nvSpPr>
          <p:cNvPr id="8" name="TextBox 64"/>
          <p:cNvSpPr>
            <a:spLocks noChangeArrowheads="1"/>
          </p:cNvSpPr>
          <p:nvPr/>
        </p:nvSpPr>
        <p:spPr bwMode="auto">
          <a:xfrm>
            <a:off x="4023838" y="3884588"/>
            <a:ext cx="4144325" cy="70788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9" name="文本框 56"/>
          <p:cNvSpPr txBox="1">
            <a:spLocks noChangeArrowheads="1"/>
          </p:cNvSpPr>
          <p:nvPr/>
        </p:nvSpPr>
        <p:spPr bwMode="auto">
          <a:xfrm>
            <a:off x="3810001" y="4460865"/>
            <a:ext cx="4572000"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14:presetBounceEnd="64000">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14:bounceEnd="64000">
                                          <p:cBhvr additive="base">
                                            <p:cTn id="31" dur="750" fill="hold"/>
                                            <p:tgtEl>
                                              <p:spTgt spid="8"/>
                                            </p:tgtEl>
                                            <p:attrNameLst>
                                              <p:attrName>ppt_x</p:attrName>
                                            </p:attrNameLst>
                                          </p:cBhvr>
                                          <p:tavLst>
                                            <p:tav tm="0">
                                              <p:val>
                                                <p:strVal val="1+#ppt_w/2"/>
                                              </p:val>
                                            </p:tav>
                                            <p:tav tm="100000">
                                              <p:val>
                                                <p:strVal val="#ppt_x"/>
                                              </p:val>
                                            </p:tav>
                                          </p:tavLst>
                                        </p:anim>
                                        <p:anim calcmode="lin" valueType="num" p14:bounceEnd="64000">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1+#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36663" y="2428875"/>
            <a:ext cx="3598862" cy="224313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
        <p:nvSpPr>
          <p:cNvPr id="18" name="矩形 17"/>
          <p:cNvSpPr/>
          <p:nvPr/>
        </p:nvSpPr>
        <p:spPr bwMode="auto">
          <a:xfrm>
            <a:off x="1235075" y="1476375"/>
            <a:ext cx="9931400" cy="4227513"/>
          </a:xfrm>
          <a:prstGeom prst="rect">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Rectangle 13"/>
          <p:cNvSpPr/>
          <p:nvPr/>
        </p:nvSpPr>
        <p:spPr bwMode="auto">
          <a:xfrm>
            <a:off x="5136278" y="2312413"/>
            <a:ext cx="5200650" cy="584775"/>
          </a:xfrm>
          <a:prstGeom prst="rect">
            <a:avLst/>
          </a:prstGeom>
        </p:spPr>
        <p:txBody>
          <a:bodyPr wrap="square">
            <a:spAutoFit/>
          </a:bodyPr>
          <a:lstStyle/>
          <a:p>
            <a:pPr>
              <a:defRPr/>
            </a:pPr>
            <a:r>
              <a:rPr lang="en-US" altLang="zh-CN" sz="3200" dirty="0">
                <a:solidFill>
                  <a:prstClr val="black">
                    <a:lumMod val="85000"/>
                    <a:lumOff val="15000"/>
                  </a:prstClr>
                </a:solidFill>
                <a:ea typeface="方正姚体" panose="02010601030101010101" charset="-122"/>
                <a:cs typeface="Open Sans" panose="020B0606030504020204" pitchFamily="34" charset="0"/>
              </a:rPr>
              <a:t>ADD YOUR TEXT HERE</a:t>
            </a:r>
            <a:endParaRPr lang="id-ID" sz="3200" dirty="0">
              <a:solidFill>
                <a:prstClr val="black">
                  <a:lumMod val="85000"/>
                  <a:lumOff val="15000"/>
                </a:prstClr>
              </a:solidFill>
              <a:ea typeface="方正姚体" panose="02010601030101010101" charset="-122"/>
              <a:cs typeface="Open Sans" panose="020B0606030504020204" pitchFamily="34" charset="0"/>
            </a:endParaRPr>
          </a:p>
        </p:txBody>
      </p:sp>
      <p:sp>
        <p:nvSpPr>
          <p:cNvPr id="21" name="AutoShape 27"/>
          <p:cNvSpPr/>
          <p:nvPr/>
        </p:nvSpPr>
        <p:spPr bwMode="auto">
          <a:xfrm>
            <a:off x="5241018" y="2897188"/>
            <a:ext cx="5207800" cy="2045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1"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rPr>
              <a:t>Ipsum dolor sit amet, consectetur adipiscing elit. Vivamus sagittis lacus vel augue laoreet rutrum faucibus dolor auctor. Curabitur blandit tempus porttitor. Maecenas faucibus mollis interdum.</a:t>
            </a:r>
          </a:p>
          <a:p>
            <a:pPr marL="0" marR="0" lvl="0" indent="0" defTabSz="914400" eaLnBrk="1" fontAlgn="auto" latinLnBrk="0" hangingPunct="1">
              <a:lnSpc>
                <a:spcPct val="150000"/>
              </a:lnSpc>
              <a:spcBef>
                <a:spcPts val="0"/>
              </a:spcBef>
              <a:spcAft>
                <a:spcPts val="0"/>
              </a:spcAft>
              <a:buClrTx/>
              <a:buSzTx/>
              <a:buFontTx/>
              <a:buNone/>
              <a:defRPr/>
            </a:pPr>
            <a:endParaRPr kumimoji="0" lang="es-ES" altLang="zh-CN" sz="900" b="0"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0"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endParaRPr kumimoji="0" lang="es-ES" altLang="zh-CN" sz="2900" b="0" i="0" u="none" strike="noStrike" kern="0" cap="none" spc="0" normalizeH="0" baseline="0" noProof="0" dirty="0">
              <a:ln>
                <a:noFill/>
              </a:ln>
              <a:solidFill>
                <a:prstClr val="black">
                  <a:lumMod val="75000"/>
                  <a:lumOff val="25000"/>
                </a:prstClr>
              </a:solidFill>
              <a:effectLst/>
              <a:uLnTx/>
              <a:uFillTx/>
              <a:latin typeface="Gill Sans" charset="0"/>
              <a:ea typeface="MS PGothic" panose="020B0600070205080204" pitchFamily="34" charset="-128"/>
              <a:sym typeface="Gill Sans" charset="0"/>
            </a:endParaRPr>
          </a:p>
        </p:txBody>
      </p:sp>
      <p:cxnSp>
        <p:nvCxnSpPr>
          <p:cNvPr id="24" name="直接连接符 23"/>
          <p:cNvCxnSpPr/>
          <p:nvPr/>
        </p:nvCxnSpPr>
        <p:spPr>
          <a:xfrm flipH="1">
            <a:off x="10742421" y="833972"/>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349638" y="1673763"/>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34000">
                                          <p:cBhvr additive="base">
                                            <p:cTn id="7" dur="750" fill="hold"/>
                                            <p:tgtEl>
                                              <p:spTgt spid="17"/>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fill="hold" grpId="0" nodeType="afterEffect" p14:presetBounceEnd="58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8000">
                                          <p:cBhvr additive="base">
                                            <p:cTn id="12" dur="125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13" dur="12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3000"/>
                                </p:stCondLst>
                                <p:childTnLst>
                                  <p:par>
                                    <p:cTn id="24" presetID="18" presetClass="entr" presetSubtype="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Right)">
                                          <p:cBhvr>
                                            <p:cTn id="26" dur="75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18" grpId="0" animBg="1"/>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250" fill="hold"/>
                                            <p:tgtEl>
                                              <p:spTgt spid="18"/>
                                            </p:tgtEl>
                                            <p:attrNameLst>
                                              <p:attrName>ppt_x</p:attrName>
                                            </p:attrNameLst>
                                          </p:cBhvr>
                                          <p:tavLst>
                                            <p:tav tm="0">
                                              <p:val>
                                                <p:strVal val="0-#ppt_w/2"/>
                                              </p:val>
                                            </p:tav>
                                            <p:tav tm="100000">
                                              <p:val>
                                                <p:strVal val="#ppt_x"/>
                                              </p:val>
                                            </p:tav>
                                          </p:tavLst>
                                        </p:anim>
                                        <p:anim calcmode="lin" valueType="num">
                                          <p:cBhvr additive="base">
                                            <p:cTn id="13" dur="12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3000"/>
                                </p:stCondLst>
                                <p:childTnLst>
                                  <p:par>
                                    <p:cTn id="24" presetID="18" presetClass="entr" presetSubtype="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Right)">
                                          <p:cBhvr>
                                            <p:cTn id="26" dur="75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18" grpId="0" animBg="1"/>
          <p:bldP spid="20" grpId="0"/>
          <p:bldP spid="2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2211495" y="1433419"/>
            <a:ext cx="4413156" cy="3869010"/>
            <a:chOff x="1691680" y="9153"/>
            <a:chExt cx="5611320" cy="4919439"/>
          </a:xfrm>
        </p:grpSpPr>
        <p:pic>
          <p:nvPicPr>
            <p:cNvPr id="80" name="Picture 26" descr="iM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9153"/>
              <a:ext cx="5611320" cy="4919439"/>
            </a:xfrm>
            <a:prstGeom prst="rect">
              <a:avLst/>
            </a:prstGeom>
          </p:spPr>
        </p:pic>
        <p:pic>
          <p:nvPicPr>
            <p:cNvPr id="81" name="图片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0202" y="670874"/>
              <a:ext cx="3147357" cy="2453956"/>
            </a:xfrm>
            <a:prstGeom prst="rect">
              <a:avLst/>
            </a:prstGeom>
          </p:spPr>
        </p:pic>
      </p:grpSp>
      <p:sp>
        <p:nvSpPr>
          <p:cNvPr id="82" name="TextBox 14"/>
          <p:cNvSpPr txBox="1"/>
          <p:nvPr/>
        </p:nvSpPr>
        <p:spPr>
          <a:xfrm>
            <a:off x="6650670" y="2607741"/>
            <a:ext cx="3704535" cy="2652586"/>
          </a:xfrm>
          <a:prstGeom prst="rect">
            <a:avLst/>
          </a:prstGeom>
          <a:noFill/>
        </p:spPr>
        <p:txBody>
          <a:bodyPr wrap="square" rtlCol="0">
            <a:spAutoFit/>
          </a:bodyPr>
          <a:lstStyle/>
          <a:p>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a:p>
            <a:pPr>
              <a:lnSpc>
                <a:spcPct val="150000"/>
              </a:lnSpc>
            </a:pP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a:p>
            <a:pPr>
              <a:lnSpc>
                <a:spcPct val="150000"/>
              </a:lnSpc>
            </a:pP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p:txBody>
      </p:sp>
      <p:sp>
        <p:nvSpPr>
          <p:cNvPr id="83" name="文本框 82"/>
          <p:cNvSpPr txBox="1"/>
          <p:nvPr/>
        </p:nvSpPr>
        <p:spPr>
          <a:xfrm>
            <a:off x="6650670" y="1953845"/>
            <a:ext cx="2489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dirty="0">
                <a:solidFill>
                  <a:schemeClr val="bg1">
                    <a:lumMod val="65000"/>
                  </a:schemeClr>
                </a:solidFill>
              </a:rPr>
              <a:t>ADD</a:t>
            </a:r>
            <a:r>
              <a:rPr lang="en-US" altLang="zh-CN" dirty="0"/>
              <a:t> </a:t>
            </a:r>
            <a:r>
              <a:rPr lang="en-US" altLang="zh-CN" dirty="0">
                <a:solidFill>
                  <a:schemeClr val="tx1">
                    <a:lumMod val="65000"/>
                    <a:lumOff val="35000"/>
                  </a:schemeClr>
                </a:solidFill>
              </a:rPr>
              <a:t>YOUR TITLE </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14:presetBounceEnd="31000">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14:bounceEnd="31000">
                                          <p:cBhvr additive="base">
                                            <p:cTn id="7" dur="1000" fill="hold"/>
                                            <p:tgtEl>
                                              <p:spTgt spid="79"/>
                                            </p:tgtEl>
                                            <p:attrNameLst>
                                              <p:attrName>ppt_x</p:attrName>
                                            </p:attrNameLst>
                                          </p:cBhvr>
                                          <p:tavLst>
                                            <p:tav tm="0">
                                              <p:val>
                                                <p:strVal val="#ppt_x"/>
                                              </p:val>
                                            </p:tav>
                                            <p:tav tm="100000">
                                              <p:val>
                                                <p:strVal val="#ppt_x"/>
                                              </p:val>
                                            </p:tav>
                                          </p:tavLst>
                                        </p:anim>
                                        <p:anim calcmode="lin" valueType="num" p14:bounceEnd="31000">
                                          <p:cBhvr additive="base">
                                            <p:cTn id="8" dur="1000" fill="hold"/>
                                            <p:tgtEl>
                                              <p:spTgt spid="7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3"/>
                                            </p:tgtEl>
                                            <p:attrNameLst>
                                              <p:attrName>ppt_y</p:attrName>
                                            </p:attrNameLst>
                                          </p:cBhvr>
                                          <p:tavLst>
                                            <p:tav tm="0">
                                              <p:val>
                                                <p:strVal val="#ppt_y"/>
                                              </p:val>
                                            </p:tav>
                                            <p:tav tm="100000">
                                              <p:val>
                                                <p:strVal val="#ppt_y"/>
                                              </p:val>
                                            </p:tav>
                                          </p:tavLst>
                                        </p:anim>
                                        <p:anim calcmode="lin" valueType="num">
                                          <p:cBhvr>
                                            <p:cTn id="14"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3"/>
                                            </p:tgtEl>
                                          </p:cBhvr>
                                        </p:animEffect>
                                      </p:childTnLst>
                                    </p:cTn>
                                  </p:par>
                                </p:childTnLst>
                              </p:cTn>
                            </p:par>
                            <p:par>
                              <p:cTn id="17" fill="hold">
                                <p:stCondLst>
                                  <p:cond delay="2200"/>
                                </p:stCondLst>
                                <p:childTnLst>
                                  <p:par>
                                    <p:cTn id="18" presetID="16" presetClass="entr" presetSubtype="21" fill="hold" grpId="0"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barn(inVertical)">
                                          <p:cBhvr>
                                            <p:cTn id="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3"/>
                                            </p:tgtEl>
                                            <p:attrNameLst>
                                              <p:attrName>ppt_y</p:attrName>
                                            </p:attrNameLst>
                                          </p:cBhvr>
                                          <p:tavLst>
                                            <p:tav tm="0">
                                              <p:val>
                                                <p:strVal val="#ppt_y"/>
                                              </p:val>
                                            </p:tav>
                                            <p:tav tm="100000">
                                              <p:val>
                                                <p:strVal val="#ppt_y"/>
                                              </p:val>
                                            </p:tav>
                                          </p:tavLst>
                                        </p:anim>
                                        <p:anim calcmode="lin" valueType="num">
                                          <p:cBhvr>
                                            <p:cTn id="14"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3"/>
                                            </p:tgtEl>
                                          </p:cBhvr>
                                        </p:animEffect>
                                      </p:childTnLst>
                                    </p:cTn>
                                  </p:par>
                                </p:childTnLst>
                              </p:cTn>
                            </p:par>
                            <p:par>
                              <p:cTn id="17" fill="hold">
                                <p:stCondLst>
                                  <p:cond delay="2200"/>
                                </p:stCondLst>
                                <p:childTnLst>
                                  <p:par>
                                    <p:cTn id="18" presetID="16" presetClass="entr" presetSubtype="21" fill="hold" grpId="0"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barn(inVertical)">
                                          <p:cBhvr>
                                            <p:cTn id="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4704064" y="1765284"/>
            <a:ext cx="578307" cy="578307"/>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Calibri" panose="020F0502020204030204"/>
              <a:ea typeface="宋体" panose="02010600030101010101" pitchFamily="2" charset="-122"/>
            </a:endParaRPr>
          </a:p>
        </p:txBody>
      </p:sp>
      <p:sp>
        <p:nvSpPr>
          <p:cNvPr id="28" name="椭圆 27"/>
          <p:cNvSpPr/>
          <p:nvPr/>
        </p:nvSpPr>
        <p:spPr>
          <a:xfrm>
            <a:off x="10603581" y="4427148"/>
            <a:ext cx="410355" cy="410355"/>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Calibri" panose="020F0502020204030204"/>
              <a:ea typeface="宋体" panose="02010600030101010101" pitchFamily="2" charset="-122"/>
            </a:endParaRPr>
          </a:p>
        </p:txBody>
      </p:sp>
      <p:sp>
        <p:nvSpPr>
          <p:cNvPr id="29" name="椭圆 28"/>
          <p:cNvSpPr/>
          <p:nvPr/>
        </p:nvSpPr>
        <p:spPr>
          <a:xfrm>
            <a:off x="6377517" y="5230284"/>
            <a:ext cx="612563" cy="612563"/>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Calibri" panose="020F0502020204030204"/>
              <a:ea typeface="宋体" panose="02010600030101010101" pitchFamily="2" charset="-122"/>
            </a:endParaRPr>
          </a:p>
        </p:txBody>
      </p:sp>
      <p:sp>
        <p:nvSpPr>
          <p:cNvPr id="30" name="椭圆 29"/>
          <p:cNvSpPr/>
          <p:nvPr/>
        </p:nvSpPr>
        <p:spPr>
          <a:xfrm>
            <a:off x="1845735" y="4881035"/>
            <a:ext cx="625685" cy="625685"/>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A7A04"/>
              </a:solidFill>
              <a:effectLst/>
              <a:uLnTx/>
              <a:uFillTx/>
              <a:latin typeface="Calibri" panose="020F0502020204030204"/>
              <a:ea typeface="宋体" panose="02010600030101010101" pitchFamily="2" charset="-122"/>
            </a:endParaRPr>
          </a:p>
        </p:txBody>
      </p:sp>
      <p:grpSp>
        <p:nvGrpSpPr>
          <p:cNvPr id="31" name="组合 30"/>
          <p:cNvGrpSpPr/>
          <p:nvPr/>
        </p:nvGrpSpPr>
        <p:grpSpPr>
          <a:xfrm>
            <a:off x="875635" y="1866235"/>
            <a:ext cx="2810149" cy="2810149"/>
            <a:chOff x="656726" y="1399676"/>
            <a:chExt cx="2107612" cy="2107612"/>
          </a:xfrm>
        </p:grpSpPr>
        <p:sp>
          <p:nvSpPr>
            <p:cNvPr id="32" name="椭圆 31"/>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33"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34" name="文本框 66"/>
            <p:cNvSpPr txBox="1">
              <a:spLocks noChangeArrowheads="1"/>
            </p:cNvSpPr>
            <p:nvPr/>
          </p:nvSpPr>
          <p:spPr bwMode="auto">
            <a:xfrm>
              <a:off x="890906" y="2386009"/>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2975113" y="3337416"/>
            <a:ext cx="2527768" cy="2524904"/>
            <a:chOff x="2231335" y="2503062"/>
            <a:chExt cx="1895826" cy="1893678"/>
          </a:xfrm>
        </p:grpSpPr>
        <p:sp>
          <p:nvSpPr>
            <p:cNvPr id="36" name="椭圆 35"/>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37"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38" name="文本框 37"/>
            <p:cNvSpPr txBox="1">
              <a:spLocks noChangeArrowheads="1"/>
            </p:cNvSpPr>
            <p:nvPr/>
          </p:nvSpPr>
          <p:spPr bwMode="auto">
            <a:xfrm>
              <a:off x="2376806" y="3501390"/>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4987716" y="2058672"/>
            <a:ext cx="2899405" cy="2899408"/>
            <a:chOff x="3740787" y="1544004"/>
            <a:chExt cx="2174554" cy="2174556"/>
          </a:xfrm>
        </p:grpSpPr>
        <p:sp>
          <p:nvSpPr>
            <p:cNvPr id="40" name="椭圆 39"/>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41"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8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42" name="文本框 66"/>
            <p:cNvSpPr txBox="1">
              <a:spLocks noChangeArrowheads="1"/>
            </p:cNvSpPr>
            <p:nvPr/>
          </p:nvSpPr>
          <p:spPr bwMode="auto">
            <a:xfrm>
              <a:off x="4060826" y="2437070"/>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3" name="组合 42"/>
          <p:cNvGrpSpPr/>
          <p:nvPr/>
        </p:nvGrpSpPr>
        <p:grpSpPr>
          <a:xfrm>
            <a:off x="7060356" y="3704592"/>
            <a:ext cx="2614925" cy="2614928"/>
            <a:chOff x="5295267" y="2778444"/>
            <a:chExt cx="1961194" cy="1961196"/>
          </a:xfrm>
        </p:grpSpPr>
        <p:sp>
          <p:nvSpPr>
            <p:cNvPr id="44" name="椭圆 43"/>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45"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46" name="文本框 66"/>
            <p:cNvSpPr txBox="1">
              <a:spLocks noChangeArrowheads="1"/>
            </p:cNvSpPr>
            <p:nvPr/>
          </p:nvSpPr>
          <p:spPr bwMode="auto">
            <a:xfrm>
              <a:off x="5485766" y="3806190"/>
              <a:ext cx="1615442" cy="8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8384965" y="1647616"/>
            <a:ext cx="2853264" cy="2853264"/>
            <a:chOff x="6288724" y="1235712"/>
            <a:chExt cx="2139948" cy="2139948"/>
          </a:xfrm>
        </p:grpSpPr>
        <p:sp>
          <p:nvSpPr>
            <p:cNvPr id="48" name="椭圆 47"/>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panose="020F0502020204030204"/>
                <a:ea typeface="宋体" panose="02010600030101010101" pitchFamily="2" charset="-122"/>
              </a:endParaRPr>
            </a:p>
          </p:txBody>
        </p:sp>
        <p:sp>
          <p:nvSpPr>
            <p:cNvPr id="49"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50" name="文本框 66"/>
            <p:cNvSpPr txBox="1">
              <a:spLocks noChangeArrowheads="1"/>
            </p:cNvSpPr>
            <p:nvPr/>
          </p:nvSpPr>
          <p:spPr bwMode="auto">
            <a:xfrm>
              <a:off x="6598286" y="2266950"/>
              <a:ext cx="1615442" cy="8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34000">
                                          <p:cBhvr additive="base">
                                            <p:cTn id="7" dur="7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51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1000">
                                          <p:cBhvr additive="base">
                                            <p:cTn id="11" dur="2000" fill="hold"/>
                                            <p:tgtEl>
                                              <p:spTgt spid="31"/>
                                            </p:tgtEl>
                                            <p:attrNameLst>
                                              <p:attrName>ppt_x</p:attrName>
                                            </p:attrNameLst>
                                          </p:cBhvr>
                                          <p:tavLst>
                                            <p:tav tm="0">
                                              <p:val>
                                                <p:strVal val="#ppt_x"/>
                                              </p:val>
                                            </p:tav>
                                            <p:tav tm="100000">
                                              <p:val>
                                                <p:strVal val="#ppt_x"/>
                                              </p:val>
                                            </p:tav>
                                          </p:tavLst>
                                        </p:anim>
                                        <p:anim calcmode="lin" valueType="num" p14:bounceEnd="51000">
                                          <p:cBhvr additive="base">
                                            <p:cTn id="12" dur="20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1000">
                                      <p:stCondLst>
                                        <p:cond delay="300"/>
                                      </p:stCondLst>
                                      <p:childTnLst>
                                        <p:set>
                                          <p:cBhvr>
                                            <p:cTn id="14" dur="1" fill="hold">
                                              <p:stCondLst>
                                                <p:cond delay="0"/>
                                              </p:stCondLst>
                                            </p:cTn>
                                            <p:tgtEl>
                                              <p:spTgt spid="35"/>
                                            </p:tgtEl>
                                            <p:attrNameLst>
                                              <p:attrName>style.visibility</p:attrName>
                                            </p:attrNameLst>
                                          </p:cBhvr>
                                          <p:to>
                                            <p:strVal val="visible"/>
                                          </p:to>
                                        </p:set>
                                        <p:anim calcmode="lin" valueType="num" p14:bounceEnd="51000">
                                          <p:cBhvr additive="base">
                                            <p:cTn id="15" dur="2000" fill="hold"/>
                                            <p:tgtEl>
                                              <p:spTgt spid="35"/>
                                            </p:tgtEl>
                                            <p:attrNameLst>
                                              <p:attrName>ppt_x</p:attrName>
                                            </p:attrNameLst>
                                          </p:cBhvr>
                                          <p:tavLst>
                                            <p:tav tm="0">
                                              <p:val>
                                                <p:strVal val="#ppt_x"/>
                                              </p:val>
                                            </p:tav>
                                            <p:tav tm="100000">
                                              <p:val>
                                                <p:strVal val="#ppt_x"/>
                                              </p:val>
                                            </p:tav>
                                          </p:tavLst>
                                        </p:anim>
                                        <p:anim calcmode="lin" valueType="num" p14:bounceEnd="51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1000">
                                      <p:stCondLst>
                                        <p:cond delay="100"/>
                                      </p:stCondLst>
                                      <p:childTnLst>
                                        <p:set>
                                          <p:cBhvr>
                                            <p:cTn id="18" dur="1" fill="hold">
                                              <p:stCondLst>
                                                <p:cond delay="0"/>
                                              </p:stCondLst>
                                            </p:cTn>
                                            <p:tgtEl>
                                              <p:spTgt spid="39"/>
                                            </p:tgtEl>
                                            <p:attrNameLst>
                                              <p:attrName>style.visibility</p:attrName>
                                            </p:attrNameLst>
                                          </p:cBhvr>
                                          <p:to>
                                            <p:strVal val="visible"/>
                                          </p:to>
                                        </p:set>
                                        <p:anim calcmode="lin" valueType="num" p14:bounceEnd="51000">
                                          <p:cBhvr additive="base">
                                            <p:cTn id="19" dur="2000" fill="hold"/>
                                            <p:tgtEl>
                                              <p:spTgt spid="39"/>
                                            </p:tgtEl>
                                            <p:attrNameLst>
                                              <p:attrName>ppt_x</p:attrName>
                                            </p:attrNameLst>
                                          </p:cBhvr>
                                          <p:tavLst>
                                            <p:tav tm="0">
                                              <p:val>
                                                <p:strVal val="#ppt_x"/>
                                              </p:val>
                                            </p:tav>
                                            <p:tav tm="100000">
                                              <p:val>
                                                <p:strVal val="#ppt_x"/>
                                              </p:val>
                                            </p:tav>
                                          </p:tavLst>
                                        </p:anim>
                                        <p:anim calcmode="lin" valueType="num" p14:bounceEnd="51000">
                                          <p:cBhvr additive="base">
                                            <p:cTn id="20" dur="2000" fill="hold"/>
                                            <p:tgtEl>
                                              <p:spTgt spid="3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1000">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14:bounceEnd="51000">
                                          <p:cBhvr additive="base">
                                            <p:cTn id="23" dur="2000" fill="hold"/>
                                            <p:tgtEl>
                                              <p:spTgt spid="47"/>
                                            </p:tgtEl>
                                            <p:attrNameLst>
                                              <p:attrName>ppt_x</p:attrName>
                                            </p:attrNameLst>
                                          </p:cBhvr>
                                          <p:tavLst>
                                            <p:tav tm="0">
                                              <p:val>
                                                <p:strVal val="#ppt_x"/>
                                              </p:val>
                                            </p:tav>
                                            <p:tav tm="100000">
                                              <p:val>
                                                <p:strVal val="#ppt_x"/>
                                              </p:val>
                                            </p:tav>
                                          </p:tavLst>
                                        </p:anim>
                                        <p:anim calcmode="lin" valueType="num" p14:bounceEnd="51000">
                                          <p:cBhvr additive="base">
                                            <p:cTn id="24" dur="20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51000">
                                      <p:stCondLst>
                                        <p:cond delay="300"/>
                                      </p:stCondLst>
                                      <p:childTnLst>
                                        <p:set>
                                          <p:cBhvr>
                                            <p:cTn id="26" dur="1" fill="hold">
                                              <p:stCondLst>
                                                <p:cond delay="0"/>
                                              </p:stCondLst>
                                            </p:cTn>
                                            <p:tgtEl>
                                              <p:spTgt spid="43"/>
                                            </p:tgtEl>
                                            <p:attrNameLst>
                                              <p:attrName>style.visibility</p:attrName>
                                            </p:attrNameLst>
                                          </p:cBhvr>
                                          <p:to>
                                            <p:strVal val="visible"/>
                                          </p:to>
                                        </p:set>
                                        <p:anim calcmode="lin" valueType="num" p14:bounceEnd="51000">
                                          <p:cBhvr additive="base">
                                            <p:cTn id="27" dur="2000" fill="hold"/>
                                            <p:tgtEl>
                                              <p:spTgt spid="43"/>
                                            </p:tgtEl>
                                            <p:attrNameLst>
                                              <p:attrName>ppt_x</p:attrName>
                                            </p:attrNameLst>
                                          </p:cBhvr>
                                          <p:tavLst>
                                            <p:tav tm="0">
                                              <p:val>
                                                <p:strVal val="#ppt_x"/>
                                              </p:val>
                                            </p:tav>
                                            <p:tav tm="100000">
                                              <p:val>
                                                <p:strVal val="#ppt_x"/>
                                              </p:val>
                                            </p:tav>
                                          </p:tavLst>
                                        </p:anim>
                                        <p:anim calcmode="lin" valueType="num" p14:bounceEnd="51000">
                                          <p:cBhvr additive="base">
                                            <p:cTn id="28" dur="20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1000">
                                      <p:stCondLst>
                                        <p:cond delay="700"/>
                                      </p:stCondLst>
                                      <p:childTnLst>
                                        <p:set>
                                          <p:cBhvr>
                                            <p:cTn id="30" dur="1" fill="hold">
                                              <p:stCondLst>
                                                <p:cond delay="0"/>
                                              </p:stCondLst>
                                            </p:cTn>
                                            <p:tgtEl>
                                              <p:spTgt spid="30"/>
                                            </p:tgtEl>
                                            <p:attrNameLst>
                                              <p:attrName>style.visibility</p:attrName>
                                            </p:attrNameLst>
                                          </p:cBhvr>
                                          <p:to>
                                            <p:strVal val="visible"/>
                                          </p:to>
                                        </p:set>
                                        <p:anim calcmode="lin" valueType="num" p14:bounceEnd="51000">
                                          <p:cBhvr additive="base">
                                            <p:cTn id="31" dur="2000" fill="hold"/>
                                            <p:tgtEl>
                                              <p:spTgt spid="30"/>
                                            </p:tgtEl>
                                            <p:attrNameLst>
                                              <p:attrName>ppt_x</p:attrName>
                                            </p:attrNameLst>
                                          </p:cBhvr>
                                          <p:tavLst>
                                            <p:tav tm="0">
                                              <p:val>
                                                <p:strVal val="#ppt_x"/>
                                              </p:val>
                                            </p:tav>
                                            <p:tav tm="100000">
                                              <p:val>
                                                <p:strVal val="#ppt_x"/>
                                              </p:val>
                                            </p:tav>
                                          </p:tavLst>
                                        </p:anim>
                                        <p:anim calcmode="lin" valueType="num" p14:bounceEnd="51000">
                                          <p:cBhvr additive="base">
                                            <p:cTn id="32" dur="20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1000">
                                      <p:stCondLst>
                                        <p:cond delay="800"/>
                                      </p:stCondLst>
                                      <p:childTnLst>
                                        <p:set>
                                          <p:cBhvr>
                                            <p:cTn id="34" dur="1" fill="hold">
                                              <p:stCondLst>
                                                <p:cond delay="0"/>
                                              </p:stCondLst>
                                            </p:cTn>
                                            <p:tgtEl>
                                              <p:spTgt spid="27"/>
                                            </p:tgtEl>
                                            <p:attrNameLst>
                                              <p:attrName>style.visibility</p:attrName>
                                            </p:attrNameLst>
                                          </p:cBhvr>
                                          <p:to>
                                            <p:strVal val="visible"/>
                                          </p:to>
                                        </p:set>
                                        <p:anim calcmode="lin" valueType="num" p14:bounceEnd="51000">
                                          <p:cBhvr additive="base">
                                            <p:cTn id="35" dur="2000" fill="hold"/>
                                            <p:tgtEl>
                                              <p:spTgt spid="27"/>
                                            </p:tgtEl>
                                            <p:attrNameLst>
                                              <p:attrName>ppt_x</p:attrName>
                                            </p:attrNameLst>
                                          </p:cBhvr>
                                          <p:tavLst>
                                            <p:tav tm="0">
                                              <p:val>
                                                <p:strVal val="#ppt_x"/>
                                              </p:val>
                                            </p:tav>
                                            <p:tav tm="100000">
                                              <p:val>
                                                <p:strVal val="#ppt_x"/>
                                              </p:val>
                                            </p:tav>
                                          </p:tavLst>
                                        </p:anim>
                                        <p:anim calcmode="lin" valueType="num" p14:bounceEnd="51000">
                                          <p:cBhvr additive="base">
                                            <p:cTn id="36" dur="20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1000">
                                      <p:stCondLst>
                                        <p:cond delay="1300"/>
                                      </p:stCondLst>
                                      <p:childTnLst>
                                        <p:set>
                                          <p:cBhvr>
                                            <p:cTn id="38" dur="1" fill="hold">
                                              <p:stCondLst>
                                                <p:cond delay="0"/>
                                              </p:stCondLst>
                                            </p:cTn>
                                            <p:tgtEl>
                                              <p:spTgt spid="29"/>
                                            </p:tgtEl>
                                            <p:attrNameLst>
                                              <p:attrName>style.visibility</p:attrName>
                                            </p:attrNameLst>
                                          </p:cBhvr>
                                          <p:to>
                                            <p:strVal val="visible"/>
                                          </p:to>
                                        </p:set>
                                        <p:anim calcmode="lin" valueType="num" p14:bounceEnd="51000">
                                          <p:cBhvr additive="base">
                                            <p:cTn id="39" dur="2000" fill="hold"/>
                                            <p:tgtEl>
                                              <p:spTgt spid="29"/>
                                            </p:tgtEl>
                                            <p:attrNameLst>
                                              <p:attrName>ppt_x</p:attrName>
                                            </p:attrNameLst>
                                          </p:cBhvr>
                                          <p:tavLst>
                                            <p:tav tm="0">
                                              <p:val>
                                                <p:strVal val="#ppt_x"/>
                                              </p:val>
                                            </p:tav>
                                            <p:tav tm="100000">
                                              <p:val>
                                                <p:strVal val="#ppt_x"/>
                                              </p:val>
                                            </p:tav>
                                          </p:tavLst>
                                        </p:anim>
                                        <p:anim calcmode="lin" valueType="num" p14:bounceEnd="51000">
                                          <p:cBhvr additive="base">
                                            <p:cTn id="40" dur="20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1000">
                                      <p:stCondLst>
                                        <p:cond delay="900"/>
                                      </p:stCondLst>
                                      <p:childTnLst>
                                        <p:set>
                                          <p:cBhvr>
                                            <p:cTn id="42" dur="1" fill="hold">
                                              <p:stCondLst>
                                                <p:cond delay="0"/>
                                              </p:stCondLst>
                                            </p:cTn>
                                            <p:tgtEl>
                                              <p:spTgt spid="28"/>
                                            </p:tgtEl>
                                            <p:attrNameLst>
                                              <p:attrName>style.visibility</p:attrName>
                                            </p:attrNameLst>
                                          </p:cBhvr>
                                          <p:to>
                                            <p:strVal val="visible"/>
                                          </p:to>
                                        </p:set>
                                        <p:anim calcmode="lin" valueType="num" p14:bounceEnd="51000">
                                          <p:cBhvr additive="base">
                                            <p:cTn id="43" dur="20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44"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1+#ppt_w/2"/>
                                              </p:val>
                                            </p:tav>
                                            <p:tav tm="100000">
                                              <p:val>
                                                <p:strVal val="#ppt_x"/>
                                              </p:val>
                                            </p:tav>
                                          </p:tavLst>
                                        </p:anim>
                                        <p:anim calcmode="lin" valueType="num">
                                          <p:cBhvr additive="base">
                                            <p:cTn id="8" dur="75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000" fill="hold"/>
                                            <p:tgtEl>
                                              <p:spTgt spid="31"/>
                                            </p:tgtEl>
                                            <p:attrNameLst>
                                              <p:attrName>ppt_x</p:attrName>
                                            </p:attrNameLst>
                                          </p:cBhvr>
                                          <p:tavLst>
                                            <p:tav tm="0">
                                              <p:val>
                                                <p:strVal val="#ppt_x"/>
                                              </p:val>
                                            </p:tav>
                                            <p:tav tm="100000">
                                              <p:val>
                                                <p:strVal val="#ppt_x"/>
                                              </p:val>
                                            </p:tav>
                                          </p:tavLst>
                                        </p:anim>
                                        <p:anim calcmode="lin" valueType="num">
                                          <p:cBhvr additive="base">
                                            <p:cTn id="12" dur="20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ppt_x"/>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2000" fill="hold"/>
                                            <p:tgtEl>
                                              <p:spTgt spid="39"/>
                                            </p:tgtEl>
                                            <p:attrNameLst>
                                              <p:attrName>ppt_x</p:attrName>
                                            </p:attrNameLst>
                                          </p:cBhvr>
                                          <p:tavLst>
                                            <p:tav tm="0">
                                              <p:val>
                                                <p:strVal val="#ppt_x"/>
                                              </p:val>
                                            </p:tav>
                                            <p:tav tm="100000">
                                              <p:val>
                                                <p:strVal val="#ppt_x"/>
                                              </p:val>
                                            </p:tav>
                                          </p:tavLst>
                                        </p:anim>
                                        <p:anim calcmode="lin" valueType="num">
                                          <p:cBhvr additive="base">
                                            <p:cTn id="20" dur="2000" fill="hold"/>
                                            <p:tgtEl>
                                              <p:spTgt spid="3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2000" fill="hold"/>
                                            <p:tgtEl>
                                              <p:spTgt spid="47"/>
                                            </p:tgtEl>
                                            <p:attrNameLst>
                                              <p:attrName>ppt_x</p:attrName>
                                            </p:attrNameLst>
                                          </p:cBhvr>
                                          <p:tavLst>
                                            <p:tav tm="0">
                                              <p:val>
                                                <p:strVal val="#ppt_x"/>
                                              </p:val>
                                            </p:tav>
                                            <p:tav tm="100000">
                                              <p:val>
                                                <p:strVal val="#ppt_x"/>
                                              </p:val>
                                            </p:tav>
                                          </p:tavLst>
                                        </p:anim>
                                        <p:anim calcmode="lin" valueType="num">
                                          <p:cBhvr additive="base">
                                            <p:cTn id="24" dur="20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0" fill="hold"/>
                                            <p:tgtEl>
                                              <p:spTgt spid="43"/>
                                            </p:tgtEl>
                                            <p:attrNameLst>
                                              <p:attrName>ppt_x</p:attrName>
                                            </p:attrNameLst>
                                          </p:cBhvr>
                                          <p:tavLst>
                                            <p:tav tm="0">
                                              <p:val>
                                                <p:strVal val="#ppt_x"/>
                                              </p:val>
                                            </p:tav>
                                            <p:tav tm="100000">
                                              <p:val>
                                                <p:strVal val="#ppt_x"/>
                                              </p:val>
                                            </p:tav>
                                          </p:tavLst>
                                        </p:anim>
                                        <p:anim calcmode="lin" valueType="num">
                                          <p:cBhvr additive="base">
                                            <p:cTn id="28" dur="20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7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2000" fill="hold"/>
                                            <p:tgtEl>
                                              <p:spTgt spid="30"/>
                                            </p:tgtEl>
                                            <p:attrNameLst>
                                              <p:attrName>ppt_x</p:attrName>
                                            </p:attrNameLst>
                                          </p:cBhvr>
                                          <p:tavLst>
                                            <p:tav tm="0">
                                              <p:val>
                                                <p:strVal val="#ppt_x"/>
                                              </p:val>
                                            </p:tav>
                                            <p:tav tm="100000">
                                              <p:val>
                                                <p:strVal val="#ppt_x"/>
                                              </p:val>
                                            </p:tav>
                                          </p:tavLst>
                                        </p:anim>
                                        <p:anim calcmode="lin" valueType="num">
                                          <p:cBhvr additive="base">
                                            <p:cTn id="32" dur="20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8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2000" fill="hold"/>
                                            <p:tgtEl>
                                              <p:spTgt spid="27"/>
                                            </p:tgtEl>
                                            <p:attrNameLst>
                                              <p:attrName>ppt_x</p:attrName>
                                            </p:attrNameLst>
                                          </p:cBhvr>
                                          <p:tavLst>
                                            <p:tav tm="0">
                                              <p:val>
                                                <p:strVal val="#ppt_x"/>
                                              </p:val>
                                            </p:tav>
                                            <p:tav tm="100000">
                                              <p:val>
                                                <p:strVal val="#ppt_x"/>
                                              </p:val>
                                            </p:tav>
                                          </p:tavLst>
                                        </p:anim>
                                        <p:anim calcmode="lin" valueType="num">
                                          <p:cBhvr additive="base">
                                            <p:cTn id="36" dur="20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3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2000" fill="hold"/>
                                            <p:tgtEl>
                                              <p:spTgt spid="29"/>
                                            </p:tgtEl>
                                            <p:attrNameLst>
                                              <p:attrName>ppt_x</p:attrName>
                                            </p:attrNameLst>
                                          </p:cBhvr>
                                          <p:tavLst>
                                            <p:tav tm="0">
                                              <p:val>
                                                <p:strVal val="#ppt_x"/>
                                              </p:val>
                                            </p:tav>
                                            <p:tav tm="100000">
                                              <p:val>
                                                <p:strVal val="#ppt_x"/>
                                              </p:val>
                                            </p:tav>
                                          </p:tavLst>
                                        </p:anim>
                                        <p:anim calcmode="lin" valueType="num">
                                          <p:cBhvr additive="base">
                                            <p:cTn id="40" dur="20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90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2000" fill="hold"/>
                                            <p:tgtEl>
                                              <p:spTgt spid="28"/>
                                            </p:tgtEl>
                                            <p:attrNameLst>
                                              <p:attrName>ppt_x</p:attrName>
                                            </p:attrNameLst>
                                          </p:cBhvr>
                                          <p:tavLst>
                                            <p:tav tm="0">
                                              <p:val>
                                                <p:strVal val="#ppt_x"/>
                                              </p:val>
                                            </p:tav>
                                            <p:tav tm="100000">
                                              <p:val>
                                                <p:strVal val="#ppt_x"/>
                                              </p:val>
                                            </p:tav>
                                          </p:tavLst>
                                        </p:anim>
                                        <p:anim calcmode="lin" valueType="num">
                                          <p:cBhvr additive="base">
                                            <p:cTn id="44"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5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22874" y="1516960"/>
            <a:ext cx="2020186" cy="216729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22956" y="1579201"/>
            <a:ext cx="2020186" cy="216729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4"/>
          <p:cNvSpPr>
            <a:spLocks noChangeArrowheads="1"/>
          </p:cNvSpPr>
          <p:nvPr/>
        </p:nvSpPr>
        <p:spPr bwMode="auto">
          <a:xfrm>
            <a:off x="4850386" y="1655048"/>
            <a:ext cx="2165161" cy="1862048"/>
          </a:xfrm>
          <a:prstGeom prst="rect">
            <a:avLst/>
          </a:prstGeom>
          <a:noFill/>
          <a:ln w="9525">
            <a:noFill/>
            <a:miter lim="800000"/>
          </a:ln>
        </p:spPr>
        <p:txBody>
          <a:bodyPr wrap="square" lIns="91440" tIns="45720" rIns="91440" bIns="45720">
            <a:spAutoFit/>
          </a:bodyPr>
          <a:lstStyle/>
          <a:p>
            <a:pPr algn="ctr"/>
            <a:r>
              <a:rPr lang="en-US" altLang="zh-CN" sz="115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rPr>
              <a:t>ONE</a:t>
            </a:r>
            <a:endParaRPr lang="zh-CN" altLang="en-US" sz="11500" dirty="0">
              <a:solidFill>
                <a:schemeClr val="tx1">
                  <a:lumMod val="75000"/>
                  <a:lumOff val="25000"/>
                </a:schemeClr>
              </a:solidFill>
              <a:effectLst>
                <a:outerShdw blurRad="50800" dist="38100" dir="16200000" rotWithShape="0">
                  <a:prstClr val="black">
                    <a:alpha val="40000"/>
                  </a:prstClr>
                </a:outerShdw>
              </a:effectLst>
              <a:latin typeface="Agency FB" panose="020B0503020202020204" pitchFamily="34" charset="0"/>
              <a:cs typeface="+mn-ea"/>
              <a:sym typeface="+mn-lt"/>
            </a:endParaRPr>
          </a:p>
        </p:txBody>
      </p:sp>
      <p:sp>
        <p:nvSpPr>
          <p:cNvPr id="8" name="TextBox 64"/>
          <p:cNvSpPr>
            <a:spLocks noChangeArrowheads="1"/>
          </p:cNvSpPr>
          <p:nvPr/>
        </p:nvSpPr>
        <p:spPr bwMode="auto">
          <a:xfrm>
            <a:off x="4023838" y="3884588"/>
            <a:ext cx="4144325" cy="707886"/>
          </a:xfrm>
          <a:prstGeom prst="rect">
            <a:avLst/>
          </a:prstGeom>
          <a:noFill/>
          <a:ln w="9525">
            <a:noFill/>
            <a:miter lim="800000"/>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9" name="文本框 56"/>
          <p:cNvSpPr txBox="1">
            <a:spLocks noChangeArrowheads="1"/>
          </p:cNvSpPr>
          <p:nvPr/>
        </p:nvSpPr>
        <p:spPr bwMode="auto">
          <a:xfrm>
            <a:off x="3810001" y="4460865"/>
            <a:ext cx="4572000"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tx1">
                    <a:lumMod val="75000"/>
                    <a:lumOff val="25000"/>
                  </a:schemeClr>
                </a:solidFill>
              </a:rPr>
              <a:t>Lorem Ipsum is simply dummy text of the printing and typesetting industry. Lorem Ipsum has been the industry's standard. Lorem Ipsum is simply dummy text of the printing and more.</a:t>
            </a:r>
          </a:p>
        </p:txBody>
      </p:sp>
      <p:cxnSp>
        <p:nvCxnSpPr>
          <p:cNvPr id="10" name="直接连接符 9"/>
          <p:cNvCxnSpPr/>
          <p:nvPr/>
        </p:nvCxnSpPr>
        <p:spPr>
          <a:xfrm flipH="1">
            <a:off x="2231573" y="3746500"/>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558589" y="1761037"/>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65806" y="2600828"/>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14:presetBounceEnd="64000">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14:bounceEnd="64000">
                                          <p:cBhvr additive="base">
                                            <p:cTn id="31" dur="750" fill="hold"/>
                                            <p:tgtEl>
                                              <p:spTgt spid="8"/>
                                            </p:tgtEl>
                                            <p:attrNameLst>
                                              <p:attrName>ppt_x</p:attrName>
                                            </p:attrNameLst>
                                          </p:cBhvr>
                                          <p:tavLst>
                                            <p:tav tm="0">
                                              <p:val>
                                                <p:strVal val="1+#ppt_w/2"/>
                                              </p:val>
                                            </p:tav>
                                            <p:tav tm="100000">
                                              <p:val>
                                                <p:strVal val="#ppt_x"/>
                                              </p:val>
                                            </p:tav>
                                          </p:tavLst>
                                        </p:anim>
                                        <p:anim calcmode="lin" valueType="num" p14:bounceEnd="64000">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1500"/>
                                </p:stCondLst>
                                <p:childTnLst>
                                  <p:par>
                                    <p:cTn id="29" presetID="2" presetClass="entr" presetSubtype="2" accel="3800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1+#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799"/>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9462" y="0"/>
            <a:ext cx="6322538" cy="6858000"/>
            <a:chOff x="5869462" y="0"/>
            <a:chExt cx="6322538" cy="6858000"/>
          </a:xfrm>
          <a:solidFill>
            <a:schemeClr val="tx1">
              <a:lumMod val="85000"/>
              <a:lumOff val="15000"/>
            </a:schemeClr>
          </a:solidFill>
        </p:grpSpPr>
        <p:sp>
          <p:nvSpPr>
            <p:cNvPr id="4" name="矩形 3"/>
            <p:cNvSpPr/>
            <p:nvPr/>
          </p:nvSpPr>
          <p:spPr>
            <a:xfrm>
              <a:off x="609600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 name="等腰三角形 4"/>
            <p:cNvSpPr/>
            <p:nvPr/>
          </p:nvSpPr>
          <p:spPr>
            <a:xfrm rot="16200000">
              <a:off x="5850921" y="3294978"/>
              <a:ext cx="268848" cy="2317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grpSp>
        <p:nvGrpSpPr>
          <p:cNvPr id="6" name="组合 5"/>
          <p:cNvGrpSpPr/>
          <p:nvPr/>
        </p:nvGrpSpPr>
        <p:grpSpPr>
          <a:xfrm>
            <a:off x="1463799" y="4870997"/>
            <a:ext cx="2953860" cy="1048734"/>
            <a:chOff x="1618140" y="5036097"/>
            <a:chExt cx="2953860" cy="1048734"/>
          </a:xfrm>
        </p:grpSpPr>
        <p:sp>
          <p:nvSpPr>
            <p:cNvPr id="7" name="AutoShape 27"/>
            <p:cNvSpPr/>
            <p:nvPr/>
          </p:nvSpPr>
          <p:spPr bwMode="auto">
            <a:xfrm>
              <a:off x="1618140" y="5377101"/>
              <a:ext cx="2953860" cy="70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ctr" eaLnBrk="1">
                <a:lnSpc>
                  <a:spcPct val="150000"/>
                </a:lnSpc>
              </a:pPr>
              <a:r>
                <a:rPr lang="es-ES" altLang="zh-CN" sz="900" dirty="0">
                  <a:solidFill>
                    <a:schemeClr val="tx1">
                      <a:lumMod val="50000"/>
                      <a:lumOff val="50000"/>
                    </a:schemeClr>
                  </a:solidFill>
                  <a:latin typeface="Lato" charset="0"/>
                  <a:sym typeface="Lato" charset="0"/>
                </a:rPr>
                <a:t>Ipsum dolor sit amet, consectetur adipiscing elit. Vivamus sagittis lacus vel augue laoreet rutrum faucibus dolor auctor. Curabitur blandit tempus porttitor. Maecenas faucibus mollis interdum.</a:t>
              </a:r>
              <a:endParaRPr lang="es-ES" altLang="zh-CN" sz="2900" dirty="0">
                <a:solidFill>
                  <a:schemeClr val="tx1">
                    <a:lumMod val="50000"/>
                    <a:lumOff val="50000"/>
                  </a:schemeClr>
                </a:solidFill>
              </a:endParaRPr>
            </a:p>
          </p:txBody>
        </p:sp>
        <p:sp>
          <p:nvSpPr>
            <p:cNvPr id="8" name="AutoShape 28"/>
            <p:cNvSpPr/>
            <p:nvPr/>
          </p:nvSpPr>
          <p:spPr bwMode="auto">
            <a:xfrm>
              <a:off x="1688545" y="5036097"/>
              <a:ext cx="2813050" cy="317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es-ES" sz="2000" b="1" dirty="0">
                  <a:solidFill>
                    <a:schemeClr val="tx1">
                      <a:lumMod val="75000"/>
                      <a:lumOff val="25000"/>
                    </a:schemeClr>
                  </a:solidFill>
                  <a:latin typeface="+mj-lt"/>
                  <a:ea typeface="MS PGothic" panose="020B0600070205080204" pitchFamily="34" charset="-128"/>
                  <a:cs typeface="Lato" charset="0"/>
                  <a:sym typeface="Lato" charset="0"/>
                </a:rPr>
                <a:t>ADD YOUR TITLE HERE</a:t>
              </a:r>
              <a:endParaRPr lang="es-ES" sz="2800" dirty="0">
                <a:solidFill>
                  <a:schemeClr val="tx1">
                    <a:lumMod val="75000"/>
                    <a:lumOff val="25000"/>
                  </a:schemeClr>
                </a:solidFill>
                <a:latin typeface="+mj-lt"/>
                <a:ea typeface="MS PGothic" panose="020B0600070205080204" pitchFamily="34" charset="-128"/>
                <a:sym typeface="Gill Sans" charset="0"/>
              </a:endParaRPr>
            </a:p>
          </p:txBody>
        </p:sp>
      </p:grpSp>
      <p:grpSp>
        <p:nvGrpSpPr>
          <p:cNvPr id="9" name="组合 8"/>
          <p:cNvGrpSpPr/>
          <p:nvPr/>
        </p:nvGrpSpPr>
        <p:grpSpPr>
          <a:xfrm>
            <a:off x="7667070" y="4870997"/>
            <a:ext cx="2953860" cy="1048734"/>
            <a:chOff x="1618140" y="5036097"/>
            <a:chExt cx="2953860" cy="1048734"/>
          </a:xfrm>
        </p:grpSpPr>
        <p:sp>
          <p:nvSpPr>
            <p:cNvPr id="10" name="AutoShape 27"/>
            <p:cNvSpPr/>
            <p:nvPr/>
          </p:nvSpPr>
          <p:spPr bwMode="auto">
            <a:xfrm>
              <a:off x="1618140" y="5377101"/>
              <a:ext cx="2953860" cy="70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charset="0"/>
                  <a:ea typeface="MS PGothic" panose="020B0600070205080204" pitchFamily="34" charset="-128"/>
                  <a:sym typeface="Gill Sans" charset="0"/>
                </a:defRPr>
              </a:lvl1pPr>
              <a:lvl2pPr marL="742950" indent="-285750" eaLnBrk="0">
                <a:defRPr sz="5800">
                  <a:solidFill>
                    <a:srgbClr val="000000"/>
                  </a:solidFill>
                  <a:latin typeface="Gill Sans" charset="0"/>
                  <a:ea typeface="MS PGothic" panose="020B0600070205080204" pitchFamily="34" charset="-128"/>
                  <a:sym typeface="Gill Sans" charset="0"/>
                </a:defRPr>
              </a:lvl2pPr>
              <a:lvl3pPr marL="1143000" indent="-228600" eaLnBrk="0">
                <a:defRPr sz="5800">
                  <a:solidFill>
                    <a:srgbClr val="000000"/>
                  </a:solidFill>
                  <a:latin typeface="Gill Sans" charset="0"/>
                  <a:ea typeface="MS PGothic" panose="020B0600070205080204" pitchFamily="34" charset="-128"/>
                  <a:sym typeface="Gill Sans" charset="0"/>
                </a:defRPr>
              </a:lvl3pPr>
              <a:lvl4pPr marL="1600200" indent="-228600" eaLnBrk="0">
                <a:defRPr sz="5800">
                  <a:solidFill>
                    <a:srgbClr val="000000"/>
                  </a:solidFill>
                  <a:latin typeface="Gill Sans" charset="0"/>
                  <a:ea typeface="MS PGothic" panose="020B0600070205080204" pitchFamily="34" charset="-128"/>
                  <a:sym typeface="Gill Sans" charset="0"/>
                </a:defRPr>
              </a:lvl4pPr>
              <a:lvl5pPr marL="2057400" indent="-228600" eaLnBrk="0">
                <a:defRPr sz="5800">
                  <a:solidFill>
                    <a:srgbClr val="000000"/>
                  </a:solidFill>
                  <a:latin typeface="Gill Sans" charset="0"/>
                  <a:ea typeface="MS PGothic" panose="020B0600070205080204" pitchFamily="34" charset="-128"/>
                  <a:sym typeface="Gill Sans" charset="0"/>
                </a:defRPr>
              </a:lvl5pPr>
              <a:lvl6pPr marL="25146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6pPr>
              <a:lvl7pPr marL="29718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7pPr>
              <a:lvl8pPr marL="34290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8pPr>
              <a:lvl9pPr marL="3886200" indent="-228600" algn="ctr" defTabSz="825500" eaLnBrk="0" fontAlgn="base" hangingPunct="0">
                <a:spcBef>
                  <a:spcPct val="0"/>
                </a:spcBef>
                <a:spcAft>
                  <a:spcPct val="0"/>
                </a:spcAft>
                <a:defRPr sz="5800">
                  <a:solidFill>
                    <a:srgbClr val="000000"/>
                  </a:solidFill>
                  <a:latin typeface="Gill Sans" charset="0"/>
                  <a:ea typeface="MS PGothic" panose="020B0600070205080204" pitchFamily="34" charset="-128"/>
                  <a:sym typeface="Gill Sans" charset="0"/>
                </a:defRPr>
              </a:lvl9pPr>
            </a:lstStyle>
            <a:p>
              <a:pPr algn="ctr" eaLnBrk="1">
                <a:lnSpc>
                  <a:spcPct val="150000"/>
                </a:lnSpc>
              </a:pPr>
              <a:r>
                <a:rPr lang="es-ES" altLang="zh-CN" sz="900" dirty="0">
                  <a:solidFill>
                    <a:schemeClr val="bg1">
                      <a:lumMod val="75000"/>
                    </a:schemeClr>
                  </a:solidFill>
                  <a:latin typeface="Lato" charset="0"/>
                  <a:sym typeface="Lato" charset="0"/>
                </a:rPr>
                <a:t>Ipsum dolor sit amet, consectetur adipiscing elit. Vivamus sagittis lacus vel augue laoreet rutrum faucibus dolor auctor. Curabitur blandit tempus porttitor. Maecenas faucibus mollis interdum.</a:t>
              </a:r>
              <a:endParaRPr lang="es-ES" altLang="zh-CN" sz="2900" dirty="0">
                <a:solidFill>
                  <a:schemeClr val="bg1">
                    <a:lumMod val="75000"/>
                  </a:schemeClr>
                </a:solidFill>
              </a:endParaRPr>
            </a:p>
          </p:txBody>
        </p:sp>
        <p:sp>
          <p:nvSpPr>
            <p:cNvPr id="11" name="AutoShape 28"/>
            <p:cNvSpPr/>
            <p:nvPr/>
          </p:nvSpPr>
          <p:spPr bwMode="auto">
            <a:xfrm>
              <a:off x="1688545" y="5036097"/>
              <a:ext cx="2813050" cy="317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ctr" defTabSz="323850">
                <a:spcBef>
                  <a:spcPts val="850"/>
                </a:spcBef>
                <a:defRPr/>
              </a:pPr>
              <a:r>
                <a:rPr lang="es-ES" sz="2000" b="1" dirty="0">
                  <a:solidFill>
                    <a:schemeClr val="bg1"/>
                  </a:solidFill>
                  <a:latin typeface="+mj-lt"/>
                  <a:ea typeface="MS PGothic" panose="020B0600070205080204" pitchFamily="34" charset="-128"/>
                  <a:cs typeface="Lato" charset="0"/>
                  <a:sym typeface="Lato" charset="0"/>
                </a:rPr>
                <a:t>ADD YOUR TITLE HERE</a:t>
              </a:r>
              <a:endParaRPr lang="es-ES" sz="2800" dirty="0">
                <a:solidFill>
                  <a:schemeClr val="bg1"/>
                </a:solidFill>
                <a:latin typeface="+mj-lt"/>
                <a:ea typeface="MS PGothic" panose="020B0600070205080204" pitchFamily="34" charset="-128"/>
                <a:sym typeface="Gill Sans" charset="0"/>
              </a:endParaRPr>
            </a:p>
          </p:txBody>
        </p:sp>
      </p:grpSp>
      <p:sp>
        <p:nvSpPr>
          <p:cNvPr id="12" name="文本框 11"/>
          <p:cNvSpPr txBox="1"/>
          <p:nvPr/>
        </p:nvSpPr>
        <p:spPr>
          <a:xfrm>
            <a:off x="1098440" y="1395412"/>
            <a:ext cx="3684578" cy="707886"/>
          </a:xfrm>
          <a:prstGeom prst="rect">
            <a:avLst/>
          </a:prstGeom>
          <a:noFill/>
        </p:spPr>
        <p:txBody>
          <a:bodyPr vert="horz" wrap="square" rtlCol="0">
            <a:spAutoFit/>
          </a:bodyPr>
          <a:lstStyle/>
          <a:p>
            <a:pPr algn="dist"/>
            <a:r>
              <a:rPr lang="zh-CN" altLang="en-US" sz="4000" spc="300" dirty="0">
                <a:solidFill>
                  <a:schemeClr val="tx1">
                    <a:lumMod val="75000"/>
                    <a:lumOff val="25000"/>
                  </a:schemeClr>
                </a:solidFill>
                <a:latin typeface="+mj-ea"/>
                <a:ea typeface="+mj-ea"/>
              </a:rPr>
              <a:t>这里输入标题</a:t>
            </a:r>
          </a:p>
        </p:txBody>
      </p:sp>
      <p:sp>
        <p:nvSpPr>
          <p:cNvPr id="13" name="文本框 12"/>
          <p:cNvSpPr txBox="1"/>
          <p:nvPr/>
        </p:nvSpPr>
        <p:spPr>
          <a:xfrm>
            <a:off x="1689100" y="1141431"/>
            <a:ext cx="2503258" cy="338554"/>
          </a:xfrm>
          <a:prstGeom prst="rect">
            <a:avLst/>
          </a:prstGeom>
          <a:noFill/>
        </p:spPr>
        <p:txBody>
          <a:bodyPr vert="horz" wrap="square" rtlCol="0">
            <a:spAutoFit/>
          </a:bodyPr>
          <a:lstStyle/>
          <a:p>
            <a:pPr algn="ct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rPr>
              <a:t>此处可输入关键词</a:t>
            </a:r>
          </a:p>
        </p:txBody>
      </p:sp>
      <p:sp>
        <p:nvSpPr>
          <p:cNvPr id="14" name="任意多边形 13"/>
          <p:cNvSpPr/>
          <p:nvPr/>
        </p:nvSpPr>
        <p:spPr>
          <a:xfrm>
            <a:off x="622300" y="1386523"/>
            <a:ext cx="4622800" cy="3022600"/>
          </a:xfrm>
          <a:custGeom>
            <a:avLst/>
            <a:gdLst>
              <a:gd name="connsiteX0" fmla="*/ 1066800 w 4622800"/>
              <a:gd name="connsiteY0" fmla="*/ 0 h 3022600"/>
              <a:gd name="connsiteX1" fmla="*/ 0 w 4622800"/>
              <a:gd name="connsiteY1" fmla="*/ 0 h 3022600"/>
              <a:gd name="connsiteX2" fmla="*/ 0 w 4622800"/>
              <a:gd name="connsiteY2" fmla="*/ 3022600 h 3022600"/>
              <a:gd name="connsiteX3" fmla="*/ 4622800 w 4622800"/>
              <a:gd name="connsiteY3" fmla="*/ 3022600 h 3022600"/>
              <a:gd name="connsiteX4" fmla="*/ 4622800 w 4622800"/>
              <a:gd name="connsiteY4" fmla="*/ 0 h 3022600"/>
              <a:gd name="connsiteX5" fmla="*/ 3644900 w 4622800"/>
              <a:gd name="connsiteY5" fmla="*/ 0 h 302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00" h="3022600">
                <a:moveTo>
                  <a:pt x="1066800" y="0"/>
                </a:moveTo>
                <a:lnTo>
                  <a:pt x="0" y="0"/>
                </a:lnTo>
                <a:lnTo>
                  <a:pt x="0" y="3022600"/>
                </a:lnTo>
                <a:lnTo>
                  <a:pt x="4622800" y="3022600"/>
                </a:lnTo>
                <a:lnTo>
                  <a:pt x="4622800" y="0"/>
                </a:lnTo>
                <a:lnTo>
                  <a:pt x="3644900" y="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308740" y="1395412"/>
            <a:ext cx="3684578" cy="707886"/>
          </a:xfrm>
          <a:prstGeom prst="rect">
            <a:avLst/>
          </a:prstGeom>
          <a:noFill/>
        </p:spPr>
        <p:txBody>
          <a:bodyPr vert="horz" wrap="square" rtlCol="0">
            <a:spAutoFit/>
          </a:bodyPr>
          <a:lstStyle/>
          <a:p>
            <a:pPr algn="dist"/>
            <a:r>
              <a:rPr lang="zh-CN" altLang="en-US" sz="4000" spc="300" dirty="0">
                <a:solidFill>
                  <a:schemeClr val="bg1"/>
                </a:solidFill>
                <a:latin typeface="+mj-ea"/>
                <a:ea typeface="+mj-ea"/>
              </a:rPr>
              <a:t>这里输入标题</a:t>
            </a:r>
          </a:p>
        </p:txBody>
      </p:sp>
      <p:sp>
        <p:nvSpPr>
          <p:cNvPr id="16" name="文本框 15"/>
          <p:cNvSpPr txBox="1"/>
          <p:nvPr/>
        </p:nvSpPr>
        <p:spPr>
          <a:xfrm>
            <a:off x="7899400" y="1141431"/>
            <a:ext cx="2503258" cy="338554"/>
          </a:xfrm>
          <a:prstGeom prst="rect">
            <a:avLst/>
          </a:prstGeom>
          <a:noFill/>
        </p:spPr>
        <p:txBody>
          <a:bodyPr vert="horz" wrap="square" rtlCol="0">
            <a:spAutoFit/>
          </a:bodyPr>
          <a:lstStyle/>
          <a:p>
            <a:pPr algn="ctr"/>
            <a:r>
              <a:rPr lang="zh-CN" altLang="en-US" sz="1600" dirty="0">
                <a:solidFill>
                  <a:schemeClr val="bg1">
                    <a:lumMod val="75000"/>
                  </a:schemeClr>
                </a:solidFill>
                <a:latin typeface="微软雅黑 Light" panose="020B0502040204020203" pitchFamily="34" charset="-122"/>
                <a:ea typeface="微软雅黑 Light" panose="020B0502040204020203" pitchFamily="34" charset="-122"/>
              </a:rPr>
              <a:t>此处可输入关键词</a:t>
            </a:r>
          </a:p>
        </p:txBody>
      </p:sp>
      <p:sp>
        <p:nvSpPr>
          <p:cNvPr id="17" name="任意多边形 16"/>
          <p:cNvSpPr/>
          <p:nvPr/>
        </p:nvSpPr>
        <p:spPr>
          <a:xfrm>
            <a:off x="6832600" y="1386523"/>
            <a:ext cx="4622800" cy="3022600"/>
          </a:xfrm>
          <a:custGeom>
            <a:avLst/>
            <a:gdLst>
              <a:gd name="connsiteX0" fmla="*/ 1066800 w 4622800"/>
              <a:gd name="connsiteY0" fmla="*/ 0 h 3022600"/>
              <a:gd name="connsiteX1" fmla="*/ 0 w 4622800"/>
              <a:gd name="connsiteY1" fmla="*/ 0 h 3022600"/>
              <a:gd name="connsiteX2" fmla="*/ 0 w 4622800"/>
              <a:gd name="connsiteY2" fmla="*/ 3022600 h 3022600"/>
              <a:gd name="connsiteX3" fmla="*/ 4622800 w 4622800"/>
              <a:gd name="connsiteY3" fmla="*/ 3022600 h 3022600"/>
              <a:gd name="connsiteX4" fmla="*/ 4622800 w 4622800"/>
              <a:gd name="connsiteY4" fmla="*/ 0 h 3022600"/>
              <a:gd name="connsiteX5" fmla="*/ 3644900 w 4622800"/>
              <a:gd name="connsiteY5" fmla="*/ 0 h 302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00" h="3022600">
                <a:moveTo>
                  <a:pt x="1066800" y="0"/>
                </a:moveTo>
                <a:lnTo>
                  <a:pt x="0" y="0"/>
                </a:lnTo>
                <a:lnTo>
                  <a:pt x="0" y="3022600"/>
                </a:lnTo>
                <a:lnTo>
                  <a:pt x="4622800" y="3022600"/>
                </a:lnTo>
                <a:lnTo>
                  <a:pt x="4622800" y="0"/>
                </a:lnTo>
                <a:lnTo>
                  <a:pt x="36449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矩形 19"/>
          <p:cNvSpPr/>
          <p:nvPr/>
        </p:nvSpPr>
        <p:spPr>
          <a:xfrm>
            <a:off x="1248227" y="2228605"/>
            <a:ext cx="3274785" cy="19388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431313" y="2228605"/>
            <a:ext cx="3274785" cy="193883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accel="62000" fill="hold" grpId="0" nodeType="after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25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62000" fill="hold" grpId="0" nodeType="withEffect" p14:presetBounceEnd="6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0000">
                                          <p:cBhvr additive="base">
                                            <p:cTn id="15" dur="125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16" dur="1250" fill="hold"/>
                                            <p:tgtEl>
                                              <p:spTgt spid="16"/>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25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250"/>
                                            <p:tgtEl>
                                              <p:spTgt spid="17"/>
                                            </p:tgtEl>
                                          </p:cBhvr>
                                        </p:animEffect>
                                        <p:anim calcmode="lin" valueType="num">
                                          <p:cBhvr>
                                            <p:cTn id="25" dur="1250" fill="hold"/>
                                            <p:tgtEl>
                                              <p:spTgt spid="17"/>
                                            </p:tgtEl>
                                            <p:attrNameLst>
                                              <p:attrName>ppt_x</p:attrName>
                                            </p:attrNameLst>
                                          </p:cBhvr>
                                          <p:tavLst>
                                            <p:tav tm="0">
                                              <p:val>
                                                <p:strVal val="#ppt_x"/>
                                              </p:val>
                                            </p:tav>
                                            <p:tav tm="100000">
                                              <p:val>
                                                <p:strVal val="#ppt_x"/>
                                              </p:val>
                                            </p:tav>
                                          </p:tavLst>
                                        </p:anim>
                                        <p:anim calcmode="lin" valueType="num">
                                          <p:cBhvr>
                                            <p:cTn id="26" dur="125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500" autoRev="1" fill="hold">
                                              <p:stCondLst>
                                                <p:cond delay="0"/>
                                              </p:stCondLst>
                                            </p:cTn>
                                            <p:tgtEl>
                                              <p:spTgt spid="12"/>
                                            </p:tgtEl>
                                            <p:attrNameLst>
                                              <p:attrName>ppt_w</p:attrName>
                                            </p:attrNameLst>
                                          </p:cBhvr>
                                        </p:anim>
                                        <p:anim by="(#ppt_w*0.50)" calcmode="lin" valueType="num">
                                          <p:cBhvr>
                                            <p:cTn id="31" dur="500" decel="50000" autoRev="1" fill="hold">
                                              <p:stCondLst>
                                                <p:cond delay="0"/>
                                              </p:stCondLst>
                                            </p:cTn>
                                            <p:tgtEl>
                                              <p:spTgt spid="12"/>
                                            </p:tgtEl>
                                            <p:attrNameLst>
                                              <p:attrName>ppt_x</p:attrName>
                                            </p:attrNameLst>
                                          </p:cBhvr>
                                        </p:anim>
                                        <p:anim from="(-#ppt_h/2)" to="(#ppt_y)" calcmode="lin" valueType="num">
                                          <p:cBhvr>
                                            <p:cTn id="32" dur="1000" fill="hold">
                                              <p:stCondLst>
                                                <p:cond delay="0"/>
                                              </p:stCondLst>
                                            </p:cTn>
                                            <p:tgtEl>
                                              <p:spTgt spid="12"/>
                                            </p:tgtEl>
                                            <p:attrNameLst>
                                              <p:attrName>ppt_y</p:attrName>
                                            </p:attrNameLst>
                                          </p:cBhvr>
                                        </p:anim>
                                        <p:animRot by="21600000">
                                          <p:cBhvr>
                                            <p:cTn id="33" dur="1000" fill="hold">
                                              <p:stCondLst>
                                                <p:cond delay="0"/>
                                              </p:stCondLst>
                                            </p:cTn>
                                            <p:tgtEl>
                                              <p:spTgt spid="12"/>
                                            </p:tgtEl>
                                            <p:attrNameLst>
                                              <p:attrName>r</p:attrName>
                                            </p:attrNameLst>
                                          </p:cBhvr>
                                        </p:animRot>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by="(-#ppt_w*2)" calcmode="lin" valueType="num">
                                          <p:cBhvr rctx="PPT">
                                            <p:cTn id="36" dur="500" autoRev="1" fill="hold">
                                              <p:stCondLst>
                                                <p:cond delay="0"/>
                                              </p:stCondLst>
                                            </p:cTn>
                                            <p:tgtEl>
                                              <p:spTgt spid="15"/>
                                            </p:tgtEl>
                                            <p:attrNameLst>
                                              <p:attrName>ppt_w</p:attrName>
                                            </p:attrNameLst>
                                          </p:cBhvr>
                                        </p:anim>
                                        <p:anim by="(#ppt_w*0.50)" calcmode="lin" valueType="num">
                                          <p:cBhvr>
                                            <p:cTn id="37" dur="500" decel="50000" autoRev="1" fill="hold">
                                              <p:stCondLst>
                                                <p:cond delay="0"/>
                                              </p:stCondLst>
                                            </p:cTn>
                                            <p:tgtEl>
                                              <p:spTgt spid="15"/>
                                            </p:tgtEl>
                                            <p:attrNameLst>
                                              <p:attrName>ppt_x</p:attrName>
                                            </p:attrNameLst>
                                          </p:cBhvr>
                                        </p:anim>
                                        <p:anim from="(-#ppt_h/2)" to="(#ppt_y)" calcmode="lin" valueType="num">
                                          <p:cBhvr>
                                            <p:cTn id="38" dur="1000" fill="hold">
                                              <p:stCondLst>
                                                <p:cond delay="0"/>
                                              </p:stCondLst>
                                            </p:cTn>
                                            <p:tgtEl>
                                              <p:spTgt spid="15"/>
                                            </p:tgtEl>
                                            <p:attrNameLst>
                                              <p:attrName>ppt_y</p:attrName>
                                            </p:attrNameLst>
                                          </p:cBhvr>
                                        </p:anim>
                                        <p:animRot by="21600000">
                                          <p:cBhvr>
                                            <p:cTn id="39" dur="1000" fill="hold">
                                              <p:stCondLst>
                                                <p:cond delay="0"/>
                                              </p:stCondLst>
                                            </p:cTn>
                                            <p:tgtEl>
                                              <p:spTgt spid="15"/>
                                            </p:tgtEl>
                                            <p:attrNameLst>
                                              <p:attrName>r</p:attrName>
                                            </p:attrNameLst>
                                          </p:cBhvr>
                                        </p:animRo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1500"/>
                                            <p:tgtEl>
                                              <p:spTgt spid="2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1500"/>
                                            <p:tgtEl>
                                              <p:spTgt spid="21"/>
                                            </p:tgtEl>
                                          </p:cBhvr>
                                        </p:animEffect>
                                      </p:childTnLst>
                                    </p:cTn>
                                  </p:par>
                                </p:childTnLst>
                              </p:cTn>
                            </p:par>
                            <p:par>
                              <p:cTn id="46" fill="hold">
                                <p:stCondLst>
                                  <p:cond delay="2750"/>
                                </p:stCondLst>
                                <p:childTnLst>
                                  <p:par>
                                    <p:cTn id="47" presetID="42"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accel="6200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62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250" fill="hold"/>
                                            <p:tgtEl>
                                              <p:spTgt spid="16"/>
                                            </p:tgtEl>
                                            <p:attrNameLst>
                                              <p:attrName>ppt_x</p:attrName>
                                            </p:attrNameLst>
                                          </p:cBhvr>
                                          <p:tavLst>
                                            <p:tav tm="0">
                                              <p:val>
                                                <p:strVal val="0-#ppt_w/2"/>
                                              </p:val>
                                            </p:tav>
                                            <p:tav tm="100000">
                                              <p:val>
                                                <p:strVal val="#ppt_x"/>
                                              </p:val>
                                            </p:tav>
                                          </p:tavLst>
                                        </p:anim>
                                        <p:anim calcmode="lin" valueType="num">
                                          <p:cBhvr additive="base">
                                            <p:cTn id="16" dur="1250" fill="hold"/>
                                            <p:tgtEl>
                                              <p:spTgt spid="16"/>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250"/>
                                            <p:tgtEl>
                                              <p:spTgt spid="14"/>
                                            </p:tgtEl>
                                          </p:cBhvr>
                                        </p:animEffect>
                                        <p:anim calcmode="lin" valueType="num">
                                          <p:cBhvr>
                                            <p:cTn id="20" dur="1250" fill="hold"/>
                                            <p:tgtEl>
                                              <p:spTgt spid="14"/>
                                            </p:tgtEl>
                                            <p:attrNameLst>
                                              <p:attrName>ppt_x</p:attrName>
                                            </p:attrNameLst>
                                          </p:cBhvr>
                                          <p:tavLst>
                                            <p:tav tm="0">
                                              <p:val>
                                                <p:strVal val="#ppt_x"/>
                                              </p:val>
                                            </p:tav>
                                            <p:tav tm="100000">
                                              <p:val>
                                                <p:strVal val="#ppt_x"/>
                                              </p:val>
                                            </p:tav>
                                          </p:tavLst>
                                        </p:anim>
                                        <p:anim calcmode="lin" valueType="num">
                                          <p:cBhvr>
                                            <p:cTn id="21" dur="125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250"/>
                                            <p:tgtEl>
                                              <p:spTgt spid="17"/>
                                            </p:tgtEl>
                                          </p:cBhvr>
                                        </p:animEffect>
                                        <p:anim calcmode="lin" valueType="num">
                                          <p:cBhvr>
                                            <p:cTn id="25" dur="1250" fill="hold"/>
                                            <p:tgtEl>
                                              <p:spTgt spid="17"/>
                                            </p:tgtEl>
                                            <p:attrNameLst>
                                              <p:attrName>ppt_x</p:attrName>
                                            </p:attrNameLst>
                                          </p:cBhvr>
                                          <p:tavLst>
                                            <p:tav tm="0">
                                              <p:val>
                                                <p:strVal val="#ppt_x"/>
                                              </p:val>
                                            </p:tav>
                                            <p:tav tm="100000">
                                              <p:val>
                                                <p:strVal val="#ppt_x"/>
                                              </p:val>
                                            </p:tav>
                                          </p:tavLst>
                                        </p:anim>
                                        <p:anim calcmode="lin" valueType="num">
                                          <p:cBhvr>
                                            <p:cTn id="26" dur="125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500" autoRev="1" fill="hold">
                                              <p:stCondLst>
                                                <p:cond delay="0"/>
                                              </p:stCondLst>
                                            </p:cTn>
                                            <p:tgtEl>
                                              <p:spTgt spid="12"/>
                                            </p:tgtEl>
                                            <p:attrNameLst>
                                              <p:attrName>ppt_w</p:attrName>
                                            </p:attrNameLst>
                                          </p:cBhvr>
                                        </p:anim>
                                        <p:anim by="(#ppt_w*0.50)" calcmode="lin" valueType="num">
                                          <p:cBhvr>
                                            <p:cTn id="31" dur="500" decel="50000" autoRev="1" fill="hold">
                                              <p:stCondLst>
                                                <p:cond delay="0"/>
                                              </p:stCondLst>
                                            </p:cTn>
                                            <p:tgtEl>
                                              <p:spTgt spid="12"/>
                                            </p:tgtEl>
                                            <p:attrNameLst>
                                              <p:attrName>ppt_x</p:attrName>
                                            </p:attrNameLst>
                                          </p:cBhvr>
                                        </p:anim>
                                        <p:anim from="(-#ppt_h/2)" to="(#ppt_y)" calcmode="lin" valueType="num">
                                          <p:cBhvr>
                                            <p:cTn id="32" dur="1000" fill="hold">
                                              <p:stCondLst>
                                                <p:cond delay="0"/>
                                              </p:stCondLst>
                                            </p:cTn>
                                            <p:tgtEl>
                                              <p:spTgt spid="12"/>
                                            </p:tgtEl>
                                            <p:attrNameLst>
                                              <p:attrName>ppt_y</p:attrName>
                                            </p:attrNameLst>
                                          </p:cBhvr>
                                        </p:anim>
                                        <p:animRot by="21600000">
                                          <p:cBhvr>
                                            <p:cTn id="33" dur="1000" fill="hold">
                                              <p:stCondLst>
                                                <p:cond delay="0"/>
                                              </p:stCondLst>
                                            </p:cTn>
                                            <p:tgtEl>
                                              <p:spTgt spid="12"/>
                                            </p:tgtEl>
                                            <p:attrNameLst>
                                              <p:attrName>r</p:attrName>
                                            </p:attrNameLst>
                                          </p:cBhvr>
                                        </p:animRot>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by="(-#ppt_w*2)" calcmode="lin" valueType="num">
                                          <p:cBhvr rctx="PPT">
                                            <p:cTn id="36" dur="500" autoRev="1" fill="hold">
                                              <p:stCondLst>
                                                <p:cond delay="0"/>
                                              </p:stCondLst>
                                            </p:cTn>
                                            <p:tgtEl>
                                              <p:spTgt spid="15"/>
                                            </p:tgtEl>
                                            <p:attrNameLst>
                                              <p:attrName>ppt_w</p:attrName>
                                            </p:attrNameLst>
                                          </p:cBhvr>
                                        </p:anim>
                                        <p:anim by="(#ppt_w*0.50)" calcmode="lin" valueType="num">
                                          <p:cBhvr>
                                            <p:cTn id="37" dur="500" decel="50000" autoRev="1" fill="hold">
                                              <p:stCondLst>
                                                <p:cond delay="0"/>
                                              </p:stCondLst>
                                            </p:cTn>
                                            <p:tgtEl>
                                              <p:spTgt spid="15"/>
                                            </p:tgtEl>
                                            <p:attrNameLst>
                                              <p:attrName>ppt_x</p:attrName>
                                            </p:attrNameLst>
                                          </p:cBhvr>
                                        </p:anim>
                                        <p:anim from="(-#ppt_h/2)" to="(#ppt_y)" calcmode="lin" valueType="num">
                                          <p:cBhvr>
                                            <p:cTn id="38" dur="1000" fill="hold">
                                              <p:stCondLst>
                                                <p:cond delay="0"/>
                                              </p:stCondLst>
                                            </p:cTn>
                                            <p:tgtEl>
                                              <p:spTgt spid="15"/>
                                            </p:tgtEl>
                                            <p:attrNameLst>
                                              <p:attrName>ppt_y</p:attrName>
                                            </p:attrNameLst>
                                          </p:cBhvr>
                                        </p:anim>
                                        <p:animRot by="21600000">
                                          <p:cBhvr>
                                            <p:cTn id="39" dur="1000" fill="hold">
                                              <p:stCondLst>
                                                <p:cond delay="0"/>
                                              </p:stCondLst>
                                            </p:cTn>
                                            <p:tgtEl>
                                              <p:spTgt spid="15"/>
                                            </p:tgtEl>
                                            <p:attrNameLst>
                                              <p:attrName>r</p:attrName>
                                            </p:attrNameLst>
                                          </p:cBhvr>
                                        </p:animRot>
                                      </p:childTnLst>
                                    </p:cTn>
                                  </p:par>
                                  <p:par>
                                    <p:cTn id="40" presetID="14"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1500"/>
                                            <p:tgtEl>
                                              <p:spTgt spid="2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1500"/>
                                            <p:tgtEl>
                                              <p:spTgt spid="21"/>
                                            </p:tgtEl>
                                          </p:cBhvr>
                                        </p:animEffect>
                                      </p:childTnLst>
                                    </p:cTn>
                                  </p:par>
                                </p:childTnLst>
                              </p:cTn>
                            </p:par>
                            <p:par>
                              <p:cTn id="46" fill="hold">
                                <p:stCondLst>
                                  <p:cond delay="2750"/>
                                </p:stCondLst>
                                <p:childTnLst>
                                  <p:par>
                                    <p:cTn id="47" presetID="42"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animBg="1"/>
          <p:bldP spid="20" grpId="0" animBg="1"/>
          <p:bldP spid="21"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4"/>
          <p:cNvGrpSpPr>
            <a:grpSpLocks noChangeAspect="1"/>
          </p:cNvGrpSpPr>
          <p:nvPr/>
        </p:nvGrpSpPr>
        <p:grpSpPr bwMode="auto">
          <a:xfrm>
            <a:off x="5448300" y="2006168"/>
            <a:ext cx="5705848" cy="3586373"/>
            <a:chOff x="4" y="2"/>
            <a:chExt cx="4092" cy="2572"/>
          </a:xfrm>
        </p:grpSpPr>
        <p:sp>
          <p:nvSpPr>
            <p:cNvPr id="201" name="Freeform 5"/>
            <p:cNvSpPr>
              <a:spLocks noEditPoints="1"/>
            </p:cNvSpPr>
            <p:nvPr/>
          </p:nvSpPr>
          <p:spPr bwMode="auto">
            <a:xfrm>
              <a:off x="125" y="128"/>
              <a:ext cx="3971" cy="2446"/>
            </a:xfrm>
            <a:custGeom>
              <a:avLst/>
              <a:gdLst>
                <a:gd name="T0" fmla="*/ 96 w 1678"/>
                <a:gd name="T1" fmla="*/ 51 h 1033"/>
                <a:gd name="T2" fmla="*/ 466 w 1678"/>
                <a:gd name="T3" fmla="*/ 101 h 1033"/>
                <a:gd name="T4" fmla="*/ 217 w 1678"/>
                <a:gd name="T5" fmla="*/ 170 h 1033"/>
                <a:gd name="T6" fmla="*/ 453 w 1678"/>
                <a:gd name="T7" fmla="*/ 115 h 1033"/>
                <a:gd name="T8" fmla="*/ 208 w 1678"/>
                <a:gd name="T9" fmla="*/ 181 h 1033"/>
                <a:gd name="T10" fmla="*/ 439 w 1678"/>
                <a:gd name="T11" fmla="*/ 133 h 1033"/>
                <a:gd name="T12" fmla="*/ 198 w 1678"/>
                <a:gd name="T13" fmla="*/ 194 h 1033"/>
                <a:gd name="T14" fmla="*/ 714 w 1678"/>
                <a:gd name="T15" fmla="*/ 143 h 1033"/>
                <a:gd name="T16" fmla="*/ 65 w 1678"/>
                <a:gd name="T17" fmla="*/ 82 h 1033"/>
                <a:gd name="T18" fmla="*/ 697 w 1678"/>
                <a:gd name="T19" fmla="*/ 377 h 1033"/>
                <a:gd name="T20" fmla="*/ 22 w 1678"/>
                <a:gd name="T21" fmla="*/ 68 h 1033"/>
                <a:gd name="T22" fmla="*/ 695 w 1678"/>
                <a:gd name="T23" fmla="*/ 381 h 1033"/>
                <a:gd name="T24" fmla="*/ 27 w 1678"/>
                <a:gd name="T25" fmla="*/ 153 h 1033"/>
                <a:gd name="T26" fmla="*/ 608 w 1678"/>
                <a:gd name="T27" fmla="*/ 258 h 1033"/>
                <a:gd name="T28" fmla="*/ 136 w 1678"/>
                <a:gd name="T29" fmla="*/ 315 h 1033"/>
                <a:gd name="T30" fmla="*/ 344 w 1678"/>
                <a:gd name="T31" fmla="*/ 290 h 1033"/>
                <a:gd name="T32" fmla="*/ 337 w 1678"/>
                <a:gd name="T33" fmla="*/ 308 h 1033"/>
                <a:gd name="T34" fmla="*/ 129 w 1678"/>
                <a:gd name="T35" fmla="*/ 336 h 1033"/>
                <a:gd name="T36" fmla="*/ 572 w 1678"/>
                <a:gd name="T37" fmla="*/ 305 h 1033"/>
                <a:gd name="T38" fmla="*/ 6 w 1678"/>
                <a:gd name="T39" fmla="*/ 173 h 1033"/>
                <a:gd name="T40" fmla="*/ 722 w 1678"/>
                <a:gd name="T41" fmla="*/ 668 h 1033"/>
                <a:gd name="T42" fmla="*/ 757 w 1678"/>
                <a:gd name="T43" fmla="*/ 818 h 1033"/>
                <a:gd name="T44" fmla="*/ 755 w 1678"/>
                <a:gd name="T45" fmla="*/ 784 h 1033"/>
                <a:gd name="T46" fmla="*/ 736 w 1678"/>
                <a:gd name="T47" fmla="*/ 810 h 1033"/>
                <a:gd name="T48" fmla="*/ 843 w 1678"/>
                <a:gd name="T49" fmla="*/ 722 h 1033"/>
                <a:gd name="T50" fmla="*/ 1348 w 1678"/>
                <a:gd name="T51" fmla="*/ 1033 h 1033"/>
                <a:gd name="T52" fmla="*/ 1618 w 1678"/>
                <a:gd name="T53" fmla="*/ 853 h 1033"/>
                <a:gd name="T54" fmla="*/ 1614 w 1678"/>
                <a:gd name="T55" fmla="*/ 753 h 1033"/>
                <a:gd name="T56" fmla="*/ 1672 w 1678"/>
                <a:gd name="T57" fmla="*/ 635 h 1033"/>
                <a:gd name="T58" fmla="*/ 1550 w 1678"/>
                <a:gd name="T59" fmla="*/ 330 h 1033"/>
                <a:gd name="T60" fmla="*/ 1286 w 1678"/>
                <a:gd name="T61" fmla="*/ 243 h 1033"/>
                <a:gd name="T62" fmla="*/ 1065 w 1678"/>
                <a:gd name="T63" fmla="*/ 294 h 1033"/>
                <a:gd name="T64" fmla="*/ 849 w 1678"/>
                <a:gd name="T65" fmla="*/ 297 h 1033"/>
                <a:gd name="T66" fmla="*/ 823 w 1678"/>
                <a:gd name="T67" fmla="*/ 195 h 1033"/>
                <a:gd name="T68" fmla="*/ 1040 w 1678"/>
                <a:gd name="T69" fmla="*/ 314 h 1033"/>
                <a:gd name="T70" fmla="*/ 697 w 1678"/>
                <a:gd name="T71" fmla="*/ 378 h 1033"/>
                <a:gd name="T72" fmla="*/ 1005 w 1678"/>
                <a:gd name="T73" fmla="*/ 429 h 1033"/>
                <a:gd name="T74" fmla="*/ 898 w 1678"/>
                <a:gd name="T75" fmla="*/ 505 h 1033"/>
                <a:gd name="T76" fmla="*/ 1033 w 1678"/>
                <a:gd name="T77" fmla="*/ 451 h 1033"/>
                <a:gd name="T78" fmla="*/ 697 w 1678"/>
                <a:gd name="T79" fmla="*/ 379 h 1033"/>
                <a:gd name="T80" fmla="*/ 889 w 1678"/>
                <a:gd name="T81" fmla="*/ 640 h 1033"/>
                <a:gd name="T82" fmla="*/ 672 w 1678"/>
                <a:gd name="T83" fmla="*/ 421 h 1033"/>
                <a:gd name="T84" fmla="*/ 658 w 1678"/>
                <a:gd name="T85" fmla="*/ 445 h 1033"/>
                <a:gd name="T86" fmla="*/ 1057 w 1678"/>
                <a:gd name="T87" fmla="*/ 677 h 1033"/>
                <a:gd name="T88" fmla="*/ 670 w 1678"/>
                <a:gd name="T89" fmla="*/ 424 h 1033"/>
                <a:gd name="T90" fmla="*/ 971 w 1678"/>
                <a:gd name="T91" fmla="*/ 580 h 1033"/>
                <a:gd name="T92" fmla="*/ 695 w 1678"/>
                <a:gd name="T93" fmla="*/ 382 h 1033"/>
                <a:gd name="T94" fmla="*/ 971 w 1678"/>
                <a:gd name="T95" fmla="*/ 580 h 1033"/>
                <a:gd name="T96" fmla="*/ 1051 w 1678"/>
                <a:gd name="T97" fmla="*/ 320 h 1033"/>
                <a:gd name="T98" fmla="*/ 1031 w 1678"/>
                <a:gd name="T99" fmla="*/ 363 h 1033"/>
                <a:gd name="T100" fmla="*/ 790 w 1678"/>
                <a:gd name="T101" fmla="*/ 239 h 1033"/>
                <a:gd name="T102" fmla="*/ 1010 w 1678"/>
                <a:gd name="T103" fmla="*/ 375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8" h="1033">
                  <a:moveTo>
                    <a:pt x="478" y="88"/>
                  </a:moveTo>
                  <a:cubicBezTo>
                    <a:pt x="395" y="108"/>
                    <a:pt x="313" y="150"/>
                    <a:pt x="228" y="157"/>
                  </a:cubicBezTo>
                  <a:cubicBezTo>
                    <a:pt x="134" y="166"/>
                    <a:pt x="107" y="100"/>
                    <a:pt x="91" y="22"/>
                  </a:cubicBezTo>
                  <a:cubicBezTo>
                    <a:pt x="89" y="15"/>
                    <a:pt x="87" y="8"/>
                    <a:pt x="86" y="0"/>
                  </a:cubicBezTo>
                  <a:cubicBezTo>
                    <a:pt x="89" y="17"/>
                    <a:pt x="92" y="35"/>
                    <a:pt x="96" y="51"/>
                  </a:cubicBezTo>
                  <a:cubicBezTo>
                    <a:pt x="113" y="116"/>
                    <a:pt x="144" y="166"/>
                    <a:pt x="227" y="159"/>
                  </a:cubicBezTo>
                  <a:cubicBezTo>
                    <a:pt x="311" y="152"/>
                    <a:pt x="394" y="110"/>
                    <a:pt x="476" y="90"/>
                  </a:cubicBezTo>
                  <a:cubicBezTo>
                    <a:pt x="548" y="74"/>
                    <a:pt x="884" y="24"/>
                    <a:pt x="835" y="179"/>
                  </a:cubicBezTo>
                  <a:cubicBezTo>
                    <a:pt x="831" y="184"/>
                    <a:pt x="827" y="189"/>
                    <a:pt x="824" y="194"/>
                  </a:cubicBezTo>
                  <a:cubicBezTo>
                    <a:pt x="869" y="32"/>
                    <a:pt x="545" y="83"/>
                    <a:pt x="466" y="101"/>
                  </a:cubicBezTo>
                  <a:cubicBezTo>
                    <a:pt x="385" y="120"/>
                    <a:pt x="302" y="162"/>
                    <a:pt x="219" y="168"/>
                  </a:cubicBezTo>
                  <a:cubicBezTo>
                    <a:pt x="138" y="173"/>
                    <a:pt x="107" y="123"/>
                    <a:pt x="90" y="58"/>
                  </a:cubicBezTo>
                  <a:cubicBezTo>
                    <a:pt x="85" y="41"/>
                    <a:pt x="81" y="24"/>
                    <a:pt x="78" y="6"/>
                  </a:cubicBezTo>
                  <a:cubicBezTo>
                    <a:pt x="81" y="22"/>
                    <a:pt x="83" y="38"/>
                    <a:pt x="87" y="53"/>
                  </a:cubicBezTo>
                  <a:cubicBezTo>
                    <a:pt x="103" y="121"/>
                    <a:pt x="134" y="175"/>
                    <a:pt x="217" y="170"/>
                  </a:cubicBezTo>
                  <a:cubicBezTo>
                    <a:pt x="301" y="164"/>
                    <a:pt x="383" y="123"/>
                    <a:pt x="464" y="103"/>
                  </a:cubicBezTo>
                  <a:cubicBezTo>
                    <a:pt x="548" y="84"/>
                    <a:pt x="861" y="34"/>
                    <a:pt x="821" y="197"/>
                  </a:cubicBezTo>
                  <a:cubicBezTo>
                    <a:pt x="821" y="197"/>
                    <a:pt x="821" y="197"/>
                    <a:pt x="821" y="197"/>
                  </a:cubicBezTo>
                  <a:cubicBezTo>
                    <a:pt x="817" y="202"/>
                    <a:pt x="813" y="208"/>
                    <a:pt x="809" y="213"/>
                  </a:cubicBezTo>
                  <a:cubicBezTo>
                    <a:pt x="846" y="45"/>
                    <a:pt x="544" y="94"/>
                    <a:pt x="453" y="115"/>
                  </a:cubicBezTo>
                  <a:cubicBezTo>
                    <a:pt x="374" y="134"/>
                    <a:pt x="292" y="175"/>
                    <a:pt x="210" y="179"/>
                  </a:cubicBezTo>
                  <a:cubicBezTo>
                    <a:pt x="118" y="183"/>
                    <a:pt x="91" y="115"/>
                    <a:pt x="76" y="39"/>
                  </a:cubicBezTo>
                  <a:cubicBezTo>
                    <a:pt x="74" y="30"/>
                    <a:pt x="72" y="21"/>
                    <a:pt x="70" y="12"/>
                  </a:cubicBezTo>
                  <a:cubicBezTo>
                    <a:pt x="71" y="18"/>
                    <a:pt x="72" y="25"/>
                    <a:pt x="73" y="32"/>
                  </a:cubicBezTo>
                  <a:cubicBezTo>
                    <a:pt x="88" y="111"/>
                    <a:pt x="113" y="185"/>
                    <a:pt x="208" y="181"/>
                  </a:cubicBezTo>
                  <a:cubicBezTo>
                    <a:pt x="290" y="177"/>
                    <a:pt x="372" y="137"/>
                    <a:pt x="451" y="118"/>
                  </a:cubicBezTo>
                  <a:cubicBezTo>
                    <a:pt x="543" y="96"/>
                    <a:pt x="842" y="47"/>
                    <a:pt x="807" y="216"/>
                  </a:cubicBezTo>
                  <a:cubicBezTo>
                    <a:pt x="802" y="222"/>
                    <a:pt x="797" y="229"/>
                    <a:pt x="792" y="235"/>
                  </a:cubicBezTo>
                  <a:cubicBezTo>
                    <a:pt x="803" y="176"/>
                    <a:pt x="792" y="146"/>
                    <a:pt x="732" y="127"/>
                  </a:cubicBezTo>
                  <a:cubicBezTo>
                    <a:pt x="639" y="98"/>
                    <a:pt x="532" y="111"/>
                    <a:pt x="439" y="133"/>
                  </a:cubicBezTo>
                  <a:cubicBezTo>
                    <a:pt x="362" y="151"/>
                    <a:pt x="280" y="191"/>
                    <a:pt x="200" y="192"/>
                  </a:cubicBezTo>
                  <a:cubicBezTo>
                    <a:pt x="118" y="194"/>
                    <a:pt x="88" y="137"/>
                    <a:pt x="73" y="70"/>
                  </a:cubicBezTo>
                  <a:cubicBezTo>
                    <a:pt x="69" y="53"/>
                    <a:pt x="65" y="36"/>
                    <a:pt x="62" y="19"/>
                  </a:cubicBezTo>
                  <a:cubicBezTo>
                    <a:pt x="65" y="39"/>
                    <a:pt x="68" y="60"/>
                    <a:pt x="73" y="80"/>
                  </a:cubicBezTo>
                  <a:cubicBezTo>
                    <a:pt x="89" y="143"/>
                    <a:pt x="120" y="195"/>
                    <a:pt x="198" y="194"/>
                  </a:cubicBezTo>
                  <a:cubicBezTo>
                    <a:pt x="279" y="193"/>
                    <a:pt x="360" y="154"/>
                    <a:pt x="437" y="135"/>
                  </a:cubicBezTo>
                  <a:cubicBezTo>
                    <a:pt x="529" y="113"/>
                    <a:pt x="636" y="101"/>
                    <a:pt x="729" y="129"/>
                  </a:cubicBezTo>
                  <a:cubicBezTo>
                    <a:pt x="789" y="148"/>
                    <a:pt x="801" y="179"/>
                    <a:pt x="790" y="239"/>
                  </a:cubicBezTo>
                  <a:cubicBezTo>
                    <a:pt x="786" y="244"/>
                    <a:pt x="781" y="250"/>
                    <a:pt x="777" y="256"/>
                  </a:cubicBezTo>
                  <a:cubicBezTo>
                    <a:pt x="787" y="196"/>
                    <a:pt x="777" y="162"/>
                    <a:pt x="714" y="143"/>
                  </a:cubicBezTo>
                  <a:cubicBezTo>
                    <a:pt x="623" y="115"/>
                    <a:pt x="517" y="128"/>
                    <a:pt x="426" y="149"/>
                  </a:cubicBezTo>
                  <a:cubicBezTo>
                    <a:pt x="351" y="167"/>
                    <a:pt x="270" y="206"/>
                    <a:pt x="191" y="205"/>
                  </a:cubicBezTo>
                  <a:cubicBezTo>
                    <a:pt x="114" y="204"/>
                    <a:pt x="84" y="152"/>
                    <a:pt x="68" y="90"/>
                  </a:cubicBezTo>
                  <a:cubicBezTo>
                    <a:pt x="63" y="69"/>
                    <a:pt x="58" y="47"/>
                    <a:pt x="55" y="25"/>
                  </a:cubicBezTo>
                  <a:cubicBezTo>
                    <a:pt x="58" y="44"/>
                    <a:pt x="61" y="64"/>
                    <a:pt x="65" y="82"/>
                  </a:cubicBezTo>
                  <a:cubicBezTo>
                    <a:pt x="80" y="148"/>
                    <a:pt x="109" y="206"/>
                    <a:pt x="190" y="207"/>
                  </a:cubicBezTo>
                  <a:cubicBezTo>
                    <a:pt x="268" y="208"/>
                    <a:pt x="349" y="170"/>
                    <a:pt x="424" y="152"/>
                  </a:cubicBezTo>
                  <a:cubicBezTo>
                    <a:pt x="515" y="131"/>
                    <a:pt x="620" y="118"/>
                    <a:pt x="711" y="145"/>
                  </a:cubicBezTo>
                  <a:cubicBezTo>
                    <a:pt x="774" y="165"/>
                    <a:pt x="785" y="199"/>
                    <a:pt x="775" y="260"/>
                  </a:cubicBezTo>
                  <a:cubicBezTo>
                    <a:pt x="747" y="298"/>
                    <a:pt x="722" y="337"/>
                    <a:pt x="697" y="377"/>
                  </a:cubicBezTo>
                  <a:cubicBezTo>
                    <a:pt x="705" y="309"/>
                    <a:pt x="701" y="256"/>
                    <a:pt x="625" y="237"/>
                  </a:cubicBezTo>
                  <a:cubicBezTo>
                    <a:pt x="540" y="217"/>
                    <a:pt x="448" y="230"/>
                    <a:pt x="364" y="249"/>
                  </a:cubicBezTo>
                  <a:cubicBezTo>
                    <a:pt x="297" y="264"/>
                    <a:pt x="219" y="295"/>
                    <a:pt x="149" y="283"/>
                  </a:cubicBezTo>
                  <a:cubicBezTo>
                    <a:pt x="70" y="269"/>
                    <a:pt x="44" y="200"/>
                    <a:pt x="31" y="130"/>
                  </a:cubicBezTo>
                  <a:cubicBezTo>
                    <a:pt x="27" y="109"/>
                    <a:pt x="24" y="88"/>
                    <a:pt x="22" y="68"/>
                  </a:cubicBezTo>
                  <a:cubicBezTo>
                    <a:pt x="24" y="92"/>
                    <a:pt x="27" y="118"/>
                    <a:pt x="32" y="142"/>
                  </a:cubicBezTo>
                  <a:cubicBezTo>
                    <a:pt x="46" y="209"/>
                    <a:pt x="73" y="272"/>
                    <a:pt x="147" y="285"/>
                  </a:cubicBezTo>
                  <a:cubicBezTo>
                    <a:pt x="217" y="298"/>
                    <a:pt x="295" y="267"/>
                    <a:pt x="363" y="252"/>
                  </a:cubicBezTo>
                  <a:cubicBezTo>
                    <a:pt x="446" y="233"/>
                    <a:pt x="538" y="220"/>
                    <a:pt x="622" y="240"/>
                  </a:cubicBezTo>
                  <a:cubicBezTo>
                    <a:pt x="699" y="259"/>
                    <a:pt x="703" y="312"/>
                    <a:pt x="695" y="381"/>
                  </a:cubicBezTo>
                  <a:cubicBezTo>
                    <a:pt x="691" y="387"/>
                    <a:pt x="688" y="393"/>
                    <a:pt x="684" y="399"/>
                  </a:cubicBezTo>
                  <a:cubicBezTo>
                    <a:pt x="692" y="329"/>
                    <a:pt x="688" y="274"/>
                    <a:pt x="610" y="255"/>
                  </a:cubicBezTo>
                  <a:cubicBezTo>
                    <a:pt x="527" y="236"/>
                    <a:pt x="436" y="250"/>
                    <a:pt x="354" y="268"/>
                  </a:cubicBezTo>
                  <a:cubicBezTo>
                    <a:pt x="288" y="283"/>
                    <a:pt x="211" y="313"/>
                    <a:pt x="142" y="299"/>
                  </a:cubicBezTo>
                  <a:cubicBezTo>
                    <a:pt x="68" y="284"/>
                    <a:pt x="41" y="220"/>
                    <a:pt x="27" y="153"/>
                  </a:cubicBezTo>
                  <a:cubicBezTo>
                    <a:pt x="22" y="127"/>
                    <a:pt x="19" y="102"/>
                    <a:pt x="16" y="79"/>
                  </a:cubicBezTo>
                  <a:cubicBezTo>
                    <a:pt x="18" y="99"/>
                    <a:pt x="21" y="122"/>
                    <a:pt x="24" y="144"/>
                  </a:cubicBezTo>
                  <a:cubicBezTo>
                    <a:pt x="37" y="214"/>
                    <a:pt x="63" y="285"/>
                    <a:pt x="141" y="301"/>
                  </a:cubicBezTo>
                  <a:cubicBezTo>
                    <a:pt x="210" y="316"/>
                    <a:pt x="287" y="286"/>
                    <a:pt x="353" y="271"/>
                  </a:cubicBezTo>
                  <a:cubicBezTo>
                    <a:pt x="435" y="253"/>
                    <a:pt x="525" y="239"/>
                    <a:pt x="608" y="258"/>
                  </a:cubicBezTo>
                  <a:cubicBezTo>
                    <a:pt x="686" y="276"/>
                    <a:pt x="690" y="333"/>
                    <a:pt x="682" y="402"/>
                  </a:cubicBezTo>
                  <a:cubicBezTo>
                    <a:pt x="679" y="408"/>
                    <a:pt x="675" y="414"/>
                    <a:pt x="672" y="420"/>
                  </a:cubicBezTo>
                  <a:cubicBezTo>
                    <a:pt x="679" y="349"/>
                    <a:pt x="677" y="290"/>
                    <a:pt x="596" y="272"/>
                  </a:cubicBezTo>
                  <a:cubicBezTo>
                    <a:pt x="514" y="254"/>
                    <a:pt x="426" y="269"/>
                    <a:pt x="345" y="287"/>
                  </a:cubicBezTo>
                  <a:cubicBezTo>
                    <a:pt x="280" y="302"/>
                    <a:pt x="203" y="330"/>
                    <a:pt x="136" y="315"/>
                  </a:cubicBezTo>
                  <a:cubicBezTo>
                    <a:pt x="55" y="297"/>
                    <a:pt x="31" y="220"/>
                    <a:pt x="19" y="146"/>
                  </a:cubicBezTo>
                  <a:cubicBezTo>
                    <a:pt x="15" y="126"/>
                    <a:pt x="13" y="108"/>
                    <a:pt x="11" y="90"/>
                  </a:cubicBezTo>
                  <a:cubicBezTo>
                    <a:pt x="13" y="110"/>
                    <a:pt x="15" y="132"/>
                    <a:pt x="19" y="154"/>
                  </a:cubicBezTo>
                  <a:cubicBezTo>
                    <a:pt x="31" y="226"/>
                    <a:pt x="57" y="300"/>
                    <a:pt x="135" y="318"/>
                  </a:cubicBezTo>
                  <a:cubicBezTo>
                    <a:pt x="202" y="333"/>
                    <a:pt x="279" y="305"/>
                    <a:pt x="344" y="290"/>
                  </a:cubicBezTo>
                  <a:cubicBezTo>
                    <a:pt x="424" y="272"/>
                    <a:pt x="512" y="257"/>
                    <a:pt x="594" y="275"/>
                  </a:cubicBezTo>
                  <a:cubicBezTo>
                    <a:pt x="675" y="293"/>
                    <a:pt x="677" y="352"/>
                    <a:pt x="670" y="423"/>
                  </a:cubicBezTo>
                  <a:cubicBezTo>
                    <a:pt x="667" y="429"/>
                    <a:pt x="663" y="435"/>
                    <a:pt x="660" y="441"/>
                  </a:cubicBezTo>
                  <a:cubicBezTo>
                    <a:pt x="667" y="369"/>
                    <a:pt x="666" y="307"/>
                    <a:pt x="583" y="290"/>
                  </a:cubicBezTo>
                  <a:cubicBezTo>
                    <a:pt x="502" y="273"/>
                    <a:pt x="415" y="290"/>
                    <a:pt x="337" y="308"/>
                  </a:cubicBezTo>
                  <a:cubicBezTo>
                    <a:pt x="272" y="323"/>
                    <a:pt x="196" y="350"/>
                    <a:pt x="130" y="333"/>
                  </a:cubicBezTo>
                  <a:cubicBezTo>
                    <a:pt x="52" y="314"/>
                    <a:pt x="26" y="240"/>
                    <a:pt x="14" y="168"/>
                  </a:cubicBezTo>
                  <a:cubicBezTo>
                    <a:pt x="13" y="161"/>
                    <a:pt x="12" y="155"/>
                    <a:pt x="11" y="149"/>
                  </a:cubicBezTo>
                  <a:cubicBezTo>
                    <a:pt x="9" y="133"/>
                    <a:pt x="6" y="118"/>
                    <a:pt x="5" y="103"/>
                  </a:cubicBezTo>
                  <a:cubicBezTo>
                    <a:pt x="15" y="190"/>
                    <a:pt x="27" y="310"/>
                    <a:pt x="129" y="336"/>
                  </a:cubicBezTo>
                  <a:cubicBezTo>
                    <a:pt x="195" y="353"/>
                    <a:pt x="271" y="326"/>
                    <a:pt x="335" y="311"/>
                  </a:cubicBezTo>
                  <a:cubicBezTo>
                    <a:pt x="414" y="293"/>
                    <a:pt x="500" y="276"/>
                    <a:pt x="581" y="293"/>
                  </a:cubicBezTo>
                  <a:cubicBezTo>
                    <a:pt x="664" y="310"/>
                    <a:pt x="666" y="371"/>
                    <a:pt x="658" y="444"/>
                  </a:cubicBezTo>
                  <a:cubicBezTo>
                    <a:pt x="656" y="449"/>
                    <a:pt x="653" y="453"/>
                    <a:pt x="651" y="458"/>
                  </a:cubicBezTo>
                  <a:cubicBezTo>
                    <a:pt x="658" y="385"/>
                    <a:pt x="657" y="321"/>
                    <a:pt x="572" y="305"/>
                  </a:cubicBezTo>
                  <a:cubicBezTo>
                    <a:pt x="492" y="290"/>
                    <a:pt x="407" y="308"/>
                    <a:pt x="330" y="326"/>
                  </a:cubicBezTo>
                  <a:cubicBezTo>
                    <a:pt x="266" y="341"/>
                    <a:pt x="191" y="367"/>
                    <a:pt x="125" y="350"/>
                  </a:cubicBezTo>
                  <a:cubicBezTo>
                    <a:pt x="40" y="327"/>
                    <a:pt x="17" y="240"/>
                    <a:pt x="6" y="161"/>
                  </a:cubicBezTo>
                  <a:cubicBezTo>
                    <a:pt x="3" y="145"/>
                    <a:pt x="1" y="131"/>
                    <a:pt x="0" y="116"/>
                  </a:cubicBezTo>
                  <a:cubicBezTo>
                    <a:pt x="2" y="134"/>
                    <a:pt x="3" y="154"/>
                    <a:pt x="6" y="173"/>
                  </a:cubicBezTo>
                  <a:cubicBezTo>
                    <a:pt x="18" y="250"/>
                    <a:pt x="43" y="331"/>
                    <a:pt x="124" y="353"/>
                  </a:cubicBezTo>
                  <a:cubicBezTo>
                    <a:pt x="190" y="370"/>
                    <a:pt x="265" y="344"/>
                    <a:pt x="328" y="329"/>
                  </a:cubicBezTo>
                  <a:cubicBezTo>
                    <a:pt x="406" y="311"/>
                    <a:pt x="490" y="292"/>
                    <a:pt x="570" y="307"/>
                  </a:cubicBezTo>
                  <a:cubicBezTo>
                    <a:pt x="656" y="323"/>
                    <a:pt x="657" y="387"/>
                    <a:pt x="650" y="461"/>
                  </a:cubicBezTo>
                  <a:cubicBezTo>
                    <a:pt x="644" y="543"/>
                    <a:pt x="652" y="615"/>
                    <a:pt x="722" y="668"/>
                  </a:cubicBezTo>
                  <a:cubicBezTo>
                    <a:pt x="742" y="684"/>
                    <a:pt x="766" y="697"/>
                    <a:pt x="790" y="707"/>
                  </a:cubicBezTo>
                  <a:cubicBezTo>
                    <a:pt x="760" y="704"/>
                    <a:pt x="731" y="717"/>
                    <a:pt x="718" y="740"/>
                  </a:cubicBezTo>
                  <a:cubicBezTo>
                    <a:pt x="709" y="756"/>
                    <a:pt x="707" y="776"/>
                    <a:pt x="712" y="792"/>
                  </a:cubicBezTo>
                  <a:cubicBezTo>
                    <a:pt x="716" y="803"/>
                    <a:pt x="724" y="811"/>
                    <a:pt x="734" y="815"/>
                  </a:cubicBezTo>
                  <a:cubicBezTo>
                    <a:pt x="740" y="817"/>
                    <a:pt x="749" y="818"/>
                    <a:pt x="757" y="818"/>
                  </a:cubicBezTo>
                  <a:cubicBezTo>
                    <a:pt x="764" y="818"/>
                    <a:pt x="770" y="816"/>
                    <a:pt x="775" y="814"/>
                  </a:cubicBezTo>
                  <a:cubicBezTo>
                    <a:pt x="783" y="809"/>
                    <a:pt x="790" y="801"/>
                    <a:pt x="792" y="792"/>
                  </a:cubicBezTo>
                  <a:cubicBezTo>
                    <a:pt x="794" y="784"/>
                    <a:pt x="793" y="777"/>
                    <a:pt x="789" y="771"/>
                  </a:cubicBezTo>
                  <a:cubicBezTo>
                    <a:pt x="785" y="764"/>
                    <a:pt x="775" y="759"/>
                    <a:pt x="766" y="759"/>
                  </a:cubicBezTo>
                  <a:cubicBezTo>
                    <a:pt x="760" y="759"/>
                    <a:pt x="742" y="766"/>
                    <a:pt x="755" y="784"/>
                  </a:cubicBezTo>
                  <a:cubicBezTo>
                    <a:pt x="746" y="767"/>
                    <a:pt x="761" y="764"/>
                    <a:pt x="766" y="764"/>
                  </a:cubicBezTo>
                  <a:cubicBezTo>
                    <a:pt x="773" y="764"/>
                    <a:pt x="782" y="768"/>
                    <a:pt x="785" y="773"/>
                  </a:cubicBezTo>
                  <a:cubicBezTo>
                    <a:pt x="788" y="778"/>
                    <a:pt x="789" y="784"/>
                    <a:pt x="787" y="791"/>
                  </a:cubicBezTo>
                  <a:cubicBezTo>
                    <a:pt x="785" y="798"/>
                    <a:pt x="780" y="806"/>
                    <a:pt x="773" y="809"/>
                  </a:cubicBezTo>
                  <a:cubicBezTo>
                    <a:pt x="763" y="814"/>
                    <a:pt x="746" y="814"/>
                    <a:pt x="736" y="810"/>
                  </a:cubicBezTo>
                  <a:cubicBezTo>
                    <a:pt x="727" y="806"/>
                    <a:pt x="720" y="800"/>
                    <a:pt x="717" y="790"/>
                  </a:cubicBezTo>
                  <a:cubicBezTo>
                    <a:pt x="712" y="776"/>
                    <a:pt x="717" y="756"/>
                    <a:pt x="726" y="742"/>
                  </a:cubicBezTo>
                  <a:cubicBezTo>
                    <a:pt x="747" y="708"/>
                    <a:pt x="797" y="713"/>
                    <a:pt x="825" y="718"/>
                  </a:cubicBezTo>
                  <a:cubicBezTo>
                    <a:pt x="830" y="719"/>
                    <a:pt x="836" y="721"/>
                    <a:pt x="842" y="722"/>
                  </a:cubicBezTo>
                  <a:cubicBezTo>
                    <a:pt x="842" y="722"/>
                    <a:pt x="843" y="722"/>
                    <a:pt x="843" y="722"/>
                  </a:cubicBezTo>
                  <a:cubicBezTo>
                    <a:pt x="852" y="725"/>
                    <a:pt x="862" y="726"/>
                    <a:pt x="871" y="726"/>
                  </a:cubicBezTo>
                  <a:cubicBezTo>
                    <a:pt x="919" y="731"/>
                    <a:pt x="978" y="735"/>
                    <a:pt x="1025" y="719"/>
                  </a:cubicBezTo>
                  <a:cubicBezTo>
                    <a:pt x="1122" y="686"/>
                    <a:pt x="1168" y="782"/>
                    <a:pt x="1165" y="815"/>
                  </a:cubicBezTo>
                  <a:cubicBezTo>
                    <a:pt x="1159" y="864"/>
                    <a:pt x="1114" y="875"/>
                    <a:pt x="1094" y="908"/>
                  </a:cubicBezTo>
                  <a:cubicBezTo>
                    <a:pt x="1099" y="910"/>
                    <a:pt x="1269" y="897"/>
                    <a:pt x="1348" y="1033"/>
                  </a:cubicBezTo>
                  <a:cubicBezTo>
                    <a:pt x="1358" y="1015"/>
                    <a:pt x="1386" y="938"/>
                    <a:pt x="1426" y="905"/>
                  </a:cubicBezTo>
                  <a:cubicBezTo>
                    <a:pt x="1440" y="894"/>
                    <a:pt x="1451" y="890"/>
                    <a:pt x="1465" y="891"/>
                  </a:cubicBezTo>
                  <a:cubicBezTo>
                    <a:pt x="1479" y="891"/>
                    <a:pt x="1513" y="898"/>
                    <a:pt x="1562" y="895"/>
                  </a:cubicBezTo>
                  <a:cubicBezTo>
                    <a:pt x="1599" y="893"/>
                    <a:pt x="1610" y="877"/>
                    <a:pt x="1615" y="864"/>
                  </a:cubicBezTo>
                  <a:cubicBezTo>
                    <a:pt x="1616" y="861"/>
                    <a:pt x="1617" y="857"/>
                    <a:pt x="1618" y="853"/>
                  </a:cubicBezTo>
                  <a:cubicBezTo>
                    <a:pt x="1623" y="840"/>
                    <a:pt x="1611" y="826"/>
                    <a:pt x="1611" y="814"/>
                  </a:cubicBezTo>
                  <a:cubicBezTo>
                    <a:pt x="1610" y="805"/>
                    <a:pt x="1618" y="796"/>
                    <a:pt x="1626" y="792"/>
                  </a:cubicBezTo>
                  <a:cubicBezTo>
                    <a:pt x="1629" y="790"/>
                    <a:pt x="1633" y="784"/>
                    <a:pt x="1634" y="777"/>
                  </a:cubicBezTo>
                  <a:cubicBezTo>
                    <a:pt x="1634" y="772"/>
                    <a:pt x="1631" y="766"/>
                    <a:pt x="1627" y="761"/>
                  </a:cubicBezTo>
                  <a:cubicBezTo>
                    <a:pt x="1623" y="757"/>
                    <a:pt x="1616" y="754"/>
                    <a:pt x="1614" y="753"/>
                  </a:cubicBezTo>
                  <a:cubicBezTo>
                    <a:pt x="1615" y="753"/>
                    <a:pt x="1618" y="755"/>
                    <a:pt x="1622" y="753"/>
                  </a:cubicBezTo>
                  <a:cubicBezTo>
                    <a:pt x="1638" y="743"/>
                    <a:pt x="1638" y="726"/>
                    <a:pt x="1636" y="720"/>
                  </a:cubicBezTo>
                  <a:cubicBezTo>
                    <a:pt x="1633" y="717"/>
                    <a:pt x="1619" y="690"/>
                    <a:pt x="1634" y="681"/>
                  </a:cubicBezTo>
                  <a:cubicBezTo>
                    <a:pt x="1639" y="679"/>
                    <a:pt x="1653" y="677"/>
                    <a:pt x="1664" y="667"/>
                  </a:cubicBezTo>
                  <a:cubicBezTo>
                    <a:pt x="1674" y="658"/>
                    <a:pt x="1678" y="647"/>
                    <a:pt x="1672" y="635"/>
                  </a:cubicBezTo>
                  <a:cubicBezTo>
                    <a:pt x="1666" y="623"/>
                    <a:pt x="1649" y="617"/>
                    <a:pt x="1634" y="597"/>
                  </a:cubicBezTo>
                  <a:cubicBezTo>
                    <a:pt x="1625" y="584"/>
                    <a:pt x="1598" y="554"/>
                    <a:pt x="1593" y="531"/>
                  </a:cubicBezTo>
                  <a:cubicBezTo>
                    <a:pt x="1592" y="524"/>
                    <a:pt x="1593" y="503"/>
                    <a:pt x="1594" y="488"/>
                  </a:cubicBezTo>
                  <a:cubicBezTo>
                    <a:pt x="1595" y="473"/>
                    <a:pt x="1590" y="432"/>
                    <a:pt x="1580" y="400"/>
                  </a:cubicBezTo>
                  <a:cubicBezTo>
                    <a:pt x="1570" y="369"/>
                    <a:pt x="1563" y="356"/>
                    <a:pt x="1550" y="330"/>
                  </a:cubicBezTo>
                  <a:cubicBezTo>
                    <a:pt x="1489" y="213"/>
                    <a:pt x="1370" y="226"/>
                    <a:pt x="1325" y="216"/>
                  </a:cubicBezTo>
                  <a:cubicBezTo>
                    <a:pt x="1259" y="201"/>
                    <a:pt x="1156" y="185"/>
                    <a:pt x="1099" y="238"/>
                  </a:cubicBezTo>
                  <a:cubicBezTo>
                    <a:pt x="1090" y="246"/>
                    <a:pt x="1084" y="256"/>
                    <a:pt x="1077" y="267"/>
                  </a:cubicBezTo>
                  <a:cubicBezTo>
                    <a:pt x="1081" y="261"/>
                    <a:pt x="1085" y="256"/>
                    <a:pt x="1090" y="252"/>
                  </a:cubicBezTo>
                  <a:cubicBezTo>
                    <a:pt x="1143" y="203"/>
                    <a:pt x="1223" y="227"/>
                    <a:pt x="1286" y="243"/>
                  </a:cubicBezTo>
                  <a:cubicBezTo>
                    <a:pt x="1229" y="233"/>
                    <a:pt x="1166" y="221"/>
                    <a:pt x="1113" y="243"/>
                  </a:cubicBezTo>
                  <a:cubicBezTo>
                    <a:pt x="1089" y="253"/>
                    <a:pt x="1078" y="271"/>
                    <a:pt x="1066" y="290"/>
                  </a:cubicBezTo>
                  <a:cubicBezTo>
                    <a:pt x="1067" y="289"/>
                    <a:pt x="1068" y="287"/>
                    <a:pt x="1069" y="286"/>
                  </a:cubicBezTo>
                  <a:cubicBezTo>
                    <a:pt x="1123" y="232"/>
                    <a:pt x="1208" y="260"/>
                    <a:pt x="1272" y="274"/>
                  </a:cubicBezTo>
                  <a:cubicBezTo>
                    <a:pt x="1204" y="261"/>
                    <a:pt x="1120" y="237"/>
                    <a:pt x="1065" y="294"/>
                  </a:cubicBezTo>
                  <a:cubicBezTo>
                    <a:pt x="1043" y="316"/>
                    <a:pt x="1035" y="353"/>
                    <a:pt x="1004" y="367"/>
                  </a:cubicBezTo>
                  <a:cubicBezTo>
                    <a:pt x="957" y="388"/>
                    <a:pt x="875" y="344"/>
                    <a:pt x="841" y="315"/>
                  </a:cubicBezTo>
                  <a:cubicBezTo>
                    <a:pt x="810" y="287"/>
                    <a:pt x="800" y="253"/>
                    <a:pt x="809" y="214"/>
                  </a:cubicBezTo>
                  <a:cubicBezTo>
                    <a:pt x="813" y="208"/>
                    <a:pt x="817" y="203"/>
                    <a:pt x="821" y="198"/>
                  </a:cubicBezTo>
                  <a:cubicBezTo>
                    <a:pt x="810" y="236"/>
                    <a:pt x="819" y="270"/>
                    <a:pt x="849" y="297"/>
                  </a:cubicBezTo>
                  <a:cubicBezTo>
                    <a:pt x="881" y="327"/>
                    <a:pt x="965" y="374"/>
                    <a:pt x="1011" y="354"/>
                  </a:cubicBezTo>
                  <a:cubicBezTo>
                    <a:pt x="1030" y="346"/>
                    <a:pt x="1040" y="329"/>
                    <a:pt x="1050" y="312"/>
                  </a:cubicBezTo>
                  <a:cubicBezTo>
                    <a:pt x="1049" y="314"/>
                    <a:pt x="1048" y="315"/>
                    <a:pt x="1047" y="316"/>
                  </a:cubicBezTo>
                  <a:cubicBezTo>
                    <a:pt x="1013" y="357"/>
                    <a:pt x="972" y="347"/>
                    <a:pt x="925" y="328"/>
                  </a:cubicBezTo>
                  <a:cubicBezTo>
                    <a:pt x="863" y="304"/>
                    <a:pt x="806" y="266"/>
                    <a:pt x="823" y="195"/>
                  </a:cubicBezTo>
                  <a:cubicBezTo>
                    <a:pt x="827" y="190"/>
                    <a:pt x="831" y="185"/>
                    <a:pt x="835" y="180"/>
                  </a:cubicBezTo>
                  <a:cubicBezTo>
                    <a:pt x="820" y="229"/>
                    <a:pt x="844" y="263"/>
                    <a:pt x="885" y="289"/>
                  </a:cubicBezTo>
                  <a:cubicBezTo>
                    <a:pt x="920" y="311"/>
                    <a:pt x="992" y="348"/>
                    <a:pt x="1034" y="323"/>
                  </a:cubicBezTo>
                  <a:cubicBezTo>
                    <a:pt x="1048" y="316"/>
                    <a:pt x="1056" y="303"/>
                    <a:pt x="1064" y="290"/>
                  </a:cubicBezTo>
                  <a:cubicBezTo>
                    <a:pt x="1058" y="299"/>
                    <a:pt x="1050" y="308"/>
                    <a:pt x="1040" y="314"/>
                  </a:cubicBezTo>
                  <a:cubicBezTo>
                    <a:pt x="997" y="340"/>
                    <a:pt x="925" y="304"/>
                    <a:pt x="888" y="282"/>
                  </a:cubicBezTo>
                  <a:cubicBezTo>
                    <a:pt x="847" y="258"/>
                    <a:pt x="822" y="225"/>
                    <a:pt x="837" y="177"/>
                  </a:cubicBezTo>
                  <a:cubicBezTo>
                    <a:pt x="888" y="23"/>
                    <a:pt x="549" y="72"/>
                    <a:pt x="478" y="88"/>
                  </a:cubicBezTo>
                  <a:close/>
                  <a:moveTo>
                    <a:pt x="697" y="379"/>
                  </a:moveTo>
                  <a:cubicBezTo>
                    <a:pt x="697" y="379"/>
                    <a:pt x="697" y="378"/>
                    <a:pt x="697" y="378"/>
                  </a:cubicBezTo>
                  <a:cubicBezTo>
                    <a:pt x="721" y="338"/>
                    <a:pt x="747" y="299"/>
                    <a:pt x="774" y="261"/>
                  </a:cubicBezTo>
                  <a:cubicBezTo>
                    <a:pt x="774" y="261"/>
                    <a:pt x="774" y="261"/>
                    <a:pt x="774" y="261"/>
                  </a:cubicBezTo>
                  <a:cubicBezTo>
                    <a:pt x="755" y="364"/>
                    <a:pt x="850" y="462"/>
                    <a:pt x="950" y="452"/>
                  </a:cubicBezTo>
                  <a:cubicBezTo>
                    <a:pt x="993" y="447"/>
                    <a:pt x="1004" y="381"/>
                    <a:pt x="1046" y="379"/>
                  </a:cubicBezTo>
                  <a:cubicBezTo>
                    <a:pt x="1064" y="379"/>
                    <a:pt x="1024" y="413"/>
                    <a:pt x="1005" y="429"/>
                  </a:cubicBezTo>
                  <a:cubicBezTo>
                    <a:pt x="999" y="435"/>
                    <a:pt x="987" y="446"/>
                    <a:pt x="976" y="445"/>
                  </a:cubicBezTo>
                  <a:cubicBezTo>
                    <a:pt x="995" y="448"/>
                    <a:pt x="1006" y="435"/>
                    <a:pt x="1021" y="424"/>
                  </a:cubicBezTo>
                  <a:cubicBezTo>
                    <a:pt x="1036" y="413"/>
                    <a:pt x="1058" y="404"/>
                    <a:pt x="1077" y="406"/>
                  </a:cubicBezTo>
                  <a:cubicBezTo>
                    <a:pt x="1082" y="406"/>
                    <a:pt x="1055" y="416"/>
                    <a:pt x="1037" y="424"/>
                  </a:cubicBezTo>
                  <a:cubicBezTo>
                    <a:pt x="1011" y="436"/>
                    <a:pt x="1001" y="477"/>
                    <a:pt x="898" y="505"/>
                  </a:cubicBezTo>
                  <a:cubicBezTo>
                    <a:pt x="796" y="533"/>
                    <a:pt x="757" y="411"/>
                    <a:pt x="757" y="411"/>
                  </a:cubicBezTo>
                  <a:cubicBezTo>
                    <a:pt x="757" y="411"/>
                    <a:pt x="748" y="375"/>
                    <a:pt x="748" y="359"/>
                  </a:cubicBezTo>
                  <a:cubicBezTo>
                    <a:pt x="747" y="373"/>
                    <a:pt x="747" y="425"/>
                    <a:pt x="777" y="464"/>
                  </a:cubicBezTo>
                  <a:cubicBezTo>
                    <a:pt x="811" y="510"/>
                    <a:pt x="845" y="536"/>
                    <a:pt x="928" y="505"/>
                  </a:cubicBezTo>
                  <a:cubicBezTo>
                    <a:pt x="1011" y="474"/>
                    <a:pt x="1011" y="463"/>
                    <a:pt x="1033" y="451"/>
                  </a:cubicBezTo>
                  <a:cubicBezTo>
                    <a:pt x="1042" y="446"/>
                    <a:pt x="1008" y="480"/>
                    <a:pt x="994" y="492"/>
                  </a:cubicBezTo>
                  <a:cubicBezTo>
                    <a:pt x="1009" y="480"/>
                    <a:pt x="1029" y="474"/>
                    <a:pt x="1047" y="470"/>
                  </a:cubicBezTo>
                  <a:cubicBezTo>
                    <a:pt x="1060" y="468"/>
                    <a:pt x="1040" y="487"/>
                    <a:pt x="1022" y="498"/>
                  </a:cubicBezTo>
                  <a:cubicBezTo>
                    <a:pt x="979" y="526"/>
                    <a:pt x="940" y="597"/>
                    <a:pt x="887" y="601"/>
                  </a:cubicBezTo>
                  <a:cubicBezTo>
                    <a:pt x="763" y="609"/>
                    <a:pt x="686" y="492"/>
                    <a:pt x="697" y="379"/>
                  </a:cubicBezTo>
                  <a:close/>
                  <a:moveTo>
                    <a:pt x="672" y="421"/>
                  </a:moveTo>
                  <a:cubicBezTo>
                    <a:pt x="675" y="415"/>
                    <a:pt x="679" y="409"/>
                    <a:pt x="682" y="404"/>
                  </a:cubicBezTo>
                  <a:cubicBezTo>
                    <a:pt x="682" y="404"/>
                    <a:pt x="682" y="404"/>
                    <a:pt x="682" y="404"/>
                  </a:cubicBezTo>
                  <a:cubicBezTo>
                    <a:pt x="677" y="471"/>
                    <a:pt x="681" y="530"/>
                    <a:pt x="732" y="579"/>
                  </a:cubicBezTo>
                  <a:cubicBezTo>
                    <a:pt x="771" y="616"/>
                    <a:pt x="834" y="648"/>
                    <a:pt x="889" y="640"/>
                  </a:cubicBezTo>
                  <a:cubicBezTo>
                    <a:pt x="915" y="636"/>
                    <a:pt x="954" y="605"/>
                    <a:pt x="977" y="595"/>
                  </a:cubicBezTo>
                  <a:cubicBezTo>
                    <a:pt x="1019" y="579"/>
                    <a:pt x="1004" y="596"/>
                    <a:pt x="961" y="616"/>
                  </a:cubicBezTo>
                  <a:cubicBezTo>
                    <a:pt x="936" y="628"/>
                    <a:pt x="913" y="643"/>
                    <a:pt x="886" y="649"/>
                  </a:cubicBezTo>
                  <a:cubicBezTo>
                    <a:pt x="830" y="660"/>
                    <a:pt x="767" y="631"/>
                    <a:pt x="726" y="594"/>
                  </a:cubicBezTo>
                  <a:cubicBezTo>
                    <a:pt x="673" y="546"/>
                    <a:pt x="668" y="488"/>
                    <a:pt x="672" y="421"/>
                  </a:cubicBezTo>
                  <a:close/>
                  <a:moveTo>
                    <a:pt x="970" y="693"/>
                  </a:moveTo>
                  <a:cubicBezTo>
                    <a:pt x="937" y="700"/>
                    <a:pt x="905" y="710"/>
                    <a:pt x="871" y="710"/>
                  </a:cubicBezTo>
                  <a:cubicBezTo>
                    <a:pt x="819" y="710"/>
                    <a:pt x="766" y="690"/>
                    <a:pt x="725" y="659"/>
                  </a:cubicBezTo>
                  <a:cubicBezTo>
                    <a:pt x="656" y="608"/>
                    <a:pt x="647" y="539"/>
                    <a:pt x="651" y="459"/>
                  </a:cubicBezTo>
                  <a:cubicBezTo>
                    <a:pt x="653" y="455"/>
                    <a:pt x="656" y="450"/>
                    <a:pt x="658" y="445"/>
                  </a:cubicBezTo>
                  <a:cubicBezTo>
                    <a:pt x="648" y="560"/>
                    <a:pt x="695" y="653"/>
                    <a:pt x="815" y="686"/>
                  </a:cubicBezTo>
                  <a:cubicBezTo>
                    <a:pt x="885" y="706"/>
                    <a:pt x="949" y="677"/>
                    <a:pt x="1017" y="666"/>
                  </a:cubicBezTo>
                  <a:cubicBezTo>
                    <a:pt x="1025" y="664"/>
                    <a:pt x="1039" y="665"/>
                    <a:pt x="1055" y="667"/>
                  </a:cubicBezTo>
                  <a:cubicBezTo>
                    <a:pt x="1040" y="673"/>
                    <a:pt x="1019" y="670"/>
                    <a:pt x="1005" y="681"/>
                  </a:cubicBezTo>
                  <a:cubicBezTo>
                    <a:pt x="1022" y="673"/>
                    <a:pt x="1039" y="674"/>
                    <a:pt x="1057" y="677"/>
                  </a:cubicBezTo>
                  <a:cubicBezTo>
                    <a:pt x="1028" y="681"/>
                    <a:pt x="999" y="686"/>
                    <a:pt x="970" y="693"/>
                  </a:cubicBezTo>
                  <a:close/>
                  <a:moveTo>
                    <a:pt x="1042" y="645"/>
                  </a:moveTo>
                  <a:cubicBezTo>
                    <a:pt x="974" y="658"/>
                    <a:pt x="905" y="695"/>
                    <a:pt x="834" y="683"/>
                  </a:cubicBezTo>
                  <a:cubicBezTo>
                    <a:pt x="707" y="662"/>
                    <a:pt x="650" y="561"/>
                    <a:pt x="660" y="442"/>
                  </a:cubicBezTo>
                  <a:cubicBezTo>
                    <a:pt x="663" y="436"/>
                    <a:pt x="667" y="430"/>
                    <a:pt x="670" y="424"/>
                  </a:cubicBezTo>
                  <a:cubicBezTo>
                    <a:pt x="666" y="489"/>
                    <a:pt x="667" y="548"/>
                    <a:pt x="715" y="598"/>
                  </a:cubicBezTo>
                  <a:cubicBezTo>
                    <a:pt x="754" y="639"/>
                    <a:pt x="816" y="670"/>
                    <a:pt x="873" y="669"/>
                  </a:cubicBezTo>
                  <a:cubicBezTo>
                    <a:pt x="905" y="668"/>
                    <a:pt x="934" y="655"/>
                    <a:pt x="964" y="646"/>
                  </a:cubicBezTo>
                  <a:cubicBezTo>
                    <a:pt x="1012" y="631"/>
                    <a:pt x="1056" y="643"/>
                    <a:pt x="1042" y="645"/>
                  </a:cubicBezTo>
                  <a:close/>
                  <a:moveTo>
                    <a:pt x="971" y="580"/>
                  </a:moveTo>
                  <a:cubicBezTo>
                    <a:pt x="947" y="593"/>
                    <a:pt x="914" y="620"/>
                    <a:pt x="887" y="624"/>
                  </a:cubicBezTo>
                  <a:cubicBezTo>
                    <a:pt x="838" y="633"/>
                    <a:pt x="782" y="606"/>
                    <a:pt x="745" y="576"/>
                  </a:cubicBezTo>
                  <a:cubicBezTo>
                    <a:pt x="687" y="529"/>
                    <a:pt x="680" y="470"/>
                    <a:pt x="684" y="401"/>
                  </a:cubicBezTo>
                  <a:cubicBezTo>
                    <a:pt x="684" y="400"/>
                    <a:pt x="684" y="400"/>
                    <a:pt x="684" y="400"/>
                  </a:cubicBezTo>
                  <a:cubicBezTo>
                    <a:pt x="688" y="394"/>
                    <a:pt x="691" y="388"/>
                    <a:pt x="695" y="382"/>
                  </a:cubicBezTo>
                  <a:cubicBezTo>
                    <a:pt x="695" y="382"/>
                    <a:pt x="695" y="382"/>
                    <a:pt x="695" y="383"/>
                  </a:cubicBezTo>
                  <a:cubicBezTo>
                    <a:pt x="682" y="493"/>
                    <a:pt x="742" y="599"/>
                    <a:pt x="864" y="612"/>
                  </a:cubicBezTo>
                  <a:cubicBezTo>
                    <a:pt x="905" y="616"/>
                    <a:pt x="930" y="595"/>
                    <a:pt x="964" y="577"/>
                  </a:cubicBezTo>
                  <a:cubicBezTo>
                    <a:pt x="992" y="562"/>
                    <a:pt x="1029" y="533"/>
                    <a:pt x="1054" y="531"/>
                  </a:cubicBezTo>
                  <a:cubicBezTo>
                    <a:pt x="1070" y="530"/>
                    <a:pt x="1018" y="554"/>
                    <a:pt x="971" y="580"/>
                  </a:cubicBezTo>
                  <a:close/>
                  <a:moveTo>
                    <a:pt x="1051" y="320"/>
                  </a:moveTo>
                  <a:cubicBezTo>
                    <a:pt x="1096" y="276"/>
                    <a:pt x="1160" y="287"/>
                    <a:pt x="1217" y="299"/>
                  </a:cubicBezTo>
                  <a:cubicBezTo>
                    <a:pt x="1170" y="290"/>
                    <a:pt x="1117" y="285"/>
                    <a:pt x="1075" y="307"/>
                  </a:cubicBezTo>
                  <a:cubicBezTo>
                    <a:pt x="1056" y="316"/>
                    <a:pt x="1044" y="329"/>
                    <a:pt x="1033" y="343"/>
                  </a:cubicBezTo>
                  <a:cubicBezTo>
                    <a:pt x="1039" y="335"/>
                    <a:pt x="1044" y="326"/>
                    <a:pt x="1051" y="320"/>
                  </a:cubicBezTo>
                  <a:close/>
                  <a:moveTo>
                    <a:pt x="1069" y="325"/>
                  </a:moveTo>
                  <a:cubicBezTo>
                    <a:pt x="1086" y="318"/>
                    <a:pt x="1104" y="315"/>
                    <a:pt x="1122" y="316"/>
                  </a:cubicBezTo>
                  <a:cubicBezTo>
                    <a:pt x="1110" y="318"/>
                    <a:pt x="1098" y="321"/>
                    <a:pt x="1090" y="327"/>
                  </a:cubicBezTo>
                  <a:cubicBezTo>
                    <a:pt x="1097" y="325"/>
                    <a:pt x="1105" y="326"/>
                    <a:pt x="1113" y="328"/>
                  </a:cubicBezTo>
                  <a:cubicBezTo>
                    <a:pt x="1083" y="330"/>
                    <a:pt x="1055" y="340"/>
                    <a:pt x="1031" y="363"/>
                  </a:cubicBezTo>
                  <a:cubicBezTo>
                    <a:pt x="1010" y="384"/>
                    <a:pt x="1000" y="417"/>
                    <a:pt x="971" y="429"/>
                  </a:cubicBezTo>
                  <a:cubicBezTo>
                    <a:pt x="924" y="449"/>
                    <a:pt x="845" y="405"/>
                    <a:pt x="812" y="374"/>
                  </a:cubicBezTo>
                  <a:cubicBezTo>
                    <a:pt x="776" y="340"/>
                    <a:pt x="773" y="304"/>
                    <a:pt x="777" y="257"/>
                  </a:cubicBezTo>
                  <a:cubicBezTo>
                    <a:pt x="777" y="257"/>
                    <a:pt x="777" y="257"/>
                    <a:pt x="777" y="257"/>
                  </a:cubicBezTo>
                  <a:cubicBezTo>
                    <a:pt x="781" y="251"/>
                    <a:pt x="785" y="245"/>
                    <a:pt x="790" y="239"/>
                  </a:cubicBezTo>
                  <a:cubicBezTo>
                    <a:pt x="774" y="328"/>
                    <a:pt x="838" y="381"/>
                    <a:pt x="920" y="406"/>
                  </a:cubicBezTo>
                  <a:cubicBezTo>
                    <a:pt x="1010" y="434"/>
                    <a:pt x="1004" y="353"/>
                    <a:pt x="1069" y="325"/>
                  </a:cubicBezTo>
                  <a:close/>
                  <a:moveTo>
                    <a:pt x="836" y="325"/>
                  </a:moveTo>
                  <a:cubicBezTo>
                    <a:pt x="867" y="354"/>
                    <a:pt x="949" y="402"/>
                    <a:pt x="995" y="384"/>
                  </a:cubicBezTo>
                  <a:cubicBezTo>
                    <a:pt x="1001" y="381"/>
                    <a:pt x="1005" y="378"/>
                    <a:pt x="1010" y="375"/>
                  </a:cubicBezTo>
                  <a:cubicBezTo>
                    <a:pt x="993" y="394"/>
                    <a:pt x="972" y="407"/>
                    <a:pt x="931" y="397"/>
                  </a:cubicBezTo>
                  <a:cubicBezTo>
                    <a:pt x="849" y="377"/>
                    <a:pt x="778" y="325"/>
                    <a:pt x="792" y="236"/>
                  </a:cubicBezTo>
                  <a:cubicBezTo>
                    <a:pt x="797" y="230"/>
                    <a:pt x="802" y="223"/>
                    <a:pt x="806" y="217"/>
                  </a:cubicBezTo>
                  <a:cubicBezTo>
                    <a:pt x="796" y="258"/>
                    <a:pt x="805" y="295"/>
                    <a:pt x="836" y="3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2" name="Freeform 6"/>
            <p:cNvSpPr/>
            <p:nvPr/>
          </p:nvSpPr>
          <p:spPr bwMode="auto">
            <a:xfrm>
              <a:off x="1590" y="499"/>
              <a:ext cx="180" cy="332"/>
            </a:xfrm>
            <a:custGeom>
              <a:avLst/>
              <a:gdLst>
                <a:gd name="T0" fmla="*/ 41 w 76"/>
                <a:gd name="T1" fmla="*/ 95 h 140"/>
                <a:gd name="T2" fmla="*/ 26 w 76"/>
                <a:gd name="T3" fmla="*/ 83 h 140"/>
                <a:gd name="T4" fmla="*/ 10 w 76"/>
                <a:gd name="T5" fmla="*/ 29 h 140"/>
                <a:gd name="T6" fmla="*/ 48 w 76"/>
                <a:gd name="T7" fmla="*/ 9 h 140"/>
                <a:gd name="T8" fmla="*/ 66 w 76"/>
                <a:gd name="T9" fmla="*/ 30 h 140"/>
                <a:gd name="T10" fmla="*/ 64 w 76"/>
                <a:gd name="T11" fmla="*/ 44 h 140"/>
                <a:gd name="T12" fmla="*/ 46 w 76"/>
                <a:gd name="T13" fmla="*/ 48 h 140"/>
                <a:gd name="T14" fmla="*/ 66 w 76"/>
                <a:gd name="T15" fmla="*/ 46 h 140"/>
                <a:gd name="T16" fmla="*/ 69 w 76"/>
                <a:gd name="T17" fmla="*/ 29 h 140"/>
                <a:gd name="T18" fmla="*/ 49 w 76"/>
                <a:gd name="T19" fmla="*/ 7 h 140"/>
                <a:gd name="T20" fmla="*/ 8 w 76"/>
                <a:gd name="T21" fmla="*/ 28 h 140"/>
                <a:gd name="T22" fmla="*/ 25 w 76"/>
                <a:gd name="T23" fmla="*/ 85 h 140"/>
                <a:gd name="T24" fmla="*/ 40 w 76"/>
                <a:gd name="T25" fmla="*/ 97 h 140"/>
                <a:gd name="T26" fmla="*/ 72 w 76"/>
                <a:gd name="T27" fmla="*/ 134 h 140"/>
                <a:gd name="T28" fmla="*/ 76 w 76"/>
                <a:gd name="T29" fmla="*/ 140 h 140"/>
                <a:gd name="T30" fmla="*/ 41 w 76"/>
                <a:gd name="T31"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140">
                  <a:moveTo>
                    <a:pt x="41" y="95"/>
                  </a:moveTo>
                  <a:cubicBezTo>
                    <a:pt x="36" y="92"/>
                    <a:pt x="31" y="88"/>
                    <a:pt x="26" y="83"/>
                  </a:cubicBezTo>
                  <a:cubicBezTo>
                    <a:pt x="13" y="71"/>
                    <a:pt x="3" y="48"/>
                    <a:pt x="10" y="29"/>
                  </a:cubicBezTo>
                  <a:cubicBezTo>
                    <a:pt x="16" y="15"/>
                    <a:pt x="27" y="1"/>
                    <a:pt x="48" y="9"/>
                  </a:cubicBezTo>
                  <a:cubicBezTo>
                    <a:pt x="56" y="13"/>
                    <a:pt x="63" y="21"/>
                    <a:pt x="66" y="30"/>
                  </a:cubicBezTo>
                  <a:cubicBezTo>
                    <a:pt x="68" y="36"/>
                    <a:pt x="67" y="41"/>
                    <a:pt x="64" y="44"/>
                  </a:cubicBezTo>
                  <a:cubicBezTo>
                    <a:pt x="60" y="48"/>
                    <a:pt x="53" y="50"/>
                    <a:pt x="46" y="48"/>
                  </a:cubicBezTo>
                  <a:cubicBezTo>
                    <a:pt x="54" y="51"/>
                    <a:pt x="61" y="50"/>
                    <a:pt x="66" y="46"/>
                  </a:cubicBezTo>
                  <a:cubicBezTo>
                    <a:pt x="70" y="42"/>
                    <a:pt x="71" y="36"/>
                    <a:pt x="69" y="29"/>
                  </a:cubicBezTo>
                  <a:cubicBezTo>
                    <a:pt x="66" y="19"/>
                    <a:pt x="58" y="10"/>
                    <a:pt x="49" y="7"/>
                  </a:cubicBezTo>
                  <a:cubicBezTo>
                    <a:pt x="31" y="0"/>
                    <a:pt x="17" y="7"/>
                    <a:pt x="8" y="28"/>
                  </a:cubicBezTo>
                  <a:cubicBezTo>
                    <a:pt x="0" y="48"/>
                    <a:pt x="10" y="72"/>
                    <a:pt x="25" y="85"/>
                  </a:cubicBezTo>
                  <a:cubicBezTo>
                    <a:pt x="30" y="90"/>
                    <a:pt x="35" y="93"/>
                    <a:pt x="40" y="97"/>
                  </a:cubicBezTo>
                  <a:cubicBezTo>
                    <a:pt x="53" y="107"/>
                    <a:pt x="66" y="117"/>
                    <a:pt x="72" y="134"/>
                  </a:cubicBezTo>
                  <a:cubicBezTo>
                    <a:pt x="76" y="140"/>
                    <a:pt x="76" y="140"/>
                    <a:pt x="76" y="140"/>
                  </a:cubicBezTo>
                  <a:cubicBezTo>
                    <a:pt x="67" y="115"/>
                    <a:pt x="55" y="106"/>
                    <a:pt x="41" y="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3" name="Freeform 7"/>
            <p:cNvSpPr/>
            <p:nvPr/>
          </p:nvSpPr>
          <p:spPr bwMode="auto">
            <a:xfrm>
              <a:off x="1192" y="665"/>
              <a:ext cx="192" cy="161"/>
            </a:xfrm>
            <a:custGeom>
              <a:avLst/>
              <a:gdLst>
                <a:gd name="T0" fmla="*/ 20 w 81"/>
                <a:gd name="T1" fmla="*/ 12 h 68"/>
                <a:gd name="T2" fmla="*/ 3 w 81"/>
                <a:gd name="T3" fmla="*/ 49 h 68"/>
                <a:gd name="T4" fmla="*/ 28 w 81"/>
                <a:gd name="T5" fmla="*/ 67 h 68"/>
                <a:gd name="T6" fmla="*/ 32 w 81"/>
                <a:gd name="T7" fmla="*/ 67 h 68"/>
                <a:gd name="T8" fmla="*/ 49 w 81"/>
                <a:gd name="T9" fmla="*/ 50 h 68"/>
                <a:gd name="T10" fmla="*/ 45 w 81"/>
                <a:gd name="T11" fmla="*/ 37 h 68"/>
                <a:gd name="T12" fmla="*/ 27 w 81"/>
                <a:gd name="T13" fmla="*/ 33 h 68"/>
                <a:gd name="T14" fmla="*/ 43 w 81"/>
                <a:gd name="T15" fmla="*/ 39 h 68"/>
                <a:gd name="T16" fmla="*/ 47 w 81"/>
                <a:gd name="T17" fmla="*/ 49 h 68"/>
                <a:gd name="T18" fmla="*/ 30 w 81"/>
                <a:gd name="T19" fmla="*/ 62 h 68"/>
                <a:gd name="T20" fmla="*/ 6 w 81"/>
                <a:gd name="T21" fmla="*/ 49 h 68"/>
                <a:gd name="T22" fmla="*/ 22 w 81"/>
                <a:gd name="T23" fmla="*/ 16 h 68"/>
                <a:gd name="T24" fmla="*/ 81 w 81"/>
                <a:gd name="T25" fmla="*/ 3 h 68"/>
                <a:gd name="T26" fmla="*/ 73 w 81"/>
                <a:gd name="T27" fmla="*/ 1 h 68"/>
                <a:gd name="T28" fmla="*/ 20 w 81"/>
                <a:gd name="T2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68">
                  <a:moveTo>
                    <a:pt x="20" y="12"/>
                  </a:moveTo>
                  <a:cubicBezTo>
                    <a:pt x="12" y="19"/>
                    <a:pt x="0" y="34"/>
                    <a:pt x="3" y="49"/>
                  </a:cubicBezTo>
                  <a:cubicBezTo>
                    <a:pt x="6" y="60"/>
                    <a:pt x="17" y="68"/>
                    <a:pt x="28" y="67"/>
                  </a:cubicBezTo>
                  <a:cubicBezTo>
                    <a:pt x="30" y="67"/>
                    <a:pt x="31" y="67"/>
                    <a:pt x="32" y="67"/>
                  </a:cubicBezTo>
                  <a:cubicBezTo>
                    <a:pt x="40" y="65"/>
                    <a:pt x="48" y="58"/>
                    <a:pt x="49" y="50"/>
                  </a:cubicBezTo>
                  <a:cubicBezTo>
                    <a:pt x="50" y="45"/>
                    <a:pt x="48" y="41"/>
                    <a:pt x="45" y="37"/>
                  </a:cubicBezTo>
                  <a:cubicBezTo>
                    <a:pt x="40" y="33"/>
                    <a:pt x="33" y="32"/>
                    <a:pt x="27" y="33"/>
                  </a:cubicBezTo>
                  <a:cubicBezTo>
                    <a:pt x="32" y="32"/>
                    <a:pt x="39" y="35"/>
                    <a:pt x="43" y="39"/>
                  </a:cubicBezTo>
                  <a:cubicBezTo>
                    <a:pt x="46" y="42"/>
                    <a:pt x="48" y="46"/>
                    <a:pt x="47" y="49"/>
                  </a:cubicBezTo>
                  <a:cubicBezTo>
                    <a:pt x="46" y="56"/>
                    <a:pt x="38" y="60"/>
                    <a:pt x="30" y="62"/>
                  </a:cubicBezTo>
                  <a:cubicBezTo>
                    <a:pt x="19" y="64"/>
                    <a:pt x="8" y="59"/>
                    <a:pt x="6" y="49"/>
                  </a:cubicBezTo>
                  <a:cubicBezTo>
                    <a:pt x="2" y="35"/>
                    <a:pt x="15" y="22"/>
                    <a:pt x="22" y="16"/>
                  </a:cubicBezTo>
                  <a:cubicBezTo>
                    <a:pt x="37" y="4"/>
                    <a:pt x="65" y="3"/>
                    <a:pt x="81" y="3"/>
                  </a:cubicBezTo>
                  <a:cubicBezTo>
                    <a:pt x="73" y="1"/>
                    <a:pt x="73" y="1"/>
                    <a:pt x="73" y="1"/>
                  </a:cubicBezTo>
                  <a:cubicBezTo>
                    <a:pt x="56" y="1"/>
                    <a:pt x="35" y="0"/>
                    <a:pt x="2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4" name="Freeform 8"/>
            <p:cNvSpPr/>
            <p:nvPr/>
          </p:nvSpPr>
          <p:spPr bwMode="auto">
            <a:xfrm>
              <a:off x="2543" y="864"/>
              <a:ext cx="88" cy="24"/>
            </a:xfrm>
            <a:custGeom>
              <a:avLst/>
              <a:gdLst>
                <a:gd name="T0" fmla="*/ 6 w 37"/>
                <a:gd name="T1" fmla="*/ 9 h 10"/>
                <a:gd name="T2" fmla="*/ 0 w 37"/>
                <a:gd name="T3" fmla="*/ 10 h 10"/>
                <a:gd name="T4" fmla="*/ 37 w 37"/>
                <a:gd name="T5" fmla="*/ 0 h 10"/>
                <a:gd name="T6" fmla="*/ 6 w 37"/>
                <a:gd name="T7" fmla="*/ 9 h 10"/>
              </a:gdLst>
              <a:ahLst/>
              <a:cxnLst>
                <a:cxn ang="0">
                  <a:pos x="T0" y="T1"/>
                </a:cxn>
                <a:cxn ang="0">
                  <a:pos x="T2" y="T3"/>
                </a:cxn>
                <a:cxn ang="0">
                  <a:pos x="T4" y="T5"/>
                </a:cxn>
                <a:cxn ang="0">
                  <a:pos x="T6" y="T7"/>
                </a:cxn>
              </a:cxnLst>
              <a:rect l="0" t="0" r="r" b="b"/>
              <a:pathLst>
                <a:path w="37" h="10">
                  <a:moveTo>
                    <a:pt x="6" y="9"/>
                  </a:moveTo>
                  <a:cubicBezTo>
                    <a:pt x="4" y="9"/>
                    <a:pt x="2" y="10"/>
                    <a:pt x="0" y="10"/>
                  </a:cubicBezTo>
                  <a:cubicBezTo>
                    <a:pt x="13" y="9"/>
                    <a:pt x="25" y="4"/>
                    <a:pt x="37" y="0"/>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5" name="Freeform 9"/>
            <p:cNvSpPr/>
            <p:nvPr/>
          </p:nvSpPr>
          <p:spPr bwMode="auto">
            <a:xfrm>
              <a:off x="2375" y="691"/>
              <a:ext cx="168" cy="204"/>
            </a:xfrm>
            <a:custGeom>
              <a:avLst/>
              <a:gdLst>
                <a:gd name="T0" fmla="*/ 35 w 71"/>
                <a:gd name="T1" fmla="*/ 83 h 86"/>
                <a:gd name="T2" fmla="*/ 71 w 71"/>
                <a:gd name="T3" fmla="*/ 83 h 86"/>
                <a:gd name="T4" fmla="*/ 53 w 71"/>
                <a:gd name="T5" fmla="*/ 83 h 86"/>
                <a:gd name="T6" fmla="*/ 17 w 71"/>
                <a:gd name="T7" fmla="*/ 55 h 86"/>
                <a:gd name="T8" fmla="*/ 34 w 71"/>
                <a:gd name="T9" fmla="*/ 11 h 86"/>
                <a:gd name="T10" fmla="*/ 58 w 71"/>
                <a:gd name="T11" fmla="*/ 35 h 86"/>
                <a:gd name="T12" fmla="*/ 39 w 71"/>
                <a:gd name="T13" fmla="*/ 48 h 86"/>
                <a:gd name="T14" fmla="*/ 35 w 71"/>
                <a:gd name="T15" fmla="*/ 34 h 86"/>
                <a:gd name="T16" fmla="*/ 55 w 71"/>
                <a:gd name="T17" fmla="*/ 49 h 86"/>
                <a:gd name="T18" fmla="*/ 53 w 71"/>
                <a:gd name="T19" fmla="*/ 10 h 86"/>
                <a:gd name="T20" fmla="*/ 9 w 71"/>
                <a:gd name="T21" fmla="*/ 29 h 86"/>
                <a:gd name="T22" fmla="*/ 35 w 71"/>
                <a:gd name="T23"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86">
                  <a:moveTo>
                    <a:pt x="35" y="83"/>
                  </a:moveTo>
                  <a:cubicBezTo>
                    <a:pt x="47" y="86"/>
                    <a:pt x="59" y="86"/>
                    <a:pt x="71" y="83"/>
                  </a:cubicBezTo>
                  <a:cubicBezTo>
                    <a:pt x="65" y="84"/>
                    <a:pt x="59" y="84"/>
                    <a:pt x="53" y="83"/>
                  </a:cubicBezTo>
                  <a:cubicBezTo>
                    <a:pt x="36" y="80"/>
                    <a:pt x="22" y="71"/>
                    <a:pt x="17" y="55"/>
                  </a:cubicBezTo>
                  <a:cubicBezTo>
                    <a:pt x="13" y="41"/>
                    <a:pt x="19" y="18"/>
                    <a:pt x="34" y="11"/>
                  </a:cubicBezTo>
                  <a:cubicBezTo>
                    <a:pt x="48" y="5"/>
                    <a:pt x="64" y="18"/>
                    <a:pt x="58" y="35"/>
                  </a:cubicBezTo>
                  <a:cubicBezTo>
                    <a:pt x="55" y="41"/>
                    <a:pt x="46" y="50"/>
                    <a:pt x="39" y="48"/>
                  </a:cubicBezTo>
                  <a:cubicBezTo>
                    <a:pt x="32" y="46"/>
                    <a:pt x="33" y="39"/>
                    <a:pt x="35" y="34"/>
                  </a:cubicBezTo>
                  <a:cubicBezTo>
                    <a:pt x="21" y="48"/>
                    <a:pt x="45" y="58"/>
                    <a:pt x="55" y="49"/>
                  </a:cubicBezTo>
                  <a:cubicBezTo>
                    <a:pt x="68" y="39"/>
                    <a:pt x="66" y="18"/>
                    <a:pt x="53" y="10"/>
                  </a:cubicBezTo>
                  <a:cubicBezTo>
                    <a:pt x="36" y="0"/>
                    <a:pt x="15" y="13"/>
                    <a:pt x="9" y="29"/>
                  </a:cubicBezTo>
                  <a:cubicBezTo>
                    <a:pt x="0" y="51"/>
                    <a:pt x="14" y="76"/>
                    <a:pt x="35"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6" name="Freeform 10"/>
            <p:cNvSpPr/>
            <p:nvPr/>
          </p:nvSpPr>
          <p:spPr bwMode="auto">
            <a:xfrm>
              <a:off x="2397" y="710"/>
              <a:ext cx="97" cy="52"/>
            </a:xfrm>
            <a:custGeom>
              <a:avLst/>
              <a:gdLst>
                <a:gd name="T0" fmla="*/ 24 w 41"/>
                <a:gd name="T1" fmla="*/ 6 h 22"/>
                <a:gd name="T2" fmla="*/ 41 w 41"/>
                <a:gd name="T3" fmla="*/ 11 h 22"/>
                <a:gd name="T4" fmla="*/ 24 w 41"/>
                <a:gd name="T5" fmla="*/ 2 h 22"/>
                <a:gd name="T6" fmla="*/ 0 w 41"/>
                <a:gd name="T7" fmla="*/ 22 h 22"/>
                <a:gd name="T8" fmla="*/ 9 w 41"/>
                <a:gd name="T9" fmla="*/ 19 h 22"/>
                <a:gd name="T10" fmla="*/ 24 w 41"/>
                <a:gd name="T11" fmla="*/ 6 h 22"/>
              </a:gdLst>
              <a:ahLst/>
              <a:cxnLst>
                <a:cxn ang="0">
                  <a:pos x="T0" y="T1"/>
                </a:cxn>
                <a:cxn ang="0">
                  <a:pos x="T2" y="T3"/>
                </a:cxn>
                <a:cxn ang="0">
                  <a:pos x="T4" y="T5"/>
                </a:cxn>
                <a:cxn ang="0">
                  <a:pos x="T6" y="T7"/>
                </a:cxn>
                <a:cxn ang="0">
                  <a:pos x="T8" y="T9"/>
                </a:cxn>
                <a:cxn ang="0">
                  <a:pos x="T10" y="T11"/>
                </a:cxn>
              </a:cxnLst>
              <a:rect l="0" t="0" r="r" b="b"/>
              <a:pathLst>
                <a:path w="41" h="22">
                  <a:moveTo>
                    <a:pt x="24" y="6"/>
                  </a:moveTo>
                  <a:cubicBezTo>
                    <a:pt x="29" y="4"/>
                    <a:pt x="38" y="4"/>
                    <a:pt x="41" y="11"/>
                  </a:cubicBezTo>
                  <a:cubicBezTo>
                    <a:pt x="40" y="3"/>
                    <a:pt x="31" y="0"/>
                    <a:pt x="24" y="2"/>
                  </a:cubicBezTo>
                  <a:cubicBezTo>
                    <a:pt x="13" y="4"/>
                    <a:pt x="6" y="13"/>
                    <a:pt x="0" y="22"/>
                  </a:cubicBezTo>
                  <a:cubicBezTo>
                    <a:pt x="9" y="19"/>
                    <a:pt x="9" y="19"/>
                    <a:pt x="9" y="19"/>
                  </a:cubicBezTo>
                  <a:cubicBezTo>
                    <a:pt x="13" y="14"/>
                    <a:pt x="17" y="9"/>
                    <a:pt x="2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7" name="Freeform 11"/>
            <p:cNvSpPr/>
            <p:nvPr/>
          </p:nvSpPr>
          <p:spPr bwMode="auto">
            <a:xfrm>
              <a:off x="2049" y="1091"/>
              <a:ext cx="589" cy="211"/>
            </a:xfrm>
            <a:custGeom>
              <a:avLst/>
              <a:gdLst>
                <a:gd name="T0" fmla="*/ 12 w 249"/>
                <a:gd name="T1" fmla="*/ 56 h 89"/>
                <a:gd name="T2" fmla="*/ 36 w 249"/>
                <a:gd name="T3" fmla="*/ 57 h 89"/>
                <a:gd name="T4" fmla="*/ 65 w 249"/>
                <a:gd name="T5" fmla="*/ 78 h 89"/>
                <a:gd name="T6" fmla="*/ 94 w 249"/>
                <a:gd name="T7" fmla="*/ 88 h 89"/>
                <a:gd name="T8" fmla="*/ 100 w 249"/>
                <a:gd name="T9" fmla="*/ 87 h 89"/>
                <a:gd name="T10" fmla="*/ 153 w 249"/>
                <a:gd name="T11" fmla="*/ 60 h 89"/>
                <a:gd name="T12" fmla="*/ 175 w 249"/>
                <a:gd name="T13" fmla="*/ 49 h 89"/>
                <a:gd name="T14" fmla="*/ 206 w 249"/>
                <a:gd name="T15" fmla="*/ 40 h 89"/>
                <a:gd name="T16" fmla="*/ 249 w 249"/>
                <a:gd name="T17" fmla="*/ 12 h 89"/>
                <a:gd name="T18" fmla="*/ 249 w 249"/>
                <a:gd name="T19" fmla="*/ 10 h 89"/>
                <a:gd name="T20" fmla="*/ 173 w 249"/>
                <a:gd name="T21" fmla="*/ 44 h 89"/>
                <a:gd name="T22" fmla="*/ 168 w 249"/>
                <a:gd name="T23" fmla="*/ 47 h 89"/>
                <a:gd name="T24" fmla="*/ 152 w 249"/>
                <a:gd name="T25" fmla="*/ 58 h 89"/>
                <a:gd name="T26" fmla="*/ 101 w 249"/>
                <a:gd name="T27" fmla="*/ 79 h 89"/>
                <a:gd name="T28" fmla="*/ 68 w 249"/>
                <a:gd name="T29" fmla="*/ 73 h 89"/>
                <a:gd name="T30" fmla="*/ 48 w 249"/>
                <a:gd name="T31" fmla="*/ 42 h 89"/>
                <a:gd name="T32" fmla="*/ 67 w 249"/>
                <a:gd name="T33" fmla="*/ 11 h 89"/>
                <a:gd name="T34" fmla="*/ 98 w 249"/>
                <a:gd name="T35" fmla="*/ 11 h 89"/>
                <a:gd name="T36" fmla="*/ 115 w 249"/>
                <a:gd name="T37" fmla="*/ 39 h 89"/>
                <a:gd name="T38" fmla="*/ 102 w 249"/>
                <a:gd name="T39" fmla="*/ 55 h 89"/>
                <a:gd name="T40" fmla="*/ 80 w 249"/>
                <a:gd name="T41" fmla="*/ 56 h 89"/>
                <a:gd name="T42" fmla="*/ 103 w 249"/>
                <a:gd name="T43" fmla="*/ 57 h 89"/>
                <a:gd name="T44" fmla="*/ 117 w 249"/>
                <a:gd name="T45" fmla="*/ 40 h 89"/>
                <a:gd name="T46" fmla="*/ 99 w 249"/>
                <a:gd name="T47" fmla="*/ 5 h 89"/>
                <a:gd name="T48" fmla="*/ 65 w 249"/>
                <a:gd name="T49" fmla="*/ 8 h 89"/>
                <a:gd name="T50" fmla="*/ 46 w 249"/>
                <a:gd name="T51" fmla="*/ 42 h 89"/>
                <a:gd name="T52" fmla="*/ 51 w 249"/>
                <a:gd name="T53" fmla="*/ 61 h 89"/>
                <a:gd name="T54" fmla="*/ 11 w 249"/>
                <a:gd name="T55" fmla="*/ 54 h 89"/>
                <a:gd name="T56" fmla="*/ 0 w 249"/>
                <a:gd name="T57" fmla="*/ 69 h 89"/>
                <a:gd name="T58" fmla="*/ 12 w 249"/>
                <a:gd name="T59"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89">
                  <a:moveTo>
                    <a:pt x="12" y="56"/>
                  </a:moveTo>
                  <a:cubicBezTo>
                    <a:pt x="19" y="52"/>
                    <a:pt x="30" y="54"/>
                    <a:pt x="36" y="57"/>
                  </a:cubicBezTo>
                  <a:cubicBezTo>
                    <a:pt x="48" y="61"/>
                    <a:pt x="55" y="71"/>
                    <a:pt x="65" y="78"/>
                  </a:cubicBezTo>
                  <a:cubicBezTo>
                    <a:pt x="74" y="85"/>
                    <a:pt x="84" y="89"/>
                    <a:pt x="94" y="88"/>
                  </a:cubicBezTo>
                  <a:cubicBezTo>
                    <a:pt x="96" y="88"/>
                    <a:pt x="98" y="88"/>
                    <a:pt x="100" y="87"/>
                  </a:cubicBezTo>
                  <a:cubicBezTo>
                    <a:pt x="118" y="83"/>
                    <a:pt x="137" y="71"/>
                    <a:pt x="153" y="60"/>
                  </a:cubicBezTo>
                  <a:cubicBezTo>
                    <a:pt x="159" y="56"/>
                    <a:pt x="170" y="52"/>
                    <a:pt x="175" y="49"/>
                  </a:cubicBezTo>
                  <a:cubicBezTo>
                    <a:pt x="193" y="42"/>
                    <a:pt x="206" y="40"/>
                    <a:pt x="206" y="40"/>
                  </a:cubicBezTo>
                  <a:cubicBezTo>
                    <a:pt x="228" y="26"/>
                    <a:pt x="224" y="16"/>
                    <a:pt x="249" y="12"/>
                  </a:cubicBezTo>
                  <a:cubicBezTo>
                    <a:pt x="249" y="10"/>
                    <a:pt x="249" y="10"/>
                    <a:pt x="249" y="10"/>
                  </a:cubicBezTo>
                  <a:cubicBezTo>
                    <a:pt x="223" y="14"/>
                    <a:pt x="196" y="31"/>
                    <a:pt x="173" y="44"/>
                  </a:cubicBezTo>
                  <a:cubicBezTo>
                    <a:pt x="168" y="47"/>
                    <a:pt x="168" y="47"/>
                    <a:pt x="168" y="47"/>
                  </a:cubicBezTo>
                  <a:cubicBezTo>
                    <a:pt x="163" y="51"/>
                    <a:pt x="158" y="54"/>
                    <a:pt x="152" y="58"/>
                  </a:cubicBezTo>
                  <a:cubicBezTo>
                    <a:pt x="136" y="69"/>
                    <a:pt x="119" y="75"/>
                    <a:pt x="101" y="79"/>
                  </a:cubicBezTo>
                  <a:cubicBezTo>
                    <a:pt x="90" y="82"/>
                    <a:pt x="78" y="81"/>
                    <a:pt x="68" y="73"/>
                  </a:cubicBezTo>
                  <a:cubicBezTo>
                    <a:pt x="57" y="64"/>
                    <a:pt x="48" y="55"/>
                    <a:pt x="48" y="42"/>
                  </a:cubicBezTo>
                  <a:cubicBezTo>
                    <a:pt x="48" y="30"/>
                    <a:pt x="55" y="18"/>
                    <a:pt x="67" y="11"/>
                  </a:cubicBezTo>
                  <a:cubicBezTo>
                    <a:pt x="77" y="4"/>
                    <a:pt x="88" y="7"/>
                    <a:pt x="98" y="11"/>
                  </a:cubicBezTo>
                  <a:cubicBezTo>
                    <a:pt x="109" y="17"/>
                    <a:pt x="118" y="26"/>
                    <a:pt x="115" y="39"/>
                  </a:cubicBezTo>
                  <a:cubicBezTo>
                    <a:pt x="113" y="46"/>
                    <a:pt x="109" y="51"/>
                    <a:pt x="102" y="55"/>
                  </a:cubicBezTo>
                  <a:cubicBezTo>
                    <a:pt x="96" y="58"/>
                    <a:pt x="88" y="59"/>
                    <a:pt x="80" y="56"/>
                  </a:cubicBezTo>
                  <a:cubicBezTo>
                    <a:pt x="88" y="59"/>
                    <a:pt x="96" y="60"/>
                    <a:pt x="103" y="57"/>
                  </a:cubicBezTo>
                  <a:cubicBezTo>
                    <a:pt x="110" y="53"/>
                    <a:pt x="115" y="47"/>
                    <a:pt x="117" y="40"/>
                  </a:cubicBezTo>
                  <a:cubicBezTo>
                    <a:pt x="121" y="26"/>
                    <a:pt x="111" y="11"/>
                    <a:pt x="99" y="5"/>
                  </a:cubicBezTo>
                  <a:cubicBezTo>
                    <a:pt x="89" y="0"/>
                    <a:pt x="76" y="1"/>
                    <a:pt x="65" y="8"/>
                  </a:cubicBezTo>
                  <a:cubicBezTo>
                    <a:pt x="53" y="16"/>
                    <a:pt x="45" y="29"/>
                    <a:pt x="46" y="42"/>
                  </a:cubicBezTo>
                  <a:cubicBezTo>
                    <a:pt x="46" y="48"/>
                    <a:pt x="48" y="55"/>
                    <a:pt x="51" y="61"/>
                  </a:cubicBezTo>
                  <a:cubicBezTo>
                    <a:pt x="40" y="51"/>
                    <a:pt x="25" y="44"/>
                    <a:pt x="11" y="54"/>
                  </a:cubicBezTo>
                  <a:cubicBezTo>
                    <a:pt x="8" y="56"/>
                    <a:pt x="1" y="66"/>
                    <a:pt x="0" y="69"/>
                  </a:cubicBezTo>
                  <a:cubicBezTo>
                    <a:pt x="1" y="66"/>
                    <a:pt x="10" y="58"/>
                    <a:pt x="12"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8" name="Freeform 12"/>
            <p:cNvSpPr/>
            <p:nvPr/>
          </p:nvSpPr>
          <p:spPr bwMode="auto">
            <a:xfrm>
              <a:off x="1308" y="1361"/>
              <a:ext cx="402" cy="396"/>
            </a:xfrm>
            <a:custGeom>
              <a:avLst/>
              <a:gdLst>
                <a:gd name="T0" fmla="*/ 67 w 170"/>
                <a:gd name="T1" fmla="*/ 166 h 167"/>
                <a:gd name="T2" fmla="*/ 57 w 170"/>
                <a:gd name="T3" fmla="*/ 166 h 167"/>
                <a:gd name="T4" fmla="*/ 14 w 170"/>
                <a:gd name="T5" fmla="*/ 120 h 167"/>
                <a:gd name="T6" fmla="*/ 39 w 170"/>
                <a:gd name="T7" fmla="*/ 27 h 167"/>
                <a:gd name="T8" fmla="*/ 115 w 170"/>
                <a:gd name="T9" fmla="*/ 9 h 167"/>
                <a:gd name="T10" fmla="*/ 170 w 170"/>
                <a:gd name="T11" fmla="*/ 75 h 167"/>
                <a:gd name="T12" fmla="*/ 164 w 170"/>
                <a:gd name="T13" fmla="*/ 74 h 167"/>
                <a:gd name="T14" fmla="*/ 113 w 170"/>
                <a:gd name="T15" fmla="*/ 16 h 167"/>
                <a:gd name="T16" fmla="*/ 43 w 170"/>
                <a:gd name="T17" fmla="*/ 31 h 167"/>
                <a:gd name="T18" fmla="*/ 20 w 170"/>
                <a:gd name="T19" fmla="*/ 119 h 167"/>
                <a:gd name="T20" fmla="*/ 55 w 170"/>
                <a:gd name="T21" fmla="*/ 160 h 167"/>
                <a:gd name="T22" fmla="*/ 114 w 170"/>
                <a:gd name="T23" fmla="*/ 130 h 167"/>
                <a:gd name="T24" fmla="*/ 115 w 170"/>
                <a:gd name="T25" fmla="*/ 86 h 167"/>
                <a:gd name="T26" fmla="*/ 117 w 170"/>
                <a:gd name="T27" fmla="*/ 135 h 167"/>
                <a:gd name="T28" fmla="*/ 67 w 170"/>
                <a:gd name="T29"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67">
                  <a:moveTo>
                    <a:pt x="67" y="166"/>
                  </a:moveTo>
                  <a:cubicBezTo>
                    <a:pt x="63" y="167"/>
                    <a:pt x="60" y="166"/>
                    <a:pt x="57" y="166"/>
                  </a:cubicBezTo>
                  <a:cubicBezTo>
                    <a:pt x="37" y="163"/>
                    <a:pt x="21" y="144"/>
                    <a:pt x="14" y="120"/>
                  </a:cubicBezTo>
                  <a:cubicBezTo>
                    <a:pt x="0" y="69"/>
                    <a:pt x="24" y="40"/>
                    <a:pt x="39" y="27"/>
                  </a:cubicBezTo>
                  <a:cubicBezTo>
                    <a:pt x="61" y="7"/>
                    <a:pt x="94" y="0"/>
                    <a:pt x="115" y="9"/>
                  </a:cubicBezTo>
                  <a:cubicBezTo>
                    <a:pt x="153" y="27"/>
                    <a:pt x="170" y="74"/>
                    <a:pt x="170" y="75"/>
                  </a:cubicBezTo>
                  <a:cubicBezTo>
                    <a:pt x="164" y="74"/>
                    <a:pt x="164" y="74"/>
                    <a:pt x="164" y="74"/>
                  </a:cubicBezTo>
                  <a:cubicBezTo>
                    <a:pt x="164" y="73"/>
                    <a:pt x="150" y="33"/>
                    <a:pt x="113" y="16"/>
                  </a:cubicBezTo>
                  <a:cubicBezTo>
                    <a:pt x="93" y="7"/>
                    <a:pt x="64" y="12"/>
                    <a:pt x="43" y="31"/>
                  </a:cubicBezTo>
                  <a:cubicBezTo>
                    <a:pt x="28" y="43"/>
                    <a:pt x="7" y="69"/>
                    <a:pt x="20" y="119"/>
                  </a:cubicBezTo>
                  <a:cubicBezTo>
                    <a:pt x="28" y="149"/>
                    <a:pt x="42" y="158"/>
                    <a:pt x="55" y="160"/>
                  </a:cubicBezTo>
                  <a:cubicBezTo>
                    <a:pt x="76" y="163"/>
                    <a:pt x="102" y="150"/>
                    <a:pt x="114" y="130"/>
                  </a:cubicBezTo>
                  <a:cubicBezTo>
                    <a:pt x="123" y="115"/>
                    <a:pt x="124" y="99"/>
                    <a:pt x="115" y="86"/>
                  </a:cubicBezTo>
                  <a:cubicBezTo>
                    <a:pt x="125" y="100"/>
                    <a:pt x="127" y="119"/>
                    <a:pt x="117" y="135"/>
                  </a:cubicBezTo>
                  <a:cubicBezTo>
                    <a:pt x="106" y="153"/>
                    <a:pt x="87" y="165"/>
                    <a:pt x="67" y="1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09" name="Freeform 13"/>
            <p:cNvSpPr/>
            <p:nvPr/>
          </p:nvSpPr>
          <p:spPr bwMode="auto">
            <a:xfrm>
              <a:off x="324" y="502"/>
              <a:ext cx="234" cy="417"/>
            </a:xfrm>
            <a:custGeom>
              <a:avLst/>
              <a:gdLst>
                <a:gd name="T0" fmla="*/ 0 w 99"/>
                <a:gd name="T1" fmla="*/ 176 h 176"/>
                <a:gd name="T2" fmla="*/ 1 w 99"/>
                <a:gd name="T3" fmla="*/ 176 h 176"/>
                <a:gd name="T4" fmla="*/ 99 w 99"/>
                <a:gd name="T5" fmla="*/ 0 h 176"/>
                <a:gd name="T6" fmla="*/ 98 w 99"/>
                <a:gd name="T7" fmla="*/ 0 h 176"/>
                <a:gd name="T8" fmla="*/ 0 w 99"/>
                <a:gd name="T9" fmla="*/ 176 h 176"/>
              </a:gdLst>
              <a:ahLst/>
              <a:cxnLst>
                <a:cxn ang="0">
                  <a:pos x="T0" y="T1"/>
                </a:cxn>
                <a:cxn ang="0">
                  <a:pos x="T2" y="T3"/>
                </a:cxn>
                <a:cxn ang="0">
                  <a:pos x="T4" y="T5"/>
                </a:cxn>
                <a:cxn ang="0">
                  <a:pos x="T6" y="T7"/>
                </a:cxn>
                <a:cxn ang="0">
                  <a:pos x="T8" y="T9"/>
                </a:cxn>
              </a:cxnLst>
              <a:rect l="0" t="0" r="r" b="b"/>
              <a:pathLst>
                <a:path w="99" h="176">
                  <a:moveTo>
                    <a:pt x="0" y="176"/>
                  </a:moveTo>
                  <a:cubicBezTo>
                    <a:pt x="0" y="176"/>
                    <a:pt x="0" y="176"/>
                    <a:pt x="1" y="176"/>
                  </a:cubicBezTo>
                  <a:cubicBezTo>
                    <a:pt x="23" y="110"/>
                    <a:pt x="52" y="53"/>
                    <a:pt x="99" y="0"/>
                  </a:cubicBezTo>
                  <a:cubicBezTo>
                    <a:pt x="98" y="0"/>
                    <a:pt x="98" y="0"/>
                    <a:pt x="98" y="0"/>
                  </a:cubicBezTo>
                  <a:cubicBezTo>
                    <a:pt x="49" y="49"/>
                    <a:pt x="21" y="111"/>
                    <a:pt x="0" y="1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0" name="Freeform 14"/>
            <p:cNvSpPr/>
            <p:nvPr/>
          </p:nvSpPr>
          <p:spPr bwMode="auto">
            <a:xfrm>
              <a:off x="1616" y="386"/>
              <a:ext cx="473" cy="528"/>
            </a:xfrm>
            <a:custGeom>
              <a:avLst/>
              <a:gdLst>
                <a:gd name="T0" fmla="*/ 1 w 200"/>
                <a:gd name="T1" fmla="*/ 223 h 223"/>
                <a:gd name="T2" fmla="*/ 200 w 200"/>
                <a:gd name="T3" fmla="*/ 1 h 223"/>
                <a:gd name="T4" fmla="*/ 199 w 200"/>
                <a:gd name="T5" fmla="*/ 0 h 223"/>
                <a:gd name="T6" fmla="*/ 0 w 200"/>
                <a:gd name="T7" fmla="*/ 222 h 223"/>
                <a:gd name="T8" fmla="*/ 1 w 200"/>
                <a:gd name="T9" fmla="*/ 223 h 223"/>
              </a:gdLst>
              <a:ahLst/>
              <a:cxnLst>
                <a:cxn ang="0">
                  <a:pos x="T0" y="T1"/>
                </a:cxn>
                <a:cxn ang="0">
                  <a:pos x="T2" y="T3"/>
                </a:cxn>
                <a:cxn ang="0">
                  <a:pos x="T4" y="T5"/>
                </a:cxn>
                <a:cxn ang="0">
                  <a:pos x="T6" y="T7"/>
                </a:cxn>
                <a:cxn ang="0">
                  <a:pos x="T8" y="T9"/>
                </a:cxn>
              </a:cxnLst>
              <a:rect l="0" t="0" r="r" b="b"/>
              <a:pathLst>
                <a:path w="200" h="223">
                  <a:moveTo>
                    <a:pt x="1" y="223"/>
                  </a:moveTo>
                  <a:cubicBezTo>
                    <a:pt x="55" y="142"/>
                    <a:pt x="120" y="58"/>
                    <a:pt x="200" y="1"/>
                  </a:cubicBezTo>
                  <a:cubicBezTo>
                    <a:pt x="200" y="1"/>
                    <a:pt x="199" y="1"/>
                    <a:pt x="199" y="0"/>
                  </a:cubicBezTo>
                  <a:cubicBezTo>
                    <a:pt x="120" y="57"/>
                    <a:pt x="55" y="142"/>
                    <a:pt x="0" y="222"/>
                  </a:cubicBezTo>
                  <a:cubicBezTo>
                    <a:pt x="0" y="222"/>
                    <a:pt x="0" y="222"/>
                    <a:pt x="1" y="2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1" name="Freeform 15"/>
            <p:cNvSpPr/>
            <p:nvPr/>
          </p:nvSpPr>
          <p:spPr bwMode="auto">
            <a:xfrm>
              <a:off x="1320" y="310"/>
              <a:ext cx="537" cy="533"/>
            </a:xfrm>
            <a:custGeom>
              <a:avLst/>
              <a:gdLst>
                <a:gd name="T0" fmla="*/ 0 w 227"/>
                <a:gd name="T1" fmla="*/ 225 h 225"/>
                <a:gd name="T2" fmla="*/ 2 w 227"/>
                <a:gd name="T3" fmla="*/ 225 h 225"/>
                <a:gd name="T4" fmla="*/ 227 w 227"/>
                <a:gd name="T5" fmla="*/ 0 h 225"/>
                <a:gd name="T6" fmla="*/ 224 w 227"/>
                <a:gd name="T7" fmla="*/ 0 h 225"/>
                <a:gd name="T8" fmla="*/ 0 w 227"/>
                <a:gd name="T9" fmla="*/ 225 h 225"/>
              </a:gdLst>
              <a:ahLst/>
              <a:cxnLst>
                <a:cxn ang="0">
                  <a:pos x="T0" y="T1"/>
                </a:cxn>
                <a:cxn ang="0">
                  <a:pos x="T2" y="T3"/>
                </a:cxn>
                <a:cxn ang="0">
                  <a:pos x="T4" y="T5"/>
                </a:cxn>
                <a:cxn ang="0">
                  <a:pos x="T6" y="T7"/>
                </a:cxn>
                <a:cxn ang="0">
                  <a:pos x="T8" y="T9"/>
                </a:cxn>
              </a:cxnLst>
              <a:rect l="0" t="0" r="r" b="b"/>
              <a:pathLst>
                <a:path w="227" h="225">
                  <a:moveTo>
                    <a:pt x="0" y="225"/>
                  </a:moveTo>
                  <a:cubicBezTo>
                    <a:pt x="1" y="225"/>
                    <a:pt x="1" y="225"/>
                    <a:pt x="2" y="225"/>
                  </a:cubicBezTo>
                  <a:cubicBezTo>
                    <a:pt x="64" y="139"/>
                    <a:pt x="137" y="58"/>
                    <a:pt x="227" y="0"/>
                  </a:cubicBezTo>
                  <a:cubicBezTo>
                    <a:pt x="226" y="0"/>
                    <a:pt x="225" y="0"/>
                    <a:pt x="224" y="0"/>
                  </a:cubicBezTo>
                  <a:cubicBezTo>
                    <a:pt x="135" y="57"/>
                    <a:pt x="62" y="139"/>
                    <a:pt x="0" y="2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2" name="Freeform 16"/>
            <p:cNvSpPr/>
            <p:nvPr/>
          </p:nvSpPr>
          <p:spPr bwMode="auto">
            <a:xfrm>
              <a:off x="1005" y="312"/>
              <a:ext cx="391" cy="569"/>
            </a:xfrm>
            <a:custGeom>
              <a:avLst/>
              <a:gdLst>
                <a:gd name="T0" fmla="*/ 0 w 165"/>
                <a:gd name="T1" fmla="*/ 240 h 240"/>
                <a:gd name="T2" fmla="*/ 2 w 165"/>
                <a:gd name="T3" fmla="*/ 240 h 240"/>
                <a:gd name="T4" fmla="*/ 165 w 165"/>
                <a:gd name="T5" fmla="*/ 0 h 240"/>
                <a:gd name="T6" fmla="*/ 163 w 165"/>
                <a:gd name="T7" fmla="*/ 0 h 240"/>
                <a:gd name="T8" fmla="*/ 0 w 165"/>
                <a:gd name="T9" fmla="*/ 240 h 240"/>
              </a:gdLst>
              <a:ahLst/>
              <a:cxnLst>
                <a:cxn ang="0">
                  <a:pos x="T0" y="T1"/>
                </a:cxn>
                <a:cxn ang="0">
                  <a:pos x="T2" y="T3"/>
                </a:cxn>
                <a:cxn ang="0">
                  <a:pos x="T4" y="T5"/>
                </a:cxn>
                <a:cxn ang="0">
                  <a:pos x="T6" y="T7"/>
                </a:cxn>
                <a:cxn ang="0">
                  <a:pos x="T8" y="T9"/>
                </a:cxn>
              </a:cxnLst>
              <a:rect l="0" t="0" r="r" b="b"/>
              <a:pathLst>
                <a:path w="165" h="240">
                  <a:moveTo>
                    <a:pt x="0" y="240"/>
                  </a:moveTo>
                  <a:cubicBezTo>
                    <a:pt x="1" y="240"/>
                    <a:pt x="1" y="240"/>
                    <a:pt x="2" y="240"/>
                  </a:cubicBezTo>
                  <a:cubicBezTo>
                    <a:pt x="42" y="150"/>
                    <a:pt x="95" y="68"/>
                    <a:pt x="165" y="0"/>
                  </a:cubicBezTo>
                  <a:cubicBezTo>
                    <a:pt x="164" y="0"/>
                    <a:pt x="164" y="0"/>
                    <a:pt x="163" y="0"/>
                  </a:cubicBezTo>
                  <a:cubicBezTo>
                    <a:pt x="93" y="68"/>
                    <a:pt x="40" y="151"/>
                    <a:pt x="0" y="2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3" name="Freeform 17"/>
            <p:cNvSpPr/>
            <p:nvPr/>
          </p:nvSpPr>
          <p:spPr bwMode="auto">
            <a:xfrm>
              <a:off x="605" y="447"/>
              <a:ext cx="280" cy="519"/>
            </a:xfrm>
            <a:custGeom>
              <a:avLst/>
              <a:gdLst>
                <a:gd name="T0" fmla="*/ 0 w 118"/>
                <a:gd name="T1" fmla="*/ 219 h 219"/>
                <a:gd name="T2" fmla="*/ 1 w 118"/>
                <a:gd name="T3" fmla="*/ 219 h 219"/>
                <a:gd name="T4" fmla="*/ 118 w 118"/>
                <a:gd name="T5" fmla="*/ 0 h 219"/>
                <a:gd name="T6" fmla="*/ 116 w 118"/>
                <a:gd name="T7" fmla="*/ 1 h 219"/>
                <a:gd name="T8" fmla="*/ 0 w 118"/>
                <a:gd name="T9" fmla="*/ 219 h 219"/>
              </a:gdLst>
              <a:ahLst/>
              <a:cxnLst>
                <a:cxn ang="0">
                  <a:pos x="T0" y="T1"/>
                </a:cxn>
                <a:cxn ang="0">
                  <a:pos x="T2" y="T3"/>
                </a:cxn>
                <a:cxn ang="0">
                  <a:pos x="T4" y="T5"/>
                </a:cxn>
                <a:cxn ang="0">
                  <a:pos x="T6" y="T7"/>
                </a:cxn>
                <a:cxn ang="0">
                  <a:pos x="T8" y="T9"/>
                </a:cxn>
              </a:cxnLst>
              <a:rect l="0" t="0" r="r" b="b"/>
              <a:pathLst>
                <a:path w="118" h="219">
                  <a:moveTo>
                    <a:pt x="0" y="219"/>
                  </a:moveTo>
                  <a:cubicBezTo>
                    <a:pt x="1" y="219"/>
                    <a:pt x="1" y="219"/>
                    <a:pt x="1" y="219"/>
                  </a:cubicBezTo>
                  <a:cubicBezTo>
                    <a:pt x="26" y="140"/>
                    <a:pt x="63" y="63"/>
                    <a:pt x="118" y="0"/>
                  </a:cubicBezTo>
                  <a:cubicBezTo>
                    <a:pt x="117" y="1"/>
                    <a:pt x="117" y="1"/>
                    <a:pt x="116" y="1"/>
                  </a:cubicBezTo>
                  <a:cubicBezTo>
                    <a:pt x="61" y="63"/>
                    <a:pt x="25" y="140"/>
                    <a:pt x="0" y="2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4" name="Freeform 18"/>
            <p:cNvSpPr/>
            <p:nvPr/>
          </p:nvSpPr>
          <p:spPr bwMode="auto">
            <a:xfrm>
              <a:off x="350" y="381"/>
              <a:ext cx="191" cy="237"/>
            </a:xfrm>
            <a:custGeom>
              <a:avLst/>
              <a:gdLst>
                <a:gd name="T0" fmla="*/ 37 w 81"/>
                <a:gd name="T1" fmla="*/ 0 h 100"/>
                <a:gd name="T2" fmla="*/ 12 w 81"/>
                <a:gd name="T3" fmla="*/ 22 h 100"/>
                <a:gd name="T4" fmla="*/ 9 w 81"/>
                <a:gd name="T5" fmla="*/ 17 h 100"/>
                <a:gd name="T6" fmla="*/ 1 w 81"/>
                <a:gd name="T7" fmla="*/ 18 h 100"/>
                <a:gd name="T8" fmla="*/ 3 w 81"/>
                <a:gd name="T9" fmla="*/ 26 h 100"/>
                <a:gd name="T10" fmla="*/ 11 w 81"/>
                <a:gd name="T11" fmla="*/ 25 h 100"/>
                <a:gd name="T12" fmla="*/ 32 w 81"/>
                <a:gd name="T13" fmla="*/ 6 h 100"/>
                <a:gd name="T14" fmla="*/ 44 w 81"/>
                <a:gd name="T15" fmla="*/ 25 h 100"/>
                <a:gd name="T16" fmla="*/ 23 w 81"/>
                <a:gd name="T17" fmla="*/ 45 h 100"/>
                <a:gd name="T18" fmla="*/ 20 w 81"/>
                <a:gd name="T19" fmla="*/ 41 h 100"/>
                <a:gd name="T20" fmla="*/ 12 w 81"/>
                <a:gd name="T21" fmla="*/ 44 h 100"/>
                <a:gd name="T22" fmla="*/ 14 w 81"/>
                <a:gd name="T23" fmla="*/ 50 h 100"/>
                <a:gd name="T24" fmla="*/ 21 w 81"/>
                <a:gd name="T25" fmla="*/ 50 h 100"/>
                <a:gd name="T26" fmla="*/ 22 w 81"/>
                <a:gd name="T27" fmla="*/ 48 h 100"/>
                <a:gd name="T28" fmla="*/ 44 w 81"/>
                <a:gd name="T29" fmla="*/ 26 h 100"/>
                <a:gd name="T30" fmla="*/ 58 w 81"/>
                <a:gd name="T31" fmla="*/ 41 h 100"/>
                <a:gd name="T32" fmla="*/ 31 w 81"/>
                <a:gd name="T33" fmla="*/ 70 h 100"/>
                <a:gd name="T34" fmla="*/ 27 w 81"/>
                <a:gd name="T35" fmla="*/ 67 h 100"/>
                <a:gd name="T36" fmla="*/ 19 w 81"/>
                <a:gd name="T37" fmla="*/ 71 h 100"/>
                <a:gd name="T38" fmla="*/ 22 w 81"/>
                <a:gd name="T39" fmla="*/ 77 h 100"/>
                <a:gd name="T40" fmla="*/ 30 w 81"/>
                <a:gd name="T41" fmla="*/ 73 h 100"/>
                <a:gd name="T42" fmla="*/ 59 w 81"/>
                <a:gd name="T43" fmla="*/ 41 h 100"/>
                <a:gd name="T44" fmla="*/ 74 w 81"/>
                <a:gd name="T45" fmla="*/ 51 h 100"/>
                <a:gd name="T46" fmla="*/ 41 w 81"/>
                <a:gd name="T47" fmla="*/ 92 h 100"/>
                <a:gd name="T48" fmla="*/ 37 w 81"/>
                <a:gd name="T49" fmla="*/ 89 h 100"/>
                <a:gd name="T50" fmla="*/ 28 w 81"/>
                <a:gd name="T51" fmla="*/ 95 h 100"/>
                <a:gd name="T52" fmla="*/ 32 w 81"/>
                <a:gd name="T53" fmla="*/ 100 h 100"/>
                <a:gd name="T54" fmla="*/ 40 w 81"/>
                <a:gd name="T55" fmla="*/ 94 h 100"/>
                <a:gd name="T56" fmla="*/ 81 w 81"/>
                <a:gd name="T57" fmla="*/ 46 h 100"/>
                <a:gd name="T58" fmla="*/ 37 w 81"/>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00">
                  <a:moveTo>
                    <a:pt x="37" y="0"/>
                  </a:moveTo>
                  <a:cubicBezTo>
                    <a:pt x="26" y="8"/>
                    <a:pt x="21" y="12"/>
                    <a:pt x="12" y="22"/>
                  </a:cubicBezTo>
                  <a:cubicBezTo>
                    <a:pt x="11" y="20"/>
                    <a:pt x="10" y="18"/>
                    <a:pt x="9" y="17"/>
                  </a:cubicBezTo>
                  <a:cubicBezTo>
                    <a:pt x="6" y="15"/>
                    <a:pt x="3" y="15"/>
                    <a:pt x="1" y="18"/>
                  </a:cubicBezTo>
                  <a:cubicBezTo>
                    <a:pt x="0" y="20"/>
                    <a:pt x="1" y="24"/>
                    <a:pt x="3" y="26"/>
                  </a:cubicBezTo>
                  <a:cubicBezTo>
                    <a:pt x="6" y="28"/>
                    <a:pt x="9" y="27"/>
                    <a:pt x="11" y="25"/>
                  </a:cubicBezTo>
                  <a:cubicBezTo>
                    <a:pt x="19" y="17"/>
                    <a:pt x="23" y="13"/>
                    <a:pt x="32" y="6"/>
                  </a:cubicBezTo>
                  <a:cubicBezTo>
                    <a:pt x="36" y="15"/>
                    <a:pt x="38" y="19"/>
                    <a:pt x="44" y="25"/>
                  </a:cubicBezTo>
                  <a:cubicBezTo>
                    <a:pt x="35" y="33"/>
                    <a:pt x="31" y="37"/>
                    <a:pt x="23" y="45"/>
                  </a:cubicBezTo>
                  <a:cubicBezTo>
                    <a:pt x="23" y="44"/>
                    <a:pt x="22" y="42"/>
                    <a:pt x="20" y="41"/>
                  </a:cubicBezTo>
                  <a:cubicBezTo>
                    <a:pt x="17" y="40"/>
                    <a:pt x="13" y="41"/>
                    <a:pt x="12" y="44"/>
                  </a:cubicBezTo>
                  <a:cubicBezTo>
                    <a:pt x="10" y="46"/>
                    <a:pt x="12" y="49"/>
                    <a:pt x="14" y="50"/>
                  </a:cubicBezTo>
                  <a:cubicBezTo>
                    <a:pt x="16" y="51"/>
                    <a:pt x="19" y="51"/>
                    <a:pt x="21" y="50"/>
                  </a:cubicBezTo>
                  <a:cubicBezTo>
                    <a:pt x="21" y="49"/>
                    <a:pt x="22" y="48"/>
                    <a:pt x="22" y="48"/>
                  </a:cubicBezTo>
                  <a:cubicBezTo>
                    <a:pt x="31" y="38"/>
                    <a:pt x="35" y="34"/>
                    <a:pt x="44" y="26"/>
                  </a:cubicBezTo>
                  <a:cubicBezTo>
                    <a:pt x="49" y="33"/>
                    <a:pt x="52" y="36"/>
                    <a:pt x="58" y="41"/>
                  </a:cubicBezTo>
                  <a:cubicBezTo>
                    <a:pt x="47" y="51"/>
                    <a:pt x="42" y="57"/>
                    <a:pt x="31" y="70"/>
                  </a:cubicBezTo>
                  <a:cubicBezTo>
                    <a:pt x="31" y="69"/>
                    <a:pt x="29" y="68"/>
                    <a:pt x="27" y="67"/>
                  </a:cubicBezTo>
                  <a:cubicBezTo>
                    <a:pt x="24" y="67"/>
                    <a:pt x="21" y="69"/>
                    <a:pt x="19" y="71"/>
                  </a:cubicBezTo>
                  <a:cubicBezTo>
                    <a:pt x="18" y="74"/>
                    <a:pt x="19" y="77"/>
                    <a:pt x="22" y="77"/>
                  </a:cubicBezTo>
                  <a:cubicBezTo>
                    <a:pt x="25" y="77"/>
                    <a:pt x="29" y="76"/>
                    <a:pt x="30" y="73"/>
                  </a:cubicBezTo>
                  <a:cubicBezTo>
                    <a:pt x="41" y="59"/>
                    <a:pt x="47" y="53"/>
                    <a:pt x="59" y="41"/>
                  </a:cubicBezTo>
                  <a:cubicBezTo>
                    <a:pt x="65" y="46"/>
                    <a:pt x="68" y="48"/>
                    <a:pt x="74" y="51"/>
                  </a:cubicBezTo>
                  <a:cubicBezTo>
                    <a:pt x="60" y="65"/>
                    <a:pt x="54" y="73"/>
                    <a:pt x="41" y="92"/>
                  </a:cubicBezTo>
                  <a:cubicBezTo>
                    <a:pt x="40" y="90"/>
                    <a:pt x="39" y="89"/>
                    <a:pt x="37" y="89"/>
                  </a:cubicBezTo>
                  <a:cubicBezTo>
                    <a:pt x="33" y="90"/>
                    <a:pt x="30" y="92"/>
                    <a:pt x="28" y="95"/>
                  </a:cubicBezTo>
                  <a:cubicBezTo>
                    <a:pt x="27" y="98"/>
                    <a:pt x="29" y="100"/>
                    <a:pt x="32" y="100"/>
                  </a:cubicBezTo>
                  <a:cubicBezTo>
                    <a:pt x="35" y="100"/>
                    <a:pt x="39" y="97"/>
                    <a:pt x="40" y="94"/>
                  </a:cubicBezTo>
                  <a:cubicBezTo>
                    <a:pt x="56" y="72"/>
                    <a:pt x="64" y="62"/>
                    <a:pt x="81" y="46"/>
                  </a:cubicBezTo>
                  <a:cubicBezTo>
                    <a:pt x="59" y="36"/>
                    <a:pt x="50" y="28"/>
                    <a:pt x="3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5" name="Freeform 19"/>
            <p:cNvSpPr>
              <a:spLocks noEditPoints="1"/>
            </p:cNvSpPr>
            <p:nvPr/>
          </p:nvSpPr>
          <p:spPr bwMode="auto">
            <a:xfrm>
              <a:off x="452" y="215"/>
              <a:ext cx="56" cy="55"/>
            </a:xfrm>
            <a:custGeom>
              <a:avLst/>
              <a:gdLst>
                <a:gd name="T0" fmla="*/ 23 w 24"/>
                <a:gd name="T1" fmla="*/ 6 h 23"/>
                <a:gd name="T2" fmla="*/ 18 w 24"/>
                <a:gd name="T3" fmla="*/ 9 h 23"/>
                <a:gd name="T4" fmla="*/ 16 w 24"/>
                <a:gd name="T5" fmla="*/ 6 h 23"/>
                <a:gd name="T6" fmla="*/ 21 w 24"/>
                <a:gd name="T7" fmla="*/ 2 h 23"/>
                <a:gd name="T8" fmla="*/ 20 w 24"/>
                <a:gd name="T9" fmla="*/ 0 h 23"/>
                <a:gd name="T10" fmla="*/ 15 w 24"/>
                <a:gd name="T11" fmla="*/ 4 h 23"/>
                <a:gd name="T12" fmla="*/ 14 w 24"/>
                <a:gd name="T13" fmla="*/ 2 h 23"/>
                <a:gd name="T14" fmla="*/ 13 w 24"/>
                <a:gd name="T15" fmla="*/ 4 h 23"/>
                <a:gd name="T16" fmla="*/ 13 w 24"/>
                <a:gd name="T17" fmla="*/ 5 h 23"/>
                <a:gd name="T18" fmla="*/ 6 w 24"/>
                <a:gd name="T19" fmla="*/ 11 h 23"/>
                <a:gd name="T20" fmla="*/ 4 w 24"/>
                <a:gd name="T21" fmla="*/ 9 h 23"/>
                <a:gd name="T22" fmla="*/ 3 w 24"/>
                <a:gd name="T23" fmla="*/ 11 h 23"/>
                <a:gd name="T24" fmla="*/ 4 w 24"/>
                <a:gd name="T25" fmla="*/ 12 h 23"/>
                <a:gd name="T26" fmla="*/ 0 w 24"/>
                <a:gd name="T27" fmla="*/ 16 h 23"/>
                <a:gd name="T28" fmla="*/ 1 w 24"/>
                <a:gd name="T29" fmla="*/ 18 h 23"/>
                <a:gd name="T30" fmla="*/ 5 w 24"/>
                <a:gd name="T31" fmla="*/ 14 h 23"/>
                <a:gd name="T32" fmla="*/ 7 w 24"/>
                <a:gd name="T33" fmla="*/ 17 h 23"/>
                <a:gd name="T34" fmla="*/ 3 w 24"/>
                <a:gd name="T35" fmla="*/ 21 h 23"/>
                <a:gd name="T36" fmla="*/ 3 w 24"/>
                <a:gd name="T37" fmla="*/ 23 h 23"/>
                <a:gd name="T38" fmla="*/ 8 w 24"/>
                <a:gd name="T39" fmla="*/ 19 h 23"/>
                <a:gd name="T40" fmla="*/ 10 w 24"/>
                <a:gd name="T41" fmla="*/ 21 h 23"/>
                <a:gd name="T42" fmla="*/ 11 w 24"/>
                <a:gd name="T43" fmla="*/ 19 h 23"/>
                <a:gd name="T44" fmla="*/ 10 w 24"/>
                <a:gd name="T45" fmla="*/ 18 h 23"/>
                <a:gd name="T46" fmla="*/ 17 w 24"/>
                <a:gd name="T47" fmla="*/ 12 h 23"/>
                <a:gd name="T48" fmla="*/ 19 w 24"/>
                <a:gd name="T49" fmla="*/ 14 h 23"/>
                <a:gd name="T50" fmla="*/ 20 w 24"/>
                <a:gd name="T51" fmla="*/ 13 h 23"/>
                <a:gd name="T52" fmla="*/ 19 w 24"/>
                <a:gd name="T53" fmla="*/ 11 h 23"/>
                <a:gd name="T54" fmla="*/ 24 w 24"/>
                <a:gd name="T55" fmla="*/ 7 h 23"/>
                <a:gd name="T56" fmla="*/ 23 w 24"/>
                <a:gd name="T57" fmla="*/ 6 h 23"/>
                <a:gd name="T58" fmla="*/ 9 w 24"/>
                <a:gd name="T59" fmla="*/ 16 h 23"/>
                <a:gd name="T60" fmla="*/ 7 w 24"/>
                <a:gd name="T61" fmla="*/ 13 h 23"/>
                <a:gd name="T62" fmla="*/ 14 w 24"/>
                <a:gd name="T63" fmla="*/ 7 h 23"/>
                <a:gd name="T64" fmla="*/ 16 w 24"/>
                <a:gd name="T65" fmla="*/ 10 h 23"/>
                <a:gd name="T66" fmla="*/ 9 w 24"/>
                <a:gd name="T6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23">
                  <a:moveTo>
                    <a:pt x="23" y="6"/>
                  </a:moveTo>
                  <a:cubicBezTo>
                    <a:pt x="21" y="7"/>
                    <a:pt x="20" y="8"/>
                    <a:pt x="18" y="9"/>
                  </a:cubicBezTo>
                  <a:cubicBezTo>
                    <a:pt x="17" y="8"/>
                    <a:pt x="17" y="7"/>
                    <a:pt x="16" y="6"/>
                  </a:cubicBezTo>
                  <a:cubicBezTo>
                    <a:pt x="18" y="5"/>
                    <a:pt x="19" y="4"/>
                    <a:pt x="21" y="2"/>
                  </a:cubicBezTo>
                  <a:cubicBezTo>
                    <a:pt x="21" y="2"/>
                    <a:pt x="21" y="1"/>
                    <a:pt x="20" y="0"/>
                  </a:cubicBezTo>
                  <a:cubicBezTo>
                    <a:pt x="18" y="2"/>
                    <a:pt x="17" y="3"/>
                    <a:pt x="15" y="4"/>
                  </a:cubicBezTo>
                  <a:cubicBezTo>
                    <a:pt x="14" y="4"/>
                    <a:pt x="14" y="3"/>
                    <a:pt x="14" y="2"/>
                  </a:cubicBezTo>
                  <a:cubicBezTo>
                    <a:pt x="13" y="3"/>
                    <a:pt x="13" y="3"/>
                    <a:pt x="13" y="4"/>
                  </a:cubicBezTo>
                  <a:cubicBezTo>
                    <a:pt x="13" y="4"/>
                    <a:pt x="13" y="5"/>
                    <a:pt x="13" y="5"/>
                  </a:cubicBezTo>
                  <a:cubicBezTo>
                    <a:pt x="10" y="8"/>
                    <a:pt x="9" y="9"/>
                    <a:pt x="6" y="11"/>
                  </a:cubicBezTo>
                  <a:cubicBezTo>
                    <a:pt x="5" y="10"/>
                    <a:pt x="5" y="10"/>
                    <a:pt x="4" y="9"/>
                  </a:cubicBezTo>
                  <a:cubicBezTo>
                    <a:pt x="4" y="10"/>
                    <a:pt x="4" y="10"/>
                    <a:pt x="3" y="11"/>
                  </a:cubicBezTo>
                  <a:cubicBezTo>
                    <a:pt x="4" y="11"/>
                    <a:pt x="4" y="12"/>
                    <a:pt x="4" y="12"/>
                  </a:cubicBezTo>
                  <a:cubicBezTo>
                    <a:pt x="3" y="14"/>
                    <a:pt x="2" y="14"/>
                    <a:pt x="0" y="16"/>
                  </a:cubicBezTo>
                  <a:cubicBezTo>
                    <a:pt x="0" y="16"/>
                    <a:pt x="1" y="17"/>
                    <a:pt x="1" y="18"/>
                  </a:cubicBezTo>
                  <a:cubicBezTo>
                    <a:pt x="3" y="16"/>
                    <a:pt x="3" y="15"/>
                    <a:pt x="5" y="14"/>
                  </a:cubicBezTo>
                  <a:cubicBezTo>
                    <a:pt x="6" y="15"/>
                    <a:pt x="6" y="16"/>
                    <a:pt x="7" y="17"/>
                  </a:cubicBezTo>
                  <a:cubicBezTo>
                    <a:pt x="5" y="19"/>
                    <a:pt x="5" y="19"/>
                    <a:pt x="3" y="21"/>
                  </a:cubicBezTo>
                  <a:cubicBezTo>
                    <a:pt x="3" y="22"/>
                    <a:pt x="3" y="22"/>
                    <a:pt x="3" y="23"/>
                  </a:cubicBezTo>
                  <a:cubicBezTo>
                    <a:pt x="5" y="21"/>
                    <a:pt x="6" y="20"/>
                    <a:pt x="8" y="19"/>
                  </a:cubicBezTo>
                  <a:cubicBezTo>
                    <a:pt x="9" y="20"/>
                    <a:pt x="9" y="20"/>
                    <a:pt x="10" y="21"/>
                  </a:cubicBezTo>
                  <a:cubicBezTo>
                    <a:pt x="10" y="20"/>
                    <a:pt x="10" y="20"/>
                    <a:pt x="11" y="19"/>
                  </a:cubicBezTo>
                  <a:cubicBezTo>
                    <a:pt x="10" y="18"/>
                    <a:pt x="10" y="18"/>
                    <a:pt x="10" y="18"/>
                  </a:cubicBezTo>
                  <a:cubicBezTo>
                    <a:pt x="13" y="15"/>
                    <a:pt x="14" y="14"/>
                    <a:pt x="17" y="12"/>
                  </a:cubicBezTo>
                  <a:cubicBezTo>
                    <a:pt x="18" y="13"/>
                    <a:pt x="18" y="13"/>
                    <a:pt x="19" y="14"/>
                  </a:cubicBezTo>
                  <a:cubicBezTo>
                    <a:pt x="19" y="14"/>
                    <a:pt x="19" y="13"/>
                    <a:pt x="20" y="13"/>
                  </a:cubicBezTo>
                  <a:cubicBezTo>
                    <a:pt x="19" y="12"/>
                    <a:pt x="19" y="12"/>
                    <a:pt x="19" y="11"/>
                  </a:cubicBezTo>
                  <a:cubicBezTo>
                    <a:pt x="21" y="9"/>
                    <a:pt x="22" y="9"/>
                    <a:pt x="24" y="7"/>
                  </a:cubicBezTo>
                  <a:cubicBezTo>
                    <a:pt x="24" y="7"/>
                    <a:pt x="24" y="6"/>
                    <a:pt x="23" y="6"/>
                  </a:cubicBezTo>
                  <a:close/>
                  <a:moveTo>
                    <a:pt x="9" y="16"/>
                  </a:moveTo>
                  <a:cubicBezTo>
                    <a:pt x="8" y="15"/>
                    <a:pt x="7" y="14"/>
                    <a:pt x="7" y="13"/>
                  </a:cubicBezTo>
                  <a:cubicBezTo>
                    <a:pt x="10" y="11"/>
                    <a:pt x="11" y="9"/>
                    <a:pt x="14" y="7"/>
                  </a:cubicBezTo>
                  <a:cubicBezTo>
                    <a:pt x="15" y="8"/>
                    <a:pt x="16" y="9"/>
                    <a:pt x="16" y="10"/>
                  </a:cubicBezTo>
                  <a:cubicBezTo>
                    <a:pt x="13" y="13"/>
                    <a:pt x="12" y="14"/>
                    <a:pt x="9"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6" name="Freeform 20"/>
            <p:cNvSpPr>
              <a:spLocks noEditPoints="1"/>
            </p:cNvSpPr>
            <p:nvPr/>
          </p:nvSpPr>
          <p:spPr bwMode="auto">
            <a:xfrm>
              <a:off x="241" y="175"/>
              <a:ext cx="144" cy="142"/>
            </a:xfrm>
            <a:custGeom>
              <a:avLst/>
              <a:gdLst>
                <a:gd name="T0" fmla="*/ 53 w 61"/>
                <a:gd name="T1" fmla="*/ 3 h 60"/>
                <a:gd name="T2" fmla="*/ 37 w 61"/>
                <a:gd name="T3" fmla="*/ 14 h 60"/>
                <a:gd name="T4" fmla="*/ 35 w 61"/>
                <a:gd name="T5" fmla="*/ 11 h 60"/>
                <a:gd name="T6" fmla="*/ 17 w 61"/>
                <a:gd name="T7" fmla="*/ 9 h 60"/>
                <a:gd name="T8" fmla="*/ 11 w 61"/>
                <a:gd name="T9" fmla="*/ 23 h 60"/>
                <a:gd name="T10" fmla="*/ 12 w 61"/>
                <a:gd name="T11" fmla="*/ 42 h 60"/>
                <a:gd name="T12" fmla="*/ 13 w 61"/>
                <a:gd name="T13" fmla="*/ 46 h 60"/>
                <a:gd name="T14" fmla="*/ 3 w 61"/>
                <a:gd name="T15" fmla="*/ 53 h 60"/>
                <a:gd name="T16" fmla="*/ 1 w 61"/>
                <a:gd name="T17" fmla="*/ 45 h 60"/>
                <a:gd name="T18" fmla="*/ 1 w 61"/>
                <a:gd name="T19" fmla="*/ 43 h 60"/>
                <a:gd name="T20" fmla="*/ 3 w 61"/>
                <a:gd name="T21" fmla="*/ 45 h 60"/>
                <a:gd name="T22" fmla="*/ 7 w 61"/>
                <a:gd name="T23" fmla="*/ 40 h 60"/>
                <a:gd name="T24" fmla="*/ 5 w 61"/>
                <a:gd name="T25" fmla="*/ 32 h 60"/>
                <a:gd name="T26" fmla="*/ 1 w 61"/>
                <a:gd name="T27" fmla="*/ 37 h 60"/>
                <a:gd name="T28" fmla="*/ 0 w 61"/>
                <a:gd name="T29" fmla="*/ 45 h 60"/>
                <a:gd name="T30" fmla="*/ 2 w 61"/>
                <a:gd name="T31" fmla="*/ 55 h 60"/>
                <a:gd name="T32" fmla="*/ 14 w 61"/>
                <a:gd name="T33" fmla="*/ 48 h 60"/>
                <a:gd name="T34" fmla="*/ 17 w 61"/>
                <a:gd name="T35" fmla="*/ 51 h 60"/>
                <a:gd name="T36" fmla="*/ 27 w 61"/>
                <a:gd name="T37" fmla="*/ 44 h 60"/>
                <a:gd name="T38" fmla="*/ 29 w 61"/>
                <a:gd name="T39" fmla="*/ 31 h 60"/>
                <a:gd name="T40" fmla="*/ 28 w 61"/>
                <a:gd name="T41" fmla="*/ 28 h 60"/>
                <a:gd name="T42" fmla="*/ 34 w 61"/>
                <a:gd name="T43" fmla="*/ 21 h 60"/>
                <a:gd name="T44" fmla="*/ 45 w 61"/>
                <a:gd name="T45" fmla="*/ 26 h 60"/>
                <a:gd name="T46" fmla="*/ 59 w 61"/>
                <a:gd name="T47" fmla="*/ 8 h 60"/>
                <a:gd name="T48" fmla="*/ 53 w 61"/>
                <a:gd name="T49" fmla="*/ 3 h 60"/>
                <a:gd name="T50" fmla="*/ 25 w 61"/>
                <a:gd name="T51" fmla="*/ 42 h 60"/>
                <a:gd name="T52" fmla="*/ 18 w 61"/>
                <a:gd name="T53" fmla="*/ 48 h 60"/>
                <a:gd name="T54" fmla="*/ 15 w 61"/>
                <a:gd name="T55" fmla="*/ 46 h 60"/>
                <a:gd name="T56" fmla="*/ 17 w 61"/>
                <a:gd name="T57" fmla="*/ 44 h 60"/>
                <a:gd name="T58" fmla="*/ 26 w 61"/>
                <a:gd name="T59" fmla="*/ 30 h 60"/>
                <a:gd name="T60" fmla="*/ 27 w 61"/>
                <a:gd name="T61" fmla="*/ 33 h 60"/>
                <a:gd name="T62" fmla="*/ 25 w 61"/>
                <a:gd name="T63" fmla="*/ 42 h 60"/>
                <a:gd name="T64" fmla="*/ 28 w 61"/>
                <a:gd name="T65" fmla="*/ 26 h 60"/>
                <a:gd name="T66" fmla="*/ 24 w 61"/>
                <a:gd name="T67" fmla="*/ 23 h 60"/>
                <a:gd name="T68" fmla="*/ 17 w 61"/>
                <a:gd name="T69" fmla="*/ 30 h 60"/>
                <a:gd name="T70" fmla="*/ 23 w 61"/>
                <a:gd name="T71" fmla="*/ 25 h 60"/>
                <a:gd name="T72" fmla="*/ 26 w 61"/>
                <a:gd name="T73" fmla="*/ 28 h 60"/>
                <a:gd name="T74" fmla="*/ 16 w 61"/>
                <a:gd name="T75" fmla="*/ 41 h 60"/>
                <a:gd name="T76" fmla="*/ 15 w 61"/>
                <a:gd name="T77" fmla="*/ 45 h 60"/>
                <a:gd name="T78" fmla="*/ 13 w 61"/>
                <a:gd name="T79" fmla="*/ 40 h 60"/>
                <a:gd name="T80" fmla="*/ 12 w 61"/>
                <a:gd name="T81" fmla="*/ 24 h 60"/>
                <a:gd name="T82" fmla="*/ 17 w 61"/>
                <a:gd name="T83" fmla="*/ 13 h 60"/>
                <a:gd name="T84" fmla="*/ 32 w 61"/>
                <a:gd name="T85" fmla="*/ 18 h 60"/>
                <a:gd name="T86" fmla="*/ 33 w 61"/>
                <a:gd name="T87" fmla="*/ 19 h 60"/>
                <a:gd name="T88" fmla="*/ 28 w 61"/>
                <a:gd name="T89" fmla="*/ 26 h 60"/>
                <a:gd name="T90" fmla="*/ 45 w 61"/>
                <a:gd name="T91" fmla="*/ 22 h 60"/>
                <a:gd name="T92" fmla="*/ 38 w 61"/>
                <a:gd name="T93" fmla="*/ 16 h 60"/>
                <a:gd name="T94" fmla="*/ 50 w 61"/>
                <a:gd name="T95" fmla="*/ 7 h 60"/>
                <a:gd name="T96" fmla="*/ 56 w 61"/>
                <a:gd name="T97" fmla="*/ 9 h 60"/>
                <a:gd name="T98" fmla="*/ 45 w 61"/>
                <a:gd name="T99"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60">
                  <a:moveTo>
                    <a:pt x="53" y="3"/>
                  </a:moveTo>
                  <a:cubicBezTo>
                    <a:pt x="51" y="2"/>
                    <a:pt x="44" y="7"/>
                    <a:pt x="37" y="14"/>
                  </a:cubicBezTo>
                  <a:cubicBezTo>
                    <a:pt x="36" y="13"/>
                    <a:pt x="35" y="12"/>
                    <a:pt x="35" y="11"/>
                  </a:cubicBezTo>
                  <a:cubicBezTo>
                    <a:pt x="30" y="5"/>
                    <a:pt x="25" y="0"/>
                    <a:pt x="17" y="9"/>
                  </a:cubicBezTo>
                  <a:cubicBezTo>
                    <a:pt x="14" y="12"/>
                    <a:pt x="12" y="17"/>
                    <a:pt x="11" y="23"/>
                  </a:cubicBezTo>
                  <a:cubicBezTo>
                    <a:pt x="10" y="29"/>
                    <a:pt x="10" y="36"/>
                    <a:pt x="12" y="42"/>
                  </a:cubicBezTo>
                  <a:cubicBezTo>
                    <a:pt x="12" y="44"/>
                    <a:pt x="13" y="45"/>
                    <a:pt x="13" y="46"/>
                  </a:cubicBezTo>
                  <a:cubicBezTo>
                    <a:pt x="7" y="56"/>
                    <a:pt x="4" y="56"/>
                    <a:pt x="3" y="53"/>
                  </a:cubicBezTo>
                  <a:cubicBezTo>
                    <a:pt x="2" y="50"/>
                    <a:pt x="1" y="48"/>
                    <a:pt x="1" y="45"/>
                  </a:cubicBezTo>
                  <a:cubicBezTo>
                    <a:pt x="1" y="44"/>
                    <a:pt x="1" y="43"/>
                    <a:pt x="1" y="43"/>
                  </a:cubicBezTo>
                  <a:cubicBezTo>
                    <a:pt x="2" y="44"/>
                    <a:pt x="2" y="45"/>
                    <a:pt x="3" y="45"/>
                  </a:cubicBezTo>
                  <a:cubicBezTo>
                    <a:pt x="5" y="46"/>
                    <a:pt x="7" y="44"/>
                    <a:pt x="7" y="40"/>
                  </a:cubicBezTo>
                  <a:cubicBezTo>
                    <a:pt x="8" y="37"/>
                    <a:pt x="7" y="33"/>
                    <a:pt x="5" y="32"/>
                  </a:cubicBezTo>
                  <a:cubicBezTo>
                    <a:pt x="4" y="31"/>
                    <a:pt x="2" y="34"/>
                    <a:pt x="1" y="37"/>
                  </a:cubicBezTo>
                  <a:cubicBezTo>
                    <a:pt x="1" y="39"/>
                    <a:pt x="0" y="42"/>
                    <a:pt x="0" y="45"/>
                  </a:cubicBezTo>
                  <a:cubicBezTo>
                    <a:pt x="0" y="48"/>
                    <a:pt x="0" y="52"/>
                    <a:pt x="2" y="55"/>
                  </a:cubicBezTo>
                  <a:cubicBezTo>
                    <a:pt x="4" y="60"/>
                    <a:pt x="8" y="57"/>
                    <a:pt x="14" y="48"/>
                  </a:cubicBezTo>
                  <a:cubicBezTo>
                    <a:pt x="15" y="50"/>
                    <a:pt x="16" y="51"/>
                    <a:pt x="17" y="51"/>
                  </a:cubicBezTo>
                  <a:cubicBezTo>
                    <a:pt x="20" y="53"/>
                    <a:pt x="25" y="50"/>
                    <a:pt x="27" y="44"/>
                  </a:cubicBezTo>
                  <a:cubicBezTo>
                    <a:pt x="29" y="40"/>
                    <a:pt x="29" y="35"/>
                    <a:pt x="29" y="31"/>
                  </a:cubicBezTo>
                  <a:cubicBezTo>
                    <a:pt x="29" y="30"/>
                    <a:pt x="29" y="29"/>
                    <a:pt x="28" y="28"/>
                  </a:cubicBezTo>
                  <a:cubicBezTo>
                    <a:pt x="30" y="25"/>
                    <a:pt x="32" y="23"/>
                    <a:pt x="34" y="21"/>
                  </a:cubicBezTo>
                  <a:cubicBezTo>
                    <a:pt x="37" y="24"/>
                    <a:pt x="41" y="26"/>
                    <a:pt x="45" y="26"/>
                  </a:cubicBezTo>
                  <a:cubicBezTo>
                    <a:pt x="50" y="25"/>
                    <a:pt x="61" y="16"/>
                    <a:pt x="59" y="8"/>
                  </a:cubicBezTo>
                  <a:cubicBezTo>
                    <a:pt x="58" y="5"/>
                    <a:pt x="56" y="4"/>
                    <a:pt x="53" y="3"/>
                  </a:cubicBezTo>
                  <a:close/>
                  <a:moveTo>
                    <a:pt x="25" y="42"/>
                  </a:moveTo>
                  <a:cubicBezTo>
                    <a:pt x="23" y="46"/>
                    <a:pt x="20" y="48"/>
                    <a:pt x="18" y="48"/>
                  </a:cubicBezTo>
                  <a:cubicBezTo>
                    <a:pt x="17" y="48"/>
                    <a:pt x="16" y="47"/>
                    <a:pt x="15" y="46"/>
                  </a:cubicBezTo>
                  <a:cubicBezTo>
                    <a:pt x="16" y="45"/>
                    <a:pt x="16" y="45"/>
                    <a:pt x="17" y="44"/>
                  </a:cubicBezTo>
                  <a:cubicBezTo>
                    <a:pt x="18" y="42"/>
                    <a:pt x="22" y="36"/>
                    <a:pt x="26" y="30"/>
                  </a:cubicBezTo>
                  <a:cubicBezTo>
                    <a:pt x="27" y="31"/>
                    <a:pt x="27" y="32"/>
                    <a:pt x="27" y="33"/>
                  </a:cubicBezTo>
                  <a:cubicBezTo>
                    <a:pt x="27" y="36"/>
                    <a:pt x="26" y="39"/>
                    <a:pt x="25" y="42"/>
                  </a:cubicBezTo>
                  <a:close/>
                  <a:moveTo>
                    <a:pt x="28" y="26"/>
                  </a:moveTo>
                  <a:cubicBezTo>
                    <a:pt x="27" y="24"/>
                    <a:pt x="26" y="23"/>
                    <a:pt x="24" y="23"/>
                  </a:cubicBezTo>
                  <a:cubicBezTo>
                    <a:pt x="20" y="21"/>
                    <a:pt x="17" y="30"/>
                    <a:pt x="17" y="30"/>
                  </a:cubicBezTo>
                  <a:cubicBezTo>
                    <a:pt x="19" y="26"/>
                    <a:pt x="21" y="24"/>
                    <a:pt x="23" y="25"/>
                  </a:cubicBezTo>
                  <a:cubicBezTo>
                    <a:pt x="24" y="25"/>
                    <a:pt x="25" y="26"/>
                    <a:pt x="26" y="28"/>
                  </a:cubicBezTo>
                  <a:cubicBezTo>
                    <a:pt x="20" y="35"/>
                    <a:pt x="17" y="41"/>
                    <a:pt x="16" y="41"/>
                  </a:cubicBezTo>
                  <a:cubicBezTo>
                    <a:pt x="16" y="43"/>
                    <a:pt x="15" y="44"/>
                    <a:pt x="15" y="45"/>
                  </a:cubicBezTo>
                  <a:cubicBezTo>
                    <a:pt x="14" y="43"/>
                    <a:pt x="13" y="42"/>
                    <a:pt x="13" y="40"/>
                  </a:cubicBezTo>
                  <a:cubicBezTo>
                    <a:pt x="12" y="35"/>
                    <a:pt x="11" y="29"/>
                    <a:pt x="12" y="24"/>
                  </a:cubicBezTo>
                  <a:cubicBezTo>
                    <a:pt x="13" y="19"/>
                    <a:pt x="15" y="16"/>
                    <a:pt x="17" y="13"/>
                  </a:cubicBezTo>
                  <a:cubicBezTo>
                    <a:pt x="24" y="5"/>
                    <a:pt x="28" y="13"/>
                    <a:pt x="32" y="18"/>
                  </a:cubicBezTo>
                  <a:cubicBezTo>
                    <a:pt x="32" y="18"/>
                    <a:pt x="33" y="19"/>
                    <a:pt x="33" y="19"/>
                  </a:cubicBezTo>
                  <a:cubicBezTo>
                    <a:pt x="31" y="21"/>
                    <a:pt x="29" y="23"/>
                    <a:pt x="28" y="26"/>
                  </a:cubicBezTo>
                  <a:close/>
                  <a:moveTo>
                    <a:pt x="45" y="22"/>
                  </a:moveTo>
                  <a:cubicBezTo>
                    <a:pt x="43" y="22"/>
                    <a:pt x="41" y="20"/>
                    <a:pt x="38" y="16"/>
                  </a:cubicBezTo>
                  <a:cubicBezTo>
                    <a:pt x="43" y="12"/>
                    <a:pt x="48" y="8"/>
                    <a:pt x="50" y="7"/>
                  </a:cubicBezTo>
                  <a:cubicBezTo>
                    <a:pt x="53" y="6"/>
                    <a:pt x="55" y="5"/>
                    <a:pt x="56" y="9"/>
                  </a:cubicBezTo>
                  <a:cubicBezTo>
                    <a:pt x="58" y="18"/>
                    <a:pt x="52" y="21"/>
                    <a:pt x="45"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7" name="Freeform 21"/>
            <p:cNvSpPr>
              <a:spLocks noEditPoints="1"/>
            </p:cNvSpPr>
            <p:nvPr/>
          </p:nvSpPr>
          <p:spPr bwMode="auto">
            <a:xfrm>
              <a:off x="799" y="7"/>
              <a:ext cx="213" cy="253"/>
            </a:xfrm>
            <a:custGeom>
              <a:avLst/>
              <a:gdLst>
                <a:gd name="T0" fmla="*/ 79 w 90"/>
                <a:gd name="T1" fmla="*/ 80 h 107"/>
                <a:gd name="T2" fmla="*/ 71 w 90"/>
                <a:gd name="T3" fmla="*/ 62 h 107"/>
                <a:gd name="T4" fmla="*/ 50 w 90"/>
                <a:gd name="T5" fmla="*/ 55 h 107"/>
                <a:gd name="T6" fmla="*/ 45 w 90"/>
                <a:gd name="T7" fmla="*/ 55 h 107"/>
                <a:gd name="T8" fmla="*/ 35 w 90"/>
                <a:gd name="T9" fmla="*/ 44 h 107"/>
                <a:gd name="T10" fmla="*/ 47 w 90"/>
                <a:gd name="T11" fmla="*/ 28 h 107"/>
                <a:gd name="T12" fmla="*/ 21 w 90"/>
                <a:gd name="T13" fmla="*/ 1 h 107"/>
                <a:gd name="T14" fmla="*/ 13 w 90"/>
                <a:gd name="T15" fmla="*/ 9 h 107"/>
                <a:gd name="T16" fmla="*/ 26 w 90"/>
                <a:gd name="T17" fmla="*/ 38 h 107"/>
                <a:gd name="T18" fmla="*/ 20 w 90"/>
                <a:gd name="T19" fmla="*/ 41 h 107"/>
                <a:gd name="T20" fmla="*/ 12 w 90"/>
                <a:gd name="T21" fmla="*/ 68 h 107"/>
                <a:gd name="T22" fmla="*/ 33 w 90"/>
                <a:gd name="T23" fmla="*/ 82 h 107"/>
                <a:gd name="T24" fmla="*/ 63 w 90"/>
                <a:gd name="T25" fmla="*/ 86 h 107"/>
                <a:gd name="T26" fmla="*/ 71 w 90"/>
                <a:gd name="T27" fmla="*/ 84 h 107"/>
                <a:gd name="T28" fmla="*/ 78 w 90"/>
                <a:gd name="T29" fmla="*/ 103 h 107"/>
                <a:gd name="T30" fmla="*/ 64 w 90"/>
                <a:gd name="T31" fmla="*/ 104 h 107"/>
                <a:gd name="T32" fmla="*/ 61 w 90"/>
                <a:gd name="T33" fmla="*/ 103 h 107"/>
                <a:gd name="T34" fmla="*/ 66 w 90"/>
                <a:gd name="T35" fmla="*/ 101 h 107"/>
                <a:gd name="T36" fmla="*/ 59 w 90"/>
                <a:gd name="T37" fmla="*/ 93 h 107"/>
                <a:gd name="T38" fmla="*/ 46 w 90"/>
                <a:gd name="T39" fmla="*/ 94 h 107"/>
                <a:gd name="T40" fmla="*/ 52 w 90"/>
                <a:gd name="T41" fmla="*/ 101 h 107"/>
                <a:gd name="T42" fmla="*/ 64 w 90"/>
                <a:gd name="T43" fmla="*/ 105 h 107"/>
                <a:gd name="T44" fmla="*/ 81 w 90"/>
                <a:gd name="T45" fmla="*/ 105 h 107"/>
                <a:gd name="T46" fmla="*/ 73 w 90"/>
                <a:gd name="T47" fmla="*/ 84 h 107"/>
                <a:gd name="T48" fmla="*/ 79 w 90"/>
                <a:gd name="T49" fmla="*/ 80 h 107"/>
                <a:gd name="T50" fmla="*/ 18 w 90"/>
                <a:gd name="T51" fmla="*/ 15 h 107"/>
                <a:gd name="T52" fmla="*/ 24 w 90"/>
                <a:gd name="T53" fmla="*/ 6 h 107"/>
                <a:gd name="T54" fmla="*/ 41 w 90"/>
                <a:gd name="T55" fmla="*/ 27 h 107"/>
                <a:gd name="T56" fmla="*/ 30 w 90"/>
                <a:gd name="T57" fmla="*/ 36 h 107"/>
                <a:gd name="T58" fmla="*/ 18 w 90"/>
                <a:gd name="T59" fmla="*/ 15 h 107"/>
                <a:gd name="T60" fmla="*/ 61 w 90"/>
                <a:gd name="T61" fmla="*/ 83 h 107"/>
                <a:gd name="T62" fmla="*/ 34 w 90"/>
                <a:gd name="T63" fmla="*/ 80 h 107"/>
                <a:gd name="T64" fmla="*/ 19 w 90"/>
                <a:gd name="T65" fmla="*/ 69 h 107"/>
                <a:gd name="T66" fmla="*/ 31 w 90"/>
                <a:gd name="T67" fmla="*/ 47 h 107"/>
                <a:gd name="T68" fmla="*/ 32 w 90"/>
                <a:gd name="T69" fmla="*/ 46 h 107"/>
                <a:gd name="T70" fmla="*/ 41 w 90"/>
                <a:gd name="T71" fmla="*/ 56 h 107"/>
                <a:gd name="T72" fmla="*/ 36 w 90"/>
                <a:gd name="T73" fmla="*/ 61 h 107"/>
                <a:gd name="T74" fmla="*/ 46 w 90"/>
                <a:gd name="T75" fmla="*/ 74 h 107"/>
                <a:gd name="T76" fmla="*/ 39 w 90"/>
                <a:gd name="T77" fmla="*/ 63 h 107"/>
                <a:gd name="T78" fmla="*/ 45 w 90"/>
                <a:gd name="T79" fmla="*/ 60 h 107"/>
                <a:gd name="T80" fmla="*/ 64 w 90"/>
                <a:gd name="T81" fmla="*/ 78 h 107"/>
                <a:gd name="T82" fmla="*/ 68 w 90"/>
                <a:gd name="T83" fmla="*/ 82 h 107"/>
                <a:gd name="T84" fmla="*/ 61 w 90"/>
                <a:gd name="T85" fmla="*/ 83 h 107"/>
                <a:gd name="T86" fmla="*/ 71 w 90"/>
                <a:gd name="T87" fmla="*/ 81 h 107"/>
                <a:gd name="T88" fmla="*/ 67 w 90"/>
                <a:gd name="T89" fmla="*/ 78 h 107"/>
                <a:gd name="T90" fmla="*/ 49 w 90"/>
                <a:gd name="T91" fmla="*/ 59 h 107"/>
                <a:gd name="T92" fmla="*/ 53 w 90"/>
                <a:gd name="T93" fmla="*/ 60 h 107"/>
                <a:gd name="T94" fmla="*/ 67 w 90"/>
                <a:gd name="T95" fmla="*/ 65 h 107"/>
                <a:gd name="T96" fmla="*/ 74 w 90"/>
                <a:gd name="T97" fmla="*/ 78 h 107"/>
                <a:gd name="T98" fmla="*/ 71 w 90"/>
                <a:gd name="T9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07">
                  <a:moveTo>
                    <a:pt x="79" y="80"/>
                  </a:moveTo>
                  <a:cubicBezTo>
                    <a:pt x="82" y="76"/>
                    <a:pt x="79" y="68"/>
                    <a:pt x="71" y="62"/>
                  </a:cubicBezTo>
                  <a:cubicBezTo>
                    <a:pt x="65" y="58"/>
                    <a:pt x="57" y="56"/>
                    <a:pt x="50" y="55"/>
                  </a:cubicBezTo>
                  <a:cubicBezTo>
                    <a:pt x="48" y="55"/>
                    <a:pt x="46" y="55"/>
                    <a:pt x="45" y="55"/>
                  </a:cubicBezTo>
                  <a:cubicBezTo>
                    <a:pt x="42" y="52"/>
                    <a:pt x="38" y="48"/>
                    <a:pt x="35" y="44"/>
                  </a:cubicBezTo>
                  <a:cubicBezTo>
                    <a:pt x="42" y="40"/>
                    <a:pt x="46" y="36"/>
                    <a:pt x="47" y="28"/>
                  </a:cubicBezTo>
                  <a:cubicBezTo>
                    <a:pt x="47" y="21"/>
                    <a:pt x="35" y="0"/>
                    <a:pt x="21" y="1"/>
                  </a:cubicBezTo>
                  <a:cubicBezTo>
                    <a:pt x="17" y="1"/>
                    <a:pt x="15" y="4"/>
                    <a:pt x="13" y="9"/>
                  </a:cubicBezTo>
                  <a:cubicBezTo>
                    <a:pt x="10" y="13"/>
                    <a:pt x="17" y="25"/>
                    <a:pt x="26" y="38"/>
                  </a:cubicBezTo>
                  <a:cubicBezTo>
                    <a:pt x="24" y="39"/>
                    <a:pt x="22" y="40"/>
                    <a:pt x="20" y="41"/>
                  </a:cubicBezTo>
                  <a:cubicBezTo>
                    <a:pt x="9" y="46"/>
                    <a:pt x="0" y="53"/>
                    <a:pt x="12" y="68"/>
                  </a:cubicBezTo>
                  <a:cubicBezTo>
                    <a:pt x="17" y="74"/>
                    <a:pt x="24" y="79"/>
                    <a:pt x="33" y="82"/>
                  </a:cubicBezTo>
                  <a:cubicBezTo>
                    <a:pt x="42" y="85"/>
                    <a:pt x="53" y="87"/>
                    <a:pt x="63" y="86"/>
                  </a:cubicBezTo>
                  <a:cubicBezTo>
                    <a:pt x="66" y="85"/>
                    <a:pt x="68" y="85"/>
                    <a:pt x="71" y="84"/>
                  </a:cubicBezTo>
                  <a:cubicBezTo>
                    <a:pt x="85" y="97"/>
                    <a:pt x="83" y="102"/>
                    <a:pt x="78" y="103"/>
                  </a:cubicBezTo>
                  <a:cubicBezTo>
                    <a:pt x="73" y="105"/>
                    <a:pt x="69" y="105"/>
                    <a:pt x="64" y="104"/>
                  </a:cubicBezTo>
                  <a:cubicBezTo>
                    <a:pt x="63" y="103"/>
                    <a:pt x="62" y="103"/>
                    <a:pt x="61" y="103"/>
                  </a:cubicBezTo>
                  <a:cubicBezTo>
                    <a:pt x="63" y="102"/>
                    <a:pt x="65" y="102"/>
                    <a:pt x="66" y="101"/>
                  </a:cubicBezTo>
                  <a:cubicBezTo>
                    <a:pt x="67" y="98"/>
                    <a:pt x="64" y="95"/>
                    <a:pt x="59" y="93"/>
                  </a:cubicBezTo>
                  <a:cubicBezTo>
                    <a:pt x="54" y="91"/>
                    <a:pt x="48" y="91"/>
                    <a:pt x="46" y="94"/>
                  </a:cubicBezTo>
                  <a:cubicBezTo>
                    <a:pt x="44" y="96"/>
                    <a:pt x="47" y="99"/>
                    <a:pt x="52" y="101"/>
                  </a:cubicBezTo>
                  <a:cubicBezTo>
                    <a:pt x="55" y="103"/>
                    <a:pt x="59" y="104"/>
                    <a:pt x="64" y="105"/>
                  </a:cubicBezTo>
                  <a:cubicBezTo>
                    <a:pt x="70" y="107"/>
                    <a:pt x="76" y="107"/>
                    <a:pt x="81" y="105"/>
                  </a:cubicBezTo>
                  <a:cubicBezTo>
                    <a:pt x="90" y="103"/>
                    <a:pt x="86" y="95"/>
                    <a:pt x="73" y="84"/>
                  </a:cubicBezTo>
                  <a:cubicBezTo>
                    <a:pt x="76" y="83"/>
                    <a:pt x="78" y="81"/>
                    <a:pt x="79" y="80"/>
                  </a:cubicBezTo>
                  <a:close/>
                  <a:moveTo>
                    <a:pt x="18" y="15"/>
                  </a:moveTo>
                  <a:cubicBezTo>
                    <a:pt x="17" y="10"/>
                    <a:pt x="16" y="7"/>
                    <a:pt x="24" y="6"/>
                  </a:cubicBezTo>
                  <a:cubicBezTo>
                    <a:pt x="37" y="6"/>
                    <a:pt x="41" y="16"/>
                    <a:pt x="41" y="27"/>
                  </a:cubicBezTo>
                  <a:cubicBezTo>
                    <a:pt x="41" y="31"/>
                    <a:pt x="36" y="34"/>
                    <a:pt x="30" y="36"/>
                  </a:cubicBezTo>
                  <a:cubicBezTo>
                    <a:pt x="23" y="27"/>
                    <a:pt x="19" y="19"/>
                    <a:pt x="18" y="15"/>
                  </a:cubicBezTo>
                  <a:close/>
                  <a:moveTo>
                    <a:pt x="61" y="83"/>
                  </a:moveTo>
                  <a:cubicBezTo>
                    <a:pt x="52" y="84"/>
                    <a:pt x="42" y="83"/>
                    <a:pt x="34" y="80"/>
                  </a:cubicBezTo>
                  <a:cubicBezTo>
                    <a:pt x="27" y="77"/>
                    <a:pt x="23" y="74"/>
                    <a:pt x="19" y="69"/>
                  </a:cubicBezTo>
                  <a:cubicBezTo>
                    <a:pt x="8" y="56"/>
                    <a:pt x="21" y="52"/>
                    <a:pt x="31" y="47"/>
                  </a:cubicBezTo>
                  <a:cubicBezTo>
                    <a:pt x="31" y="46"/>
                    <a:pt x="32" y="46"/>
                    <a:pt x="32" y="46"/>
                  </a:cubicBezTo>
                  <a:cubicBezTo>
                    <a:pt x="35" y="49"/>
                    <a:pt x="38" y="53"/>
                    <a:pt x="41" y="56"/>
                  </a:cubicBezTo>
                  <a:cubicBezTo>
                    <a:pt x="39" y="57"/>
                    <a:pt x="37" y="59"/>
                    <a:pt x="36" y="61"/>
                  </a:cubicBezTo>
                  <a:cubicBezTo>
                    <a:pt x="31" y="67"/>
                    <a:pt x="46" y="74"/>
                    <a:pt x="46" y="74"/>
                  </a:cubicBezTo>
                  <a:cubicBezTo>
                    <a:pt x="40" y="71"/>
                    <a:pt x="37" y="67"/>
                    <a:pt x="39" y="63"/>
                  </a:cubicBezTo>
                  <a:cubicBezTo>
                    <a:pt x="40" y="62"/>
                    <a:pt x="42" y="61"/>
                    <a:pt x="45" y="60"/>
                  </a:cubicBezTo>
                  <a:cubicBezTo>
                    <a:pt x="55" y="70"/>
                    <a:pt x="63" y="78"/>
                    <a:pt x="64" y="78"/>
                  </a:cubicBezTo>
                  <a:cubicBezTo>
                    <a:pt x="66" y="80"/>
                    <a:pt x="67" y="81"/>
                    <a:pt x="68" y="82"/>
                  </a:cubicBezTo>
                  <a:cubicBezTo>
                    <a:pt x="66" y="83"/>
                    <a:pt x="64" y="83"/>
                    <a:pt x="61" y="83"/>
                  </a:cubicBezTo>
                  <a:close/>
                  <a:moveTo>
                    <a:pt x="71" y="81"/>
                  </a:moveTo>
                  <a:cubicBezTo>
                    <a:pt x="70" y="80"/>
                    <a:pt x="69" y="79"/>
                    <a:pt x="67" y="78"/>
                  </a:cubicBezTo>
                  <a:cubicBezTo>
                    <a:pt x="64" y="76"/>
                    <a:pt x="57" y="68"/>
                    <a:pt x="49" y="59"/>
                  </a:cubicBezTo>
                  <a:cubicBezTo>
                    <a:pt x="50" y="59"/>
                    <a:pt x="52" y="59"/>
                    <a:pt x="53" y="60"/>
                  </a:cubicBezTo>
                  <a:cubicBezTo>
                    <a:pt x="58" y="60"/>
                    <a:pt x="62" y="62"/>
                    <a:pt x="67" y="65"/>
                  </a:cubicBezTo>
                  <a:cubicBezTo>
                    <a:pt x="72" y="69"/>
                    <a:pt x="75" y="74"/>
                    <a:pt x="74" y="78"/>
                  </a:cubicBezTo>
                  <a:cubicBezTo>
                    <a:pt x="74" y="79"/>
                    <a:pt x="73" y="80"/>
                    <a:pt x="71" y="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8" name="Freeform 22"/>
            <p:cNvSpPr>
              <a:spLocks noEditPoints="1"/>
            </p:cNvSpPr>
            <p:nvPr/>
          </p:nvSpPr>
          <p:spPr bwMode="auto">
            <a:xfrm>
              <a:off x="23" y="277"/>
              <a:ext cx="55" cy="156"/>
            </a:xfrm>
            <a:custGeom>
              <a:avLst/>
              <a:gdLst>
                <a:gd name="T0" fmla="*/ 22 w 23"/>
                <a:gd name="T1" fmla="*/ 0 h 66"/>
                <a:gd name="T2" fmla="*/ 1 w 23"/>
                <a:gd name="T3" fmla="*/ 52 h 66"/>
                <a:gd name="T4" fmla="*/ 0 w 23"/>
                <a:gd name="T5" fmla="*/ 54 h 66"/>
                <a:gd name="T6" fmla="*/ 1 w 23"/>
                <a:gd name="T7" fmla="*/ 56 h 66"/>
                <a:gd name="T8" fmla="*/ 11 w 23"/>
                <a:gd name="T9" fmla="*/ 60 h 66"/>
                <a:gd name="T10" fmla="*/ 15 w 23"/>
                <a:gd name="T11" fmla="*/ 50 h 66"/>
                <a:gd name="T12" fmla="*/ 15 w 23"/>
                <a:gd name="T13" fmla="*/ 37 h 66"/>
                <a:gd name="T14" fmla="*/ 12 w 23"/>
                <a:gd name="T15" fmla="*/ 31 h 66"/>
                <a:gd name="T16" fmla="*/ 23 w 23"/>
                <a:gd name="T17" fmla="*/ 4 h 66"/>
                <a:gd name="T18" fmla="*/ 22 w 23"/>
                <a:gd name="T19" fmla="*/ 0 h 66"/>
                <a:gd name="T20" fmla="*/ 13 w 23"/>
                <a:gd name="T21" fmla="*/ 40 h 66"/>
                <a:gd name="T22" fmla="*/ 13 w 23"/>
                <a:gd name="T23" fmla="*/ 48 h 66"/>
                <a:gd name="T24" fmla="*/ 11 w 23"/>
                <a:gd name="T25" fmla="*/ 54 h 66"/>
                <a:gd name="T26" fmla="*/ 3 w 23"/>
                <a:gd name="T27" fmla="*/ 52 h 66"/>
                <a:gd name="T28" fmla="*/ 10 w 23"/>
                <a:gd name="T29" fmla="*/ 36 h 66"/>
                <a:gd name="T30" fmla="*/ 13 w 23"/>
                <a:gd name="T31"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66">
                  <a:moveTo>
                    <a:pt x="22" y="0"/>
                  </a:moveTo>
                  <a:cubicBezTo>
                    <a:pt x="14" y="19"/>
                    <a:pt x="9" y="29"/>
                    <a:pt x="1" y="52"/>
                  </a:cubicBezTo>
                  <a:cubicBezTo>
                    <a:pt x="1" y="53"/>
                    <a:pt x="1" y="53"/>
                    <a:pt x="0" y="54"/>
                  </a:cubicBezTo>
                  <a:cubicBezTo>
                    <a:pt x="1" y="55"/>
                    <a:pt x="1" y="55"/>
                    <a:pt x="1" y="56"/>
                  </a:cubicBezTo>
                  <a:cubicBezTo>
                    <a:pt x="2" y="57"/>
                    <a:pt x="7" y="66"/>
                    <a:pt x="11" y="60"/>
                  </a:cubicBezTo>
                  <a:cubicBezTo>
                    <a:pt x="12" y="58"/>
                    <a:pt x="14" y="55"/>
                    <a:pt x="15" y="50"/>
                  </a:cubicBezTo>
                  <a:cubicBezTo>
                    <a:pt x="16" y="45"/>
                    <a:pt x="15" y="40"/>
                    <a:pt x="15" y="37"/>
                  </a:cubicBezTo>
                  <a:cubicBezTo>
                    <a:pt x="14" y="33"/>
                    <a:pt x="13" y="31"/>
                    <a:pt x="12" y="31"/>
                  </a:cubicBezTo>
                  <a:cubicBezTo>
                    <a:pt x="16" y="20"/>
                    <a:pt x="18" y="14"/>
                    <a:pt x="23" y="4"/>
                  </a:cubicBezTo>
                  <a:cubicBezTo>
                    <a:pt x="23" y="3"/>
                    <a:pt x="23" y="2"/>
                    <a:pt x="22" y="0"/>
                  </a:cubicBezTo>
                  <a:close/>
                  <a:moveTo>
                    <a:pt x="13" y="40"/>
                  </a:moveTo>
                  <a:cubicBezTo>
                    <a:pt x="13" y="42"/>
                    <a:pt x="14" y="44"/>
                    <a:pt x="13" y="48"/>
                  </a:cubicBezTo>
                  <a:cubicBezTo>
                    <a:pt x="13" y="51"/>
                    <a:pt x="12" y="52"/>
                    <a:pt x="11" y="54"/>
                  </a:cubicBezTo>
                  <a:cubicBezTo>
                    <a:pt x="8" y="57"/>
                    <a:pt x="5" y="55"/>
                    <a:pt x="3" y="52"/>
                  </a:cubicBezTo>
                  <a:cubicBezTo>
                    <a:pt x="6" y="46"/>
                    <a:pt x="7" y="42"/>
                    <a:pt x="10" y="36"/>
                  </a:cubicBezTo>
                  <a:cubicBezTo>
                    <a:pt x="11" y="36"/>
                    <a:pt x="13" y="36"/>
                    <a:pt x="13"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19" name="Freeform 23"/>
            <p:cNvSpPr>
              <a:spLocks noEditPoints="1"/>
            </p:cNvSpPr>
            <p:nvPr/>
          </p:nvSpPr>
          <p:spPr bwMode="auto">
            <a:xfrm>
              <a:off x="71" y="265"/>
              <a:ext cx="56" cy="142"/>
            </a:xfrm>
            <a:custGeom>
              <a:avLst/>
              <a:gdLst>
                <a:gd name="T0" fmla="*/ 23 w 24"/>
                <a:gd name="T1" fmla="*/ 0 h 60"/>
                <a:gd name="T2" fmla="*/ 1 w 24"/>
                <a:gd name="T3" fmla="*/ 47 h 60"/>
                <a:gd name="T4" fmla="*/ 0 w 24"/>
                <a:gd name="T5" fmla="*/ 49 h 60"/>
                <a:gd name="T6" fmla="*/ 0 w 24"/>
                <a:gd name="T7" fmla="*/ 51 h 60"/>
                <a:gd name="T8" fmla="*/ 11 w 24"/>
                <a:gd name="T9" fmla="*/ 55 h 60"/>
                <a:gd name="T10" fmla="*/ 15 w 24"/>
                <a:gd name="T11" fmla="*/ 46 h 60"/>
                <a:gd name="T12" fmla="*/ 15 w 24"/>
                <a:gd name="T13" fmla="*/ 33 h 60"/>
                <a:gd name="T14" fmla="*/ 12 w 24"/>
                <a:gd name="T15" fmla="*/ 28 h 60"/>
                <a:gd name="T16" fmla="*/ 24 w 24"/>
                <a:gd name="T17" fmla="*/ 3 h 60"/>
                <a:gd name="T18" fmla="*/ 23 w 24"/>
                <a:gd name="T19" fmla="*/ 0 h 60"/>
                <a:gd name="T20" fmla="*/ 13 w 24"/>
                <a:gd name="T21" fmla="*/ 36 h 60"/>
                <a:gd name="T22" fmla="*/ 13 w 24"/>
                <a:gd name="T23" fmla="*/ 43 h 60"/>
                <a:gd name="T24" fmla="*/ 11 w 24"/>
                <a:gd name="T25" fmla="*/ 49 h 60"/>
                <a:gd name="T26" fmla="*/ 3 w 24"/>
                <a:gd name="T27" fmla="*/ 47 h 60"/>
                <a:gd name="T28" fmla="*/ 9 w 24"/>
                <a:gd name="T29" fmla="*/ 32 h 60"/>
                <a:gd name="T30" fmla="*/ 13 w 24"/>
                <a:gd name="T31"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0">
                  <a:moveTo>
                    <a:pt x="23" y="0"/>
                  </a:moveTo>
                  <a:cubicBezTo>
                    <a:pt x="14" y="17"/>
                    <a:pt x="9" y="26"/>
                    <a:pt x="1" y="47"/>
                  </a:cubicBezTo>
                  <a:cubicBezTo>
                    <a:pt x="0" y="48"/>
                    <a:pt x="0" y="48"/>
                    <a:pt x="0" y="49"/>
                  </a:cubicBezTo>
                  <a:cubicBezTo>
                    <a:pt x="0" y="50"/>
                    <a:pt x="0" y="50"/>
                    <a:pt x="0" y="51"/>
                  </a:cubicBezTo>
                  <a:cubicBezTo>
                    <a:pt x="1" y="51"/>
                    <a:pt x="7" y="60"/>
                    <a:pt x="11" y="55"/>
                  </a:cubicBezTo>
                  <a:cubicBezTo>
                    <a:pt x="12" y="53"/>
                    <a:pt x="15" y="50"/>
                    <a:pt x="15" y="46"/>
                  </a:cubicBezTo>
                  <a:cubicBezTo>
                    <a:pt x="16" y="41"/>
                    <a:pt x="16" y="36"/>
                    <a:pt x="15" y="33"/>
                  </a:cubicBezTo>
                  <a:cubicBezTo>
                    <a:pt x="14" y="30"/>
                    <a:pt x="13" y="28"/>
                    <a:pt x="12" y="28"/>
                  </a:cubicBezTo>
                  <a:cubicBezTo>
                    <a:pt x="16" y="17"/>
                    <a:pt x="19" y="13"/>
                    <a:pt x="24" y="3"/>
                  </a:cubicBezTo>
                  <a:cubicBezTo>
                    <a:pt x="23" y="2"/>
                    <a:pt x="23" y="1"/>
                    <a:pt x="23" y="0"/>
                  </a:cubicBezTo>
                  <a:close/>
                  <a:moveTo>
                    <a:pt x="13" y="36"/>
                  </a:moveTo>
                  <a:cubicBezTo>
                    <a:pt x="14" y="38"/>
                    <a:pt x="14" y="40"/>
                    <a:pt x="13" y="43"/>
                  </a:cubicBezTo>
                  <a:cubicBezTo>
                    <a:pt x="13" y="46"/>
                    <a:pt x="12" y="47"/>
                    <a:pt x="11" y="49"/>
                  </a:cubicBezTo>
                  <a:cubicBezTo>
                    <a:pt x="8" y="52"/>
                    <a:pt x="5" y="50"/>
                    <a:pt x="3" y="47"/>
                  </a:cubicBezTo>
                  <a:cubicBezTo>
                    <a:pt x="5" y="41"/>
                    <a:pt x="7" y="38"/>
                    <a:pt x="9" y="32"/>
                  </a:cubicBezTo>
                  <a:cubicBezTo>
                    <a:pt x="11" y="32"/>
                    <a:pt x="13" y="32"/>
                    <a:pt x="13"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0" name="Freeform 24"/>
            <p:cNvSpPr>
              <a:spLocks noEditPoints="1"/>
            </p:cNvSpPr>
            <p:nvPr/>
          </p:nvSpPr>
          <p:spPr bwMode="auto">
            <a:xfrm>
              <a:off x="873" y="419"/>
              <a:ext cx="64" cy="71"/>
            </a:xfrm>
            <a:custGeom>
              <a:avLst/>
              <a:gdLst>
                <a:gd name="T0" fmla="*/ 27 w 27"/>
                <a:gd name="T1" fmla="*/ 0 h 30"/>
                <a:gd name="T2" fmla="*/ 26 w 27"/>
                <a:gd name="T3" fmla="*/ 0 h 30"/>
                <a:gd name="T4" fmla="*/ 2 w 27"/>
                <a:gd name="T5" fmla="*/ 28 h 30"/>
                <a:gd name="T6" fmla="*/ 0 w 27"/>
                <a:gd name="T7" fmla="*/ 30 h 30"/>
                <a:gd name="T8" fmla="*/ 2 w 27"/>
                <a:gd name="T9" fmla="*/ 29 h 30"/>
                <a:gd name="T10" fmla="*/ 18 w 27"/>
                <a:gd name="T11" fmla="*/ 17 h 30"/>
                <a:gd name="T12" fmla="*/ 23 w 27"/>
                <a:gd name="T13" fmla="*/ 11 h 30"/>
                <a:gd name="T14" fmla="*/ 20 w 27"/>
                <a:gd name="T15" fmla="*/ 11 h 30"/>
                <a:gd name="T16" fmla="*/ 15 w 27"/>
                <a:gd name="T17" fmla="*/ 14 h 30"/>
                <a:gd name="T18" fmla="*/ 27 w 27"/>
                <a:gd name="T19" fmla="*/ 0 h 30"/>
                <a:gd name="T20" fmla="*/ 18 w 27"/>
                <a:gd name="T21" fmla="*/ 13 h 30"/>
                <a:gd name="T22" fmla="*/ 20 w 27"/>
                <a:gd name="T23" fmla="*/ 13 h 30"/>
                <a:gd name="T24" fmla="*/ 17 w 27"/>
                <a:gd name="T25" fmla="*/ 17 h 30"/>
                <a:gd name="T26" fmla="*/ 5 w 27"/>
                <a:gd name="T27" fmla="*/ 26 h 30"/>
                <a:gd name="T28" fmla="*/ 12 w 27"/>
                <a:gd name="T29" fmla="*/ 16 h 30"/>
                <a:gd name="T30" fmla="*/ 18 w 27"/>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0">
                  <a:moveTo>
                    <a:pt x="27" y="0"/>
                  </a:moveTo>
                  <a:cubicBezTo>
                    <a:pt x="27" y="0"/>
                    <a:pt x="26" y="0"/>
                    <a:pt x="26" y="0"/>
                  </a:cubicBezTo>
                  <a:cubicBezTo>
                    <a:pt x="16" y="10"/>
                    <a:pt x="11" y="16"/>
                    <a:pt x="2" y="28"/>
                  </a:cubicBezTo>
                  <a:cubicBezTo>
                    <a:pt x="1" y="29"/>
                    <a:pt x="1" y="29"/>
                    <a:pt x="0" y="30"/>
                  </a:cubicBezTo>
                  <a:cubicBezTo>
                    <a:pt x="1" y="29"/>
                    <a:pt x="1" y="29"/>
                    <a:pt x="2" y="29"/>
                  </a:cubicBezTo>
                  <a:cubicBezTo>
                    <a:pt x="2" y="28"/>
                    <a:pt x="12" y="23"/>
                    <a:pt x="18" y="17"/>
                  </a:cubicBezTo>
                  <a:cubicBezTo>
                    <a:pt x="20" y="15"/>
                    <a:pt x="23" y="12"/>
                    <a:pt x="23" y="11"/>
                  </a:cubicBezTo>
                  <a:cubicBezTo>
                    <a:pt x="24" y="10"/>
                    <a:pt x="22" y="10"/>
                    <a:pt x="20" y="11"/>
                  </a:cubicBezTo>
                  <a:cubicBezTo>
                    <a:pt x="19" y="11"/>
                    <a:pt x="16" y="12"/>
                    <a:pt x="15" y="14"/>
                  </a:cubicBezTo>
                  <a:cubicBezTo>
                    <a:pt x="20" y="8"/>
                    <a:pt x="22" y="5"/>
                    <a:pt x="27" y="0"/>
                  </a:cubicBezTo>
                  <a:close/>
                  <a:moveTo>
                    <a:pt x="18" y="13"/>
                  </a:moveTo>
                  <a:cubicBezTo>
                    <a:pt x="19" y="12"/>
                    <a:pt x="20" y="12"/>
                    <a:pt x="20" y="13"/>
                  </a:cubicBezTo>
                  <a:cubicBezTo>
                    <a:pt x="19" y="14"/>
                    <a:pt x="18" y="16"/>
                    <a:pt x="17" y="17"/>
                  </a:cubicBezTo>
                  <a:cubicBezTo>
                    <a:pt x="13" y="20"/>
                    <a:pt x="8" y="24"/>
                    <a:pt x="5" y="26"/>
                  </a:cubicBezTo>
                  <a:cubicBezTo>
                    <a:pt x="8" y="22"/>
                    <a:pt x="9" y="20"/>
                    <a:pt x="12" y="16"/>
                  </a:cubicBezTo>
                  <a:cubicBezTo>
                    <a:pt x="14" y="15"/>
                    <a:pt x="17" y="13"/>
                    <a:pt x="18"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1" name="Freeform 25"/>
            <p:cNvSpPr>
              <a:spLocks noEditPoints="1"/>
            </p:cNvSpPr>
            <p:nvPr/>
          </p:nvSpPr>
          <p:spPr bwMode="auto">
            <a:xfrm>
              <a:off x="42" y="421"/>
              <a:ext cx="52" cy="157"/>
            </a:xfrm>
            <a:custGeom>
              <a:avLst/>
              <a:gdLst>
                <a:gd name="T0" fmla="*/ 21 w 22"/>
                <a:gd name="T1" fmla="*/ 0 h 66"/>
                <a:gd name="T2" fmla="*/ 1 w 22"/>
                <a:gd name="T3" fmla="*/ 54 h 66"/>
                <a:gd name="T4" fmla="*/ 0 w 22"/>
                <a:gd name="T5" fmla="*/ 57 h 66"/>
                <a:gd name="T6" fmla="*/ 1 w 22"/>
                <a:gd name="T7" fmla="*/ 58 h 66"/>
                <a:gd name="T8" fmla="*/ 11 w 22"/>
                <a:gd name="T9" fmla="*/ 59 h 66"/>
                <a:gd name="T10" fmla="*/ 15 w 22"/>
                <a:gd name="T11" fmla="*/ 49 h 66"/>
                <a:gd name="T12" fmla="*/ 15 w 22"/>
                <a:gd name="T13" fmla="*/ 36 h 66"/>
                <a:gd name="T14" fmla="*/ 11 w 22"/>
                <a:gd name="T15" fmla="*/ 31 h 66"/>
                <a:gd name="T16" fmla="*/ 22 w 22"/>
                <a:gd name="T17" fmla="*/ 3 h 66"/>
                <a:gd name="T18" fmla="*/ 21 w 22"/>
                <a:gd name="T19" fmla="*/ 0 h 66"/>
                <a:gd name="T20" fmla="*/ 13 w 22"/>
                <a:gd name="T21" fmla="*/ 39 h 66"/>
                <a:gd name="T22" fmla="*/ 13 w 22"/>
                <a:gd name="T23" fmla="*/ 47 h 66"/>
                <a:gd name="T24" fmla="*/ 11 w 22"/>
                <a:gd name="T25" fmla="*/ 53 h 66"/>
                <a:gd name="T26" fmla="*/ 3 w 22"/>
                <a:gd name="T27" fmla="*/ 54 h 66"/>
                <a:gd name="T28" fmla="*/ 9 w 22"/>
                <a:gd name="T29" fmla="*/ 37 h 66"/>
                <a:gd name="T30" fmla="*/ 13 w 22"/>
                <a:gd name="T31" fmla="*/ 3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66">
                  <a:moveTo>
                    <a:pt x="21" y="0"/>
                  </a:moveTo>
                  <a:cubicBezTo>
                    <a:pt x="13" y="20"/>
                    <a:pt x="9" y="31"/>
                    <a:pt x="1" y="54"/>
                  </a:cubicBezTo>
                  <a:cubicBezTo>
                    <a:pt x="1" y="55"/>
                    <a:pt x="0" y="56"/>
                    <a:pt x="0" y="57"/>
                  </a:cubicBezTo>
                  <a:cubicBezTo>
                    <a:pt x="0" y="58"/>
                    <a:pt x="1" y="58"/>
                    <a:pt x="1" y="58"/>
                  </a:cubicBezTo>
                  <a:cubicBezTo>
                    <a:pt x="1" y="59"/>
                    <a:pt x="7" y="66"/>
                    <a:pt x="11" y="59"/>
                  </a:cubicBezTo>
                  <a:cubicBezTo>
                    <a:pt x="13" y="57"/>
                    <a:pt x="15" y="53"/>
                    <a:pt x="15" y="49"/>
                  </a:cubicBezTo>
                  <a:cubicBezTo>
                    <a:pt x="16" y="44"/>
                    <a:pt x="15" y="39"/>
                    <a:pt x="15" y="36"/>
                  </a:cubicBezTo>
                  <a:cubicBezTo>
                    <a:pt x="14" y="33"/>
                    <a:pt x="12" y="32"/>
                    <a:pt x="11" y="31"/>
                  </a:cubicBezTo>
                  <a:cubicBezTo>
                    <a:pt x="15" y="20"/>
                    <a:pt x="18" y="14"/>
                    <a:pt x="22" y="3"/>
                  </a:cubicBezTo>
                  <a:cubicBezTo>
                    <a:pt x="22" y="2"/>
                    <a:pt x="22" y="1"/>
                    <a:pt x="21" y="0"/>
                  </a:cubicBezTo>
                  <a:close/>
                  <a:moveTo>
                    <a:pt x="13" y="39"/>
                  </a:moveTo>
                  <a:cubicBezTo>
                    <a:pt x="13" y="41"/>
                    <a:pt x="14" y="43"/>
                    <a:pt x="13" y="47"/>
                  </a:cubicBezTo>
                  <a:cubicBezTo>
                    <a:pt x="13" y="50"/>
                    <a:pt x="12" y="52"/>
                    <a:pt x="11" y="53"/>
                  </a:cubicBezTo>
                  <a:cubicBezTo>
                    <a:pt x="9" y="57"/>
                    <a:pt x="5" y="56"/>
                    <a:pt x="3" y="54"/>
                  </a:cubicBezTo>
                  <a:cubicBezTo>
                    <a:pt x="5" y="47"/>
                    <a:pt x="7" y="44"/>
                    <a:pt x="9" y="37"/>
                  </a:cubicBezTo>
                  <a:cubicBezTo>
                    <a:pt x="10" y="36"/>
                    <a:pt x="12" y="36"/>
                    <a:pt x="13"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2" name="Freeform 26"/>
            <p:cNvSpPr/>
            <p:nvPr/>
          </p:nvSpPr>
          <p:spPr bwMode="auto">
            <a:xfrm>
              <a:off x="4" y="35"/>
              <a:ext cx="83" cy="206"/>
            </a:xfrm>
            <a:custGeom>
              <a:avLst/>
              <a:gdLst>
                <a:gd name="T0" fmla="*/ 20 w 35"/>
                <a:gd name="T1" fmla="*/ 5 h 87"/>
                <a:gd name="T2" fmla="*/ 18 w 35"/>
                <a:gd name="T3" fmla="*/ 24 h 87"/>
                <a:gd name="T4" fmla="*/ 23 w 35"/>
                <a:gd name="T5" fmla="*/ 27 h 87"/>
                <a:gd name="T6" fmla="*/ 25 w 35"/>
                <a:gd name="T7" fmla="*/ 9 h 87"/>
                <a:gd name="T8" fmla="*/ 31 w 35"/>
                <a:gd name="T9" fmla="*/ 10 h 87"/>
                <a:gd name="T10" fmla="*/ 33 w 35"/>
                <a:gd name="T11" fmla="*/ 27 h 87"/>
                <a:gd name="T12" fmla="*/ 27 w 35"/>
                <a:gd name="T13" fmla="*/ 51 h 87"/>
                <a:gd name="T14" fmla="*/ 0 w 35"/>
                <a:gd name="T15" fmla="*/ 66 h 87"/>
                <a:gd name="T16" fmla="*/ 30 w 35"/>
                <a:gd name="T17" fmla="*/ 60 h 87"/>
                <a:gd name="T18" fmla="*/ 35 w 35"/>
                <a:gd name="T19" fmla="*/ 25 h 87"/>
                <a:gd name="T20" fmla="*/ 32 w 35"/>
                <a:gd name="T21" fmla="*/ 5 h 87"/>
                <a:gd name="T22" fmla="*/ 20 w 35"/>
                <a:gd name="T2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87">
                  <a:moveTo>
                    <a:pt x="20" y="5"/>
                  </a:moveTo>
                  <a:cubicBezTo>
                    <a:pt x="18" y="9"/>
                    <a:pt x="17" y="18"/>
                    <a:pt x="18" y="24"/>
                  </a:cubicBezTo>
                  <a:cubicBezTo>
                    <a:pt x="19" y="30"/>
                    <a:pt x="21" y="31"/>
                    <a:pt x="23" y="27"/>
                  </a:cubicBezTo>
                  <a:cubicBezTo>
                    <a:pt x="25" y="23"/>
                    <a:pt x="24" y="12"/>
                    <a:pt x="25" y="9"/>
                  </a:cubicBezTo>
                  <a:cubicBezTo>
                    <a:pt x="26" y="7"/>
                    <a:pt x="29" y="7"/>
                    <a:pt x="31" y="10"/>
                  </a:cubicBezTo>
                  <a:cubicBezTo>
                    <a:pt x="33" y="13"/>
                    <a:pt x="33" y="19"/>
                    <a:pt x="33" y="27"/>
                  </a:cubicBezTo>
                  <a:cubicBezTo>
                    <a:pt x="33" y="37"/>
                    <a:pt x="31" y="43"/>
                    <a:pt x="27" y="51"/>
                  </a:cubicBezTo>
                  <a:cubicBezTo>
                    <a:pt x="15" y="76"/>
                    <a:pt x="0" y="66"/>
                    <a:pt x="0" y="66"/>
                  </a:cubicBezTo>
                  <a:cubicBezTo>
                    <a:pt x="10" y="87"/>
                    <a:pt x="23" y="75"/>
                    <a:pt x="30" y="60"/>
                  </a:cubicBezTo>
                  <a:cubicBezTo>
                    <a:pt x="34" y="51"/>
                    <a:pt x="35" y="38"/>
                    <a:pt x="35" y="25"/>
                  </a:cubicBezTo>
                  <a:cubicBezTo>
                    <a:pt x="35" y="16"/>
                    <a:pt x="34" y="9"/>
                    <a:pt x="32" y="5"/>
                  </a:cubicBezTo>
                  <a:cubicBezTo>
                    <a:pt x="30" y="0"/>
                    <a:pt x="22" y="3"/>
                    <a:pt x="2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3" name="Freeform 27"/>
            <p:cNvSpPr/>
            <p:nvPr/>
          </p:nvSpPr>
          <p:spPr bwMode="auto">
            <a:xfrm>
              <a:off x="59" y="227"/>
              <a:ext cx="12" cy="36"/>
            </a:xfrm>
            <a:custGeom>
              <a:avLst/>
              <a:gdLst>
                <a:gd name="T0" fmla="*/ 1 w 5"/>
                <a:gd name="T1" fmla="*/ 2 h 15"/>
                <a:gd name="T2" fmla="*/ 0 w 5"/>
                <a:gd name="T3" fmla="*/ 11 h 15"/>
                <a:gd name="T4" fmla="*/ 3 w 5"/>
                <a:gd name="T5" fmla="*/ 12 h 15"/>
                <a:gd name="T6" fmla="*/ 4 w 5"/>
                <a:gd name="T7" fmla="*/ 3 h 15"/>
                <a:gd name="T8" fmla="*/ 1 w 5"/>
                <a:gd name="T9" fmla="*/ 2 h 15"/>
              </a:gdLst>
              <a:ahLst/>
              <a:cxnLst>
                <a:cxn ang="0">
                  <a:pos x="T0" y="T1"/>
                </a:cxn>
                <a:cxn ang="0">
                  <a:pos x="T2" y="T3"/>
                </a:cxn>
                <a:cxn ang="0">
                  <a:pos x="T4" y="T5"/>
                </a:cxn>
                <a:cxn ang="0">
                  <a:pos x="T6" y="T7"/>
                </a:cxn>
                <a:cxn ang="0">
                  <a:pos x="T8" y="T9"/>
                </a:cxn>
              </a:cxnLst>
              <a:rect l="0" t="0" r="r" b="b"/>
              <a:pathLst>
                <a:path w="5" h="15">
                  <a:moveTo>
                    <a:pt x="1" y="2"/>
                  </a:moveTo>
                  <a:cubicBezTo>
                    <a:pt x="0" y="4"/>
                    <a:pt x="0" y="9"/>
                    <a:pt x="0" y="11"/>
                  </a:cubicBezTo>
                  <a:cubicBezTo>
                    <a:pt x="1" y="14"/>
                    <a:pt x="2" y="15"/>
                    <a:pt x="3" y="12"/>
                  </a:cubicBezTo>
                  <a:cubicBezTo>
                    <a:pt x="4" y="10"/>
                    <a:pt x="5" y="6"/>
                    <a:pt x="4" y="3"/>
                  </a:cubicBezTo>
                  <a:cubicBezTo>
                    <a:pt x="4" y="0"/>
                    <a:pt x="2" y="0"/>
                    <a:pt x="1"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4" name="Freeform 28"/>
            <p:cNvSpPr/>
            <p:nvPr/>
          </p:nvSpPr>
          <p:spPr bwMode="auto">
            <a:xfrm>
              <a:off x="80" y="180"/>
              <a:ext cx="12" cy="35"/>
            </a:xfrm>
            <a:custGeom>
              <a:avLst/>
              <a:gdLst>
                <a:gd name="T0" fmla="*/ 2 w 5"/>
                <a:gd name="T1" fmla="*/ 2 h 15"/>
                <a:gd name="T2" fmla="*/ 1 w 5"/>
                <a:gd name="T3" fmla="*/ 12 h 15"/>
                <a:gd name="T4" fmla="*/ 3 w 5"/>
                <a:gd name="T5" fmla="*/ 13 h 15"/>
                <a:gd name="T6" fmla="*/ 5 w 5"/>
                <a:gd name="T7" fmla="*/ 4 h 15"/>
                <a:gd name="T8" fmla="*/ 2 w 5"/>
                <a:gd name="T9" fmla="*/ 2 h 15"/>
              </a:gdLst>
              <a:ahLst/>
              <a:cxnLst>
                <a:cxn ang="0">
                  <a:pos x="T0" y="T1"/>
                </a:cxn>
                <a:cxn ang="0">
                  <a:pos x="T2" y="T3"/>
                </a:cxn>
                <a:cxn ang="0">
                  <a:pos x="T4" y="T5"/>
                </a:cxn>
                <a:cxn ang="0">
                  <a:pos x="T6" y="T7"/>
                </a:cxn>
                <a:cxn ang="0">
                  <a:pos x="T8" y="T9"/>
                </a:cxn>
              </a:cxnLst>
              <a:rect l="0" t="0" r="r" b="b"/>
              <a:pathLst>
                <a:path w="5" h="15">
                  <a:moveTo>
                    <a:pt x="2" y="2"/>
                  </a:moveTo>
                  <a:cubicBezTo>
                    <a:pt x="1" y="5"/>
                    <a:pt x="0" y="9"/>
                    <a:pt x="1" y="12"/>
                  </a:cubicBezTo>
                  <a:cubicBezTo>
                    <a:pt x="1" y="14"/>
                    <a:pt x="2" y="15"/>
                    <a:pt x="3" y="13"/>
                  </a:cubicBezTo>
                  <a:cubicBezTo>
                    <a:pt x="5" y="10"/>
                    <a:pt x="5" y="6"/>
                    <a:pt x="5" y="4"/>
                  </a:cubicBezTo>
                  <a:cubicBezTo>
                    <a:pt x="4" y="1"/>
                    <a:pt x="3" y="0"/>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5" name="Freeform 29"/>
            <p:cNvSpPr>
              <a:spLocks noEditPoints="1"/>
            </p:cNvSpPr>
            <p:nvPr/>
          </p:nvSpPr>
          <p:spPr bwMode="auto">
            <a:xfrm>
              <a:off x="487" y="464"/>
              <a:ext cx="291" cy="189"/>
            </a:xfrm>
            <a:custGeom>
              <a:avLst/>
              <a:gdLst>
                <a:gd name="T0" fmla="*/ 116 w 123"/>
                <a:gd name="T1" fmla="*/ 2 h 80"/>
                <a:gd name="T2" fmla="*/ 106 w 123"/>
                <a:gd name="T3" fmla="*/ 8 h 80"/>
                <a:gd name="T4" fmla="*/ 83 w 123"/>
                <a:gd name="T5" fmla="*/ 36 h 80"/>
                <a:gd name="T6" fmla="*/ 61 w 123"/>
                <a:gd name="T7" fmla="*/ 44 h 80"/>
                <a:gd name="T8" fmla="*/ 81 w 123"/>
                <a:gd name="T9" fmla="*/ 19 h 80"/>
                <a:gd name="T10" fmla="*/ 87 w 123"/>
                <a:gd name="T11" fmla="*/ 18 h 80"/>
                <a:gd name="T12" fmla="*/ 97 w 123"/>
                <a:gd name="T13" fmla="*/ 11 h 80"/>
                <a:gd name="T14" fmla="*/ 92 w 123"/>
                <a:gd name="T15" fmla="*/ 10 h 80"/>
                <a:gd name="T16" fmla="*/ 82 w 123"/>
                <a:gd name="T17" fmla="*/ 17 h 80"/>
                <a:gd name="T18" fmla="*/ 59 w 123"/>
                <a:gd name="T19" fmla="*/ 45 h 80"/>
                <a:gd name="T20" fmla="*/ 39 w 123"/>
                <a:gd name="T21" fmla="*/ 53 h 80"/>
                <a:gd name="T22" fmla="*/ 59 w 123"/>
                <a:gd name="T23" fmla="*/ 26 h 80"/>
                <a:gd name="T24" fmla="*/ 65 w 123"/>
                <a:gd name="T25" fmla="*/ 26 h 80"/>
                <a:gd name="T26" fmla="*/ 75 w 123"/>
                <a:gd name="T27" fmla="*/ 19 h 80"/>
                <a:gd name="T28" fmla="*/ 70 w 123"/>
                <a:gd name="T29" fmla="*/ 17 h 80"/>
                <a:gd name="T30" fmla="*/ 60 w 123"/>
                <a:gd name="T31" fmla="*/ 23 h 80"/>
                <a:gd name="T32" fmla="*/ 37 w 123"/>
                <a:gd name="T33" fmla="*/ 53 h 80"/>
                <a:gd name="T34" fmla="*/ 14 w 123"/>
                <a:gd name="T35" fmla="*/ 59 h 80"/>
                <a:gd name="T36" fmla="*/ 34 w 123"/>
                <a:gd name="T37" fmla="*/ 34 h 80"/>
                <a:gd name="T38" fmla="*/ 39 w 123"/>
                <a:gd name="T39" fmla="*/ 34 h 80"/>
                <a:gd name="T40" fmla="*/ 48 w 123"/>
                <a:gd name="T41" fmla="*/ 27 h 80"/>
                <a:gd name="T42" fmla="*/ 44 w 123"/>
                <a:gd name="T43" fmla="*/ 25 h 80"/>
                <a:gd name="T44" fmla="*/ 34 w 123"/>
                <a:gd name="T45" fmla="*/ 32 h 80"/>
                <a:gd name="T46" fmla="*/ 0 w 123"/>
                <a:gd name="T47" fmla="*/ 80 h 80"/>
                <a:gd name="T48" fmla="*/ 70 w 123"/>
                <a:gd name="T49" fmla="*/ 56 h 80"/>
                <a:gd name="T50" fmla="*/ 105 w 123"/>
                <a:gd name="T51" fmla="*/ 11 h 80"/>
                <a:gd name="T52" fmla="*/ 111 w 123"/>
                <a:gd name="T53" fmla="*/ 9 h 80"/>
                <a:gd name="T54" fmla="*/ 122 w 123"/>
                <a:gd name="T55" fmla="*/ 2 h 80"/>
                <a:gd name="T56" fmla="*/ 116 w 123"/>
                <a:gd name="T57" fmla="*/ 2 h 80"/>
                <a:gd name="T58" fmla="*/ 5 w 123"/>
                <a:gd name="T59" fmla="*/ 73 h 80"/>
                <a:gd name="T60" fmla="*/ 10 w 123"/>
                <a:gd name="T61" fmla="*/ 66 h 80"/>
                <a:gd name="T62" fmla="*/ 32 w 123"/>
                <a:gd name="T63" fmla="*/ 60 h 80"/>
                <a:gd name="T64" fmla="*/ 27 w 123"/>
                <a:gd name="T65" fmla="*/ 67 h 80"/>
                <a:gd name="T66" fmla="*/ 5 w 123"/>
                <a:gd name="T67" fmla="*/ 73 h 80"/>
                <a:gd name="T68" fmla="*/ 29 w 123"/>
                <a:gd name="T69" fmla="*/ 67 h 80"/>
                <a:gd name="T70" fmla="*/ 34 w 123"/>
                <a:gd name="T71" fmla="*/ 59 h 80"/>
                <a:gd name="T72" fmla="*/ 55 w 123"/>
                <a:gd name="T73" fmla="*/ 52 h 80"/>
                <a:gd name="T74" fmla="*/ 49 w 123"/>
                <a:gd name="T75" fmla="*/ 59 h 80"/>
                <a:gd name="T76" fmla="*/ 29 w 123"/>
                <a:gd name="T77" fmla="*/ 67 h 80"/>
                <a:gd name="T78" fmla="*/ 72 w 123"/>
                <a:gd name="T79" fmla="*/ 50 h 80"/>
                <a:gd name="T80" fmla="*/ 51 w 123"/>
                <a:gd name="T81" fmla="*/ 59 h 80"/>
                <a:gd name="T82" fmla="*/ 56 w 123"/>
                <a:gd name="T83" fmla="*/ 51 h 80"/>
                <a:gd name="T84" fmla="*/ 78 w 123"/>
                <a:gd name="T85" fmla="*/ 42 h 80"/>
                <a:gd name="T86" fmla="*/ 72 w 123"/>
                <a:gd name="T87"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80">
                  <a:moveTo>
                    <a:pt x="116" y="2"/>
                  </a:moveTo>
                  <a:cubicBezTo>
                    <a:pt x="112" y="3"/>
                    <a:pt x="108" y="6"/>
                    <a:pt x="106" y="8"/>
                  </a:cubicBezTo>
                  <a:cubicBezTo>
                    <a:pt x="97" y="18"/>
                    <a:pt x="92" y="24"/>
                    <a:pt x="83" y="36"/>
                  </a:cubicBezTo>
                  <a:cubicBezTo>
                    <a:pt x="74" y="39"/>
                    <a:pt x="70" y="41"/>
                    <a:pt x="61" y="44"/>
                  </a:cubicBezTo>
                  <a:cubicBezTo>
                    <a:pt x="69" y="34"/>
                    <a:pt x="73" y="29"/>
                    <a:pt x="81" y="19"/>
                  </a:cubicBezTo>
                  <a:cubicBezTo>
                    <a:pt x="82" y="20"/>
                    <a:pt x="84" y="20"/>
                    <a:pt x="87" y="18"/>
                  </a:cubicBezTo>
                  <a:cubicBezTo>
                    <a:pt x="91" y="17"/>
                    <a:pt x="96" y="13"/>
                    <a:pt x="97" y="11"/>
                  </a:cubicBezTo>
                  <a:cubicBezTo>
                    <a:pt x="99" y="9"/>
                    <a:pt x="96" y="9"/>
                    <a:pt x="92" y="10"/>
                  </a:cubicBezTo>
                  <a:cubicBezTo>
                    <a:pt x="88" y="12"/>
                    <a:pt x="84" y="15"/>
                    <a:pt x="82" y="17"/>
                  </a:cubicBezTo>
                  <a:cubicBezTo>
                    <a:pt x="82" y="17"/>
                    <a:pt x="59" y="45"/>
                    <a:pt x="59" y="45"/>
                  </a:cubicBezTo>
                  <a:cubicBezTo>
                    <a:pt x="51" y="48"/>
                    <a:pt x="47" y="50"/>
                    <a:pt x="39" y="53"/>
                  </a:cubicBezTo>
                  <a:cubicBezTo>
                    <a:pt x="47" y="41"/>
                    <a:pt x="51" y="36"/>
                    <a:pt x="59" y="26"/>
                  </a:cubicBezTo>
                  <a:cubicBezTo>
                    <a:pt x="60" y="27"/>
                    <a:pt x="62" y="27"/>
                    <a:pt x="65" y="26"/>
                  </a:cubicBezTo>
                  <a:cubicBezTo>
                    <a:pt x="69" y="24"/>
                    <a:pt x="73" y="21"/>
                    <a:pt x="75" y="19"/>
                  </a:cubicBezTo>
                  <a:cubicBezTo>
                    <a:pt x="76" y="16"/>
                    <a:pt x="74" y="16"/>
                    <a:pt x="70" y="17"/>
                  </a:cubicBezTo>
                  <a:cubicBezTo>
                    <a:pt x="66" y="19"/>
                    <a:pt x="62" y="21"/>
                    <a:pt x="60" y="23"/>
                  </a:cubicBezTo>
                  <a:cubicBezTo>
                    <a:pt x="60" y="23"/>
                    <a:pt x="37" y="53"/>
                    <a:pt x="37" y="53"/>
                  </a:cubicBezTo>
                  <a:cubicBezTo>
                    <a:pt x="28" y="56"/>
                    <a:pt x="23" y="57"/>
                    <a:pt x="14" y="59"/>
                  </a:cubicBezTo>
                  <a:cubicBezTo>
                    <a:pt x="22" y="49"/>
                    <a:pt x="26" y="43"/>
                    <a:pt x="34" y="34"/>
                  </a:cubicBezTo>
                  <a:cubicBezTo>
                    <a:pt x="34" y="35"/>
                    <a:pt x="36" y="35"/>
                    <a:pt x="39" y="34"/>
                  </a:cubicBezTo>
                  <a:cubicBezTo>
                    <a:pt x="43" y="33"/>
                    <a:pt x="47" y="30"/>
                    <a:pt x="48" y="27"/>
                  </a:cubicBezTo>
                  <a:cubicBezTo>
                    <a:pt x="50" y="25"/>
                    <a:pt x="48" y="24"/>
                    <a:pt x="44" y="25"/>
                  </a:cubicBezTo>
                  <a:cubicBezTo>
                    <a:pt x="40" y="27"/>
                    <a:pt x="36" y="29"/>
                    <a:pt x="34" y="32"/>
                  </a:cubicBezTo>
                  <a:cubicBezTo>
                    <a:pt x="20" y="49"/>
                    <a:pt x="13" y="59"/>
                    <a:pt x="0" y="80"/>
                  </a:cubicBezTo>
                  <a:cubicBezTo>
                    <a:pt x="24" y="75"/>
                    <a:pt x="47" y="66"/>
                    <a:pt x="70" y="56"/>
                  </a:cubicBezTo>
                  <a:cubicBezTo>
                    <a:pt x="84" y="35"/>
                    <a:pt x="91" y="26"/>
                    <a:pt x="105" y="11"/>
                  </a:cubicBezTo>
                  <a:cubicBezTo>
                    <a:pt x="106" y="11"/>
                    <a:pt x="108" y="11"/>
                    <a:pt x="111" y="9"/>
                  </a:cubicBezTo>
                  <a:cubicBezTo>
                    <a:pt x="115" y="7"/>
                    <a:pt x="120" y="4"/>
                    <a:pt x="122" y="2"/>
                  </a:cubicBezTo>
                  <a:cubicBezTo>
                    <a:pt x="123" y="0"/>
                    <a:pt x="121" y="0"/>
                    <a:pt x="116" y="2"/>
                  </a:cubicBezTo>
                  <a:close/>
                  <a:moveTo>
                    <a:pt x="5" y="73"/>
                  </a:moveTo>
                  <a:cubicBezTo>
                    <a:pt x="7" y="70"/>
                    <a:pt x="8" y="69"/>
                    <a:pt x="10" y="66"/>
                  </a:cubicBezTo>
                  <a:cubicBezTo>
                    <a:pt x="19" y="64"/>
                    <a:pt x="23" y="63"/>
                    <a:pt x="32" y="60"/>
                  </a:cubicBezTo>
                  <a:cubicBezTo>
                    <a:pt x="30" y="63"/>
                    <a:pt x="29" y="64"/>
                    <a:pt x="27" y="67"/>
                  </a:cubicBezTo>
                  <a:cubicBezTo>
                    <a:pt x="18" y="70"/>
                    <a:pt x="14" y="71"/>
                    <a:pt x="5" y="73"/>
                  </a:cubicBezTo>
                  <a:close/>
                  <a:moveTo>
                    <a:pt x="29" y="67"/>
                  </a:moveTo>
                  <a:cubicBezTo>
                    <a:pt x="31" y="64"/>
                    <a:pt x="32" y="62"/>
                    <a:pt x="34" y="59"/>
                  </a:cubicBezTo>
                  <a:cubicBezTo>
                    <a:pt x="42" y="56"/>
                    <a:pt x="46" y="55"/>
                    <a:pt x="55" y="52"/>
                  </a:cubicBezTo>
                  <a:cubicBezTo>
                    <a:pt x="52" y="55"/>
                    <a:pt x="51" y="56"/>
                    <a:pt x="49" y="59"/>
                  </a:cubicBezTo>
                  <a:cubicBezTo>
                    <a:pt x="41" y="63"/>
                    <a:pt x="37" y="64"/>
                    <a:pt x="29" y="67"/>
                  </a:cubicBezTo>
                  <a:close/>
                  <a:moveTo>
                    <a:pt x="72" y="50"/>
                  </a:moveTo>
                  <a:cubicBezTo>
                    <a:pt x="64" y="54"/>
                    <a:pt x="59" y="55"/>
                    <a:pt x="51" y="59"/>
                  </a:cubicBezTo>
                  <a:cubicBezTo>
                    <a:pt x="53" y="56"/>
                    <a:pt x="54" y="54"/>
                    <a:pt x="56" y="51"/>
                  </a:cubicBezTo>
                  <a:cubicBezTo>
                    <a:pt x="65" y="48"/>
                    <a:pt x="69" y="46"/>
                    <a:pt x="78" y="42"/>
                  </a:cubicBezTo>
                  <a:cubicBezTo>
                    <a:pt x="76" y="45"/>
                    <a:pt x="75" y="47"/>
                    <a:pt x="72" y="5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6" name="Freeform 30"/>
            <p:cNvSpPr/>
            <p:nvPr/>
          </p:nvSpPr>
          <p:spPr bwMode="auto">
            <a:xfrm>
              <a:off x="551" y="431"/>
              <a:ext cx="208" cy="57"/>
            </a:xfrm>
            <a:custGeom>
              <a:avLst/>
              <a:gdLst>
                <a:gd name="T0" fmla="*/ 0 w 88"/>
                <a:gd name="T1" fmla="*/ 24 h 24"/>
                <a:gd name="T2" fmla="*/ 88 w 88"/>
                <a:gd name="T3" fmla="*/ 14 h 24"/>
                <a:gd name="T4" fmla="*/ 0 w 88"/>
                <a:gd name="T5" fmla="*/ 24 h 24"/>
              </a:gdLst>
              <a:ahLst/>
              <a:cxnLst>
                <a:cxn ang="0">
                  <a:pos x="T0" y="T1"/>
                </a:cxn>
                <a:cxn ang="0">
                  <a:pos x="T2" y="T3"/>
                </a:cxn>
                <a:cxn ang="0">
                  <a:pos x="T4" y="T5"/>
                </a:cxn>
              </a:cxnLst>
              <a:rect l="0" t="0" r="r" b="b"/>
              <a:pathLst>
                <a:path w="88" h="24">
                  <a:moveTo>
                    <a:pt x="0" y="24"/>
                  </a:moveTo>
                  <a:cubicBezTo>
                    <a:pt x="27" y="12"/>
                    <a:pt x="59" y="7"/>
                    <a:pt x="88" y="14"/>
                  </a:cubicBezTo>
                  <a:cubicBezTo>
                    <a:pt x="64" y="0"/>
                    <a:pt x="22" y="10"/>
                    <a:pt x="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7" name="Freeform 31"/>
            <p:cNvSpPr/>
            <p:nvPr/>
          </p:nvSpPr>
          <p:spPr bwMode="auto">
            <a:xfrm>
              <a:off x="828" y="447"/>
              <a:ext cx="137" cy="157"/>
            </a:xfrm>
            <a:custGeom>
              <a:avLst/>
              <a:gdLst>
                <a:gd name="T0" fmla="*/ 49 w 58"/>
                <a:gd name="T1" fmla="*/ 3 h 66"/>
                <a:gd name="T2" fmla="*/ 37 w 58"/>
                <a:gd name="T3" fmla="*/ 12 h 66"/>
                <a:gd name="T4" fmla="*/ 34 w 58"/>
                <a:gd name="T5" fmla="*/ 16 h 66"/>
                <a:gd name="T6" fmla="*/ 0 w 58"/>
                <a:gd name="T7" fmla="*/ 66 h 66"/>
                <a:gd name="T8" fmla="*/ 2 w 58"/>
                <a:gd name="T9" fmla="*/ 66 h 66"/>
                <a:gd name="T10" fmla="*/ 4 w 58"/>
                <a:gd name="T11" fmla="*/ 62 h 66"/>
                <a:gd name="T12" fmla="*/ 24 w 58"/>
                <a:gd name="T13" fmla="*/ 42 h 66"/>
                <a:gd name="T14" fmla="*/ 34 w 58"/>
                <a:gd name="T15" fmla="*/ 23 h 66"/>
                <a:gd name="T16" fmla="*/ 19 w 58"/>
                <a:gd name="T17" fmla="*/ 43 h 66"/>
                <a:gd name="T18" fmla="*/ 12 w 58"/>
                <a:gd name="T19" fmla="*/ 49 h 66"/>
                <a:gd name="T20" fmla="*/ 36 w 58"/>
                <a:gd name="T21" fmla="*/ 15 h 66"/>
                <a:gd name="T22" fmla="*/ 43 w 58"/>
                <a:gd name="T23" fmla="*/ 13 h 66"/>
                <a:gd name="T24" fmla="*/ 56 w 58"/>
                <a:gd name="T25" fmla="*/ 2 h 66"/>
                <a:gd name="T26" fmla="*/ 49 w 58"/>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6">
                  <a:moveTo>
                    <a:pt x="49" y="3"/>
                  </a:moveTo>
                  <a:cubicBezTo>
                    <a:pt x="44" y="5"/>
                    <a:pt x="39" y="9"/>
                    <a:pt x="37" y="12"/>
                  </a:cubicBezTo>
                  <a:cubicBezTo>
                    <a:pt x="36" y="14"/>
                    <a:pt x="35" y="15"/>
                    <a:pt x="34" y="16"/>
                  </a:cubicBezTo>
                  <a:cubicBezTo>
                    <a:pt x="20" y="34"/>
                    <a:pt x="13" y="44"/>
                    <a:pt x="0" y="66"/>
                  </a:cubicBezTo>
                  <a:cubicBezTo>
                    <a:pt x="1" y="66"/>
                    <a:pt x="1" y="66"/>
                    <a:pt x="2" y="66"/>
                  </a:cubicBezTo>
                  <a:cubicBezTo>
                    <a:pt x="3" y="64"/>
                    <a:pt x="3" y="63"/>
                    <a:pt x="4" y="62"/>
                  </a:cubicBezTo>
                  <a:cubicBezTo>
                    <a:pt x="9" y="56"/>
                    <a:pt x="12" y="55"/>
                    <a:pt x="24" y="42"/>
                  </a:cubicBezTo>
                  <a:cubicBezTo>
                    <a:pt x="39" y="26"/>
                    <a:pt x="34" y="23"/>
                    <a:pt x="34" y="23"/>
                  </a:cubicBezTo>
                  <a:cubicBezTo>
                    <a:pt x="34" y="26"/>
                    <a:pt x="29" y="36"/>
                    <a:pt x="19" y="43"/>
                  </a:cubicBezTo>
                  <a:cubicBezTo>
                    <a:pt x="17" y="45"/>
                    <a:pt x="14" y="47"/>
                    <a:pt x="12" y="49"/>
                  </a:cubicBezTo>
                  <a:cubicBezTo>
                    <a:pt x="22" y="35"/>
                    <a:pt x="27" y="28"/>
                    <a:pt x="36" y="15"/>
                  </a:cubicBezTo>
                  <a:cubicBezTo>
                    <a:pt x="37" y="16"/>
                    <a:pt x="40" y="15"/>
                    <a:pt x="43" y="13"/>
                  </a:cubicBezTo>
                  <a:cubicBezTo>
                    <a:pt x="49" y="10"/>
                    <a:pt x="55" y="5"/>
                    <a:pt x="56" y="2"/>
                  </a:cubicBezTo>
                  <a:cubicBezTo>
                    <a:pt x="58" y="0"/>
                    <a:pt x="55" y="0"/>
                    <a:pt x="4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8" name="Freeform 32"/>
            <p:cNvSpPr>
              <a:spLocks noEditPoints="1"/>
            </p:cNvSpPr>
            <p:nvPr/>
          </p:nvSpPr>
          <p:spPr bwMode="auto">
            <a:xfrm>
              <a:off x="2023" y="443"/>
              <a:ext cx="163" cy="191"/>
            </a:xfrm>
            <a:custGeom>
              <a:avLst/>
              <a:gdLst>
                <a:gd name="T0" fmla="*/ 47 w 69"/>
                <a:gd name="T1" fmla="*/ 26 h 81"/>
                <a:gd name="T2" fmla="*/ 47 w 69"/>
                <a:gd name="T3" fmla="*/ 26 h 81"/>
                <a:gd name="T4" fmla="*/ 54 w 69"/>
                <a:gd name="T5" fmla="*/ 19 h 81"/>
                <a:gd name="T6" fmla="*/ 58 w 69"/>
                <a:gd name="T7" fmla="*/ 14 h 81"/>
                <a:gd name="T8" fmla="*/ 50 w 69"/>
                <a:gd name="T9" fmla="*/ 21 h 81"/>
                <a:gd name="T10" fmla="*/ 50 w 69"/>
                <a:gd name="T11" fmla="*/ 22 h 81"/>
                <a:gd name="T12" fmla="*/ 47 w 69"/>
                <a:gd name="T13" fmla="*/ 24 h 81"/>
                <a:gd name="T14" fmla="*/ 48 w 69"/>
                <a:gd name="T15" fmla="*/ 23 h 81"/>
                <a:gd name="T16" fmla="*/ 45 w 69"/>
                <a:gd name="T17" fmla="*/ 25 h 81"/>
                <a:gd name="T18" fmla="*/ 45 w 69"/>
                <a:gd name="T19" fmla="*/ 26 h 81"/>
                <a:gd name="T20" fmla="*/ 6 w 69"/>
                <a:gd name="T21" fmla="*/ 73 h 81"/>
                <a:gd name="T22" fmla="*/ 12 w 69"/>
                <a:gd name="T23" fmla="*/ 56 h 81"/>
                <a:gd name="T24" fmla="*/ 48 w 69"/>
                <a:gd name="T25" fmla="*/ 17 h 81"/>
                <a:gd name="T26" fmla="*/ 46 w 69"/>
                <a:gd name="T27" fmla="*/ 22 h 81"/>
                <a:gd name="T28" fmla="*/ 48 w 69"/>
                <a:gd name="T29" fmla="*/ 20 h 81"/>
                <a:gd name="T30" fmla="*/ 50 w 69"/>
                <a:gd name="T31" fmla="*/ 14 h 81"/>
                <a:gd name="T32" fmla="*/ 57 w 69"/>
                <a:gd name="T33" fmla="*/ 8 h 81"/>
                <a:gd name="T34" fmla="*/ 56 w 69"/>
                <a:gd name="T35" fmla="*/ 10 h 81"/>
                <a:gd name="T36" fmla="*/ 60 w 69"/>
                <a:gd name="T37" fmla="*/ 7 h 81"/>
                <a:gd name="T38" fmla="*/ 59 w 69"/>
                <a:gd name="T39" fmla="*/ 9 h 81"/>
                <a:gd name="T40" fmla="*/ 61 w 69"/>
                <a:gd name="T41" fmla="*/ 7 h 81"/>
                <a:gd name="T42" fmla="*/ 62 w 69"/>
                <a:gd name="T43" fmla="*/ 6 h 81"/>
                <a:gd name="T44" fmla="*/ 64 w 69"/>
                <a:gd name="T45" fmla="*/ 4 h 81"/>
                <a:gd name="T46" fmla="*/ 67 w 69"/>
                <a:gd name="T47" fmla="*/ 0 h 81"/>
                <a:gd name="T48" fmla="*/ 63 w 69"/>
                <a:gd name="T49" fmla="*/ 2 h 81"/>
                <a:gd name="T50" fmla="*/ 63 w 69"/>
                <a:gd name="T51" fmla="*/ 1 h 81"/>
                <a:gd name="T52" fmla="*/ 61 w 69"/>
                <a:gd name="T53" fmla="*/ 3 h 81"/>
                <a:gd name="T54" fmla="*/ 61 w 69"/>
                <a:gd name="T55" fmla="*/ 4 h 81"/>
                <a:gd name="T56" fmla="*/ 60 w 69"/>
                <a:gd name="T57" fmla="*/ 5 h 81"/>
                <a:gd name="T58" fmla="*/ 60 w 69"/>
                <a:gd name="T59" fmla="*/ 5 h 81"/>
                <a:gd name="T60" fmla="*/ 50 w 69"/>
                <a:gd name="T61" fmla="*/ 14 h 81"/>
                <a:gd name="T62" fmla="*/ 50 w 69"/>
                <a:gd name="T63" fmla="*/ 13 h 81"/>
                <a:gd name="T64" fmla="*/ 48 w 69"/>
                <a:gd name="T65" fmla="*/ 15 h 81"/>
                <a:gd name="T66" fmla="*/ 48 w 69"/>
                <a:gd name="T67" fmla="*/ 16 h 81"/>
                <a:gd name="T68" fmla="*/ 6 w 69"/>
                <a:gd name="T69" fmla="*/ 63 h 81"/>
                <a:gd name="T70" fmla="*/ 0 w 69"/>
                <a:gd name="T71" fmla="*/ 81 h 81"/>
                <a:gd name="T72" fmla="*/ 45 w 69"/>
                <a:gd name="T73" fmla="*/ 27 h 81"/>
                <a:gd name="T74" fmla="*/ 43 w 69"/>
                <a:gd name="T75" fmla="*/ 32 h 81"/>
                <a:gd name="T76" fmla="*/ 45 w 69"/>
                <a:gd name="T77" fmla="*/ 30 h 81"/>
                <a:gd name="T78" fmla="*/ 47 w 69"/>
                <a:gd name="T79" fmla="*/ 26 h 81"/>
                <a:gd name="T80" fmla="*/ 47 w 69"/>
                <a:gd name="T81" fmla="*/ 25 h 81"/>
                <a:gd name="T82" fmla="*/ 48 w 69"/>
                <a:gd name="T83" fmla="*/ 24 h 81"/>
                <a:gd name="T84" fmla="*/ 47 w 69"/>
                <a:gd name="T85" fmla="*/ 25 h 81"/>
                <a:gd name="T86" fmla="*/ 47 w 69"/>
                <a:gd name="T87" fmla="*/ 25 h 81"/>
                <a:gd name="T88" fmla="*/ 64 w 69"/>
                <a:gd name="T89" fmla="*/ 9 h 81"/>
                <a:gd name="T90" fmla="*/ 64 w 69"/>
                <a:gd name="T91" fmla="*/ 9 h 81"/>
                <a:gd name="T92" fmla="*/ 65 w 69"/>
                <a:gd name="T93" fmla="*/ 7 h 81"/>
                <a:gd name="T94" fmla="*/ 65 w 69"/>
                <a:gd name="T95" fmla="*/ 8 h 81"/>
                <a:gd name="T96" fmla="*/ 67 w 69"/>
                <a:gd name="T97" fmla="*/ 6 h 81"/>
                <a:gd name="T98" fmla="*/ 67 w 69"/>
                <a:gd name="T99" fmla="*/ 6 h 81"/>
                <a:gd name="T100" fmla="*/ 69 w 69"/>
                <a:gd name="T101" fmla="*/ 4 h 81"/>
                <a:gd name="T102" fmla="*/ 69 w 69"/>
                <a:gd name="T103" fmla="*/ 4 h 81"/>
                <a:gd name="T104" fmla="*/ 68 w 69"/>
                <a:gd name="T105" fmla="*/ 5 h 81"/>
                <a:gd name="T106" fmla="*/ 68 w 69"/>
                <a:gd name="T107" fmla="*/ 5 h 81"/>
                <a:gd name="T108" fmla="*/ 66 w 69"/>
                <a:gd name="T109" fmla="*/ 6 h 81"/>
                <a:gd name="T110" fmla="*/ 66 w 69"/>
                <a:gd name="T111" fmla="*/ 7 h 81"/>
                <a:gd name="T112" fmla="*/ 64 w 69"/>
                <a:gd name="T11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81">
                  <a:moveTo>
                    <a:pt x="47" y="26"/>
                  </a:moveTo>
                  <a:cubicBezTo>
                    <a:pt x="47" y="26"/>
                    <a:pt x="47" y="26"/>
                    <a:pt x="47" y="26"/>
                  </a:cubicBezTo>
                  <a:cubicBezTo>
                    <a:pt x="48" y="25"/>
                    <a:pt x="52" y="22"/>
                    <a:pt x="54" y="19"/>
                  </a:cubicBezTo>
                  <a:cubicBezTo>
                    <a:pt x="57" y="16"/>
                    <a:pt x="59" y="14"/>
                    <a:pt x="58" y="14"/>
                  </a:cubicBezTo>
                  <a:cubicBezTo>
                    <a:pt x="56" y="15"/>
                    <a:pt x="53" y="18"/>
                    <a:pt x="50" y="21"/>
                  </a:cubicBezTo>
                  <a:cubicBezTo>
                    <a:pt x="50" y="21"/>
                    <a:pt x="50" y="21"/>
                    <a:pt x="50" y="22"/>
                  </a:cubicBezTo>
                  <a:cubicBezTo>
                    <a:pt x="49" y="23"/>
                    <a:pt x="48" y="23"/>
                    <a:pt x="47" y="24"/>
                  </a:cubicBezTo>
                  <a:cubicBezTo>
                    <a:pt x="47" y="24"/>
                    <a:pt x="47" y="23"/>
                    <a:pt x="48" y="23"/>
                  </a:cubicBezTo>
                  <a:cubicBezTo>
                    <a:pt x="47" y="24"/>
                    <a:pt x="46" y="24"/>
                    <a:pt x="45" y="25"/>
                  </a:cubicBezTo>
                  <a:cubicBezTo>
                    <a:pt x="45" y="26"/>
                    <a:pt x="45" y="26"/>
                    <a:pt x="45" y="26"/>
                  </a:cubicBezTo>
                  <a:cubicBezTo>
                    <a:pt x="30" y="42"/>
                    <a:pt x="22" y="52"/>
                    <a:pt x="6" y="73"/>
                  </a:cubicBezTo>
                  <a:cubicBezTo>
                    <a:pt x="8" y="66"/>
                    <a:pt x="10" y="63"/>
                    <a:pt x="12" y="56"/>
                  </a:cubicBezTo>
                  <a:cubicBezTo>
                    <a:pt x="27" y="38"/>
                    <a:pt x="34" y="30"/>
                    <a:pt x="48" y="17"/>
                  </a:cubicBezTo>
                  <a:cubicBezTo>
                    <a:pt x="47" y="19"/>
                    <a:pt x="47" y="20"/>
                    <a:pt x="46" y="22"/>
                  </a:cubicBezTo>
                  <a:cubicBezTo>
                    <a:pt x="47" y="21"/>
                    <a:pt x="47" y="21"/>
                    <a:pt x="48" y="20"/>
                  </a:cubicBezTo>
                  <a:cubicBezTo>
                    <a:pt x="49" y="18"/>
                    <a:pt x="49" y="17"/>
                    <a:pt x="50" y="14"/>
                  </a:cubicBezTo>
                  <a:cubicBezTo>
                    <a:pt x="53" y="12"/>
                    <a:pt x="54" y="10"/>
                    <a:pt x="57" y="8"/>
                  </a:cubicBezTo>
                  <a:cubicBezTo>
                    <a:pt x="56" y="9"/>
                    <a:pt x="56" y="10"/>
                    <a:pt x="56" y="10"/>
                  </a:cubicBezTo>
                  <a:cubicBezTo>
                    <a:pt x="57" y="10"/>
                    <a:pt x="58" y="9"/>
                    <a:pt x="60" y="7"/>
                  </a:cubicBezTo>
                  <a:cubicBezTo>
                    <a:pt x="60" y="8"/>
                    <a:pt x="60" y="9"/>
                    <a:pt x="59" y="9"/>
                  </a:cubicBezTo>
                  <a:cubicBezTo>
                    <a:pt x="60" y="9"/>
                    <a:pt x="61" y="8"/>
                    <a:pt x="61" y="7"/>
                  </a:cubicBezTo>
                  <a:cubicBezTo>
                    <a:pt x="62" y="7"/>
                    <a:pt x="62" y="7"/>
                    <a:pt x="62" y="6"/>
                  </a:cubicBezTo>
                  <a:cubicBezTo>
                    <a:pt x="63" y="5"/>
                    <a:pt x="63" y="5"/>
                    <a:pt x="64" y="4"/>
                  </a:cubicBezTo>
                  <a:cubicBezTo>
                    <a:pt x="66" y="2"/>
                    <a:pt x="68" y="0"/>
                    <a:pt x="67" y="0"/>
                  </a:cubicBezTo>
                  <a:cubicBezTo>
                    <a:pt x="66" y="0"/>
                    <a:pt x="65" y="1"/>
                    <a:pt x="63" y="2"/>
                  </a:cubicBezTo>
                  <a:cubicBezTo>
                    <a:pt x="63" y="2"/>
                    <a:pt x="63" y="2"/>
                    <a:pt x="63" y="1"/>
                  </a:cubicBezTo>
                  <a:cubicBezTo>
                    <a:pt x="63" y="2"/>
                    <a:pt x="62" y="2"/>
                    <a:pt x="61" y="3"/>
                  </a:cubicBezTo>
                  <a:cubicBezTo>
                    <a:pt x="61" y="3"/>
                    <a:pt x="61" y="3"/>
                    <a:pt x="61" y="4"/>
                  </a:cubicBezTo>
                  <a:cubicBezTo>
                    <a:pt x="61" y="4"/>
                    <a:pt x="60" y="5"/>
                    <a:pt x="60" y="5"/>
                  </a:cubicBezTo>
                  <a:cubicBezTo>
                    <a:pt x="60" y="5"/>
                    <a:pt x="60" y="5"/>
                    <a:pt x="60" y="5"/>
                  </a:cubicBezTo>
                  <a:cubicBezTo>
                    <a:pt x="56" y="8"/>
                    <a:pt x="54" y="10"/>
                    <a:pt x="50" y="14"/>
                  </a:cubicBezTo>
                  <a:cubicBezTo>
                    <a:pt x="50" y="14"/>
                    <a:pt x="50" y="13"/>
                    <a:pt x="50" y="13"/>
                  </a:cubicBezTo>
                  <a:cubicBezTo>
                    <a:pt x="49" y="14"/>
                    <a:pt x="49" y="14"/>
                    <a:pt x="48" y="15"/>
                  </a:cubicBezTo>
                  <a:cubicBezTo>
                    <a:pt x="48" y="16"/>
                    <a:pt x="48" y="16"/>
                    <a:pt x="48" y="16"/>
                  </a:cubicBezTo>
                  <a:cubicBezTo>
                    <a:pt x="32" y="31"/>
                    <a:pt x="24" y="41"/>
                    <a:pt x="6" y="63"/>
                  </a:cubicBezTo>
                  <a:cubicBezTo>
                    <a:pt x="3" y="70"/>
                    <a:pt x="2" y="74"/>
                    <a:pt x="0" y="81"/>
                  </a:cubicBezTo>
                  <a:cubicBezTo>
                    <a:pt x="19" y="56"/>
                    <a:pt x="28" y="45"/>
                    <a:pt x="45" y="27"/>
                  </a:cubicBezTo>
                  <a:cubicBezTo>
                    <a:pt x="44" y="29"/>
                    <a:pt x="44" y="30"/>
                    <a:pt x="43" y="32"/>
                  </a:cubicBezTo>
                  <a:cubicBezTo>
                    <a:pt x="44" y="31"/>
                    <a:pt x="45" y="31"/>
                    <a:pt x="45" y="30"/>
                  </a:cubicBezTo>
                  <a:cubicBezTo>
                    <a:pt x="46" y="28"/>
                    <a:pt x="46" y="27"/>
                    <a:pt x="47" y="26"/>
                  </a:cubicBezTo>
                  <a:close/>
                  <a:moveTo>
                    <a:pt x="47" y="25"/>
                  </a:moveTo>
                  <a:cubicBezTo>
                    <a:pt x="47" y="24"/>
                    <a:pt x="47" y="24"/>
                    <a:pt x="48" y="24"/>
                  </a:cubicBezTo>
                  <a:cubicBezTo>
                    <a:pt x="47" y="24"/>
                    <a:pt x="47" y="25"/>
                    <a:pt x="47" y="25"/>
                  </a:cubicBezTo>
                  <a:cubicBezTo>
                    <a:pt x="47" y="25"/>
                    <a:pt x="47" y="25"/>
                    <a:pt x="47" y="25"/>
                  </a:cubicBezTo>
                  <a:close/>
                  <a:moveTo>
                    <a:pt x="64" y="9"/>
                  </a:moveTo>
                  <a:cubicBezTo>
                    <a:pt x="64" y="9"/>
                    <a:pt x="64" y="9"/>
                    <a:pt x="64" y="9"/>
                  </a:cubicBezTo>
                  <a:cubicBezTo>
                    <a:pt x="64" y="8"/>
                    <a:pt x="65" y="8"/>
                    <a:pt x="65" y="7"/>
                  </a:cubicBezTo>
                  <a:cubicBezTo>
                    <a:pt x="65" y="8"/>
                    <a:pt x="65" y="8"/>
                    <a:pt x="65" y="8"/>
                  </a:cubicBezTo>
                  <a:cubicBezTo>
                    <a:pt x="66" y="7"/>
                    <a:pt x="66" y="7"/>
                    <a:pt x="67" y="6"/>
                  </a:cubicBezTo>
                  <a:cubicBezTo>
                    <a:pt x="67" y="6"/>
                    <a:pt x="67" y="6"/>
                    <a:pt x="67" y="6"/>
                  </a:cubicBezTo>
                  <a:cubicBezTo>
                    <a:pt x="68" y="5"/>
                    <a:pt x="68" y="5"/>
                    <a:pt x="69" y="4"/>
                  </a:cubicBezTo>
                  <a:cubicBezTo>
                    <a:pt x="69" y="4"/>
                    <a:pt x="69" y="4"/>
                    <a:pt x="69" y="4"/>
                  </a:cubicBezTo>
                  <a:cubicBezTo>
                    <a:pt x="69" y="4"/>
                    <a:pt x="68" y="5"/>
                    <a:pt x="68" y="5"/>
                  </a:cubicBezTo>
                  <a:cubicBezTo>
                    <a:pt x="68" y="5"/>
                    <a:pt x="68" y="5"/>
                    <a:pt x="68" y="5"/>
                  </a:cubicBezTo>
                  <a:cubicBezTo>
                    <a:pt x="67" y="5"/>
                    <a:pt x="67" y="6"/>
                    <a:pt x="66" y="6"/>
                  </a:cubicBezTo>
                  <a:cubicBezTo>
                    <a:pt x="66" y="7"/>
                    <a:pt x="66" y="7"/>
                    <a:pt x="66" y="7"/>
                  </a:cubicBezTo>
                  <a:cubicBezTo>
                    <a:pt x="65" y="8"/>
                    <a:pt x="65" y="8"/>
                    <a:pt x="64"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29" name="Freeform 33"/>
            <p:cNvSpPr/>
            <p:nvPr/>
          </p:nvSpPr>
          <p:spPr bwMode="auto">
            <a:xfrm>
              <a:off x="1228" y="651"/>
              <a:ext cx="400" cy="438"/>
            </a:xfrm>
            <a:custGeom>
              <a:avLst/>
              <a:gdLst>
                <a:gd name="T0" fmla="*/ 87 w 169"/>
                <a:gd name="T1" fmla="*/ 98 h 185"/>
                <a:gd name="T2" fmla="*/ 76 w 169"/>
                <a:gd name="T3" fmla="*/ 95 h 185"/>
                <a:gd name="T4" fmla="*/ 53 w 169"/>
                <a:gd name="T5" fmla="*/ 112 h 185"/>
                <a:gd name="T6" fmla="*/ 63 w 169"/>
                <a:gd name="T7" fmla="*/ 120 h 185"/>
                <a:gd name="T8" fmla="*/ 73 w 169"/>
                <a:gd name="T9" fmla="*/ 116 h 185"/>
                <a:gd name="T10" fmla="*/ 37 w 169"/>
                <a:gd name="T11" fmla="*/ 166 h 185"/>
                <a:gd name="T12" fmla="*/ 26 w 169"/>
                <a:gd name="T13" fmla="*/ 165 h 185"/>
                <a:gd name="T14" fmla="*/ 16 w 169"/>
                <a:gd name="T15" fmla="*/ 169 h 185"/>
                <a:gd name="T16" fmla="*/ 4 w 169"/>
                <a:gd name="T17" fmla="*/ 167 h 185"/>
                <a:gd name="T18" fmla="*/ 0 w 169"/>
                <a:gd name="T19" fmla="*/ 172 h 185"/>
                <a:gd name="T20" fmla="*/ 10 w 169"/>
                <a:gd name="T21" fmla="*/ 173 h 185"/>
                <a:gd name="T22" fmla="*/ 7 w 169"/>
                <a:gd name="T23" fmla="*/ 178 h 185"/>
                <a:gd name="T24" fmla="*/ 19 w 169"/>
                <a:gd name="T25" fmla="*/ 183 h 185"/>
                <a:gd name="T26" fmla="*/ 33 w 169"/>
                <a:gd name="T27" fmla="*/ 177 h 185"/>
                <a:gd name="T28" fmla="*/ 46 w 169"/>
                <a:gd name="T29" fmla="*/ 179 h 185"/>
                <a:gd name="T30" fmla="*/ 49 w 169"/>
                <a:gd name="T31" fmla="*/ 175 h 185"/>
                <a:gd name="T32" fmla="*/ 37 w 169"/>
                <a:gd name="T33" fmla="*/ 172 h 185"/>
                <a:gd name="T34" fmla="*/ 138 w 169"/>
                <a:gd name="T35" fmla="*/ 38 h 185"/>
                <a:gd name="T36" fmla="*/ 136 w 169"/>
                <a:gd name="T37" fmla="*/ 46 h 185"/>
                <a:gd name="T38" fmla="*/ 108 w 169"/>
                <a:gd name="T39" fmla="*/ 85 h 185"/>
                <a:gd name="T40" fmla="*/ 143 w 169"/>
                <a:gd name="T41" fmla="*/ 47 h 185"/>
                <a:gd name="T42" fmla="*/ 160 w 169"/>
                <a:gd name="T43" fmla="*/ 13 h 185"/>
                <a:gd name="T44" fmla="*/ 169 w 169"/>
                <a:gd name="T45" fmla="*/ 1 h 185"/>
                <a:gd name="T46" fmla="*/ 166 w 169"/>
                <a:gd name="T47" fmla="*/ 0 h 185"/>
                <a:gd name="T48" fmla="*/ 87 w 169"/>
                <a:gd name="T49" fmla="*/ 9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85">
                  <a:moveTo>
                    <a:pt x="87" y="98"/>
                  </a:moveTo>
                  <a:cubicBezTo>
                    <a:pt x="86" y="95"/>
                    <a:pt x="82" y="94"/>
                    <a:pt x="76" y="95"/>
                  </a:cubicBezTo>
                  <a:cubicBezTo>
                    <a:pt x="67" y="98"/>
                    <a:pt x="56" y="106"/>
                    <a:pt x="53" y="112"/>
                  </a:cubicBezTo>
                  <a:cubicBezTo>
                    <a:pt x="50" y="119"/>
                    <a:pt x="54" y="122"/>
                    <a:pt x="63" y="120"/>
                  </a:cubicBezTo>
                  <a:cubicBezTo>
                    <a:pt x="66" y="119"/>
                    <a:pt x="70" y="118"/>
                    <a:pt x="73" y="116"/>
                  </a:cubicBezTo>
                  <a:cubicBezTo>
                    <a:pt x="56" y="138"/>
                    <a:pt x="49" y="148"/>
                    <a:pt x="37" y="166"/>
                  </a:cubicBezTo>
                  <a:cubicBezTo>
                    <a:pt x="35" y="164"/>
                    <a:pt x="31" y="164"/>
                    <a:pt x="26" y="165"/>
                  </a:cubicBezTo>
                  <a:cubicBezTo>
                    <a:pt x="23" y="166"/>
                    <a:pt x="19" y="167"/>
                    <a:pt x="16" y="169"/>
                  </a:cubicBezTo>
                  <a:cubicBezTo>
                    <a:pt x="11" y="168"/>
                    <a:pt x="9" y="168"/>
                    <a:pt x="4" y="167"/>
                  </a:cubicBezTo>
                  <a:cubicBezTo>
                    <a:pt x="2" y="169"/>
                    <a:pt x="2" y="170"/>
                    <a:pt x="0" y="172"/>
                  </a:cubicBezTo>
                  <a:cubicBezTo>
                    <a:pt x="4" y="173"/>
                    <a:pt x="6" y="173"/>
                    <a:pt x="10" y="173"/>
                  </a:cubicBezTo>
                  <a:cubicBezTo>
                    <a:pt x="9" y="175"/>
                    <a:pt x="8" y="176"/>
                    <a:pt x="7" y="178"/>
                  </a:cubicBezTo>
                  <a:cubicBezTo>
                    <a:pt x="5" y="183"/>
                    <a:pt x="11" y="185"/>
                    <a:pt x="19" y="183"/>
                  </a:cubicBezTo>
                  <a:cubicBezTo>
                    <a:pt x="24" y="182"/>
                    <a:pt x="29" y="180"/>
                    <a:pt x="33" y="177"/>
                  </a:cubicBezTo>
                  <a:cubicBezTo>
                    <a:pt x="38" y="178"/>
                    <a:pt x="41" y="178"/>
                    <a:pt x="46" y="179"/>
                  </a:cubicBezTo>
                  <a:cubicBezTo>
                    <a:pt x="47" y="178"/>
                    <a:pt x="48" y="177"/>
                    <a:pt x="49" y="175"/>
                  </a:cubicBezTo>
                  <a:cubicBezTo>
                    <a:pt x="44" y="173"/>
                    <a:pt x="42" y="173"/>
                    <a:pt x="37" y="172"/>
                  </a:cubicBezTo>
                  <a:cubicBezTo>
                    <a:pt x="68" y="126"/>
                    <a:pt x="103" y="82"/>
                    <a:pt x="138" y="38"/>
                  </a:cubicBezTo>
                  <a:cubicBezTo>
                    <a:pt x="137" y="41"/>
                    <a:pt x="136" y="43"/>
                    <a:pt x="136" y="46"/>
                  </a:cubicBezTo>
                  <a:cubicBezTo>
                    <a:pt x="135" y="59"/>
                    <a:pt x="118" y="78"/>
                    <a:pt x="108" y="85"/>
                  </a:cubicBezTo>
                  <a:cubicBezTo>
                    <a:pt x="108" y="85"/>
                    <a:pt x="127" y="78"/>
                    <a:pt x="143" y="47"/>
                  </a:cubicBezTo>
                  <a:cubicBezTo>
                    <a:pt x="154" y="27"/>
                    <a:pt x="157" y="20"/>
                    <a:pt x="160" y="13"/>
                  </a:cubicBezTo>
                  <a:cubicBezTo>
                    <a:pt x="164" y="8"/>
                    <a:pt x="166" y="6"/>
                    <a:pt x="169" y="1"/>
                  </a:cubicBezTo>
                  <a:cubicBezTo>
                    <a:pt x="168" y="1"/>
                    <a:pt x="167" y="1"/>
                    <a:pt x="166" y="0"/>
                  </a:cubicBezTo>
                  <a:cubicBezTo>
                    <a:pt x="131" y="41"/>
                    <a:pt x="114" y="61"/>
                    <a:pt x="87" y="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0" name="Freeform 34"/>
            <p:cNvSpPr/>
            <p:nvPr/>
          </p:nvSpPr>
          <p:spPr bwMode="auto">
            <a:xfrm>
              <a:off x="1185" y="457"/>
              <a:ext cx="277" cy="248"/>
            </a:xfrm>
            <a:custGeom>
              <a:avLst/>
              <a:gdLst>
                <a:gd name="T0" fmla="*/ 105 w 117"/>
                <a:gd name="T1" fmla="*/ 2 h 105"/>
                <a:gd name="T2" fmla="*/ 88 w 117"/>
                <a:gd name="T3" fmla="*/ 10 h 105"/>
                <a:gd name="T4" fmla="*/ 17 w 117"/>
                <a:gd name="T5" fmla="*/ 84 h 105"/>
                <a:gd name="T6" fmla="*/ 17 w 117"/>
                <a:gd name="T7" fmla="*/ 80 h 105"/>
                <a:gd name="T8" fmla="*/ 33 w 117"/>
                <a:gd name="T9" fmla="*/ 59 h 105"/>
                <a:gd name="T10" fmla="*/ 9 w 117"/>
                <a:gd name="T11" fmla="*/ 82 h 105"/>
                <a:gd name="T12" fmla="*/ 0 w 117"/>
                <a:gd name="T13" fmla="*/ 105 h 105"/>
                <a:gd name="T14" fmla="*/ 3 w 117"/>
                <a:gd name="T15" fmla="*/ 105 h 105"/>
                <a:gd name="T16" fmla="*/ 49 w 117"/>
                <a:gd name="T17" fmla="*/ 50 h 105"/>
                <a:gd name="T18" fmla="*/ 57 w 117"/>
                <a:gd name="T19" fmla="*/ 49 h 105"/>
                <a:gd name="T20" fmla="*/ 75 w 117"/>
                <a:gd name="T21" fmla="*/ 39 h 105"/>
                <a:gd name="T22" fmla="*/ 66 w 117"/>
                <a:gd name="T23" fmla="*/ 36 h 105"/>
                <a:gd name="T24" fmla="*/ 58 w 117"/>
                <a:gd name="T25" fmla="*/ 40 h 105"/>
                <a:gd name="T26" fmla="*/ 89 w 117"/>
                <a:gd name="T27" fmla="*/ 12 h 105"/>
                <a:gd name="T28" fmla="*/ 97 w 117"/>
                <a:gd name="T29" fmla="*/ 11 h 105"/>
                <a:gd name="T30" fmla="*/ 115 w 117"/>
                <a:gd name="T31" fmla="*/ 3 h 105"/>
                <a:gd name="T32" fmla="*/ 105 w 117"/>
                <a:gd name="T3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05">
                  <a:moveTo>
                    <a:pt x="105" y="2"/>
                  </a:moveTo>
                  <a:cubicBezTo>
                    <a:pt x="98" y="3"/>
                    <a:pt x="91" y="7"/>
                    <a:pt x="88" y="10"/>
                  </a:cubicBezTo>
                  <a:cubicBezTo>
                    <a:pt x="62" y="32"/>
                    <a:pt x="39" y="58"/>
                    <a:pt x="17" y="84"/>
                  </a:cubicBezTo>
                  <a:cubicBezTo>
                    <a:pt x="17" y="83"/>
                    <a:pt x="17" y="81"/>
                    <a:pt x="17" y="80"/>
                  </a:cubicBezTo>
                  <a:cubicBezTo>
                    <a:pt x="15" y="75"/>
                    <a:pt x="25" y="64"/>
                    <a:pt x="33" y="59"/>
                  </a:cubicBezTo>
                  <a:cubicBezTo>
                    <a:pt x="33" y="59"/>
                    <a:pt x="15" y="66"/>
                    <a:pt x="9" y="82"/>
                  </a:cubicBezTo>
                  <a:cubicBezTo>
                    <a:pt x="2" y="97"/>
                    <a:pt x="9" y="93"/>
                    <a:pt x="0" y="105"/>
                  </a:cubicBezTo>
                  <a:cubicBezTo>
                    <a:pt x="1" y="105"/>
                    <a:pt x="2" y="105"/>
                    <a:pt x="3" y="105"/>
                  </a:cubicBezTo>
                  <a:cubicBezTo>
                    <a:pt x="17" y="86"/>
                    <a:pt x="33" y="67"/>
                    <a:pt x="49" y="50"/>
                  </a:cubicBezTo>
                  <a:cubicBezTo>
                    <a:pt x="50" y="51"/>
                    <a:pt x="53" y="51"/>
                    <a:pt x="57" y="49"/>
                  </a:cubicBezTo>
                  <a:cubicBezTo>
                    <a:pt x="64" y="47"/>
                    <a:pt x="72" y="42"/>
                    <a:pt x="75" y="39"/>
                  </a:cubicBezTo>
                  <a:cubicBezTo>
                    <a:pt x="77" y="35"/>
                    <a:pt x="73" y="34"/>
                    <a:pt x="66" y="36"/>
                  </a:cubicBezTo>
                  <a:cubicBezTo>
                    <a:pt x="64" y="37"/>
                    <a:pt x="61" y="39"/>
                    <a:pt x="58" y="40"/>
                  </a:cubicBezTo>
                  <a:cubicBezTo>
                    <a:pt x="70" y="27"/>
                    <a:pt x="77" y="22"/>
                    <a:pt x="89" y="12"/>
                  </a:cubicBezTo>
                  <a:cubicBezTo>
                    <a:pt x="90" y="12"/>
                    <a:pt x="93" y="12"/>
                    <a:pt x="97" y="11"/>
                  </a:cubicBezTo>
                  <a:cubicBezTo>
                    <a:pt x="105" y="9"/>
                    <a:pt x="112" y="5"/>
                    <a:pt x="115" y="3"/>
                  </a:cubicBezTo>
                  <a:cubicBezTo>
                    <a:pt x="117" y="1"/>
                    <a:pt x="113" y="0"/>
                    <a:pt x="105"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1" name="Freeform 35"/>
            <p:cNvSpPr>
              <a:spLocks noEditPoints="1"/>
            </p:cNvSpPr>
            <p:nvPr/>
          </p:nvSpPr>
          <p:spPr bwMode="auto">
            <a:xfrm>
              <a:off x="482" y="762"/>
              <a:ext cx="74" cy="116"/>
            </a:xfrm>
            <a:custGeom>
              <a:avLst/>
              <a:gdLst>
                <a:gd name="T0" fmla="*/ 24 w 31"/>
                <a:gd name="T1" fmla="*/ 2 h 49"/>
                <a:gd name="T2" fmla="*/ 15 w 31"/>
                <a:gd name="T3" fmla="*/ 12 h 49"/>
                <a:gd name="T4" fmla="*/ 0 w 31"/>
                <a:gd name="T5" fmla="*/ 49 h 49"/>
                <a:gd name="T6" fmla="*/ 1 w 31"/>
                <a:gd name="T7" fmla="*/ 49 h 49"/>
                <a:gd name="T8" fmla="*/ 14 w 31"/>
                <a:gd name="T9" fmla="*/ 17 h 49"/>
                <a:gd name="T10" fmla="*/ 19 w 31"/>
                <a:gd name="T11" fmla="*/ 18 h 49"/>
                <a:gd name="T12" fmla="*/ 30 w 31"/>
                <a:gd name="T13" fmla="*/ 6 h 49"/>
                <a:gd name="T14" fmla="*/ 24 w 31"/>
                <a:gd name="T15" fmla="*/ 2 h 49"/>
                <a:gd name="T16" fmla="*/ 29 w 31"/>
                <a:gd name="T17" fmla="*/ 6 h 49"/>
                <a:gd name="T18" fmla="*/ 20 w 31"/>
                <a:gd name="T19" fmla="*/ 15 h 49"/>
                <a:gd name="T20" fmla="*/ 15 w 31"/>
                <a:gd name="T21" fmla="*/ 14 h 49"/>
                <a:gd name="T22" fmla="*/ 23 w 31"/>
                <a:gd name="T23" fmla="*/ 5 h 49"/>
                <a:gd name="T24" fmla="*/ 29 w 31"/>
                <a:gd name="T25"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9">
                  <a:moveTo>
                    <a:pt x="24" y="2"/>
                  </a:moveTo>
                  <a:cubicBezTo>
                    <a:pt x="20" y="4"/>
                    <a:pt x="16" y="8"/>
                    <a:pt x="15" y="12"/>
                  </a:cubicBezTo>
                  <a:cubicBezTo>
                    <a:pt x="14" y="12"/>
                    <a:pt x="0" y="49"/>
                    <a:pt x="0" y="49"/>
                  </a:cubicBezTo>
                  <a:cubicBezTo>
                    <a:pt x="0" y="49"/>
                    <a:pt x="0" y="49"/>
                    <a:pt x="1" y="49"/>
                  </a:cubicBezTo>
                  <a:cubicBezTo>
                    <a:pt x="5" y="36"/>
                    <a:pt x="8" y="29"/>
                    <a:pt x="14" y="17"/>
                  </a:cubicBezTo>
                  <a:cubicBezTo>
                    <a:pt x="14" y="19"/>
                    <a:pt x="16" y="20"/>
                    <a:pt x="19" y="18"/>
                  </a:cubicBezTo>
                  <a:cubicBezTo>
                    <a:pt x="24" y="16"/>
                    <a:pt x="28" y="10"/>
                    <a:pt x="30" y="6"/>
                  </a:cubicBezTo>
                  <a:cubicBezTo>
                    <a:pt x="31" y="1"/>
                    <a:pt x="28" y="0"/>
                    <a:pt x="24" y="2"/>
                  </a:cubicBezTo>
                  <a:close/>
                  <a:moveTo>
                    <a:pt x="29" y="6"/>
                  </a:moveTo>
                  <a:cubicBezTo>
                    <a:pt x="28" y="9"/>
                    <a:pt x="23" y="13"/>
                    <a:pt x="20" y="15"/>
                  </a:cubicBezTo>
                  <a:cubicBezTo>
                    <a:pt x="17" y="16"/>
                    <a:pt x="14" y="17"/>
                    <a:pt x="15" y="14"/>
                  </a:cubicBezTo>
                  <a:cubicBezTo>
                    <a:pt x="16" y="11"/>
                    <a:pt x="20" y="7"/>
                    <a:pt x="23" y="5"/>
                  </a:cubicBezTo>
                  <a:cubicBezTo>
                    <a:pt x="26" y="4"/>
                    <a:pt x="29" y="3"/>
                    <a:pt x="29"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2" name="Freeform 36"/>
            <p:cNvSpPr/>
            <p:nvPr/>
          </p:nvSpPr>
          <p:spPr bwMode="auto">
            <a:xfrm>
              <a:off x="527" y="724"/>
              <a:ext cx="52" cy="31"/>
            </a:xfrm>
            <a:custGeom>
              <a:avLst/>
              <a:gdLst>
                <a:gd name="T0" fmla="*/ 15 w 22"/>
                <a:gd name="T1" fmla="*/ 0 h 13"/>
                <a:gd name="T2" fmla="*/ 0 w 22"/>
                <a:gd name="T3" fmla="*/ 12 h 13"/>
                <a:gd name="T4" fmla="*/ 12 w 22"/>
                <a:gd name="T5" fmla="*/ 5 h 13"/>
                <a:gd name="T6" fmla="*/ 17 w 22"/>
                <a:gd name="T7" fmla="*/ 13 h 13"/>
                <a:gd name="T8" fmla="*/ 15 w 22"/>
                <a:gd name="T9" fmla="*/ 0 h 13"/>
              </a:gdLst>
              <a:ahLst/>
              <a:cxnLst>
                <a:cxn ang="0">
                  <a:pos x="T0" y="T1"/>
                </a:cxn>
                <a:cxn ang="0">
                  <a:pos x="T2" y="T3"/>
                </a:cxn>
                <a:cxn ang="0">
                  <a:pos x="T4" y="T5"/>
                </a:cxn>
                <a:cxn ang="0">
                  <a:pos x="T6" y="T7"/>
                </a:cxn>
                <a:cxn ang="0">
                  <a:pos x="T8" y="T9"/>
                </a:cxn>
              </a:cxnLst>
              <a:rect l="0" t="0" r="r" b="b"/>
              <a:pathLst>
                <a:path w="22" h="13">
                  <a:moveTo>
                    <a:pt x="15" y="0"/>
                  </a:moveTo>
                  <a:cubicBezTo>
                    <a:pt x="8" y="1"/>
                    <a:pt x="0" y="12"/>
                    <a:pt x="0" y="12"/>
                  </a:cubicBezTo>
                  <a:cubicBezTo>
                    <a:pt x="0" y="12"/>
                    <a:pt x="9" y="5"/>
                    <a:pt x="12" y="5"/>
                  </a:cubicBezTo>
                  <a:cubicBezTo>
                    <a:pt x="16" y="5"/>
                    <a:pt x="17" y="13"/>
                    <a:pt x="17" y="13"/>
                  </a:cubicBezTo>
                  <a:cubicBezTo>
                    <a:pt x="17" y="13"/>
                    <a:pt x="22" y="0"/>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3" name="Freeform 37"/>
            <p:cNvSpPr/>
            <p:nvPr/>
          </p:nvSpPr>
          <p:spPr bwMode="auto">
            <a:xfrm>
              <a:off x="541" y="743"/>
              <a:ext cx="12" cy="17"/>
            </a:xfrm>
            <a:custGeom>
              <a:avLst/>
              <a:gdLst>
                <a:gd name="T0" fmla="*/ 4 w 5"/>
                <a:gd name="T1" fmla="*/ 0 h 7"/>
                <a:gd name="T2" fmla="*/ 1 w 5"/>
                <a:gd name="T3" fmla="*/ 4 h 7"/>
                <a:gd name="T4" fmla="*/ 1 w 5"/>
                <a:gd name="T5" fmla="*/ 7 h 7"/>
                <a:gd name="T6" fmla="*/ 4 w 5"/>
                <a:gd name="T7" fmla="*/ 4 h 7"/>
                <a:gd name="T8" fmla="*/ 4 w 5"/>
                <a:gd name="T9" fmla="*/ 0 h 7"/>
              </a:gdLst>
              <a:ahLst/>
              <a:cxnLst>
                <a:cxn ang="0">
                  <a:pos x="T0" y="T1"/>
                </a:cxn>
                <a:cxn ang="0">
                  <a:pos x="T2" y="T3"/>
                </a:cxn>
                <a:cxn ang="0">
                  <a:pos x="T4" y="T5"/>
                </a:cxn>
                <a:cxn ang="0">
                  <a:pos x="T6" y="T7"/>
                </a:cxn>
                <a:cxn ang="0">
                  <a:pos x="T8" y="T9"/>
                </a:cxn>
              </a:cxnLst>
              <a:rect l="0" t="0" r="r" b="b"/>
              <a:pathLst>
                <a:path w="5" h="7">
                  <a:moveTo>
                    <a:pt x="4" y="0"/>
                  </a:moveTo>
                  <a:cubicBezTo>
                    <a:pt x="3" y="0"/>
                    <a:pt x="2" y="2"/>
                    <a:pt x="1" y="4"/>
                  </a:cubicBezTo>
                  <a:cubicBezTo>
                    <a:pt x="0" y="5"/>
                    <a:pt x="0" y="7"/>
                    <a:pt x="1" y="7"/>
                  </a:cubicBezTo>
                  <a:cubicBezTo>
                    <a:pt x="2" y="7"/>
                    <a:pt x="3" y="5"/>
                    <a:pt x="4" y="4"/>
                  </a:cubicBezTo>
                  <a:cubicBezTo>
                    <a:pt x="5" y="2"/>
                    <a:pt x="5"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4" name="Freeform 38"/>
            <p:cNvSpPr/>
            <p:nvPr/>
          </p:nvSpPr>
          <p:spPr bwMode="auto">
            <a:xfrm>
              <a:off x="1576" y="182"/>
              <a:ext cx="430" cy="199"/>
            </a:xfrm>
            <a:custGeom>
              <a:avLst/>
              <a:gdLst>
                <a:gd name="T0" fmla="*/ 21 w 182"/>
                <a:gd name="T1" fmla="*/ 68 h 84"/>
                <a:gd name="T2" fmla="*/ 3 w 182"/>
                <a:gd name="T3" fmla="*/ 79 h 84"/>
                <a:gd name="T4" fmla="*/ 11 w 182"/>
                <a:gd name="T5" fmla="*/ 82 h 84"/>
                <a:gd name="T6" fmla="*/ 28 w 182"/>
                <a:gd name="T7" fmla="*/ 72 h 84"/>
                <a:gd name="T8" fmla="*/ 120 w 182"/>
                <a:gd name="T9" fmla="*/ 4 h 84"/>
                <a:gd name="T10" fmla="*/ 170 w 182"/>
                <a:gd name="T11" fmla="*/ 4 h 84"/>
                <a:gd name="T12" fmla="*/ 129 w 182"/>
                <a:gd name="T13" fmla="*/ 23 h 84"/>
                <a:gd name="T14" fmla="*/ 119 w 182"/>
                <a:gd name="T15" fmla="*/ 22 h 84"/>
                <a:gd name="T16" fmla="*/ 100 w 182"/>
                <a:gd name="T17" fmla="*/ 28 h 84"/>
                <a:gd name="T18" fmla="*/ 109 w 182"/>
                <a:gd name="T19" fmla="*/ 31 h 84"/>
                <a:gd name="T20" fmla="*/ 128 w 182"/>
                <a:gd name="T21" fmla="*/ 26 h 84"/>
                <a:gd name="T22" fmla="*/ 182 w 182"/>
                <a:gd name="T23" fmla="*/ 2 h 84"/>
                <a:gd name="T24" fmla="*/ 125 w 182"/>
                <a:gd name="T25" fmla="*/ 1 h 84"/>
                <a:gd name="T26" fmla="*/ 29 w 182"/>
                <a:gd name="T27" fmla="*/ 69 h 84"/>
                <a:gd name="T28" fmla="*/ 21 w 182"/>
                <a:gd name="T29"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84">
                  <a:moveTo>
                    <a:pt x="21" y="68"/>
                  </a:moveTo>
                  <a:cubicBezTo>
                    <a:pt x="13" y="70"/>
                    <a:pt x="6" y="75"/>
                    <a:pt x="3" y="79"/>
                  </a:cubicBezTo>
                  <a:cubicBezTo>
                    <a:pt x="0" y="83"/>
                    <a:pt x="4" y="84"/>
                    <a:pt x="11" y="82"/>
                  </a:cubicBezTo>
                  <a:cubicBezTo>
                    <a:pt x="17" y="80"/>
                    <a:pt x="25" y="76"/>
                    <a:pt x="28" y="72"/>
                  </a:cubicBezTo>
                  <a:cubicBezTo>
                    <a:pt x="55" y="45"/>
                    <a:pt x="85" y="19"/>
                    <a:pt x="120" y="4"/>
                  </a:cubicBezTo>
                  <a:cubicBezTo>
                    <a:pt x="140" y="3"/>
                    <a:pt x="150" y="3"/>
                    <a:pt x="170" y="4"/>
                  </a:cubicBezTo>
                  <a:cubicBezTo>
                    <a:pt x="155" y="8"/>
                    <a:pt x="146" y="12"/>
                    <a:pt x="129" y="23"/>
                  </a:cubicBezTo>
                  <a:cubicBezTo>
                    <a:pt x="128" y="22"/>
                    <a:pt x="124" y="21"/>
                    <a:pt x="119" y="22"/>
                  </a:cubicBezTo>
                  <a:cubicBezTo>
                    <a:pt x="111" y="23"/>
                    <a:pt x="102" y="25"/>
                    <a:pt x="100" y="28"/>
                  </a:cubicBezTo>
                  <a:cubicBezTo>
                    <a:pt x="97" y="31"/>
                    <a:pt x="101" y="32"/>
                    <a:pt x="109" y="31"/>
                  </a:cubicBezTo>
                  <a:cubicBezTo>
                    <a:pt x="117" y="30"/>
                    <a:pt x="124" y="28"/>
                    <a:pt x="128" y="26"/>
                  </a:cubicBezTo>
                  <a:cubicBezTo>
                    <a:pt x="128" y="26"/>
                    <a:pt x="182" y="2"/>
                    <a:pt x="182" y="2"/>
                  </a:cubicBezTo>
                  <a:cubicBezTo>
                    <a:pt x="159" y="0"/>
                    <a:pt x="147" y="0"/>
                    <a:pt x="125" y="1"/>
                  </a:cubicBezTo>
                  <a:cubicBezTo>
                    <a:pt x="87" y="15"/>
                    <a:pt x="58" y="42"/>
                    <a:pt x="29" y="69"/>
                  </a:cubicBezTo>
                  <a:cubicBezTo>
                    <a:pt x="29" y="67"/>
                    <a:pt x="26" y="66"/>
                    <a:pt x="21"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5" name="Freeform 39"/>
            <p:cNvSpPr/>
            <p:nvPr/>
          </p:nvSpPr>
          <p:spPr bwMode="auto">
            <a:xfrm>
              <a:off x="513" y="710"/>
              <a:ext cx="173" cy="249"/>
            </a:xfrm>
            <a:custGeom>
              <a:avLst/>
              <a:gdLst>
                <a:gd name="T0" fmla="*/ 13 w 73"/>
                <a:gd name="T1" fmla="*/ 88 h 105"/>
                <a:gd name="T2" fmla="*/ 8 w 73"/>
                <a:gd name="T3" fmla="*/ 88 h 105"/>
                <a:gd name="T4" fmla="*/ 0 w 73"/>
                <a:gd name="T5" fmla="*/ 99 h 105"/>
                <a:gd name="T6" fmla="*/ 6 w 73"/>
                <a:gd name="T7" fmla="*/ 102 h 105"/>
                <a:gd name="T8" fmla="*/ 13 w 73"/>
                <a:gd name="T9" fmla="*/ 93 h 105"/>
                <a:gd name="T10" fmla="*/ 39 w 73"/>
                <a:gd name="T11" fmla="*/ 25 h 105"/>
                <a:gd name="T12" fmla="*/ 67 w 73"/>
                <a:gd name="T13" fmla="*/ 10 h 105"/>
                <a:gd name="T14" fmla="*/ 43 w 73"/>
                <a:gd name="T15" fmla="*/ 65 h 105"/>
                <a:gd name="T16" fmla="*/ 37 w 73"/>
                <a:gd name="T17" fmla="*/ 65 h 105"/>
                <a:gd name="T18" fmla="*/ 29 w 73"/>
                <a:gd name="T19" fmla="*/ 77 h 105"/>
                <a:gd name="T20" fmla="*/ 35 w 73"/>
                <a:gd name="T21" fmla="*/ 79 h 105"/>
                <a:gd name="T22" fmla="*/ 43 w 73"/>
                <a:gd name="T23" fmla="*/ 69 h 105"/>
                <a:gd name="T24" fmla="*/ 73 w 73"/>
                <a:gd name="T25" fmla="*/ 0 h 105"/>
                <a:gd name="T26" fmla="*/ 42 w 73"/>
                <a:gd name="T27" fmla="*/ 17 h 105"/>
                <a:gd name="T28" fmla="*/ 13 w 73"/>
                <a:gd name="T29"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05">
                  <a:moveTo>
                    <a:pt x="13" y="88"/>
                  </a:moveTo>
                  <a:cubicBezTo>
                    <a:pt x="12" y="87"/>
                    <a:pt x="10" y="87"/>
                    <a:pt x="8" y="88"/>
                  </a:cubicBezTo>
                  <a:cubicBezTo>
                    <a:pt x="4" y="90"/>
                    <a:pt x="1" y="95"/>
                    <a:pt x="0" y="99"/>
                  </a:cubicBezTo>
                  <a:cubicBezTo>
                    <a:pt x="0" y="103"/>
                    <a:pt x="2" y="105"/>
                    <a:pt x="6" y="102"/>
                  </a:cubicBezTo>
                  <a:cubicBezTo>
                    <a:pt x="9" y="101"/>
                    <a:pt x="12" y="97"/>
                    <a:pt x="13" y="93"/>
                  </a:cubicBezTo>
                  <a:cubicBezTo>
                    <a:pt x="20" y="70"/>
                    <a:pt x="29" y="47"/>
                    <a:pt x="39" y="25"/>
                  </a:cubicBezTo>
                  <a:cubicBezTo>
                    <a:pt x="50" y="19"/>
                    <a:pt x="56" y="16"/>
                    <a:pt x="67" y="10"/>
                  </a:cubicBezTo>
                  <a:cubicBezTo>
                    <a:pt x="56" y="31"/>
                    <a:pt x="51" y="42"/>
                    <a:pt x="43" y="65"/>
                  </a:cubicBezTo>
                  <a:cubicBezTo>
                    <a:pt x="42" y="63"/>
                    <a:pt x="40" y="63"/>
                    <a:pt x="37" y="65"/>
                  </a:cubicBezTo>
                  <a:cubicBezTo>
                    <a:pt x="33" y="67"/>
                    <a:pt x="29" y="73"/>
                    <a:pt x="29" y="77"/>
                  </a:cubicBezTo>
                  <a:cubicBezTo>
                    <a:pt x="28" y="81"/>
                    <a:pt x="31" y="82"/>
                    <a:pt x="35" y="79"/>
                  </a:cubicBezTo>
                  <a:cubicBezTo>
                    <a:pt x="38" y="77"/>
                    <a:pt x="41" y="73"/>
                    <a:pt x="43" y="69"/>
                  </a:cubicBezTo>
                  <a:cubicBezTo>
                    <a:pt x="52" y="45"/>
                    <a:pt x="62" y="22"/>
                    <a:pt x="73" y="0"/>
                  </a:cubicBezTo>
                  <a:cubicBezTo>
                    <a:pt x="60" y="7"/>
                    <a:pt x="54" y="11"/>
                    <a:pt x="42" y="17"/>
                  </a:cubicBezTo>
                  <a:cubicBezTo>
                    <a:pt x="31" y="40"/>
                    <a:pt x="21" y="64"/>
                    <a:pt x="13" y="8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6" name="Line 40"/>
            <p:cNvSpPr>
              <a:spLocks noChangeShapeType="1"/>
            </p:cNvSpPr>
            <p:nvPr/>
          </p:nvSpPr>
          <p:spPr bwMode="auto">
            <a:xfrm>
              <a:off x="679" y="8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7" name="Line 41"/>
            <p:cNvSpPr>
              <a:spLocks noChangeShapeType="1"/>
            </p:cNvSpPr>
            <p:nvPr/>
          </p:nvSpPr>
          <p:spPr bwMode="auto">
            <a:xfrm>
              <a:off x="679" y="8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8" name="Freeform 42"/>
            <p:cNvSpPr/>
            <p:nvPr/>
          </p:nvSpPr>
          <p:spPr bwMode="auto">
            <a:xfrm>
              <a:off x="634" y="703"/>
              <a:ext cx="307" cy="218"/>
            </a:xfrm>
            <a:custGeom>
              <a:avLst/>
              <a:gdLst>
                <a:gd name="T0" fmla="*/ 15 w 130"/>
                <a:gd name="T1" fmla="*/ 74 h 92"/>
                <a:gd name="T2" fmla="*/ 10 w 130"/>
                <a:gd name="T3" fmla="*/ 74 h 92"/>
                <a:gd name="T4" fmla="*/ 1 w 130"/>
                <a:gd name="T5" fmla="*/ 87 h 92"/>
                <a:gd name="T6" fmla="*/ 7 w 130"/>
                <a:gd name="T7" fmla="*/ 89 h 92"/>
                <a:gd name="T8" fmla="*/ 15 w 130"/>
                <a:gd name="T9" fmla="*/ 78 h 92"/>
                <a:gd name="T10" fmla="*/ 34 w 130"/>
                <a:gd name="T11" fmla="*/ 31 h 92"/>
                <a:gd name="T12" fmla="*/ 62 w 130"/>
                <a:gd name="T13" fmla="*/ 25 h 92"/>
                <a:gd name="T14" fmla="*/ 44 w 130"/>
                <a:gd name="T15" fmla="*/ 68 h 92"/>
                <a:gd name="T16" fmla="*/ 38 w 130"/>
                <a:gd name="T17" fmla="*/ 69 h 92"/>
                <a:gd name="T18" fmla="*/ 29 w 130"/>
                <a:gd name="T19" fmla="*/ 82 h 92"/>
                <a:gd name="T20" fmla="*/ 35 w 130"/>
                <a:gd name="T21" fmla="*/ 84 h 92"/>
                <a:gd name="T22" fmla="*/ 44 w 130"/>
                <a:gd name="T23" fmla="*/ 72 h 92"/>
                <a:gd name="T24" fmla="*/ 64 w 130"/>
                <a:gd name="T25" fmla="*/ 24 h 92"/>
                <a:gd name="T26" fmla="*/ 92 w 130"/>
                <a:gd name="T27" fmla="*/ 17 h 92"/>
                <a:gd name="T28" fmla="*/ 73 w 130"/>
                <a:gd name="T29" fmla="*/ 62 h 92"/>
                <a:gd name="T30" fmla="*/ 67 w 130"/>
                <a:gd name="T31" fmla="*/ 63 h 92"/>
                <a:gd name="T32" fmla="*/ 57 w 130"/>
                <a:gd name="T33" fmla="*/ 76 h 92"/>
                <a:gd name="T34" fmla="*/ 63 w 130"/>
                <a:gd name="T35" fmla="*/ 78 h 92"/>
                <a:gd name="T36" fmla="*/ 72 w 130"/>
                <a:gd name="T37" fmla="*/ 67 h 92"/>
                <a:gd name="T38" fmla="*/ 94 w 130"/>
                <a:gd name="T39" fmla="*/ 17 h 92"/>
                <a:gd name="T40" fmla="*/ 123 w 130"/>
                <a:gd name="T41" fmla="*/ 10 h 92"/>
                <a:gd name="T42" fmla="*/ 102 w 130"/>
                <a:gd name="T43" fmla="*/ 55 h 92"/>
                <a:gd name="T44" fmla="*/ 96 w 130"/>
                <a:gd name="T45" fmla="*/ 56 h 92"/>
                <a:gd name="T46" fmla="*/ 86 w 130"/>
                <a:gd name="T47" fmla="*/ 69 h 92"/>
                <a:gd name="T48" fmla="*/ 93 w 130"/>
                <a:gd name="T49" fmla="*/ 71 h 92"/>
                <a:gd name="T50" fmla="*/ 102 w 130"/>
                <a:gd name="T51" fmla="*/ 60 h 92"/>
                <a:gd name="T52" fmla="*/ 130 w 130"/>
                <a:gd name="T53" fmla="*/ 0 h 92"/>
                <a:gd name="T54" fmla="*/ 37 w 130"/>
                <a:gd name="T55" fmla="*/ 22 h 92"/>
                <a:gd name="T56" fmla="*/ 15 w 130"/>
                <a:gd name="T57"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92">
                  <a:moveTo>
                    <a:pt x="15" y="74"/>
                  </a:moveTo>
                  <a:cubicBezTo>
                    <a:pt x="15" y="72"/>
                    <a:pt x="12" y="72"/>
                    <a:pt x="10" y="74"/>
                  </a:cubicBezTo>
                  <a:cubicBezTo>
                    <a:pt x="5" y="77"/>
                    <a:pt x="2" y="83"/>
                    <a:pt x="1" y="87"/>
                  </a:cubicBezTo>
                  <a:cubicBezTo>
                    <a:pt x="0" y="91"/>
                    <a:pt x="3" y="92"/>
                    <a:pt x="7" y="89"/>
                  </a:cubicBezTo>
                  <a:cubicBezTo>
                    <a:pt x="11" y="86"/>
                    <a:pt x="14" y="82"/>
                    <a:pt x="15" y="78"/>
                  </a:cubicBezTo>
                  <a:cubicBezTo>
                    <a:pt x="15" y="78"/>
                    <a:pt x="34" y="31"/>
                    <a:pt x="34" y="31"/>
                  </a:cubicBezTo>
                  <a:cubicBezTo>
                    <a:pt x="45" y="28"/>
                    <a:pt x="51" y="27"/>
                    <a:pt x="62" y="25"/>
                  </a:cubicBezTo>
                  <a:cubicBezTo>
                    <a:pt x="54" y="42"/>
                    <a:pt x="50" y="51"/>
                    <a:pt x="44" y="68"/>
                  </a:cubicBezTo>
                  <a:cubicBezTo>
                    <a:pt x="43" y="67"/>
                    <a:pt x="41" y="67"/>
                    <a:pt x="38" y="69"/>
                  </a:cubicBezTo>
                  <a:cubicBezTo>
                    <a:pt x="33" y="72"/>
                    <a:pt x="29" y="78"/>
                    <a:pt x="29" y="82"/>
                  </a:cubicBezTo>
                  <a:cubicBezTo>
                    <a:pt x="28" y="86"/>
                    <a:pt x="31" y="87"/>
                    <a:pt x="35" y="84"/>
                  </a:cubicBezTo>
                  <a:cubicBezTo>
                    <a:pt x="39" y="81"/>
                    <a:pt x="42" y="76"/>
                    <a:pt x="44" y="72"/>
                  </a:cubicBezTo>
                  <a:cubicBezTo>
                    <a:pt x="44" y="72"/>
                    <a:pt x="64" y="24"/>
                    <a:pt x="64" y="24"/>
                  </a:cubicBezTo>
                  <a:cubicBezTo>
                    <a:pt x="75" y="22"/>
                    <a:pt x="81" y="20"/>
                    <a:pt x="92" y="17"/>
                  </a:cubicBezTo>
                  <a:cubicBezTo>
                    <a:pt x="84" y="35"/>
                    <a:pt x="80" y="44"/>
                    <a:pt x="73" y="62"/>
                  </a:cubicBezTo>
                  <a:cubicBezTo>
                    <a:pt x="72" y="61"/>
                    <a:pt x="70" y="61"/>
                    <a:pt x="67" y="63"/>
                  </a:cubicBezTo>
                  <a:cubicBezTo>
                    <a:pt x="62" y="66"/>
                    <a:pt x="58" y="72"/>
                    <a:pt x="57" y="76"/>
                  </a:cubicBezTo>
                  <a:cubicBezTo>
                    <a:pt x="56" y="80"/>
                    <a:pt x="59" y="81"/>
                    <a:pt x="63" y="78"/>
                  </a:cubicBezTo>
                  <a:cubicBezTo>
                    <a:pt x="67" y="75"/>
                    <a:pt x="71" y="70"/>
                    <a:pt x="72" y="67"/>
                  </a:cubicBezTo>
                  <a:cubicBezTo>
                    <a:pt x="73" y="66"/>
                    <a:pt x="94" y="17"/>
                    <a:pt x="94" y="17"/>
                  </a:cubicBezTo>
                  <a:cubicBezTo>
                    <a:pt x="106" y="14"/>
                    <a:pt x="112" y="13"/>
                    <a:pt x="123" y="10"/>
                  </a:cubicBezTo>
                  <a:cubicBezTo>
                    <a:pt x="114" y="28"/>
                    <a:pt x="110" y="37"/>
                    <a:pt x="102" y="55"/>
                  </a:cubicBezTo>
                  <a:cubicBezTo>
                    <a:pt x="102" y="54"/>
                    <a:pt x="99" y="54"/>
                    <a:pt x="96" y="56"/>
                  </a:cubicBezTo>
                  <a:cubicBezTo>
                    <a:pt x="91" y="59"/>
                    <a:pt x="87" y="65"/>
                    <a:pt x="86" y="69"/>
                  </a:cubicBezTo>
                  <a:cubicBezTo>
                    <a:pt x="85" y="73"/>
                    <a:pt x="88" y="74"/>
                    <a:pt x="93" y="71"/>
                  </a:cubicBezTo>
                  <a:cubicBezTo>
                    <a:pt x="96" y="68"/>
                    <a:pt x="100" y="64"/>
                    <a:pt x="102" y="60"/>
                  </a:cubicBezTo>
                  <a:cubicBezTo>
                    <a:pt x="102" y="60"/>
                    <a:pt x="130" y="0"/>
                    <a:pt x="130" y="0"/>
                  </a:cubicBezTo>
                  <a:cubicBezTo>
                    <a:pt x="99" y="7"/>
                    <a:pt x="68" y="15"/>
                    <a:pt x="37" y="22"/>
                  </a:cubicBezTo>
                  <a:cubicBezTo>
                    <a:pt x="27" y="43"/>
                    <a:pt x="23" y="53"/>
                    <a:pt x="15" y="7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39" name="Line 43"/>
            <p:cNvSpPr>
              <a:spLocks noChangeShapeType="1"/>
            </p:cNvSpPr>
            <p:nvPr/>
          </p:nvSpPr>
          <p:spPr bwMode="auto">
            <a:xfrm>
              <a:off x="1926" y="4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0" name="Line 44"/>
            <p:cNvSpPr>
              <a:spLocks noChangeShapeType="1"/>
            </p:cNvSpPr>
            <p:nvPr/>
          </p:nvSpPr>
          <p:spPr bwMode="auto">
            <a:xfrm>
              <a:off x="1926" y="4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1" name="Freeform 45"/>
            <p:cNvSpPr/>
            <p:nvPr/>
          </p:nvSpPr>
          <p:spPr bwMode="auto">
            <a:xfrm>
              <a:off x="1727" y="317"/>
              <a:ext cx="298" cy="140"/>
            </a:xfrm>
            <a:custGeom>
              <a:avLst/>
              <a:gdLst>
                <a:gd name="T0" fmla="*/ 9 w 126"/>
                <a:gd name="T1" fmla="*/ 46 h 59"/>
                <a:gd name="T2" fmla="*/ 26 w 126"/>
                <a:gd name="T3" fmla="*/ 37 h 59"/>
                <a:gd name="T4" fmla="*/ 70 w 126"/>
                <a:gd name="T5" fmla="*/ 5 h 59"/>
                <a:gd name="T6" fmla="*/ 95 w 126"/>
                <a:gd name="T7" fmla="*/ 11 h 59"/>
                <a:gd name="T8" fmla="*/ 55 w 126"/>
                <a:gd name="T9" fmla="*/ 40 h 59"/>
                <a:gd name="T10" fmla="*/ 50 w 126"/>
                <a:gd name="T11" fmla="*/ 38 h 59"/>
                <a:gd name="T12" fmla="*/ 34 w 126"/>
                <a:gd name="T13" fmla="*/ 47 h 59"/>
                <a:gd name="T14" fmla="*/ 38 w 126"/>
                <a:gd name="T15" fmla="*/ 51 h 59"/>
                <a:gd name="T16" fmla="*/ 54 w 126"/>
                <a:gd name="T17" fmla="*/ 43 h 59"/>
                <a:gd name="T18" fmla="*/ 96 w 126"/>
                <a:gd name="T19" fmla="*/ 11 h 59"/>
                <a:gd name="T20" fmla="*/ 117 w 126"/>
                <a:gd name="T21" fmla="*/ 18 h 59"/>
                <a:gd name="T22" fmla="*/ 79 w 126"/>
                <a:gd name="T23" fmla="*/ 47 h 59"/>
                <a:gd name="T24" fmla="*/ 74 w 126"/>
                <a:gd name="T25" fmla="*/ 45 h 59"/>
                <a:gd name="T26" fmla="*/ 59 w 126"/>
                <a:gd name="T27" fmla="*/ 53 h 59"/>
                <a:gd name="T28" fmla="*/ 62 w 126"/>
                <a:gd name="T29" fmla="*/ 58 h 59"/>
                <a:gd name="T30" fmla="*/ 77 w 126"/>
                <a:gd name="T31" fmla="*/ 50 h 59"/>
                <a:gd name="T32" fmla="*/ 122 w 126"/>
                <a:gd name="T33" fmla="*/ 16 h 59"/>
                <a:gd name="T34" fmla="*/ 126 w 126"/>
                <a:gd name="T35" fmla="*/ 13 h 59"/>
                <a:gd name="T36" fmla="*/ 77 w 126"/>
                <a:gd name="T37" fmla="*/ 0 h 59"/>
                <a:gd name="T38" fmla="*/ 72 w 126"/>
                <a:gd name="T39" fmla="*/ 2 h 59"/>
                <a:gd name="T40" fmla="*/ 27 w 126"/>
                <a:gd name="T41" fmla="*/ 34 h 59"/>
                <a:gd name="T42" fmla="*/ 21 w 126"/>
                <a:gd name="T43" fmla="*/ 33 h 59"/>
                <a:gd name="T44" fmla="*/ 3 w 126"/>
                <a:gd name="T45" fmla="*/ 42 h 59"/>
                <a:gd name="T46" fmla="*/ 9 w 126"/>
                <a:gd name="T47"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59">
                  <a:moveTo>
                    <a:pt x="9" y="46"/>
                  </a:moveTo>
                  <a:cubicBezTo>
                    <a:pt x="15" y="45"/>
                    <a:pt x="22" y="40"/>
                    <a:pt x="26" y="37"/>
                  </a:cubicBezTo>
                  <a:cubicBezTo>
                    <a:pt x="44" y="22"/>
                    <a:pt x="53" y="16"/>
                    <a:pt x="70" y="5"/>
                  </a:cubicBezTo>
                  <a:cubicBezTo>
                    <a:pt x="81" y="7"/>
                    <a:pt x="86" y="9"/>
                    <a:pt x="95" y="11"/>
                  </a:cubicBezTo>
                  <a:cubicBezTo>
                    <a:pt x="79" y="21"/>
                    <a:pt x="71" y="27"/>
                    <a:pt x="55" y="40"/>
                  </a:cubicBezTo>
                  <a:cubicBezTo>
                    <a:pt x="56" y="38"/>
                    <a:pt x="54" y="38"/>
                    <a:pt x="50" y="38"/>
                  </a:cubicBezTo>
                  <a:cubicBezTo>
                    <a:pt x="45" y="39"/>
                    <a:pt x="37" y="43"/>
                    <a:pt x="34" y="47"/>
                  </a:cubicBezTo>
                  <a:cubicBezTo>
                    <a:pt x="30" y="51"/>
                    <a:pt x="32" y="53"/>
                    <a:pt x="38" y="51"/>
                  </a:cubicBezTo>
                  <a:cubicBezTo>
                    <a:pt x="43" y="50"/>
                    <a:pt x="50" y="46"/>
                    <a:pt x="54" y="43"/>
                  </a:cubicBezTo>
                  <a:cubicBezTo>
                    <a:pt x="54" y="42"/>
                    <a:pt x="96" y="11"/>
                    <a:pt x="96" y="11"/>
                  </a:cubicBezTo>
                  <a:cubicBezTo>
                    <a:pt x="105" y="14"/>
                    <a:pt x="109" y="15"/>
                    <a:pt x="117" y="18"/>
                  </a:cubicBezTo>
                  <a:cubicBezTo>
                    <a:pt x="102" y="28"/>
                    <a:pt x="94" y="34"/>
                    <a:pt x="79" y="47"/>
                  </a:cubicBezTo>
                  <a:cubicBezTo>
                    <a:pt x="79" y="45"/>
                    <a:pt x="78" y="44"/>
                    <a:pt x="74" y="45"/>
                  </a:cubicBezTo>
                  <a:cubicBezTo>
                    <a:pt x="70" y="46"/>
                    <a:pt x="63" y="50"/>
                    <a:pt x="59" y="53"/>
                  </a:cubicBezTo>
                  <a:cubicBezTo>
                    <a:pt x="56" y="57"/>
                    <a:pt x="57" y="59"/>
                    <a:pt x="62" y="58"/>
                  </a:cubicBezTo>
                  <a:cubicBezTo>
                    <a:pt x="67" y="57"/>
                    <a:pt x="73" y="53"/>
                    <a:pt x="77" y="50"/>
                  </a:cubicBezTo>
                  <a:cubicBezTo>
                    <a:pt x="95" y="34"/>
                    <a:pt x="104" y="27"/>
                    <a:pt x="122" y="16"/>
                  </a:cubicBezTo>
                  <a:cubicBezTo>
                    <a:pt x="123" y="14"/>
                    <a:pt x="124" y="14"/>
                    <a:pt x="126" y="13"/>
                  </a:cubicBezTo>
                  <a:cubicBezTo>
                    <a:pt x="111" y="7"/>
                    <a:pt x="101" y="4"/>
                    <a:pt x="77" y="0"/>
                  </a:cubicBezTo>
                  <a:cubicBezTo>
                    <a:pt x="75" y="1"/>
                    <a:pt x="74" y="1"/>
                    <a:pt x="72" y="2"/>
                  </a:cubicBezTo>
                  <a:cubicBezTo>
                    <a:pt x="55" y="13"/>
                    <a:pt x="46" y="19"/>
                    <a:pt x="27" y="34"/>
                  </a:cubicBezTo>
                  <a:cubicBezTo>
                    <a:pt x="27" y="32"/>
                    <a:pt x="25" y="32"/>
                    <a:pt x="21" y="33"/>
                  </a:cubicBezTo>
                  <a:cubicBezTo>
                    <a:pt x="14" y="34"/>
                    <a:pt x="6" y="38"/>
                    <a:pt x="3" y="42"/>
                  </a:cubicBezTo>
                  <a:cubicBezTo>
                    <a:pt x="0" y="45"/>
                    <a:pt x="2" y="47"/>
                    <a:pt x="9"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2" name="Freeform 46"/>
            <p:cNvSpPr/>
            <p:nvPr/>
          </p:nvSpPr>
          <p:spPr bwMode="auto">
            <a:xfrm>
              <a:off x="1616" y="892"/>
              <a:ext cx="90" cy="121"/>
            </a:xfrm>
            <a:custGeom>
              <a:avLst/>
              <a:gdLst>
                <a:gd name="T0" fmla="*/ 35 w 38"/>
                <a:gd name="T1" fmla="*/ 1 h 51"/>
                <a:gd name="T2" fmla="*/ 28 w 38"/>
                <a:gd name="T3" fmla="*/ 6 h 51"/>
                <a:gd name="T4" fmla="*/ 0 w 38"/>
                <a:gd name="T5" fmla="*/ 50 h 51"/>
                <a:gd name="T6" fmla="*/ 1 w 38"/>
                <a:gd name="T7" fmla="*/ 51 h 51"/>
                <a:gd name="T8" fmla="*/ 3 w 38"/>
                <a:gd name="T9" fmla="*/ 48 h 51"/>
                <a:gd name="T10" fmla="*/ 11 w 38"/>
                <a:gd name="T11" fmla="*/ 40 h 51"/>
                <a:gd name="T12" fmla="*/ 22 w 38"/>
                <a:gd name="T13" fmla="*/ 22 h 51"/>
                <a:gd name="T14" fmla="*/ 10 w 38"/>
                <a:gd name="T15" fmla="*/ 38 h 51"/>
                <a:gd name="T16" fmla="*/ 7 w 38"/>
                <a:gd name="T17" fmla="*/ 40 h 51"/>
                <a:gd name="T18" fmla="*/ 26 w 38"/>
                <a:gd name="T19" fmla="*/ 12 h 51"/>
                <a:gd name="T20" fmla="*/ 27 w 38"/>
                <a:gd name="T21" fmla="*/ 15 h 51"/>
                <a:gd name="T22" fmla="*/ 35 w 38"/>
                <a:gd name="T23" fmla="*/ 8 h 51"/>
                <a:gd name="T24" fmla="*/ 35 w 38"/>
                <a:gd name="T25"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35" y="1"/>
                  </a:moveTo>
                  <a:cubicBezTo>
                    <a:pt x="34" y="1"/>
                    <a:pt x="31" y="3"/>
                    <a:pt x="28" y="6"/>
                  </a:cubicBezTo>
                  <a:cubicBezTo>
                    <a:pt x="28" y="7"/>
                    <a:pt x="0" y="50"/>
                    <a:pt x="0" y="50"/>
                  </a:cubicBezTo>
                  <a:cubicBezTo>
                    <a:pt x="1" y="50"/>
                    <a:pt x="1" y="50"/>
                    <a:pt x="1" y="51"/>
                  </a:cubicBezTo>
                  <a:cubicBezTo>
                    <a:pt x="2" y="50"/>
                    <a:pt x="2" y="49"/>
                    <a:pt x="3" y="48"/>
                  </a:cubicBezTo>
                  <a:cubicBezTo>
                    <a:pt x="5" y="45"/>
                    <a:pt x="5" y="47"/>
                    <a:pt x="11" y="40"/>
                  </a:cubicBezTo>
                  <a:cubicBezTo>
                    <a:pt x="19" y="32"/>
                    <a:pt x="22" y="22"/>
                    <a:pt x="22" y="22"/>
                  </a:cubicBezTo>
                  <a:cubicBezTo>
                    <a:pt x="20" y="27"/>
                    <a:pt x="14" y="36"/>
                    <a:pt x="10" y="38"/>
                  </a:cubicBezTo>
                  <a:cubicBezTo>
                    <a:pt x="9" y="38"/>
                    <a:pt x="8" y="39"/>
                    <a:pt x="7" y="40"/>
                  </a:cubicBezTo>
                  <a:cubicBezTo>
                    <a:pt x="13" y="30"/>
                    <a:pt x="17" y="24"/>
                    <a:pt x="26" y="12"/>
                  </a:cubicBezTo>
                  <a:cubicBezTo>
                    <a:pt x="25" y="14"/>
                    <a:pt x="26" y="15"/>
                    <a:pt x="27" y="15"/>
                  </a:cubicBezTo>
                  <a:cubicBezTo>
                    <a:pt x="29" y="15"/>
                    <a:pt x="33" y="12"/>
                    <a:pt x="35" y="8"/>
                  </a:cubicBezTo>
                  <a:cubicBezTo>
                    <a:pt x="37" y="4"/>
                    <a:pt x="38"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3" name="Freeform 47"/>
            <p:cNvSpPr/>
            <p:nvPr/>
          </p:nvSpPr>
          <p:spPr bwMode="auto">
            <a:xfrm>
              <a:off x="1670" y="1042"/>
              <a:ext cx="36" cy="61"/>
            </a:xfrm>
            <a:custGeom>
              <a:avLst/>
              <a:gdLst>
                <a:gd name="T0" fmla="*/ 15 w 15"/>
                <a:gd name="T1" fmla="*/ 0 h 26"/>
                <a:gd name="T2" fmla="*/ 0 w 15"/>
                <a:gd name="T3" fmla="*/ 26 h 26"/>
                <a:gd name="T4" fmla="*/ 15 w 15"/>
                <a:gd name="T5" fmla="*/ 0 h 26"/>
              </a:gdLst>
              <a:ahLst/>
              <a:cxnLst>
                <a:cxn ang="0">
                  <a:pos x="T0" y="T1"/>
                </a:cxn>
                <a:cxn ang="0">
                  <a:pos x="T2" y="T3"/>
                </a:cxn>
                <a:cxn ang="0">
                  <a:pos x="T4" y="T5"/>
                </a:cxn>
              </a:cxnLst>
              <a:rect l="0" t="0" r="r" b="b"/>
              <a:pathLst>
                <a:path w="15" h="26">
                  <a:moveTo>
                    <a:pt x="15" y="0"/>
                  </a:moveTo>
                  <a:cubicBezTo>
                    <a:pt x="9" y="11"/>
                    <a:pt x="4" y="19"/>
                    <a:pt x="0" y="26"/>
                  </a:cubicBezTo>
                  <a:cubicBezTo>
                    <a:pt x="4" y="19"/>
                    <a:pt x="10" y="9"/>
                    <a:pt x="1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4" name="Freeform 48"/>
            <p:cNvSpPr/>
            <p:nvPr/>
          </p:nvSpPr>
          <p:spPr bwMode="auto">
            <a:xfrm>
              <a:off x="1639" y="942"/>
              <a:ext cx="100" cy="256"/>
            </a:xfrm>
            <a:custGeom>
              <a:avLst/>
              <a:gdLst>
                <a:gd name="T0" fmla="*/ 5 w 42"/>
                <a:gd name="T1" fmla="*/ 61 h 108"/>
                <a:gd name="T2" fmla="*/ 31 w 42"/>
                <a:gd name="T3" fmla="*/ 18 h 108"/>
                <a:gd name="T4" fmla="*/ 31 w 42"/>
                <a:gd name="T5" fmla="*/ 23 h 108"/>
                <a:gd name="T6" fmla="*/ 39 w 42"/>
                <a:gd name="T7" fmla="*/ 15 h 108"/>
                <a:gd name="T8" fmla="*/ 41 w 42"/>
                <a:gd name="T9" fmla="*/ 6 h 108"/>
                <a:gd name="T10" fmla="*/ 34 w 42"/>
                <a:gd name="T11" fmla="*/ 14 h 108"/>
                <a:gd name="T12" fmla="*/ 5 w 42"/>
                <a:gd name="T13" fmla="*/ 60 h 108"/>
                <a:gd name="T14" fmla="*/ 3 w 42"/>
                <a:gd name="T15" fmla="*/ 42 h 108"/>
                <a:gd name="T16" fmla="*/ 22 w 42"/>
                <a:gd name="T17" fmla="*/ 11 h 108"/>
                <a:gd name="T18" fmla="*/ 23 w 42"/>
                <a:gd name="T19" fmla="*/ 15 h 108"/>
                <a:gd name="T20" fmla="*/ 30 w 42"/>
                <a:gd name="T21" fmla="*/ 8 h 108"/>
                <a:gd name="T22" fmla="*/ 31 w 42"/>
                <a:gd name="T23" fmla="*/ 0 h 108"/>
                <a:gd name="T24" fmla="*/ 24 w 42"/>
                <a:gd name="T25" fmla="*/ 7 h 108"/>
                <a:gd name="T26" fmla="*/ 1 w 42"/>
                <a:gd name="T27" fmla="*/ 44 h 108"/>
                <a:gd name="T28" fmla="*/ 0 w 42"/>
                <a:gd name="T29" fmla="*/ 47 h 108"/>
                <a:gd name="T30" fmla="*/ 2 w 42"/>
                <a:gd name="T31" fmla="*/ 108 h 108"/>
                <a:gd name="T32" fmla="*/ 23 w 42"/>
                <a:gd name="T33" fmla="*/ 68 h 108"/>
                <a:gd name="T34" fmla="*/ 23 w 42"/>
                <a:gd name="T35" fmla="*/ 73 h 108"/>
                <a:gd name="T36" fmla="*/ 29 w 42"/>
                <a:gd name="T37" fmla="*/ 66 h 108"/>
                <a:gd name="T38" fmla="*/ 32 w 42"/>
                <a:gd name="T39" fmla="*/ 57 h 108"/>
                <a:gd name="T40" fmla="*/ 25 w 42"/>
                <a:gd name="T41" fmla="*/ 64 h 108"/>
                <a:gd name="T42" fmla="*/ 5 w 42"/>
                <a:gd name="T43" fmla="*/ 101 h 108"/>
                <a:gd name="T44" fmla="*/ 5 w 42"/>
                <a:gd name="T45" fmla="*/ 81 h 108"/>
                <a:gd name="T46" fmla="*/ 13 w 42"/>
                <a:gd name="T47" fmla="*/ 68 h 108"/>
                <a:gd name="T48" fmla="*/ 6 w 42"/>
                <a:gd name="T49" fmla="*/ 80 h 108"/>
                <a:gd name="T50" fmla="*/ 5 w 42"/>
                <a:gd name="T51"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08">
                  <a:moveTo>
                    <a:pt x="5" y="61"/>
                  </a:moveTo>
                  <a:cubicBezTo>
                    <a:pt x="13" y="48"/>
                    <a:pt x="18" y="38"/>
                    <a:pt x="31" y="18"/>
                  </a:cubicBezTo>
                  <a:cubicBezTo>
                    <a:pt x="30" y="21"/>
                    <a:pt x="30" y="23"/>
                    <a:pt x="31" y="23"/>
                  </a:cubicBezTo>
                  <a:cubicBezTo>
                    <a:pt x="33" y="23"/>
                    <a:pt x="36" y="19"/>
                    <a:pt x="39" y="15"/>
                  </a:cubicBezTo>
                  <a:cubicBezTo>
                    <a:pt x="41" y="10"/>
                    <a:pt x="42" y="6"/>
                    <a:pt x="41" y="6"/>
                  </a:cubicBezTo>
                  <a:cubicBezTo>
                    <a:pt x="39" y="6"/>
                    <a:pt x="36" y="10"/>
                    <a:pt x="34" y="14"/>
                  </a:cubicBezTo>
                  <a:cubicBezTo>
                    <a:pt x="34" y="14"/>
                    <a:pt x="5" y="60"/>
                    <a:pt x="5" y="60"/>
                  </a:cubicBezTo>
                  <a:cubicBezTo>
                    <a:pt x="5" y="53"/>
                    <a:pt x="4" y="49"/>
                    <a:pt x="3" y="42"/>
                  </a:cubicBezTo>
                  <a:cubicBezTo>
                    <a:pt x="9" y="32"/>
                    <a:pt x="13" y="26"/>
                    <a:pt x="22" y="11"/>
                  </a:cubicBezTo>
                  <a:cubicBezTo>
                    <a:pt x="22" y="14"/>
                    <a:pt x="22" y="15"/>
                    <a:pt x="23" y="15"/>
                  </a:cubicBezTo>
                  <a:cubicBezTo>
                    <a:pt x="24" y="16"/>
                    <a:pt x="27" y="12"/>
                    <a:pt x="30" y="8"/>
                  </a:cubicBezTo>
                  <a:cubicBezTo>
                    <a:pt x="32" y="4"/>
                    <a:pt x="33" y="0"/>
                    <a:pt x="31" y="0"/>
                  </a:cubicBezTo>
                  <a:cubicBezTo>
                    <a:pt x="30" y="0"/>
                    <a:pt x="27" y="3"/>
                    <a:pt x="24" y="7"/>
                  </a:cubicBezTo>
                  <a:cubicBezTo>
                    <a:pt x="24" y="7"/>
                    <a:pt x="1" y="44"/>
                    <a:pt x="1" y="44"/>
                  </a:cubicBezTo>
                  <a:cubicBezTo>
                    <a:pt x="1" y="45"/>
                    <a:pt x="0" y="46"/>
                    <a:pt x="0" y="47"/>
                  </a:cubicBezTo>
                  <a:cubicBezTo>
                    <a:pt x="4" y="68"/>
                    <a:pt x="3" y="81"/>
                    <a:pt x="2" y="108"/>
                  </a:cubicBezTo>
                  <a:cubicBezTo>
                    <a:pt x="7" y="96"/>
                    <a:pt x="12" y="87"/>
                    <a:pt x="23" y="68"/>
                  </a:cubicBezTo>
                  <a:cubicBezTo>
                    <a:pt x="22" y="71"/>
                    <a:pt x="22" y="73"/>
                    <a:pt x="23" y="73"/>
                  </a:cubicBezTo>
                  <a:cubicBezTo>
                    <a:pt x="24" y="74"/>
                    <a:pt x="26" y="70"/>
                    <a:pt x="29" y="66"/>
                  </a:cubicBezTo>
                  <a:cubicBezTo>
                    <a:pt x="32" y="61"/>
                    <a:pt x="33" y="57"/>
                    <a:pt x="32" y="57"/>
                  </a:cubicBezTo>
                  <a:cubicBezTo>
                    <a:pt x="30" y="56"/>
                    <a:pt x="28" y="60"/>
                    <a:pt x="25" y="64"/>
                  </a:cubicBezTo>
                  <a:cubicBezTo>
                    <a:pt x="25" y="63"/>
                    <a:pt x="5" y="101"/>
                    <a:pt x="5" y="101"/>
                  </a:cubicBezTo>
                  <a:cubicBezTo>
                    <a:pt x="5" y="93"/>
                    <a:pt x="5" y="89"/>
                    <a:pt x="5" y="81"/>
                  </a:cubicBezTo>
                  <a:cubicBezTo>
                    <a:pt x="8" y="77"/>
                    <a:pt x="10" y="73"/>
                    <a:pt x="13" y="68"/>
                  </a:cubicBezTo>
                  <a:cubicBezTo>
                    <a:pt x="8" y="75"/>
                    <a:pt x="6" y="80"/>
                    <a:pt x="6" y="80"/>
                  </a:cubicBezTo>
                  <a:cubicBezTo>
                    <a:pt x="6" y="72"/>
                    <a:pt x="6" y="69"/>
                    <a:pt x="5"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5" name="Freeform 49"/>
            <p:cNvSpPr/>
            <p:nvPr/>
          </p:nvSpPr>
          <p:spPr bwMode="auto">
            <a:xfrm>
              <a:off x="1706" y="978"/>
              <a:ext cx="47" cy="64"/>
            </a:xfrm>
            <a:custGeom>
              <a:avLst/>
              <a:gdLst>
                <a:gd name="T0" fmla="*/ 19 w 20"/>
                <a:gd name="T1" fmla="*/ 0 h 27"/>
                <a:gd name="T2" fmla="*/ 11 w 20"/>
                <a:gd name="T3" fmla="*/ 9 h 27"/>
                <a:gd name="T4" fmla="*/ 0 w 20"/>
                <a:gd name="T5" fmla="*/ 27 h 27"/>
                <a:gd name="T6" fmla="*/ 9 w 20"/>
                <a:gd name="T7" fmla="*/ 13 h 27"/>
                <a:gd name="T8" fmla="*/ 9 w 20"/>
                <a:gd name="T9" fmla="*/ 18 h 27"/>
                <a:gd name="T10" fmla="*/ 16 w 20"/>
                <a:gd name="T11" fmla="*/ 9 h 27"/>
                <a:gd name="T12" fmla="*/ 19 w 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19" y="0"/>
                  </a:moveTo>
                  <a:cubicBezTo>
                    <a:pt x="17" y="1"/>
                    <a:pt x="14" y="5"/>
                    <a:pt x="11" y="9"/>
                  </a:cubicBezTo>
                  <a:cubicBezTo>
                    <a:pt x="11" y="9"/>
                    <a:pt x="6" y="17"/>
                    <a:pt x="0" y="27"/>
                  </a:cubicBezTo>
                  <a:cubicBezTo>
                    <a:pt x="3" y="23"/>
                    <a:pt x="6" y="19"/>
                    <a:pt x="9" y="13"/>
                  </a:cubicBezTo>
                  <a:cubicBezTo>
                    <a:pt x="8" y="16"/>
                    <a:pt x="8" y="18"/>
                    <a:pt x="9" y="18"/>
                  </a:cubicBezTo>
                  <a:cubicBezTo>
                    <a:pt x="10" y="18"/>
                    <a:pt x="13" y="14"/>
                    <a:pt x="16" y="9"/>
                  </a:cubicBezTo>
                  <a:cubicBezTo>
                    <a:pt x="19" y="4"/>
                    <a:pt x="20" y="0"/>
                    <a:pt x="1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6" name="Freeform 50"/>
            <p:cNvSpPr/>
            <p:nvPr/>
          </p:nvSpPr>
          <p:spPr bwMode="auto">
            <a:xfrm>
              <a:off x="1722" y="798"/>
              <a:ext cx="64" cy="116"/>
            </a:xfrm>
            <a:custGeom>
              <a:avLst/>
              <a:gdLst>
                <a:gd name="T0" fmla="*/ 0 w 27"/>
                <a:gd name="T1" fmla="*/ 28 h 49"/>
                <a:gd name="T2" fmla="*/ 6 w 27"/>
                <a:gd name="T3" fmla="*/ 49 h 49"/>
                <a:gd name="T4" fmla="*/ 0 w 27"/>
                <a:gd name="T5" fmla="*/ 28 h 49"/>
              </a:gdLst>
              <a:ahLst/>
              <a:cxnLst>
                <a:cxn ang="0">
                  <a:pos x="T0" y="T1"/>
                </a:cxn>
                <a:cxn ang="0">
                  <a:pos x="T2" y="T3"/>
                </a:cxn>
                <a:cxn ang="0">
                  <a:pos x="T4" y="T5"/>
                </a:cxn>
              </a:cxnLst>
              <a:rect l="0" t="0" r="r" b="b"/>
              <a:pathLst>
                <a:path w="27" h="49">
                  <a:moveTo>
                    <a:pt x="0" y="28"/>
                  </a:moveTo>
                  <a:cubicBezTo>
                    <a:pt x="17" y="17"/>
                    <a:pt x="6" y="49"/>
                    <a:pt x="6" y="49"/>
                  </a:cubicBezTo>
                  <a:cubicBezTo>
                    <a:pt x="27" y="0"/>
                    <a:pt x="0" y="28"/>
                    <a:pt x="0"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7" name="Freeform 51"/>
            <p:cNvSpPr/>
            <p:nvPr/>
          </p:nvSpPr>
          <p:spPr bwMode="auto">
            <a:xfrm>
              <a:off x="92" y="578"/>
              <a:ext cx="208" cy="307"/>
            </a:xfrm>
            <a:custGeom>
              <a:avLst/>
              <a:gdLst>
                <a:gd name="T0" fmla="*/ 14 w 88"/>
                <a:gd name="T1" fmla="*/ 113 h 130"/>
                <a:gd name="T2" fmla="*/ 9 w 88"/>
                <a:gd name="T3" fmla="*/ 102 h 130"/>
                <a:gd name="T4" fmla="*/ 1 w 88"/>
                <a:gd name="T5" fmla="*/ 108 h 130"/>
                <a:gd name="T6" fmla="*/ 5 w 88"/>
                <a:gd name="T7" fmla="*/ 127 h 130"/>
                <a:gd name="T8" fmla="*/ 12 w 88"/>
                <a:gd name="T9" fmla="*/ 124 h 130"/>
                <a:gd name="T10" fmla="*/ 59 w 88"/>
                <a:gd name="T11" fmla="*/ 11 h 130"/>
                <a:gd name="T12" fmla="*/ 81 w 88"/>
                <a:gd name="T13" fmla="*/ 37 h 130"/>
                <a:gd name="T14" fmla="*/ 62 w 88"/>
                <a:gd name="T15" fmla="*/ 75 h 130"/>
                <a:gd name="T16" fmla="*/ 57 w 88"/>
                <a:gd name="T17" fmla="*/ 66 h 130"/>
                <a:gd name="T18" fmla="*/ 48 w 88"/>
                <a:gd name="T19" fmla="*/ 72 h 130"/>
                <a:gd name="T20" fmla="*/ 52 w 88"/>
                <a:gd name="T21" fmla="*/ 88 h 130"/>
                <a:gd name="T22" fmla="*/ 61 w 88"/>
                <a:gd name="T23" fmla="*/ 83 h 130"/>
                <a:gd name="T24" fmla="*/ 88 w 88"/>
                <a:gd name="T25" fmla="*/ 29 h 130"/>
                <a:gd name="T26" fmla="*/ 62 w 88"/>
                <a:gd name="T27" fmla="*/ 0 h 130"/>
                <a:gd name="T28" fmla="*/ 14 w 88"/>
                <a:gd name="T29" fmla="*/ 11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0">
                  <a:moveTo>
                    <a:pt x="14" y="113"/>
                  </a:moveTo>
                  <a:cubicBezTo>
                    <a:pt x="13" y="109"/>
                    <a:pt x="12" y="105"/>
                    <a:pt x="9" y="102"/>
                  </a:cubicBezTo>
                  <a:cubicBezTo>
                    <a:pt x="6" y="99"/>
                    <a:pt x="3" y="102"/>
                    <a:pt x="1" y="108"/>
                  </a:cubicBezTo>
                  <a:cubicBezTo>
                    <a:pt x="0" y="115"/>
                    <a:pt x="2" y="124"/>
                    <a:pt x="5" y="127"/>
                  </a:cubicBezTo>
                  <a:cubicBezTo>
                    <a:pt x="8" y="130"/>
                    <a:pt x="11" y="128"/>
                    <a:pt x="12" y="124"/>
                  </a:cubicBezTo>
                  <a:cubicBezTo>
                    <a:pt x="25" y="85"/>
                    <a:pt x="40" y="47"/>
                    <a:pt x="59" y="11"/>
                  </a:cubicBezTo>
                  <a:cubicBezTo>
                    <a:pt x="67" y="23"/>
                    <a:pt x="72" y="28"/>
                    <a:pt x="81" y="37"/>
                  </a:cubicBezTo>
                  <a:cubicBezTo>
                    <a:pt x="73" y="51"/>
                    <a:pt x="69" y="59"/>
                    <a:pt x="62" y="75"/>
                  </a:cubicBezTo>
                  <a:cubicBezTo>
                    <a:pt x="62" y="71"/>
                    <a:pt x="60" y="68"/>
                    <a:pt x="57" y="66"/>
                  </a:cubicBezTo>
                  <a:cubicBezTo>
                    <a:pt x="53" y="64"/>
                    <a:pt x="49" y="66"/>
                    <a:pt x="48" y="72"/>
                  </a:cubicBezTo>
                  <a:cubicBezTo>
                    <a:pt x="46" y="78"/>
                    <a:pt x="48" y="85"/>
                    <a:pt x="52" y="88"/>
                  </a:cubicBezTo>
                  <a:cubicBezTo>
                    <a:pt x="55" y="90"/>
                    <a:pt x="58" y="88"/>
                    <a:pt x="61" y="83"/>
                  </a:cubicBezTo>
                  <a:cubicBezTo>
                    <a:pt x="61" y="83"/>
                    <a:pt x="88" y="29"/>
                    <a:pt x="88" y="29"/>
                  </a:cubicBezTo>
                  <a:cubicBezTo>
                    <a:pt x="77" y="19"/>
                    <a:pt x="72" y="13"/>
                    <a:pt x="62" y="0"/>
                  </a:cubicBezTo>
                  <a:cubicBezTo>
                    <a:pt x="42" y="36"/>
                    <a:pt x="26" y="74"/>
                    <a:pt x="14" y="1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8" name="Freeform 52"/>
            <p:cNvSpPr>
              <a:spLocks noEditPoints="1"/>
            </p:cNvSpPr>
            <p:nvPr/>
          </p:nvSpPr>
          <p:spPr bwMode="auto">
            <a:xfrm>
              <a:off x="236" y="440"/>
              <a:ext cx="45" cy="64"/>
            </a:xfrm>
            <a:custGeom>
              <a:avLst/>
              <a:gdLst>
                <a:gd name="T0" fmla="*/ 16 w 19"/>
                <a:gd name="T1" fmla="*/ 9 h 27"/>
                <a:gd name="T2" fmla="*/ 11 w 19"/>
                <a:gd name="T3" fmla="*/ 3 h 27"/>
                <a:gd name="T4" fmla="*/ 14 w 19"/>
                <a:gd name="T5" fmla="*/ 6 h 27"/>
                <a:gd name="T6" fmla="*/ 2 w 19"/>
                <a:gd name="T7" fmla="*/ 15 h 27"/>
                <a:gd name="T8" fmla="*/ 1 w 19"/>
                <a:gd name="T9" fmla="*/ 12 h 27"/>
                <a:gd name="T10" fmla="*/ 0 w 19"/>
                <a:gd name="T11" fmla="*/ 13 h 27"/>
                <a:gd name="T12" fmla="*/ 4 w 19"/>
                <a:gd name="T13" fmla="*/ 25 h 27"/>
                <a:gd name="T14" fmla="*/ 5 w 19"/>
                <a:gd name="T15" fmla="*/ 23 h 27"/>
                <a:gd name="T16" fmla="*/ 4 w 19"/>
                <a:gd name="T17" fmla="*/ 20 h 27"/>
                <a:gd name="T18" fmla="*/ 7 w 19"/>
                <a:gd name="T19" fmla="*/ 17 h 27"/>
                <a:gd name="T20" fmla="*/ 19 w 19"/>
                <a:gd name="T21" fmla="*/ 15 h 27"/>
                <a:gd name="T22" fmla="*/ 16 w 19"/>
                <a:gd name="T23" fmla="*/ 9 h 27"/>
                <a:gd name="T24" fmla="*/ 16 w 19"/>
                <a:gd name="T25" fmla="*/ 15 h 27"/>
                <a:gd name="T26" fmla="*/ 8 w 19"/>
                <a:gd name="T27" fmla="*/ 16 h 27"/>
                <a:gd name="T28" fmla="*/ 13 w 19"/>
                <a:gd name="T29" fmla="*/ 11 h 27"/>
                <a:gd name="T30" fmla="*/ 16 w 19"/>
                <a:gd name="T3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7">
                  <a:moveTo>
                    <a:pt x="16" y="9"/>
                  </a:moveTo>
                  <a:cubicBezTo>
                    <a:pt x="19" y="0"/>
                    <a:pt x="11" y="3"/>
                    <a:pt x="11" y="3"/>
                  </a:cubicBezTo>
                  <a:cubicBezTo>
                    <a:pt x="11" y="3"/>
                    <a:pt x="14" y="5"/>
                    <a:pt x="14" y="6"/>
                  </a:cubicBezTo>
                  <a:cubicBezTo>
                    <a:pt x="15" y="7"/>
                    <a:pt x="5" y="14"/>
                    <a:pt x="2" y="15"/>
                  </a:cubicBezTo>
                  <a:cubicBezTo>
                    <a:pt x="2" y="14"/>
                    <a:pt x="2" y="13"/>
                    <a:pt x="1" y="12"/>
                  </a:cubicBezTo>
                  <a:cubicBezTo>
                    <a:pt x="1" y="12"/>
                    <a:pt x="1" y="13"/>
                    <a:pt x="0" y="13"/>
                  </a:cubicBezTo>
                  <a:cubicBezTo>
                    <a:pt x="2" y="18"/>
                    <a:pt x="2" y="20"/>
                    <a:pt x="4" y="25"/>
                  </a:cubicBezTo>
                  <a:cubicBezTo>
                    <a:pt x="4" y="24"/>
                    <a:pt x="5" y="24"/>
                    <a:pt x="5" y="23"/>
                  </a:cubicBezTo>
                  <a:cubicBezTo>
                    <a:pt x="5" y="22"/>
                    <a:pt x="4" y="21"/>
                    <a:pt x="4" y="20"/>
                  </a:cubicBezTo>
                  <a:cubicBezTo>
                    <a:pt x="5" y="19"/>
                    <a:pt x="6" y="18"/>
                    <a:pt x="7" y="17"/>
                  </a:cubicBezTo>
                  <a:cubicBezTo>
                    <a:pt x="14" y="27"/>
                    <a:pt x="19" y="23"/>
                    <a:pt x="19" y="15"/>
                  </a:cubicBezTo>
                  <a:cubicBezTo>
                    <a:pt x="19" y="11"/>
                    <a:pt x="17" y="10"/>
                    <a:pt x="16" y="9"/>
                  </a:cubicBezTo>
                  <a:close/>
                  <a:moveTo>
                    <a:pt x="16" y="15"/>
                  </a:moveTo>
                  <a:cubicBezTo>
                    <a:pt x="15" y="19"/>
                    <a:pt x="11" y="18"/>
                    <a:pt x="8" y="16"/>
                  </a:cubicBezTo>
                  <a:cubicBezTo>
                    <a:pt x="10" y="14"/>
                    <a:pt x="11" y="13"/>
                    <a:pt x="13" y="11"/>
                  </a:cubicBezTo>
                  <a:cubicBezTo>
                    <a:pt x="15" y="11"/>
                    <a:pt x="17" y="11"/>
                    <a:pt x="16"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49" name="Freeform 53"/>
            <p:cNvSpPr/>
            <p:nvPr/>
          </p:nvSpPr>
          <p:spPr bwMode="auto">
            <a:xfrm>
              <a:off x="250" y="686"/>
              <a:ext cx="88" cy="169"/>
            </a:xfrm>
            <a:custGeom>
              <a:avLst/>
              <a:gdLst>
                <a:gd name="T0" fmla="*/ 32 w 37"/>
                <a:gd name="T1" fmla="*/ 0 h 71"/>
                <a:gd name="T2" fmla="*/ 26 w 37"/>
                <a:gd name="T3" fmla="*/ 5 h 71"/>
                <a:gd name="T4" fmla="*/ 19 w 37"/>
                <a:gd name="T5" fmla="*/ 18 h 71"/>
                <a:gd name="T6" fmla="*/ 19 w 37"/>
                <a:gd name="T7" fmla="*/ 20 h 71"/>
                <a:gd name="T8" fmla="*/ 0 w 37"/>
                <a:gd name="T9" fmla="*/ 70 h 71"/>
                <a:gd name="T10" fmla="*/ 1 w 37"/>
                <a:gd name="T11" fmla="*/ 71 h 71"/>
                <a:gd name="T12" fmla="*/ 18 w 37"/>
                <a:gd name="T13" fmla="*/ 24 h 71"/>
                <a:gd name="T14" fmla="*/ 22 w 37"/>
                <a:gd name="T15" fmla="*/ 28 h 71"/>
                <a:gd name="T16" fmla="*/ 29 w 37"/>
                <a:gd name="T17" fmla="*/ 22 h 71"/>
                <a:gd name="T18" fmla="*/ 25 w 37"/>
                <a:gd name="T19" fmla="*/ 15 h 71"/>
                <a:gd name="T20" fmla="*/ 22 w 37"/>
                <a:gd name="T21" fmla="*/ 16 h 71"/>
                <a:gd name="T22" fmla="*/ 25 w 37"/>
                <a:gd name="T23" fmla="*/ 9 h 71"/>
                <a:gd name="T24" fmla="*/ 29 w 37"/>
                <a:gd name="T25" fmla="*/ 13 h 71"/>
                <a:gd name="T26" fmla="*/ 36 w 37"/>
                <a:gd name="T27" fmla="*/ 7 h 71"/>
                <a:gd name="T28" fmla="*/ 32 w 37"/>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1">
                  <a:moveTo>
                    <a:pt x="32" y="0"/>
                  </a:moveTo>
                  <a:cubicBezTo>
                    <a:pt x="30" y="0"/>
                    <a:pt x="27" y="2"/>
                    <a:pt x="26" y="5"/>
                  </a:cubicBezTo>
                  <a:cubicBezTo>
                    <a:pt x="26" y="5"/>
                    <a:pt x="19" y="18"/>
                    <a:pt x="19" y="18"/>
                  </a:cubicBezTo>
                  <a:cubicBezTo>
                    <a:pt x="19" y="19"/>
                    <a:pt x="19" y="19"/>
                    <a:pt x="19" y="20"/>
                  </a:cubicBezTo>
                  <a:cubicBezTo>
                    <a:pt x="10" y="39"/>
                    <a:pt x="7" y="49"/>
                    <a:pt x="0" y="70"/>
                  </a:cubicBezTo>
                  <a:cubicBezTo>
                    <a:pt x="1" y="70"/>
                    <a:pt x="1" y="71"/>
                    <a:pt x="1" y="71"/>
                  </a:cubicBezTo>
                  <a:cubicBezTo>
                    <a:pt x="7" y="51"/>
                    <a:pt x="11" y="42"/>
                    <a:pt x="18" y="24"/>
                  </a:cubicBezTo>
                  <a:cubicBezTo>
                    <a:pt x="19" y="26"/>
                    <a:pt x="20" y="28"/>
                    <a:pt x="22" y="28"/>
                  </a:cubicBezTo>
                  <a:cubicBezTo>
                    <a:pt x="24" y="28"/>
                    <a:pt x="28" y="26"/>
                    <a:pt x="29" y="22"/>
                  </a:cubicBezTo>
                  <a:cubicBezTo>
                    <a:pt x="30" y="18"/>
                    <a:pt x="28" y="15"/>
                    <a:pt x="25" y="15"/>
                  </a:cubicBezTo>
                  <a:cubicBezTo>
                    <a:pt x="24" y="15"/>
                    <a:pt x="23" y="15"/>
                    <a:pt x="22" y="16"/>
                  </a:cubicBezTo>
                  <a:cubicBezTo>
                    <a:pt x="23" y="13"/>
                    <a:pt x="24" y="11"/>
                    <a:pt x="25" y="9"/>
                  </a:cubicBezTo>
                  <a:cubicBezTo>
                    <a:pt x="25" y="11"/>
                    <a:pt x="27" y="12"/>
                    <a:pt x="29" y="13"/>
                  </a:cubicBezTo>
                  <a:cubicBezTo>
                    <a:pt x="31" y="13"/>
                    <a:pt x="35" y="10"/>
                    <a:pt x="36" y="7"/>
                  </a:cubicBezTo>
                  <a:cubicBezTo>
                    <a:pt x="37" y="4"/>
                    <a:pt x="35" y="1"/>
                    <a:pt x="3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0" name="Freeform 54"/>
            <p:cNvSpPr/>
            <p:nvPr/>
          </p:nvSpPr>
          <p:spPr bwMode="auto">
            <a:xfrm>
              <a:off x="792" y="926"/>
              <a:ext cx="119" cy="229"/>
            </a:xfrm>
            <a:custGeom>
              <a:avLst/>
              <a:gdLst>
                <a:gd name="T0" fmla="*/ 42 w 50"/>
                <a:gd name="T1" fmla="*/ 3 h 97"/>
                <a:gd name="T2" fmla="*/ 31 w 50"/>
                <a:gd name="T3" fmla="*/ 15 h 97"/>
                <a:gd name="T4" fmla="*/ 0 w 50"/>
                <a:gd name="T5" fmla="*/ 97 h 97"/>
                <a:gd name="T6" fmla="*/ 1 w 50"/>
                <a:gd name="T7" fmla="*/ 96 h 97"/>
                <a:gd name="T8" fmla="*/ 21 w 50"/>
                <a:gd name="T9" fmla="*/ 41 h 97"/>
                <a:gd name="T10" fmla="*/ 27 w 50"/>
                <a:gd name="T11" fmla="*/ 40 h 97"/>
                <a:gd name="T12" fmla="*/ 38 w 50"/>
                <a:gd name="T13" fmla="*/ 26 h 97"/>
                <a:gd name="T14" fmla="*/ 31 w 50"/>
                <a:gd name="T15" fmla="*/ 25 h 97"/>
                <a:gd name="T16" fmla="*/ 25 w 50"/>
                <a:gd name="T17" fmla="*/ 30 h 97"/>
                <a:gd name="T18" fmla="*/ 30 w 50"/>
                <a:gd name="T19" fmla="*/ 20 h 97"/>
                <a:gd name="T20" fmla="*/ 37 w 50"/>
                <a:gd name="T21" fmla="*/ 19 h 97"/>
                <a:gd name="T22" fmla="*/ 48 w 50"/>
                <a:gd name="T23" fmla="*/ 5 h 97"/>
                <a:gd name="T24" fmla="*/ 42 w 50"/>
                <a:gd name="T2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97">
                  <a:moveTo>
                    <a:pt x="42" y="3"/>
                  </a:moveTo>
                  <a:cubicBezTo>
                    <a:pt x="37" y="6"/>
                    <a:pt x="33" y="11"/>
                    <a:pt x="31" y="15"/>
                  </a:cubicBezTo>
                  <a:cubicBezTo>
                    <a:pt x="18" y="41"/>
                    <a:pt x="7" y="68"/>
                    <a:pt x="0" y="97"/>
                  </a:cubicBezTo>
                  <a:cubicBezTo>
                    <a:pt x="1" y="96"/>
                    <a:pt x="1" y="96"/>
                    <a:pt x="1" y="96"/>
                  </a:cubicBezTo>
                  <a:cubicBezTo>
                    <a:pt x="7" y="76"/>
                    <a:pt x="11" y="64"/>
                    <a:pt x="21" y="41"/>
                  </a:cubicBezTo>
                  <a:cubicBezTo>
                    <a:pt x="22" y="42"/>
                    <a:pt x="24" y="42"/>
                    <a:pt x="27" y="40"/>
                  </a:cubicBezTo>
                  <a:cubicBezTo>
                    <a:pt x="32" y="36"/>
                    <a:pt x="37" y="31"/>
                    <a:pt x="38" y="26"/>
                  </a:cubicBezTo>
                  <a:cubicBezTo>
                    <a:pt x="39" y="22"/>
                    <a:pt x="36" y="22"/>
                    <a:pt x="31" y="25"/>
                  </a:cubicBezTo>
                  <a:cubicBezTo>
                    <a:pt x="29" y="26"/>
                    <a:pt x="27" y="28"/>
                    <a:pt x="25" y="30"/>
                  </a:cubicBezTo>
                  <a:cubicBezTo>
                    <a:pt x="27" y="26"/>
                    <a:pt x="28" y="24"/>
                    <a:pt x="30" y="20"/>
                  </a:cubicBezTo>
                  <a:cubicBezTo>
                    <a:pt x="31" y="21"/>
                    <a:pt x="33" y="21"/>
                    <a:pt x="37" y="19"/>
                  </a:cubicBezTo>
                  <a:cubicBezTo>
                    <a:pt x="42" y="16"/>
                    <a:pt x="47" y="9"/>
                    <a:pt x="48" y="5"/>
                  </a:cubicBezTo>
                  <a:cubicBezTo>
                    <a:pt x="50" y="1"/>
                    <a:pt x="47" y="0"/>
                    <a:pt x="42"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1" name="Freeform 55"/>
            <p:cNvSpPr/>
            <p:nvPr/>
          </p:nvSpPr>
          <p:spPr bwMode="auto">
            <a:xfrm>
              <a:off x="274" y="874"/>
              <a:ext cx="182" cy="352"/>
            </a:xfrm>
            <a:custGeom>
              <a:avLst/>
              <a:gdLst>
                <a:gd name="T0" fmla="*/ 18 w 77"/>
                <a:gd name="T1" fmla="*/ 113 h 149"/>
                <a:gd name="T2" fmla="*/ 1 w 77"/>
                <a:gd name="T3" fmla="*/ 135 h 149"/>
                <a:gd name="T4" fmla="*/ 13 w 77"/>
                <a:gd name="T5" fmla="*/ 147 h 149"/>
                <a:gd name="T6" fmla="*/ 27 w 77"/>
                <a:gd name="T7" fmla="*/ 131 h 149"/>
                <a:gd name="T8" fmla="*/ 62 w 77"/>
                <a:gd name="T9" fmla="*/ 42 h 149"/>
                <a:gd name="T10" fmla="*/ 62 w 77"/>
                <a:gd name="T11" fmla="*/ 52 h 149"/>
                <a:gd name="T12" fmla="*/ 47 w 77"/>
                <a:gd name="T13" fmla="*/ 100 h 149"/>
                <a:gd name="T14" fmla="*/ 71 w 77"/>
                <a:gd name="T15" fmla="*/ 53 h 149"/>
                <a:gd name="T16" fmla="*/ 73 w 77"/>
                <a:gd name="T17" fmla="*/ 15 h 149"/>
                <a:gd name="T18" fmla="*/ 77 w 77"/>
                <a:gd name="T19" fmla="*/ 0 h 149"/>
                <a:gd name="T20" fmla="*/ 29 w 77"/>
                <a:gd name="T21" fmla="*/ 117 h 149"/>
                <a:gd name="T22" fmla="*/ 18 w 77"/>
                <a:gd name="T23"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49">
                  <a:moveTo>
                    <a:pt x="18" y="113"/>
                  </a:moveTo>
                  <a:cubicBezTo>
                    <a:pt x="11" y="116"/>
                    <a:pt x="3" y="125"/>
                    <a:pt x="1" y="135"/>
                  </a:cubicBezTo>
                  <a:cubicBezTo>
                    <a:pt x="0" y="144"/>
                    <a:pt x="5" y="149"/>
                    <a:pt x="13" y="147"/>
                  </a:cubicBezTo>
                  <a:cubicBezTo>
                    <a:pt x="18" y="145"/>
                    <a:pt x="24" y="138"/>
                    <a:pt x="27" y="131"/>
                  </a:cubicBezTo>
                  <a:cubicBezTo>
                    <a:pt x="28" y="131"/>
                    <a:pt x="62" y="42"/>
                    <a:pt x="62" y="42"/>
                  </a:cubicBezTo>
                  <a:cubicBezTo>
                    <a:pt x="61" y="45"/>
                    <a:pt x="62" y="49"/>
                    <a:pt x="62" y="52"/>
                  </a:cubicBezTo>
                  <a:cubicBezTo>
                    <a:pt x="66" y="67"/>
                    <a:pt x="55" y="91"/>
                    <a:pt x="47" y="100"/>
                  </a:cubicBezTo>
                  <a:cubicBezTo>
                    <a:pt x="47" y="100"/>
                    <a:pt x="65" y="89"/>
                    <a:pt x="71" y="53"/>
                  </a:cubicBezTo>
                  <a:cubicBezTo>
                    <a:pt x="75" y="28"/>
                    <a:pt x="72" y="23"/>
                    <a:pt x="73" y="15"/>
                  </a:cubicBezTo>
                  <a:cubicBezTo>
                    <a:pt x="75" y="9"/>
                    <a:pt x="75" y="6"/>
                    <a:pt x="77" y="0"/>
                  </a:cubicBezTo>
                  <a:cubicBezTo>
                    <a:pt x="56" y="46"/>
                    <a:pt x="46" y="69"/>
                    <a:pt x="29" y="117"/>
                  </a:cubicBezTo>
                  <a:cubicBezTo>
                    <a:pt x="28" y="113"/>
                    <a:pt x="24" y="111"/>
                    <a:pt x="18" y="1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2" name="Freeform 56"/>
            <p:cNvSpPr/>
            <p:nvPr/>
          </p:nvSpPr>
          <p:spPr bwMode="auto">
            <a:xfrm>
              <a:off x="724" y="445"/>
              <a:ext cx="120" cy="123"/>
            </a:xfrm>
            <a:custGeom>
              <a:avLst/>
              <a:gdLst>
                <a:gd name="T0" fmla="*/ 18 w 51"/>
                <a:gd name="T1" fmla="*/ 37 h 52"/>
                <a:gd name="T2" fmla="*/ 12 w 51"/>
                <a:gd name="T3" fmla="*/ 39 h 52"/>
                <a:gd name="T4" fmla="*/ 1 w 51"/>
                <a:gd name="T5" fmla="*/ 48 h 52"/>
                <a:gd name="T6" fmla="*/ 7 w 51"/>
                <a:gd name="T7" fmla="*/ 49 h 52"/>
                <a:gd name="T8" fmla="*/ 16 w 51"/>
                <a:gd name="T9" fmla="*/ 42 h 52"/>
                <a:gd name="T10" fmla="*/ 18 w 51"/>
                <a:gd name="T11" fmla="*/ 39 h 52"/>
                <a:gd name="T12" fmla="*/ 40 w 51"/>
                <a:gd name="T13" fmla="*/ 12 h 52"/>
                <a:gd name="T14" fmla="*/ 40 w 51"/>
                <a:gd name="T15" fmla="*/ 14 h 52"/>
                <a:gd name="T16" fmla="*/ 29 w 51"/>
                <a:gd name="T17" fmla="*/ 29 h 52"/>
                <a:gd name="T18" fmla="*/ 45 w 51"/>
                <a:gd name="T19" fmla="*/ 13 h 52"/>
                <a:gd name="T20" fmla="*/ 51 w 51"/>
                <a:gd name="T21" fmla="*/ 0 h 52"/>
                <a:gd name="T22" fmla="*/ 49 w 51"/>
                <a:gd name="T23" fmla="*/ 1 h 52"/>
                <a:gd name="T24" fmla="*/ 18 w 51"/>
                <a:gd name="T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18" y="37"/>
                  </a:moveTo>
                  <a:cubicBezTo>
                    <a:pt x="18" y="36"/>
                    <a:pt x="15" y="37"/>
                    <a:pt x="12" y="39"/>
                  </a:cubicBezTo>
                  <a:cubicBezTo>
                    <a:pt x="8" y="41"/>
                    <a:pt x="3" y="45"/>
                    <a:pt x="1" y="48"/>
                  </a:cubicBezTo>
                  <a:cubicBezTo>
                    <a:pt x="0" y="51"/>
                    <a:pt x="2" y="52"/>
                    <a:pt x="7" y="49"/>
                  </a:cubicBezTo>
                  <a:cubicBezTo>
                    <a:pt x="10" y="47"/>
                    <a:pt x="14" y="45"/>
                    <a:pt x="16" y="42"/>
                  </a:cubicBezTo>
                  <a:cubicBezTo>
                    <a:pt x="17" y="41"/>
                    <a:pt x="17" y="40"/>
                    <a:pt x="18" y="39"/>
                  </a:cubicBezTo>
                  <a:cubicBezTo>
                    <a:pt x="27" y="27"/>
                    <a:pt x="31" y="22"/>
                    <a:pt x="40" y="12"/>
                  </a:cubicBezTo>
                  <a:cubicBezTo>
                    <a:pt x="40" y="13"/>
                    <a:pt x="40" y="14"/>
                    <a:pt x="40" y="14"/>
                  </a:cubicBezTo>
                  <a:cubicBezTo>
                    <a:pt x="42" y="17"/>
                    <a:pt x="34" y="25"/>
                    <a:pt x="29" y="29"/>
                  </a:cubicBezTo>
                  <a:cubicBezTo>
                    <a:pt x="29" y="29"/>
                    <a:pt x="43" y="20"/>
                    <a:pt x="45" y="13"/>
                  </a:cubicBezTo>
                  <a:cubicBezTo>
                    <a:pt x="46" y="6"/>
                    <a:pt x="51" y="0"/>
                    <a:pt x="51" y="0"/>
                  </a:cubicBezTo>
                  <a:cubicBezTo>
                    <a:pt x="50" y="0"/>
                    <a:pt x="50" y="1"/>
                    <a:pt x="49" y="1"/>
                  </a:cubicBezTo>
                  <a:cubicBezTo>
                    <a:pt x="37" y="13"/>
                    <a:pt x="31" y="21"/>
                    <a:pt x="18"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3" name="Freeform 57"/>
            <p:cNvSpPr/>
            <p:nvPr/>
          </p:nvSpPr>
          <p:spPr bwMode="auto">
            <a:xfrm>
              <a:off x="1554" y="653"/>
              <a:ext cx="216" cy="209"/>
            </a:xfrm>
            <a:custGeom>
              <a:avLst/>
              <a:gdLst>
                <a:gd name="T0" fmla="*/ 37 w 91"/>
                <a:gd name="T1" fmla="*/ 49 h 88"/>
                <a:gd name="T2" fmla="*/ 34 w 91"/>
                <a:gd name="T3" fmla="*/ 46 h 88"/>
                <a:gd name="T4" fmla="*/ 22 w 91"/>
                <a:gd name="T5" fmla="*/ 55 h 88"/>
                <a:gd name="T6" fmla="*/ 25 w 91"/>
                <a:gd name="T7" fmla="*/ 61 h 88"/>
                <a:gd name="T8" fmla="*/ 31 w 91"/>
                <a:gd name="T9" fmla="*/ 57 h 88"/>
                <a:gd name="T10" fmla="*/ 17 w 91"/>
                <a:gd name="T11" fmla="*/ 76 h 88"/>
                <a:gd name="T12" fmla="*/ 13 w 91"/>
                <a:gd name="T13" fmla="*/ 74 h 88"/>
                <a:gd name="T14" fmla="*/ 2 w 91"/>
                <a:gd name="T15" fmla="*/ 82 h 88"/>
                <a:gd name="T16" fmla="*/ 6 w 91"/>
                <a:gd name="T17" fmla="*/ 87 h 88"/>
                <a:gd name="T18" fmla="*/ 15 w 91"/>
                <a:gd name="T19" fmla="*/ 81 h 88"/>
                <a:gd name="T20" fmla="*/ 71 w 91"/>
                <a:gd name="T21" fmla="*/ 10 h 88"/>
                <a:gd name="T22" fmla="*/ 83 w 91"/>
                <a:gd name="T23" fmla="*/ 23 h 88"/>
                <a:gd name="T24" fmla="*/ 49 w 91"/>
                <a:gd name="T25" fmla="*/ 67 h 88"/>
                <a:gd name="T26" fmla="*/ 46 w 91"/>
                <a:gd name="T27" fmla="*/ 64 h 88"/>
                <a:gd name="T28" fmla="*/ 35 w 91"/>
                <a:gd name="T29" fmla="*/ 73 h 88"/>
                <a:gd name="T30" fmla="*/ 37 w 91"/>
                <a:gd name="T31" fmla="*/ 79 h 88"/>
                <a:gd name="T32" fmla="*/ 47 w 91"/>
                <a:gd name="T33" fmla="*/ 71 h 88"/>
                <a:gd name="T34" fmla="*/ 91 w 91"/>
                <a:gd name="T35" fmla="*/ 15 h 88"/>
                <a:gd name="T36" fmla="*/ 78 w 91"/>
                <a:gd name="T37" fmla="*/ 0 h 88"/>
                <a:gd name="T38" fmla="*/ 37 w 91"/>
                <a:gd name="T39" fmla="*/ 4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8">
                  <a:moveTo>
                    <a:pt x="37" y="49"/>
                  </a:moveTo>
                  <a:cubicBezTo>
                    <a:pt x="38" y="47"/>
                    <a:pt x="37" y="45"/>
                    <a:pt x="34" y="46"/>
                  </a:cubicBezTo>
                  <a:cubicBezTo>
                    <a:pt x="29" y="47"/>
                    <a:pt x="24" y="51"/>
                    <a:pt x="22" y="55"/>
                  </a:cubicBezTo>
                  <a:cubicBezTo>
                    <a:pt x="19" y="59"/>
                    <a:pt x="21" y="62"/>
                    <a:pt x="25" y="61"/>
                  </a:cubicBezTo>
                  <a:cubicBezTo>
                    <a:pt x="27" y="60"/>
                    <a:pt x="29" y="59"/>
                    <a:pt x="31" y="57"/>
                  </a:cubicBezTo>
                  <a:cubicBezTo>
                    <a:pt x="25" y="65"/>
                    <a:pt x="23" y="69"/>
                    <a:pt x="17" y="76"/>
                  </a:cubicBezTo>
                  <a:cubicBezTo>
                    <a:pt x="17" y="74"/>
                    <a:pt x="16" y="73"/>
                    <a:pt x="13" y="74"/>
                  </a:cubicBezTo>
                  <a:cubicBezTo>
                    <a:pt x="9" y="75"/>
                    <a:pt x="4" y="78"/>
                    <a:pt x="2" y="82"/>
                  </a:cubicBezTo>
                  <a:cubicBezTo>
                    <a:pt x="0" y="85"/>
                    <a:pt x="2" y="88"/>
                    <a:pt x="6" y="87"/>
                  </a:cubicBezTo>
                  <a:cubicBezTo>
                    <a:pt x="9" y="86"/>
                    <a:pt x="13" y="84"/>
                    <a:pt x="15" y="81"/>
                  </a:cubicBezTo>
                  <a:cubicBezTo>
                    <a:pt x="33" y="56"/>
                    <a:pt x="52" y="33"/>
                    <a:pt x="71" y="10"/>
                  </a:cubicBezTo>
                  <a:cubicBezTo>
                    <a:pt x="77" y="15"/>
                    <a:pt x="79" y="18"/>
                    <a:pt x="83" y="23"/>
                  </a:cubicBezTo>
                  <a:cubicBezTo>
                    <a:pt x="68" y="41"/>
                    <a:pt x="61" y="50"/>
                    <a:pt x="49" y="67"/>
                  </a:cubicBezTo>
                  <a:cubicBezTo>
                    <a:pt x="49" y="65"/>
                    <a:pt x="48" y="64"/>
                    <a:pt x="46" y="64"/>
                  </a:cubicBezTo>
                  <a:cubicBezTo>
                    <a:pt x="42" y="65"/>
                    <a:pt x="37" y="69"/>
                    <a:pt x="35" y="73"/>
                  </a:cubicBezTo>
                  <a:cubicBezTo>
                    <a:pt x="33" y="77"/>
                    <a:pt x="34" y="79"/>
                    <a:pt x="37" y="79"/>
                  </a:cubicBezTo>
                  <a:cubicBezTo>
                    <a:pt x="40" y="78"/>
                    <a:pt x="45" y="75"/>
                    <a:pt x="47" y="71"/>
                  </a:cubicBezTo>
                  <a:cubicBezTo>
                    <a:pt x="62" y="50"/>
                    <a:pt x="71" y="38"/>
                    <a:pt x="91" y="15"/>
                  </a:cubicBezTo>
                  <a:cubicBezTo>
                    <a:pt x="87" y="9"/>
                    <a:pt x="84" y="6"/>
                    <a:pt x="78" y="0"/>
                  </a:cubicBezTo>
                  <a:cubicBezTo>
                    <a:pt x="61" y="20"/>
                    <a:pt x="52" y="30"/>
                    <a:pt x="37" y="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4" name="Freeform 58"/>
            <p:cNvSpPr/>
            <p:nvPr/>
          </p:nvSpPr>
          <p:spPr bwMode="auto">
            <a:xfrm>
              <a:off x="1852" y="350"/>
              <a:ext cx="242" cy="166"/>
            </a:xfrm>
            <a:custGeom>
              <a:avLst/>
              <a:gdLst>
                <a:gd name="T0" fmla="*/ 5 w 102"/>
                <a:gd name="T1" fmla="*/ 69 h 70"/>
                <a:gd name="T2" fmla="*/ 19 w 102"/>
                <a:gd name="T3" fmla="*/ 60 h 70"/>
                <a:gd name="T4" fmla="*/ 86 w 102"/>
                <a:gd name="T5" fmla="*/ 5 h 70"/>
                <a:gd name="T6" fmla="*/ 94 w 102"/>
                <a:gd name="T7" fmla="*/ 15 h 70"/>
                <a:gd name="T8" fmla="*/ 53 w 102"/>
                <a:gd name="T9" fmla="*/ 49 h 70"/>
                <a:gd name="T10" fmla="*/ 51 w 102"/>
                <a:gd name="T11" fmla="*/ 47 h 70"/>
                <a:gd name="T12" fmla="*/ 38 w 102"/>
                <a:gd name="T13" fmla="*/ 55 h 70"/>
                <a:gd name="T14" fmla="*/ 38 w 102"/>
                <a:gd name="T15" fmla="*/ 61 h 70"/>
                <a:gd name="T16" fmla="*/ 51 w 102"/>
                <a:gd name="T17" fmla="*/ 52 h 70"/>
                <a:gd name="T18" fmla="*/ 102 w 102"/>
                <a:gd name="T19" fmla="*/ 10 h 70"/>
                <a:gd name="T20" fmla="*/ 93 w 102"/>
                <a:gd name="T21" fmla="*/ 0 h 70"/>
                <a:gd name="T22" fmla="*/ 21 w 102"/>
                <a:gd name="T23" fmla="*/ 56 h 70"/>
                <a:gd name="T24" fmla="*/ 18 w 102"/>
                <a:gd name="T25" fmla="*/ 55 h 70"/>
                <a:gd name="T26" fmla="*/ 4 w 102"/>
                <a:gd name="T27" fmla="*/ 64 h 70"/>
                <a:gd name="T28" fmla="*/ 5 w 102"/>
                <a:gd name="T29"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70">
                  <a:moveTo>
                    <a:pt x="5" y="69"/>
                  </a:moveTo>
                  <a:cubicBezTo>
                    <a:pt x="10" y="68"/>
                    <a:pt x="16" y="64"/>
                    <a:pt x="19" y="60"/>
                  </a:cubicBezTo>
                  <a:cubicBezTo>
                    <a:pt x="38" y="40"/>
                    <a:pt x="62" y="21"/>
                    <a:pt x="86" y="5"/>
                  </a:cubicBezTo>
                  <a:cubicBezTo>
                    <a:pt x="90" y="9"/>
                    <a:pt x="92" y="11"/>
                    <a:pt x="94" y="15"/>
                  </a:cubicBezTo>
                  <a:cubicBezTo>
                    <a:pt x="78" y="26"/>
                    <a:pt x="70" y="33"/>
                    <a:pt x="53" y="49"/>
                  </a:cubicBezTo>
                  <a:cubicBezTo>
                    <a:pt x="54" y="47"/>
                    <a:pt x="53" y="46"/>
                    <a:pt x="51" y="47"/>
                  </a:cubicBezTo>
                  <a:cubicBezTo>
                    <a:pt x="47" y="48"/>
                    <a:pt x="41" y="51"/>
                    <a:pt x="38" y="55"/>
                  </a:cubicBezTo>
                  <a:cubicBezTo>
                    <a:pt x="34" y="59"/>
                    <a:pt x="34" y="62"/>
                    <a:pt x="38" y="61"/>
                  </a:cubicBezTo>
                  <a:cubicBezTo>
                    <a:pt x="42" y="60"/>
                    <a:pt x="47" y="56"/>
                    <a:pt x="51" y="52"/>
                  </a:cubicBezTo>
                  <a:cubicBezTo>
                    <a:pt x="72" y="32"/>
                    <a:pt x="83" y="23"/>
                    <a:pt x="102" y="10"/>
                  </a:cubicBezTo>
                  <a:cubicBezTo>
                    <a:pt x="99" y="6"/>
                    <a:pt x="98" y="4"/>
                    <a:pt x="93" y="0"/>
                  </a:cubicBezTo>
                  <a:cubicBezTo>
                    <a:pt x="67" y="16"/>
                    <a:pt x="43" y="35"/>
                    <a:pt x="21" y="56"/>
                  </a:cubicBezTo>
                  <a:cubicBezTo>
                    <a:pt x="22" y="55"/>
                    <a:pt x="21" y="54"/>
                    <a:pt x="18" y="55"/>
                  </a:cubicBezTo>
                  <a:cubicBezTo>
                    <a:pt x="14" y="56"/>
                    <a:pt x="7" y="60"/>
                    <a:pt x="4" y="64"/>
                  </a:cubicBezTo>
                  <a:cubicBezTo>
                    <a:pt x="0" y="68"/>
                    <a:pt x="1" y="70"/>
                    <a:pt x="5" y="6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5" name="Freeform 59"/>
            <p:cNvSpPr/>
            <p:nvPr/>
          </p:nvSpPr>
          <p:spPr bwMode="auto">
            <a:xfrm>
              <a:off x="925" y="980"/>
              <a:ext cx="215" cy="209"/>
            </a:xfrm>
            <a:custGeom>
              <a:avLst/>
              <a:gdLst>
                <a:gd name="T0" fmla="*/ 85 w 91"/>
                <a:gd name="T1" fmla="*/ 25 h 88"/>
                <a:gd name="T2" fmla="*/ 77 w 91"/>
                <a:gd name="T3" fmla="*/ 32 h 88"/>
                <a:gd name="T4" fmla="*/ 58 w 91"/>
                <a:gd name="T5" fmla="*/ 63 h 88"/>
                <a:gd name="T6" fmla="*/ 40 w 91"/>
                <a:gd name="T7" fmla="*/ 69 h 88"/>
                <a:gd name="T8" fmla="*/ 64 w 91"/>
                <a:gd name="T9" fmla="*/ 23 h 88"/>
                <a:gd name="T10" fmla="*/ 69 w 91"/>
                <a:gd name="T11" fmla="*/ 23 h 88"/>
                <a:gd name="T12" fmla="*/ 78 w 91"/>
                <a:gd name="T13" fmla="*/ 15 h 88"/>
                <a:gd name="T14" fmla="*/ 74 w 91"/>
                <a:gd name="T15" fmla="*/ 13 h 88"/>
                <a:gd name="T16" fmla="*/ 66 w 91"/>
                <a:gd name="T17" fmla="*/ 20 h 88"/>
                <a:gd name="T18" fmla="*/ 39 w 91"/>
                <a:gd name="T19" fmla="*/ 69 h 88"/>
                <a:gd name="T20" fmla="*/ 20 w 91"/>
                <a:gd name="T21" fmla="*/ 76 h 88"/>
                <a:gd name="T22" fmla="*/ 51 w 91"/>
                <a:gd name="T23" fmla="*/ 13 h 88"/>
                <a:gd name="T24" fmla="*/ 56 w 91"/>
                <a:gd name="T25" fmla="*/ 13 h 88"/>
                <a:gd name="T26" fmla="*/ 65 w 91"/>
                <a:gd name="T27" fmla="*/ 4 h 88"/>
                <a:gd name="T28" fmla="*/ 60 w 91"/>
                <a:gd name="T29" fmla="*/ 2 h 88"/>
                <a:gd name="T30" fmla="*/ 51 w 91"/>
                <a:gd name="T31" fmla="*/ 11 h 88"/>
                <a:gd name="T32" fmla="*/ 19 w 91"/>
                <a:gd name="T33" fmla="*/ 76 h 88"/>
                <a:gd name="T34" fmla="*/ 3 w 91"/>
                <a:gd name="T35" fmla="*/ 83 h 88"/>
                <a:gd name="T36" fmla="*/ 10 w 91"/>
                <a:gd name="T37" fmla="*/ 60 h 88"/>
                <a:gd name="T38" fmla="*/ 15 w 91"/>
                <a:gd name="T39" fmla="*/ 60 h 88"/>
                <a:gd name="T40" fmla="*/ 22 w 91"/>
                <a:gd name="T41" fmla="*/ 52 h 88"/>
                <a:gd name="T42" fmla="*/ 17 w 91"/>
                <a:gd name="T43" fmla="*/ 50 h 88"/>
                <a:gd name="T44" fmla="*/ 10 w 91"/>
                <a:gd name="T45" fmla="*/ 58 h 88"/>
                <a:gd name="T46" fmla="*/ 0 w 91"/>
                <a:gd name="T47" fmla="*/ 88 h 88"/>
                <a:gd name="T48" fmla="*/ 57 w 91"/>
                <a:gd name="T49" fmla="*/ 68 h 88"/>
                <a:gd name="T50" fmla="*/ 76 w 91"/>
                <a:gd name="T51" fmla="*/ 35 h 88"/>
                <a:gd name="T52" fmla="*/ 81 w 91"/>
                <a:gd name="T53" fmla="*/ 35 h 88"/>
                <a:gd name="T54" fmla="*/ 90 w 91"/>
                <a:gd name="T55" fmla="*/ 28 h 88"/>
                <a:gd name="T56" fmla="*/ 85 w 91"/>
                <a:gd name="T57"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88">
                  <a:moveTo>
                    <a:pt x="85" y="25"/>
                  </a:moveTo>
                  <a:cubicBezTo>
                    <a:pt x="82" y="27"/>
                    <a:pt x="78" y="30"/>
                    <a:pt x="77" y="32"/>
                  </a:cubicBezTo>
                  <a:cubicBezTo>
                    <a:pt x="68" y="46"/>
                    <a:pt x="64" y="52"/>
                    <a:pt x="58" y="63"/>
                  </a:cubicBezTo>
                  <a:cubicBezTo>
                    <a:pt x="51" y="65"/>
                    <a:pt x="47" y="66"/>
                    <a:pt x="40" y="69"/>
                  </a:cubicBezTo>
                  <a:cubicBezTo>
                    <a:pt x="47" y="53"/>
                    <a:pt x="56" y="38"/>
                    <a:pt x="64" y="23"/>
                  </a:cubicBezTo>
                  <a:cubicBezTo>
                    <a:pt x="65" y="24"/>
                    <a:pt x="67" y="24"/>
                    <a:pt x="69" y="23"/>
                  </a:cubicBezTo>
                  <a:cubicBezTo>
                    <a:pt x="73" y="21"/>
                    <a:pt x="77" y="18"/>
                    <a:pt x="78" y="15"/>
                  </a:cubicBezTo>
                  <a:cubicBezTo>
                    <a:pt x="80" y="12"/>
                    <a:pt x="78" y="11"/>
                    <a:pt x="74" y="13"/>
                  </a:cubicBezTo>
                  <a:cubicBezTo>
                    <a:pt x="71" y="14"/>
                    <a:pt x="67" y="17"/>
                    <a:pt x="66" y="20"/>
                  </a:cubicBezTo>
                  <a:cubicBezTo>
                    <a:pt x="56" y="36"/>
                    <a:pt x="46" y="52"/>
                    <a:pt x="39" y="69"/>
                  </a:cubicBezTo>
                  <a:cubicBezTo>
                    <a:pt x="31" y="72"/>
                    <a:pt x="27" y="73"/>
                    <a:pt x="20" y="76"/>
                  </a:cubicBezTo>
                  <a:cubicBezTo>
                    <a:pt x="28" y="54"/>
                    <a:pt x="39" y="33"/>
                    <a:pt x="51" y="13"/>
                  </a:cubicBezTo>
                  <a:cubicBezTo>
                    <a:pt x="51" y="14"/>
                    <a:pt x="53" y="14"/>
                    <a:pt x="56" y="13"/>
                  </a:cubicBezTo>
                  <a:cubicBezTo>
                    <a:pt x="60" y="11"/>
                    <a:pt x="64" y="7"/>
                    <a:pt x="65" y="4"/>
                  </a:cubicBezTo>
                  <a:cubicBezTo>
                    <a:pt x="66" y="1"/>
                    <a:pt x="64" y="0"/>
                    <a:pt x="60" y="2"/>
                  </a:cubicBezTo>
                  <a:cubicBezTo>
                    <a:pt x="56" y="4"/>
                    <a:pt x="52" y="8"/>
                    <a:pt x="51" y="11"/>
                  </a:cubicBezTo>
                  <a:cubicBezTo>
                    <a:pt x="41" y="31"/>
                    <a:pt x="27" y="53"/>
                    <a:pt x="19" y="76"/>
                  </a:cubicBezTo>
                  <a:cubicBezTo>
                    <a:pt x="12" y="79"/>
                    <a:pt x="9" y="80"/>
                    <a:pt x="3" y="83"/>
                  </a:cubicBezTo>
                  <a:cubicBezTo>
                    <a:pt x="5" y="75"/>
                    <a:pt x="7" y="70"/>
                    <a:pt x="10" y="60"/>
                  </a:cubicBezTo>
                  <a:cubicBezTo>
                    <a:pt x="11" y="61"/>
                    <a:pt x="13" y="61"/>
                    <a:pt x="15" y="60"/>
                  </a:cubicBezTo>
                  <a:cubicBezTo>
                    <a:pt x="18" y="58"/>
                    <a:pt x="21" y="54"/>
                    <a:pt x="22" y="52"/>
                  </a:cubicBezTo>
                  <a:cubicBezTo>
                    <a:pt x="22" y="49"/>
                    <a:pt x="20" y="48"/>
                    <a:pt x="17" y="50"/>
                  </a:cubicBezTo>
                  <a:cubicBezTo>
                    <a:pt x="14" y="52"/>
                    <a:pt x="11" y="56"/>
                    <a:pt x="10" y="58"/>
                  </a:cubicBezTo>
                  <a:cubicBezTo>
                    <a:pt x="5" y="71"/>
                    <a:pt x="3" y="77"/>
                    <a:pt x="0" y="88"/>
                  </a:cubicBezTo>
                  <a:cubicBezTo>
                    <a:pt x="19" y="80"/>
                    <a:pt x="38" y="73"/>
                    <a:pt x="57" y="68"/>
                  </a:cubicBezTo>
                  <a:cubicBezTo>
                    <a:pt x="63" y="57"/>
                    <a:pt x="67" y="50"/>
                    <a:pt x="76" y="35"/>
                  </a:cubicBezTo>
                  <a:cubicBezTo>
                    <a:pt x="77" y="36"/>
                    <a:pt x="78" y="36"/>
                    <a:pt x="81" y="35"/>
                  </a:cubicBezTo>
                  <a:cubicBezTo>
                    <a:pt x="84" y="34"/>
                    <a:pt x="89" y="30"/>
                    <a:pt x="90" y="28"/>
                  </a:cubicBezTo>
                  <a:cubicBezTo>
                    <a:pt x="91" y="25"/>
                    <a:pt x="89" y="24"/>
                    <a:pt x="85"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6" name="Freeform 60"/>
            <p:cNvSpPr/>
            <p:nvPr/>
          </p:nvSpPr>
          <p:spPr bwMode="auto">
            <a:xfrm>
              <a:off x="1076" y="213"/>
              <a:ext cx="419" cy="246"/>
            </a:xfrm>
            <a:custGeom>
              <a:avLst/>
              <a:gdLst>
                <a:gd name="T0" fmla="*/ 23 w 177"/>
                <a:gd name="T1" fmla="*/ 72 h 104"/>
                <a:gd name="T2" fmla="*/ 15 w 177"/>
                <a:gd name="T3" fmla="*/ 74 h 104"/>
                <a:gd name="T4" fmla="*/ 2 w 177"/>
                <a:gd name="T5" fmla="*/ 85 h 104"/>
                <a:gd name="T6" fmla="*/ 9 w 177"/>
                <a:gd name="T7" fmla="*/ 85 h 104"/>
                <a:gd name="T8" fmla="*/ 22 w 177"/>
                <a:gd name="T9" fmla="*/ 75 h 104"/>
                <a:gd name="T10" fmla="*/ 55 w 177"/>
                <a:gd name="T11" fmla="*/ 39 h 104"/>
                <a:gd name="T12" fmla="*/ 90 w 177"/>
                <a:gd name="T13" fmla="*/ 27 h 104"/>
                <a:gd name="T14" fmla="*/ 42 w 177"/>
                <a:gd name="T15" fmla="*/ 79 h 104"/>
                <a:gd name="T16" fmla="*/ 35 w 177"/>
                <a:gd name="T17" fmla="*/ 81 h 104"/>
                <a:gd name="T18" fmla="*/ 21 w 177"/>
                <a:gd name="T19" fmla="*/ 93 h 104"/>
                <a:gd name="T20" fmla="*/ 28 w 177"/>
                <a:gd name="T21" fmla="*/ 94 h 104"/>
                <a:gd name="T22" fmla="*/ 42 w 177"/>
                <a:gd name="T23" fmla="*/ 82 h 104"/>
                <a:gd name="T24" fmla="*/ 92 w 177"/>
                <a:gd name="T25" fmla="*/ 26 h 104"/>
                <a:gd name="T26" fmla="*/ 131 w 177"/>
                <a:gd name="T27" fmla="*/ 14 h 104"/>
                <a:gd name="T28" fmla="*/ 64 w 177"/>
                <a:gd name="T29" fmla="*/ 86 h 104"/>
                <a:gd name="T30" fmla="*/ 57 w 177"/>
                <a:gd name="T31" fmla="*/ 88 h 104"/>
                <a:gd name="T32" fmla="*/ 43 w 177"/>
                <a:gd name="T33" fmla="*/ 100 h 104"/>
                <a:gd name="T34" fmla="*/ 50 w 177"/>
                <a:gd name="T35" fmla="*/ 101 h 104"/>
                <a:gd name="T36" fmla="*/ 63 w 177"/>
                <a:gd name="T37" fmla="*/ 90 h 104"/>
                <a:gd name="T38" fmla="*/ 133 w 177"/>
                <a:gd name="T39" fmla="*/ 13 h 104"/>
                <a:gd name="T40" fmla="*/ 168 w 177"/>
                <a:gd name="T41" fmla="*/ 4 h 104"/>
                <a:gd name="T42" fmla="*/ 142 w 177"/>
                <a:gd name="T43" fmla="*/ 26 h 104"/>
                <a:gd name="T44" fmla="*/ 134 w 177"/>
                <a:gd name="T45" fmla="*/ 28 h 104"/>
                <a:gd name="T46" fmla="*/ 118 w 177"/>
                <a:gd name="T47" fmla="*/ 37 h 104"/>
                <a:gd name="T48" fmla="*/ 127 w 177"/>
                <a:gd name="T49" fmla="*/ 38 h 104"/>
                <a:gd name="T50" fmla="*/ 141 w 177"/>
                <a:gd name="T51" fmla="*/ 29 h 104"/>
                <a:gd name="T52" fmla="*/ 177 w 177"/>
                <a:gd name="T53" fmla="*/ 0 h 104"/>
                <a:gd name="T54" fmla="*/ 58 w 177"/>
                <a:gd name="T55" fmla="*/ 35 h 104"/>
                <a:gd name="T56" fmla="*/ 23 w 177"/>
                <a:gd name="T57"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04">
                  <a:moveTo>
                    <a:pt x="23" y="72"/>
                  </a:moveTo>
                  <a:cubicBezTo>
                    <a:pt x="22" y="71"/>
                    <a:pt x="19" y="72"/>
                    <a:pt x="15" y="74"/>
                  </a:cubicBezTo>
                  <a:cubicBezTo>
                    <a:pt x="10" y="77"/>
                    <a:pt x="4" y="82"/>
                    <a:pt x="2" y="85"/>
                  </a:cubicBezTo>
                  <a:cubicBezTo>
                    <a:pt x="0" y="88"/>
                    <a:pt x="4" y="88"/>
                    <a:pt x="9" y="85"/>
                  </a:cubicBezTo>
                  <a:cubicBezTo>
                    <a:pt x="14" y="82"/>
                    <a:pt x="20" y="78"/>
                    <a:pt x="22" y="75"/>
                  </a:cubicBezTo>
                  <a:cubicBezTo>
                    <a:pt x="35" y="58"/>
                    <a:pt x="42" y="51"/>
                    <a:pt x="55" y="39"/>
                  </a:cubicBezTo>
                  <a:cubicBezTo>
                    <a:pt x="68" y="34"/>
                    <a:pt x="75" y="31"/>
                    <a:pt x="90" y="27"/>
                  </a:cubicBezTo>
                  <a:cubicBezTo>
                    <a:pt x="72" y="43"/>
                    <a:pt x="56" y="61"/>
                    <a:pt x="42" y="79"/>
                  </a:cubicBezTo>
                  <a:cubicBezTo>
                    <a:pt x="41" y="79"/>
                    <a:pt x="38" y="79"/>
                    <a:pt x="35" y="81"/>
                  </a:cubicBezTo>
                  <a:cubicBezTo>
                    <a:pt x="29" y="85"/>
                    <a:pt x="23" y="90"/>
                    <a:pt x="21" y="93"/>
                  </a:cubicBezTo>
                  <a:cubicBezTo>
                    <a:pt x="19" y="97"/>
                    <a:pt x="22" y="97"/>
                    <a:pt x="28" y="94"/>
                  </a:cubicBezTo>
                  <a:cubicBezTo>
                    <a:pt x="34" y="91"/>
                    <a:pt x="40" y="85"/>
                    <a:pt x="42" y="82"/>
                  </a:cubicBezTo>
                  <a:cubicBezTo>
                    <a:pt x="57" y="62"/>
                    <a:pt x="74" y="43"/>
                    <a:pt x="92" y="26"/>
                  </a:cubicBezTo>
                  <a:cubicBezTo>
                    <a:pt x="107" y="21"/>
                    <a:pt x="115" y="18"/>
                    <a:pt x="131" y="14"/>
                  </a:cubicBezTo>
                  <a:cubicBezTo>
                    <a:pt x="105" y="35"/>
                    <a:pt x="85" y="60"/>
                    <a:pt x="64" y="86"/>
                  </a:cubicBezTo>
                  <a:cubicBezTo>
                    <a:pt x="64" y="85"/>
                    <a:pt x="61" y="86"/>
                    <a:pt x="57" y="88"/>
                  </a:cubicBezTo>
                  <a:cubicBezTo>
                    <a:pt x="51" y="91"/>
                    <a:pt x="44" y="97"/>
                    <a:pt x="43" y="100"/>
                  </a:cubicBezTo>
                  <a:cubicBezTo>
                    <a:pt x="41" y="104"/>
                    <a:pt x="44" y="104"/>
                    <a:pt x="50" y="101"/>
                  </a:cubicBezTo>
                  <a:cubicBezTo>
                    <a:pt x="55" y="98"/>
                    <a:pt x="60" y="94"/>
                    <a:pt x="63" y="90"/>
                  </a:cubicBezTo>
                  <a:cubicBezTo>
                    <a:pt x="83" y="62"/>
                    <a:pt x="106" y="35"/>
                    <a:pt x="133" y="13"/>
                  </a:cubicBezTo>
                  <a:cubicBezTo>
                    <a:pt x="147" y="9"/>
                    <a:pt x="154" y="8"/>
                    <a:pt x="168" y="4"/>
                  </a:cubicBezTo>
                  <a:cubicBezTo>
                    <a:pt x="158" y="11"/>
                    <a:pt x="153" y="16"/>
                    <a:pt x="142" y="26"/>
                  </a:cubicBezTo>
                  <a:cubicBezTo>
                    <a:pt x="141" y="25"/>
                    <a:pt x="138" y="26"/>
                    <a:pt x="134" y="28"/>
                  </a:cubicBezTo>
                  <a:cubicBezTo>
                    <a:pt x="127" y="30"/>
                    <a:pt x="120" y="35"/>
                    <a:pt x="118" y="37"/>
                  </a:cubicBezTo>
                  <a:cubicBezTo>
                    <a:pt x="117" y="40"/>
                    <a:pt x="120" y="40"/>
                    <a:pt x="127" y="38"/>
                  </a:cubicBezTo>
                  <a:cubicBezTo>
                    <a:pt x="132" y="35"/>
                    <a:pt x="138" y="32"/>
                    <a:pt x="141" y="29"/>
                  </a:cubicBezTo>
                  <a:cubicBezTo>
                    <a:pt x="156" y="14"/>
                    <a:pt x="163" y="8"/>
                    <a:pt x="177" y="0"/>
                  </a:cubicBezTo>
                  <a:cubicBezTo>
                    <a:pt x="136" y="9"/>
                    <a:pt x="97" y="21"/>
                    <a:pt x="58" y="35"/>
                  </a:cubicBezTo>
                  <a:cubicBezTo>
                    <a:pt x="44" y="47"/>
                    <a:pt x="37" y="55"/>
                    <a:pt x="23"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7" name="Freeform 61"/>
            <p:cNvSpPr/>
            <p:nvPr/>
          </p:nvSpPr>
          <p:spPr bwMode="auto">
            <a:xfrm>
              <a:off x="1405" y="705"/>
              <a:ext cx="97" cy="126"/>
            </a:xfrm>
            <a:custGeom>
              <a:avLst/>
              <a:gdLst>
                <a:gd name="T0" fmla="*/ 27 w 41"/>
                <a:gd name="T1" fmla="*/ 16 h 53"/>
                <a:gd name="T2" fmla="*/ 16 w 41"/>
                <a:gd name="T3" fmla="*/ 33 h 53"/>
                <a:gd name="T4" fmla="*/ 12 w 41"/>
                <a:gd name="T5" fmla="*/ 34 h 53"/>
                <a:gd name="T6" fmla="*/ 1 w 41"/>
                <a:gd name="T7" fmla="*/ 53 h 53"/>
                <a:gd name="T8" fmla="*/ 7 w 41"/>
                <a:gd name="T9" fmla="*/ 43 h 53"/>
                <a:gd name="T10" fmla="*/ 20 w 41"/>
                <a:gd name="T11" fmla="*/ 39 h 53"/>
                <a:gd name="T12" fmla="*/ 19 w 41"/>
                <a:gd name="T13" fmla="*/ 34 h 53"/>
                <a:gd name="T14" fmla="*/ 33 w 41"/>
                <a:gd name="T15" fmla="*/ 18 h 53"/>
                <a:gd name="T16" fmla="*/ 41 w 41"/>
                <a:gd name="T17" fmla="*/ 0 h 53"/>
                <a:gd name="T18" fmla="*/ 27 w 41"/>
                <a:gd name="T19"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3">
                  <a:moveTo>
                    <a:pt x="27" y="16"/>
                  </a:moveTo>
                  <a:cubicBezTo>
                    <a:pt x="17" y="22"/>
                    <a:pt x="15" y="29"/>
                    <a:pt x="16" y="33"/>
                  </a:cubicBezTo>
                  <a:cubicBezTo>
                    <a:pt x="15" y="33"/>
                    <a:pt x="14" y="34"/>
                    <a:pt x="12" y="34"/>
                  </a:cubicBezTo>
                  <a:cubicBezTo>
                    <a:pt x="0" y="38"/>
                    <a:pt x="1" y="53"/>
                    <a:pt x="1" y="53"/>
                  </a:cubicBezTo>
                  <a:cubicBezTo>
                    <a:pt x="1" y="53"/>
                    <a:pt x="5" y="48"/>
                    <a:pt x="7" y="43"/>
                  </a:cubicBezTo>
                  <a:cubicBezTo>
                    <a:pt x="10" y="37"/>
                    <a:pt x="20" y="39"/>
                    <a:pt x="20" y="39"/>
                  </a:cubicBezTo>
                  <a:cubicBezTo>
                    <a:pt x="20" y="39"/>
                    <a:pt x="19" y="36"/>
                    <a:pt x="19" y="34"/>
                  </a:cubicBezTo>
                  <a:cubicBezTo>
                    <a:pt x="20" y="25"/>
                    <a:pt x="27" y="22"/>
                    <a:pt x="33" y="18"/>
                  </a:cubicBezTo>
                  <a:cubicBezTo>
                    <a:pt x="37" y="15"/>
                    <a:pt x="40" y="5"/>
                    <a:pt x="41" y="0"/>
                  </a:cubicBezTo>
                  <a:cubicBezTo>
                    <a:pt x="40" y="3"/>
                    <a:pt x="37" y="9"/>
                    <a:pt x="27"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8" name="Freeform 62"/>
            <p:cNvSpPr/>
            <p:nvPr/>
          </p:nvSpPr>
          <p:spPr bwMode="auto">
            <a:xfrm>
              <a:off x="350" y="798"/>
              <a:ext cx="47" cy="116"/>
            </a:xfrm>
            <a:custGeom>
              <a:avLst/>
              <a:gdLst>
                <a:gd name="T0" fmla="*/ 13 w 20"/>
                <a:gd name="T1" fmla="*/ 13 h 49"/>
                <a:gd name="T2" fmla="*/ 9 w 20"/>
                <a:gd name="T3" fmla="*/ 30 h 49"/>
                <a:gd name="T4" fmla="*/ 7 w 20"/>
                <a:gd name="T5" fmla="*/ 30 h 49"/>
                <a:gd name="T6" fmla="*/ 3 w 20"/>
                <a:gd name="T7" fmla="*/ 49 h 49"/>
                <a:gd name="T8" fmla="*/ 5 w 20"/>
                <a:gd name="T9" fmla="*/ 39 h 49"/>
                <a:gd name="T10" fmla="*/ 12 w 20"/>
                <a:gd name="T11" fmla="*/ 37 h 49"/>
                <a:gd name="T12" fmla="*/ 11 w 20"/>
                <a:gd name="T13" fmla="*/ 31 h 49"/>
                <a:gd name="T14" fmla="*/ 17 w 20"/>
                <a:gd name="T15" fmla="*/ 16 h 49"/>
                <a:gd name="T16" fmla="*/ 20 w 20"/>
                <a:gd name="T17" fmla="*/ 0 h 49"/>
                <a:gd name="T18" fmla="*/ 13 w 20"/>
                <a:gd name="T19"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9">
                  <a:moveTo>
                    <a:pt x="13" y="13"/>
                  </a:moveTo>
                  <a:cubicBezTo>
                    <a:pt x="8" y="18"/>
                    <a:pt x="8" y="26"/>
                    <a:pt x="9" y="30"/>
                  </a:cubicBezTo>
                  <a:cubicBezTo>
                    <a:pt x="8" y="30"/>
                    <a:pt x="8" y="30"/>
                    <a:pt x="7" y="30"/>
                  </a:cubicBezTo>
                  <a:cubicBezTo>
                    <a:pt x="0" y="32"/>
                    <a:pt x="3" y="49"/>
                    <a:pt x="3" y="49"/>
                  </a:cubicBezTo>
                  <a:cubicBezTo>
                    <a:pt x="3" y="49"/>
                    <a:pt x="4" y="44"/>
                    <a:pt x="5" y="39"/>
                  </a:cubicBezTo>
                  <a:cubicBezTo>
                    <a:pt x="6" y="33"/>
                    <a:pt x="12" y="37"/>
                    <a:pt x="12" y="37"/>
                  </a:cubicBezTo>
                  <a:cubicBezTo>
                    <a:pt x="12" y="37"/>
                    <a:pt x="11" y="33"/>
                    <a:pt x="11" y="31"/>
                  </a:cubicBezTo>
                  <a:cubicBezTo>
                    <a:pt x="10" y="22"/>
                    <a:pt x="14" y="19"/>
                    <a:pt x="17" y="16"/>
                  </a:cubicBezTo>
                  <a:cubicBezTo>
                    <a:pt x="19" y="14"/>
                    <a:pt x="19" y="4"/>
                    <a:pt x="20" y="0"/>
                  </a:cubicBezTo>
                  <a:cubicBezTo>
                    <a:pt x="19" y="3"/>
                    <a:pt x="18" y="9"/>
                    <a:pt x="13"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59" name="Freeform 63"/>
            <p:cNvSpPr>
              <a:spLocks noEditPoints="1"/>
            </p:cNvSpPr>
            <p:nvPr/>
          </p:nvSpPr>
          <p:spPr bwMode="auto">
            <a:xfrm>
              <a:off x="2011" y="279"/>
              <a:ext cx="263" cy="299"/>
            </a:xfrm>
            <a:custGeom>
              <a:avLst/>
              <a:gdLst>
                <a:gd name="T0" fmla="*/ 57 w 111"/>
                <a:gd name="T1" fmla="*/ 77 h 126"/>
                <a:gd name="T2" fmla="*/ 68 w 111"/>
                <a:gd name="T3" fmla="*/ 67 h 126"/>
                <a:gd name="T4" fmla="*/ 60 w 111"/>
                <a:gd name="T5" fmla="*/ 72 h 126"/>
                <a:gd name="T6" fmla="*/ 57 w 111"/>
                <a:gd name="T7" fmla="*/ 75 h 126"/>
                <a:gd name="T8" fmla="*/ 54 w 111"/>
                <a:gd name="T9" fmla="*/ 77 h 126"/>
                <a:gd name="T10" fmla="*/ 27 w 111"/>
                <a:gd name="T11" fmla="*/ 97 h 126"/>
                <a:gd name="T12" fmla="*/ 51 w 111"/>
                <a:gd name="T13" fmla="*/ 76 h 126"/>
                <a:gd name="T14" fmla="*/ 55 w 111"/>
                <a:gd name="T15" fmla="*/ 76 h 126"/>
                <a:gd name="T16" fmla="*/ 57 w 111"/>
                <a:gd name="T17" fmla="*/ 72 h 126"/>
                <a:gd name="T18" fmla="*/ 62 w 111"/>
                <a:gd name="T19" fmla="*/ 66 h 126"/>
                <a:gd name="T20" fmla="*/ 58 w 111"/>
                <a:gd name="T21" fmla="*/ 67 h 126"/>
                <a:gd name="T22" fmla="*/ 55 w 111"/>
                <a:gd name="T23" fmla="*/ 70 h 126"/>
                <a:gd name="T24" fmla="*/ 26 w 111"/>
                <a:gd name="T25" fmla="*/ 86 h 126"/>
                <a:gd name="T26" fmla="*/ 55 w 111"/>
                <a:gd name="T27" fmla="*/ 67 h 126"/>
                <a:gd name="T28" fmla="*/ 57 w 111"/>
                <a:gd name="T29" fmla="*/ 61 h 126"/>
                <a:gd name="T30" fmla="*/ 67 w 111"/>
                <a:gd name="T31" fmla="*/ 56 h 126"/>
                <a:gd name="T32" fmla="*/ 60 w 111"/>
                <a:gd name="T33" fmla="*/ 56 h 126"/>
                <a:gd name="T34" fmla="*/ 57 w 111"/>
                <a:gd name="T35" fmla="*/ 59 h 126"/>
                <a:gd name="T36" fmla="*/ 55 w 111"/>
                <a:gd name="T37" fmla="*/ 60 h 126"/>
                <a:gd name="T38" fmla="*/ 26 w 111"/>
                <a:gd name="T39" fmla="*/ 86 h 126"/>
                <a:gd name="T40" fmla="*/ 53 w 111"/>
                <a:gd name="T41" fmla="*/ 54 h 126"/>
                <a:gd name="T42" fmla="*/ 57 w 111"/>
                <a:gd name="T43" fmla="*/ 58 h 126"/>
                <a:gd name="T44" fmla="*/ 63 w 111"/>
                <a:gd name="T45" fmla="*/ 47 h 126"/>
                <a:gd name="T46" fmla="*/ 68 w 111"/>
                <a:gd name="T47" fmla="*/ 48 h 126"/>
                <a:gd name="T48" fmla="*/ 71 w 111"/>
                <a:gd name="T49" fmla="*/ 48 h 126"/>
                <a:gd name="T50" fmla="*/ 72 w 111"/>
                <a:gd name="T51" fmla="*/ 45 h 126"/>
                <a:gd name="T52" fmla="*/ 69 w 111"/>
                <a:gd name="T53" fmla="*/ 43 h 126"/>
                <a:gd name="T54" fmla="*/ 67 w 111"/>
                <a:gd name="T55" fmla="*/ 44 h 126"/>
                <a:gd name="T56" fmla="*/ 67 w 111"/>
                <a:gd name="T57" fmla="*/ 44 h 126"/>
                <a:gd name="T58" fmla="*/ 55 w 111"/>
                <a:gd name="T59" fmla="*/ 52 h 126"/>
                <a:gd name="T60" fmla="*/ 52 w 111"/>
                <a:gd name="T61" fmla="*/ 53 h 126"/>
                <a:gd name="T62" fmla="*/ 24 w 111"/>
                <a:gd name="T63" fmla="*/ 78 h 126"/>
                <a:gd name="T64" fmla="*/ 49 w 111"/>
                <a:gd name="T65" fmla="*/ 48 h 126"/>
                <a:gd name="T66" fmla="*/ 54 w 111"/>
                <a:gd name="T67" fmla="*/ 50 h 126"/>
                <a:gd name="T68" fmla="*/ 53 w 111"/>
                <a:gd name="T69" fmla="*/ 47 h 126"/>
                <a:gd name="T70" fmla="*/ 65 w 111"/>
                <a:gd name="T71" fmla="*/ 39 h 126"/>
                <a:gd name="T72" fmla="*/ 51 w 111"/>
                <a:gd name="T73" fmla="*/ 46 h 126"/>
                <a:gd name="T74" fmla="*/ 48 w 111"/>
                <a:gd name="T75" fmla="*/ 46 h 126"/>
                <a:gd name="T76" fmla="*/ 0 w 111"/>
                <a:gd name="T77" fmla="*/ 88 h 126"/>
                <a:gd name="T78" fmla="*/ 54 w 111"/>
                <a:gd name="T79" fmla="*/ 78 h 126"/>
                <a:gd name="T80" fmla="*/ 55 w 111"/>
                <a:gd name="T81" fmla="*/ 81 h 126"/>
                <a:gd name="T82" fmla="*/ 58 w 111"/>
                <a:gd name="T83" fmla="*/ 59 h 126"/>
                <a:gd name="T84" fmla="*/ 57 w 111"/>
                <a:gd name="T85" fmla="*/ 59 h 126"/>
                <a:gd name="T86" fmla="*/ 52 w 111"/>
                <a:gd name="T87" fmla="*/ 45 h 126"/>
                <a:gd name="T88" fmla="*/ 52 w 111"/>
                <a:gd name="T89" fmla="*/ 46 h 126"/>
                <a:gd name="T90" fmla="*/ 13 w 111"/>
                <a:gd name="T91" fmla="*/ 88 h 126"/>
                <a:gd name="T92" fmla="*/ 12 w 111"/>
                <a:gd name="T93" fmla="*/ 78 h 126"/>
                <a:gd name="T94" fmla="*/ 13 w 111"/>
                <a:gd name="T95" fmla="*/ 88 h 126"/>
                <a:gd name="T96" fmla="*/ 13 w 111"/>
                <a:gd name="T97" fmla="*/ 89 h 126"/>
                <a:gd name="T98" fmla="*/ 19 w 111"/>
                <a:gd name="T99" fmla="*/ 93 h 126"/>
                <a:gd name="T100" fmla="*/ 16 w 111"/>
                <a:gd name="T101" fmla="*/ 107 h 126"/>
                <a:gd name="T102" fmla="*/ 19 w 111"/>
                <a:gd name="T103" fmla="*/ 94 h 126"/>
                <a:gd name="T104" fmla="*/ 16 w 111"/>
                <a:gd name="T105" fmla="*/ 107 h 126"/>
                <a:gd name="T106" fmla="*/ 16 w 111"/>
                <a:gd name="T107" fmla="*/ 108 h 126"/>
                <a:gd name="T108" fmla="*/ 19 w 111"/>
                <a:gd name="T109" fmla="*/ 113 h 126"/>
                <a:gd name="T110" fmla="*/ 57 w 111"/>
                <a:gd name="T111" fmla="*/ 76 h 126"/>
                <a:gd name="T112" fmla="*/ 56 w 111"/>
                <a:gd name="T113" fmla="*/ 76 h 126"/>
                <a:gd name="T114" fmla="*/ 11 w 111"/>
                <a:gd name="T115" fmla="*/ 0 h 126"/>
                <a:gd name="T116" fmla="*/ 72 w 111"/>
                <a:gd name="T117" fmla="*/ 59 h 126"/>
                <a:gd name="T118" fmla="*/ 11 w 111"/>
                <a:gd name="T1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26">
                  <a:moveTo>
                    <a:pt x="56" y="77"/>
                  </a:moveTo>
                  <a:cubicBezTo>
                    <a:pt x="56" y="77"/>
                    <a:pt x="57" y="77"/>
                    <a:pt x="57" y="77"/>
                  </a:cubicBezTo>
                  <a:cubicBezTo>
                    <a:pt x="58" y="77"/>
                    <a:pt x="62" y="74"/>
                    <a:pt x="65" y="71"/>
                  </a:cubicBezTo>
                  <a:cubicBezTo>
                    <a:pt x="68" y="69"/>
                    <a:pt x="69" y="67"/>
                    <a:pt x="68" y="67"/>
                  </a:cubicBezTo>
                  <a:cubicBezTo>
                    <a:pt x="66" y="67"/>
                    <a:pt x="63" y="70"/>
                    <a:pt x="60" y="72"/>
                  </a:cubicBezTo>
                  <a:cubicBezTo>
                    <a:pt x="60" y="72"/>
                    <a:pt x="60" y="72"/>
                    <a:pt x="60" y="72"/>
                  </a:cubicBezTo>
                  <a:cubicBezTo>
                    <a:pt x="59" y="73"/>
                    <a:pt x="58" y="74"/>
                    <a:pt x="57" y="75"/>
                  </a:cubicBezTo>
                  <a:cubicBezTo>
                    <a:pt x="57" y="75"/>
                    <a:pt x="57" y="75"/>
                    <a:pt x="57" y="75"/>
                  </a:cubicBezTo>
                  <a:cubicBezTo>
                    <a:pt x="56" y="75"/>
                    <a:pt x="55" y="76"/>
                    <a:pt x="55" y="77"/>
                  </a:cubicBezTo>
                  <a:cubicBezTo>
                    <a:pt x="55" y="77"/>
                    <a:pt x="55" y="77"/>
                    <a:pt x="54" y="77"/>
                  </a:cubicBezTo>
                  <a:cubicBezTo>
                    <a:pt x="44" y="87"/>
                    <a:pt x="38" y="92"/>
                    <a:pt x="27" y="105"/>
                  </a:cubicBezTo>
                  <a:cubicBezTo>
                    <a:pt x="27" y="102"/>
                    <a:pt x="27" y="100"/>
                    <a:pt x="27" y="97"/>
                  </a:cubicBezTo>
                  <a:cubicBezTo>
                    <a:pt x="37" y="86"/>
                    <a:pt x="42" y="82"/>
                    <a:pt x="51" y="74"/>
                  </a:cubicBezTo>
                  <a:cubicBezTo>
                    <a:pt x="50" y="76"/>
                    <a:pt x="49" y="77"/>
                    <a:pt x="51" y="76"/>
                  </a:cubicBezTo>
                  <a:cubicBezTo>
                    <a:pt x="51" y="76"/>
                    <a:pt x="53" y="75"/>
                    <a:pt x="55" y="74"/>
                  </a:cubicBezTo>
                  <a:cubicBezTo>
                    <a:pt x="55" y="74"/>
                    <a:pt x="55" y="75"/>
                    <a:pt x="55" y="76"/>
                  </a:cubicBezTo>
                  <a:cubicBezTo>
                    <a:pt x="56" y="75"/>
                    <a:pt x="56" y="74"/>
                    <a:pt x="57" y="74"/>
                  </a:cubicBezTo>
                  <a:cubicBezTo>
                    <a:pt x="57" y="73"/>
                    <a:pt x="57" y="73"/>
                    <a:pt x="57" y="72"/>
                  </a:cubicBezTo>
                  <a:cubicBezTo>
                    <a:pt x="58" y="71"/>
                    <a:pt x="58" y="71"/>
                    <a:pt x="59" y="70"/>
                  </a:cubicBezTo>
                  <a:cubicBezTo>
                    <a:pt x="62" y="68"/>
                    <a:pt x="63" y="66"/>
                    <a:pt x="62" y="66"/>
                  </a:cubicBezTo>
                  <a:cubicBezTo>
                    <a:pt x="61" y="66"/>
                    <a:pt x="59" y="67"/>
                    <a:pt x="58" y="68"/>
                  </a:cubicBezTo>
                  <a:cubicBezTo>
                    <a:pt x="58" y="68"/>
                    <a:pt x="58" y="67"/>
                    <a:pt x="58" y="67"/>
                  </a:cubicBezTo>
                  <a:cubicBezTo>
                    <a:pt x="57" y="68"/>
                    <a:pt x="56" y="68"/>
                    <a:pt x="55" y="69"/>
                  </a:cubicBezTo>
                  <a:cubicBezTo>
                    <a:pt x="55" y="69"/>
                    <a:pt x="55" y="69"/>
                    <a:pt x="55" y="70"/>
                  </a:cubicBezTo>
                  <a:cubicBezTo>
                    <a:pt x="45" y="79"/>
                    <a:pt x="39" y="84"/>
                    <a:pt x="27" y="96"/>
                  </a:cubicBezTo>
                  <a:cubicBezTo>
                    <a:pt x="27" y="92"/>
                    <a:pt x="27" y="90"/>
                    <a:pt x="26" y="86"/>
                  </a:cubicBezTo>
                  <a:cubicBezTo>
                    <a:pt x="38" y="75"/>
                    <a:pt x="44" y="70"/>
                    <a:pt x="55" y="61"/>
                  </a:cubicBezTo>
                  <a:cubicBezTo>
                    <a:pt x="55" y="63"/>
                    <a:pt x="55" y="64"/>
                    <a:pt x="55" y="67"/>
                  </a:cubicBezTo>
                  <a:cubicBezTo>
                    <a:pt x="56" y="66"/>
                    <a:pt x="57" y="65"/>
                    <a:pt x="58" y="65"/>
                  </a:cubicBezTo>
                  <a:cubicBezTo>
                    <a:pt x="58" y="63"/>
                    <a:pt x="57" y="62"/>
                    <a:pt x="57" y="61"/>
                  </a:cubicBezTo>
                  <a:cubicBezTo>
                    <a:pt x="57" y="61"/>
                    <a:pt x="58" y="61"/>
                    <a:pt x="58" y="61"/>
                  </a:cubicBezTo>
                  <a:cubicBezTo>
                    <a:pt x="60" y="61"/>
                    <a:pt x="64" y="58"/>
                    <a:pt x="67" y="56"/>
                  </a:cubicBezTo>
                  <a:cubicBezTo>
                    <a:pt x="70" y="54"/>
                    <a:pt x="71" y="52"/>
                    <a:pt x="69" y="52"/>
                  </a:cubicBezTo>
                  <a:cubicBezTo>
                    <a:pt x="67" y="52"/>
                    <a:pt x="63" y="54"/>
                    <a:pt x="60" y="56"/>
                  </a:cubicBezTo>
                  <a:cubicBezTo>
                    <a:pt x="60" y="56"/>
                    <a:pt x="60" y="56"/>
                    <a:pt x="60" y="56"/>
                  </a:cubicBezTo>
                  <a:cubicBezTo>
                    <a:pt x="59" y="57"/>
                    <a:pt x="58" y="58"/>
                    <a:pt x="57" y="59"/>
                  </a:cubicBezTo>
                  <a:cubicBezTo>
                    <a:pt x="57" y="59"/>
                    <a:pt x="57" y="59"/>
                    <a:pt x="57" y="58"/>
                  </a:cubicBezTo>
                  <a:cubicBezTo>
                    <a:pt x="56" y="59"/>
                    <a:pt x="55" y="59"/>
                    <a:pt x="55" y="60"/>
                  </a:cubicBezTo>
                  <a:cubicBezTo>
                    <a:pt x="55" y="60"/>
                    <a:pt x="55" y="60"/>
                    <a:pt x="55" y="61"/>
                  </a:cubicBezTo>
                  <a:cubicBezTo>
                    <a:pt x="44" y="69"/>
                    <a:pt x="38" y="74"/>
                    <a:pt x="26" y="86"/>
                  </a:cubicBezTo>
                  <a:cubicBezTo>
                    <a:pt x="26" y="83"/>
                    <a:pt x="25" y="81"/>
                    <a:pt x="24" y="78"/>
                  </a:cubicBezTo>
                  <a:cubicBezTo>
                    <a:pt x="36" y="67"/>
                    <a:pt x="42" y="62"/>
                    <a:pt x="53" y="54"/>
                  </a:cubicBezTo>
                  <a:cubicBezTo>
                    <a:pt x="54" y="56"/>
                    <a:pt x="54" y="57"/>
                    <a:pt x="54" y="59"/>
                  </a:cubicBezTo>
                  <a:cubicBezTo>
                    <a:pt x="55" y="59"/>
                    <a:pt x="56" y="58"/>
                    <a:pt x="57" y="58"/>
                  </a:cubicBezTo>
                  <a:cubicBezTo>
                    <a:pt x="56" y="55"/>
                    <a:pt x="56" y="54"/>
                    <a:pt x="55" y="52"/>
                  </a:cubicBezTo>
                  <a:cubicBezTo>
                    <a:pt x="58" y="50"/>
                    <a:pt x="60" y="49"/>
                    <a:pt x="63" y="47"/>
                  </a:cubicBezTo>
                  <a:cubicBezTo>
                    <a:pt x="62" y="48"/>
                    <a:pt x="62" y="49"/>
                    <a:pt x="63" y="49"/>
                  </a:cubicBezTo>
                  <a:cubicBezTo>
                    <a:pt x="64" y="49"/>
                    <a:pt x="66" y="48"/>
                    <a:pt x="68" y="48"/>
                  </a:cubicBezTo>
                  <a:cubicBezTo>
                    <a:pt x="68" y="48"/>
                    <a:pt x="68" y="49"/>
                    <a:pt x="69" y="49"/>
                  </a:cubicBezTo>
                  <a:cubicBezTo>
                    <a:pt x="69" y="49"/>
                    <a:pt x="70" y="48"/>
                    <a:pt x="71" y="48"/>
                  </a:cubicBezTo>
                  <a:cubicBezTo>
                    <a:pt x="71" y="47"/>
                    <a:pt x="71" y="47"/>
                    <a:pt x="70" y="46"/>
                  </a:cubicBezTo>
                  <a:cubicBezTo>
                    <a:pt x="71" y="46"/>
                    <a:pt x="72" y="46"/>
                    <a:pt x="72" y="45"/>
                  </a:cubicBezTo>
                  <a:cubicBezTo>
                    <a:pt x="75" y="43"/>
                    <a:pt x="76" y="42"/>
                    <a:pt x="74" y="42"/>
                  </a:cubicBezTo>
                  <a:cubicBezTo>
                    <a:pt x="73" y="42"/>
                    <a:pt x="71" y="42"/>
                    <a:pt x="69" y="43"/>
                  </a:cubicBezTo>
                  <a:cubicBezTo>
                    <a:pt x="69" y="43"/>
                    <a:pt x="69" y="43"/>
                    <a:pt x="69" y="42"/>
                  </a:cubicBezTo>
                  <a:cubicBezTo>
                    <a:pt x="68" y="43"/>
                    <a:pt x="68" y="43"/>
                    <a:pt x="67" y="44"/>
                  </a:cubicBezTo>
                  <a:cubicBezTo>
                    <a:pt x="67" y="44"/>
                    <a:pt x="67" y="44"/>
                    <a:pt x="67" y="44"/>
                  </a:cubicBezTo>
                  <a:cubicBezTo>
                    <a:pt x="67" y="44"/>
                    <a:pt x="67" y="44"/>
                    <a:pt x="67" y="44"/>
                  </a:cubicBezTo>
                  <a:cubicBezTo>
                    <a:pt x="66" y="44"/>
                    <a:pt x="66" y="45"/>
                    <a:pt x="66" y="45"/>
                  </a:cubicBezTo>
                  <a:cubicBezTo>
                    <a:pt x="61" y="47"/>
                    <a:pt x="59" y="49"/>
                    <a:pt x="55" y="52"/>
                  </a:cubicBezTo>
                  <a:cubicBezTo>
                    <a:pt x="55" y="52"/>
                    <a:pt x="55" y="52"/>
                    <a:pt x="55" y="51"/>
                  </a:cubicBezTo>
                  <a:cubicBezTo>
                    <a:pt x="54" y="52"/>
                    <a:pt x="53" y="52"/>
                    <a:pt x="52" y="53"/>
                  </a:cubicBezTo>
                  <a:cubicBezTo>
                    <a:pt x="52" y="53"/>
                    <a:pt x="52" y="53"/>
                    <a:pt x="53" y="54"/>
                  </a:cubicBezTo>
                  <a:cubicBezTo>
                    <a:pt x="42" y="62"/>
                    <a:pt x="36" y="67"/>
                    <a:pt x="24" y="78"/>
                  </a:cubicBezTo>
                  <a:cubicBezTo>
                    <a:pt x="22" y="75"/>
                    <a:pt x="22" y="73"/>
                    <a:pt x="20" y="71"/>
                  </a:cubicBezTo>
                  <a:cubicBezTo>
                    <a:pt x="32" y="60"/>
                    <a:pt x="38" y="55"/>
                    <a:pt x="49" y="48"/>
                  </a:cubicBezTo>
                  <a:cubicBezTo>
                    <a:pt x="50" y="49"/>
                    <a:pt x="51" y="50"/>
                    <a:pt x="52" y="52"/>
                  </a:cubicBezTo>
                  <a:cubicBezTo>
                    <a:pt x="53" y="51"/>
                    <a:pt x="53" y="51"/>
                    <a:pt x="54" y="50"/>
                  </a:cubicBezTo>
                  <a:cubicBezTo>
                    <a:pt x="53" y="49"/>
                    <a:pt x="53" y="48"/>
                    <a:pt x="52" y="47"/>
                  </a:cubicBezTo>
                  <a:cubicBezTo>
                    <a:pt x="53" y="47"/>
                    <a:pt x="53" y="47"/>
                    <a:pt x="53" y="47"/>
                  </a:cubicBezTo>
                  <a:cubicBezTo>
                    <a:pt x="56" y="47"/>
                    <a:pt x="60" y="45"/>
                    <a:pt x="63" y="43"/>
                  </a:cubicBezTo>
                  <a:cubicBezTo>
                    <a:pt x="66" y="41"/>
                    <a:pt x="67" y="39"/>
                    <a:pt x="65" y="39"/>
                  </a:cubicBezTo>
                  <a:cubicBezTo>
                    <a:pt x="62" y="39"/>
                    <a:pt x="58" y="41"/>
                    <a:pt x="55" y="43"/>
                  </a:cubicBezTo>
                  <a:cubicBezTo>
                    <a:pt x="53" y="44"/>
                    <a:pt x="53" y="45"/>
                    <a:pt x="51" y="46"/>
                  </a:cubicBezTo>
                  <a:cubicBezTo>
                    <a:pt x="51" y="45"/>
                    <a:pt x="51" y="45"/>
                    <a:pt x="50" y="44"/>
                  </a:cubicBezTo>
                  <a:cubicBezTo>
                    <a:pt x="49" y="45"/>
                    <a:pt x="49" y="45"/>
                    <a:pt x="48" y="46"/>
                  </a:cubicBezTo>
                  <a:cubicBezTo>
                    <a:pt x="48" y="46"/>
                    <a:pt x="49" y="47"/>
                    <a:pt x="49" y="47"/>
                  </a:cubicBezTo>
                  <a:cubicBezTo>
                    <a:pt x="31" y="60"/>
                    <a:pt x="21" y="68"/>
                    <a:pt x="0" y="88"/>
                  </a:cubicBezTo>
                  <a:cubicBezTo>
                    <a:pt x="10" y="102"/>
                    <a:pt x="10" y="110"/>
                    <a:pt x="8" y="126"/>
                  </a:cubicBezTo>
                  <a:cubicBezTo>
                    <a:pt x="28" y="104"/>
                    <a:pt x="37" y="93"/>
                    <a:pt x="54" y="78"/>
                  </a:cubicBezTo>
                  <a:cubicBezTo>
                    <a:pt x="54" y="80"/>
                    <a:pt x="54" y="81"/>
                    <a:pt x="53" y="83"/>
                  </a:cubicBezTo>
                  <a:cubicBezTo>
                    <a:pt x="54" y="83"/>
                    <a:pt x="55" y="82"/>
                    <a:pt x="55" y="81"/>
                  </a:cubicBezTo>
                  <a:cubicBezTo>
                    <a:pt x="56" y="80"/>
                    <a:pt x="56" y="79"/>
                    <a:pt x="56" y="77"/>
                  </a:cubicBezTo>
                  <a:close/>
                  <a:moveTo>
                    <a:pt x="58" y="59"/>
                  </a:moveTo>
                  <a:cubicBezTo>
                    <a:pt x="57" y="59"/>
                    <a:pt x="57" y="60"/>
                    <a:pt x="57" y="60"/>
                  </a:cubicBezTo>
                  <a:cubicBezTo>
                    <a:pt x="57" y="60"/>
                    <a:pt x="57" y="60"/>
                    <a:pt x="57" y="59"/>
                  </a:cubicBezTo>
                  <a:cubicBezTo>
                    <a:pt x="57" y="59"/>
                    <a:pt x="58" y="59"/>
                    <a:pt x="58" y="59"/>
                  </a:cubicBezTo>
                  <a:close/>
                  <a:moveTo>
                    <a:pt x="52" y="45"/>
                  </a:moveTo>
                  <a:cubicBezTo>
                    <a:pt x="52" y="46"/>
                    <a:pt x="52" y="46"/>
                    <a:pt x="52" y="47"/>
                  </a:cubicBezTo>
                  <a:cubicBezTo>
                    <a:pt x="52" y="46"/>
                    <a:pt x="52" y="46"/>
                    <a:pt x="52" y="46"/>
                  </a:cubicBezTo>
                  <a:cubicBezTo>
                    <a:pt x="52" y="46"/>
                    <a:pt x="52" y="46"/>
                    <a:pt x="52" y="45"/>
                  </a:cubicBezTo>
                  <a:close/>
                  <a:moveTo>
                    <a:pt x="13" y="88"/>
                  </a:moveTo>
                  <a:cubicBezTo>
                    <a:pt x="11" y="85"/>
                    <a:pt x="10" y="84"/>
                    <a:pt x="9" y="81"/>
                  </a:cubicBezTo>
                  <a:cubicBezTo>
                    <a:pt x="10" y="80"/>
                    <a:pt x="11" y="79"/>
                    <a:pt x="12" y="78"/>
                  </a:cubicBezTo>
                  <a:cubicBezTo>
                    <a:pt x="14" y="81"/>
                    <a:pt x="15" y="82"/>
                    <a:pt x="16" y="85"/>
                  </a:cubicBezTo>
                  <a:cubicBezTo>
                    <a:pt x="15" y="86"/>
                    <a:pt x="14" y="87"/>
                    <a:pt x="13" y="88"/>
                  </a:cubicBezTo>
                  <a:close/>
                  <a:moveTo>
                    <a:pt x="15" y="97"/>
                  </a:moveTo>
                  <a:cubicBezTo>
                    <a:pt x="15" y="93"/>
                    <a:pt x="14" y="92"/>
                    <a:pt x="13" y="89"/>
                  </a:cubicBezTo>
                  <a:cubicBezTo>
                    <a:pt x="14" y="87"/>
                    <a:pt x="15" y="87"/>
                    <a:pt x="16" y="85"/>
                  </a:cubicBezTo>
                  <a:cubicBezTo>
                    <a:pt x="17" y="88"/>
                    <a:pt x="18" y="90"/>
                    <a:pt x="19" y="93"/>
                  </a:cubicBezTo>
                  <a:cubicBezTo>
                    <a:pt x="17" y="95"/>
                    <a:pt x="17" y="95"/>
                    <a:pt x="15" y="97"/>
                  </a:cubicBezTo>
                  <a:close/>
                  <a:moveTo>
                    <a:pt x="16" y="107"/>
                  </a:moveTo>
                  <a:cubicBezTo>
                    <a:pt x="16" y="103"/>
                    <a:pt x="16" y="101"/>
                    <a:pt x="15" y="97"/>
                  </a:cubicBezTo>
                  <a:cubicBezTo>
                    <a:pt x="17" y="96"/>
                    <a:pt x="17" y="95"/>
                    <a:pt x="19" y="94"/>
                  </a:cubicBezTo>
                  <a:cubicBezTo>
                    <a:pt x="19" y="98"/>
                    <a:pt x="20" y="100"/>
                    <a:pt x="20" y="104"/>
                  </a:cubicBezTo>
                  <a:cubicBezTo>
                    <a:pt x="18" y="105"/>
                    <a:pt x="18" y="106"/>
                    <a:pt x="16" y="107"/>
                  </a:cubicBezTo>
                  <a:close/>
                  <a:moveTo>
                    <a:pt x="16" y="117"/>
                  </a:moveTo>
                  <a:cubicBezTo>
                    <a:pt x="16" y="113"/>
                    <a:pt x="17" y="112"/>
                    <a:pt x="16" y="108"/>
                  </a:cubicBezTo>
                  <a:cubicBezTo>
                    <a:pt x="18" y="107"/>
                    <a:pt x="18" y="106"/>
                    <a:pt x="20" y="105"/>
                  </a:cubicBezTo>
                  <a:cubicBezTo>
                    <a:pt x="20" y="108"/>
                    <a:pt x="20" y="110"/>
                    <a:pt x="19" y="113"/>
                  </a:cubicBezTo>
                  <a:cubicBezTo>
                    <a:pt x="18" y="115"/>
                    <a:pt x="17" y="115"/>
                    <a:pt x="16" y="117"/>
                  </a:cubicBezTo>
                  <a:close/>
                  <a:moveTo>
                    <a:pt x="57" y="76"/>
                  </a:moveTo>
                  <a:cubicBezTo>
                    <a:pt x="57" y="75"/>
                    <a:pt x="57" y="75"/>
                    <a:pt x="58" y="75"/>
                  </a:cubicBezTo>
                  <a:cubicBezTo>
                    <a:pt x="57" y="75"/>
                    <a:pt x="57" y="76"/>
                    <a:pt x="56" y="76"/>
                  </a:cubicBezTo>
                  <a:cubicBezTo>
                    <a:pt x="57" y="76"/>
                    <a:pt x="57" y="76"/>
                    <a:pt x="57" y="76"/>
                  </a:cubicBezTo>
                  <a:close/>
                  <a:moveTo>
                    <a:pt x="11" y="0"/>
                  </a:moveTo>
                  <a:cubicBezTo>
                    <a:pt x="17" y="1"/>
                    <a:pt x="98" y="5"/>
                    <a:pt x="98" y="31"/>
                  </a:cubicBezTo>
                  <a:cubicBezTo>
                    <a:pt x="98" y="39"/>
                    <a:pt x="78" y="54"/>
                    <a:pt x="72" y="59"/>
                  </a:cubicBezTo>
                  <a:cubicBezTo>
                    <a:pt x="102" y="33"/>
                    <a:pt x="111" y="38"/>
                    <a:pt x="86" y="16"/>
                  </a:cubicBezTo>
                  <a:cubicBezTo>
                    <a:pt x="70" y="2"/>
                    <a:pt x="31"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0" name="Freeform 64"/>
            <p:cNvSpPr/>
            <p:nvPr/>
          </p:nvSpPr>
          <p:spPr bwMode="auto">
            <a:xfrm>
              <a:off x="1703" y="712"/>
              <a:ext cx="419" cy="834"/>
            </a:xfrm>
            <a:custGeom>
              <a:avLst/>
              <a:gdLst>
                <a:gd name="T0" fmla="*/ 1 w 177"/>
                <a:gd name="T1" fmla="*/ 352 h 352"/>
                <a:gd name="T2" fmla="*/ 177 w 177"/>
                <a:gd name="T3" fmla="*/ 1 h 352"/>
                <a:gd name="T4" fmla="*/ 176 w 177"/>
                <a:gd name="T5" fmla="*/ 0 h 352"/>
                <a:gd name="T6" fmla="*/ 0 w 177"/>
                <a:gd name="T7" fmla="*/ 351 h 352"/>
                <a:gd name="T8" fmla="*/ 1 w 177"/>
                <a:gd name="T9" fmla="*/ 352 h 352"/>
              </a:gdLst>
              <a:ahLst/>
              <a:cxnLst>
                <a:cxn ang="0">
                  <a:pos x="T0" y="T1"/>
                </a:cxn>
                <a:cxn ang="0">
                  <a:pos x="T2" y="T3"/>
                </a:cxn>
                <a:cxn ang="0">
                  <a:pos x="T4" y="T5"/>
                </a:cxn>
                <a:cxn ang="0">
                  <a:pos x="T6" y="T7"/>
                </a:cxn>
                <a:cxn ang="0">
                  <a:pos x="T8" y="T9"/>
                </a:cxn>
              </a:cxnLst>
              <a:rect l="0" t="0" r="r" b="b"/>
              <a:pathLst>
                <a:path w="177" h="352">
                  <a:moveTo>
                    <a:pt x="1" y="352"/>
                  </a:moveTo>
                  <a:cubicBezTo>
                    <a:pt x="50" y="231"/>
                    <a:pt x="116" y="116"/>
                    <a:pt x="177" y="1"/>
                  </a:cubicBezTo>
                  <a:cubicBezTo>
                    <a:pt x="176" y="1"/>
                    <a:pt x="176" y="1"/>
                    <a:pt x="176" y="0"/>
                  </a:cubicBezTo>
                  <a:cubicBezTo>
                    <a:pt x="115" y="115"/>
                    <a:pt x="50" y="230"/>
                    <a:pt x="0" y="351"/>
                  </a:cubicBezTo>
                  <a:cubicBezTo>
                    <a:pt x="1" y="351"/>
                    <a:pt x="1" y="352"/>
                    <a:pt x="1" y="3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1" name="Freeform 65"/>
            <p:cNvSpPr/>
            <p:nvPr/>
          </p:nvSpPr>
          <p:spPr bwMode="auto">
            <a:xfrm>
              <a:off x="2446" y="656"/>
              <a:ext cx="329" cy="1113"/>
            </a:xfrm>
            <a:custGeom>
              <a:avLst/>
              <a:gdLst>
                <a:gd name="T0" fmla="*/ 20 w 139"/>
                <a:gd name="T1" fmla="*/ 470 h 470"/>
                <a:gd name="T2" fmla="*/ 139 w 139"/>
                <a:gd name="T3" fmla="*/ 0 h 470"/>
                <a:gd name="T4" fmla="*/ 138 w 139"/>
                <a:gd name="T5" fmla="*/ 1 h 470"/>
                <a:gd name="T6" fmla="*/ 19 w 139"/>
                <a:gd name="T7" fmla="*/ 470 h 470"/>
                <a:gd name="T8" fmla="*/ 20 w 139"/>
                <a:gd name="T9" fmla="*/ 470 h 470"/>
              </a:gdLst>
              <a:ahLst/>
              <a:cxnLst>
                <a:cxn ang="0">
                  <a:pos x="T0" y="T1"/>
                </a:cxn>
                <a:cxn ang="0">
                  <a:pos x="T2" y="T3"/>
                </a:cxn>
                <a:cxn ang="0">
                  <a:pos x="T4" y="T5"/>
                </a:cxn>
                <a:cxn ang="0">
                  <a:pos x="T6" y="T7"/>
                </a:cxn>
                <a:cxn ang="0">
                  <a:pos x="T8" y="T9"/>
                </a:cxn>
              </a:cxnLst>
              <a:rect l="0" t="0" r="r" b="b"/>
              <a:pathLst>
                <a:path w="139" h="470">
                  <a:moveTo>
                    <a:pt x="20" y="470"/>
                  </a:moveTo>
                  <a:cubicBezTo>
                    <a:pt x="1" y="303"/>
                    <a:pt x="52" y="141"/>
                    <a:pt x="139" y="0"/>
                  </a:cubicBezTo>
                  <a:cubicBezTo>
                    <a:pt x="139" y="0"/>
                    <a:pt x="139" y="0"/>
                    <a:pt x="138" y="1"/>
                  </a:cubicBezTo>
                  <a:cubicBezTo>
                    <a:pt x="51" y="142"/>
                    <a:pt x="0" y="304"/>
                    <a:pt x="19" y="470"/>
                  </a:cubicBezTo>
                  <a:cubicBezTo>
                    <a:pt x="20" y="470"/>
                    <a:pt x="20" y="470"/>
                    <a:pt x="20" y="47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2" name="Freeform 66"/>
            <p:cNvSpPr/>
            <p:nvPr/>
          </p:nvSpPr>
          <p:spPr bwMode="auto">
            <a:xfrm>
              <a:off x="2326" y="769"/>
              <a:ext cx="340" cy="1035"/>
            </a:xfrm>
            <a:custGeom>
              <a:avLst/>
              <a:gdLst>
                <a:gd name="T0" fmla="*/ 144 w 144"/>
                <a:gd name="T1" fmla="*/ 0 h 437"/>
                <a:gd name="T2" fmla="*/ 144 w 144"/>
                <a:gd name="T3" fmla="*/ 1 h 437"/>
                <a:gd name="T4" fmla="*/ 0 w 144"/>
                <a:gd name="T5" fmla="*/ 437 h 437"/>
                <a:gd name="T6" fmla="*/ 1 w 144"/>
                <a:gd name="T7" fmla="*/ 436 h 437"/>
                <a:gd name="T8" fmla="*/ 144 w 144"/>
                <a:gd name="T9" fmla="*/ 0 h 437"/>
              </a:gdLst>
              <a:ahLst/>
              <a:cxnLst>
                <a:cxn ang="0">
                  <a:pos x="T0" y="T1"/>
                </a:cxn>
                <a:cxn ang="0">
                  <a:pos x="T2" y="T3"/>
                </a:cxn>
                <a:cxn ang="0">
                  <a:pos x="T4" y="T5"/>
                </a:cxn>
                <a:cxn ang="0">
                  <a:pos x="T6" y="T7"/>
                </a:cxn>
                <a:cxn ang="0">
                  <a:pos x="T8" y="T9"/>
                </a:cxn>
              </a:cxnLst>
              <a:rect l="0" t="0" r="r" b="b"/>
              <a:pathLst>
                <a:path w="144" h="437">
                  <a:moveTo>
                    <a:pt x="144" y="0"/>
                  </a:moveTo>
                  <a:cubicBezTo>
                    <a:pt x="144" y="0"/>
                    <a:pt x="144" y="0"/>
                    <a:pt x="144" y="1"/>
                  </a:cubicBezTo>
                  <a:cubicBezTo>
                    <a:pt x="65" y="132"/>
                    <a:pt x="3" y="282"/>
                    <a:pt x="0" y="437"/>
                  </a:cubicBezTo>
                  <a:cubicBezTo>
                    <a:pt x="0" y="436"/>
                    <a:pt x="0" y="436"/>
                    <a:pt x="1" y="436"/>
                  </a:cubicBezTo>
                  <a:cubicBezTo>
                    <a:pt x="4" y="281"/>
                    <a:pt x="66" y="132"/>
                    <a:pt x="14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3" name="Freeform 67"/>
            <p:cNvSpPr/>
            <p:nvPr/>
          </p:nvSpPr>
          <p:spPr bwMode="auto">
            <a:xfrm>
              <a:off x="2198" y="869"/>
              <a:ext cx="397" cy="949"/>
            </a:xfrm>
            <a:custGeom>
              <a:avLst/>
              <a:gdLst>
                <a:gd name="T0" fmla="*/ 168 w 168"/>
                <a:gd name="T1" fmla="*/ 0 h 401"/>
                <a:gd name="T2" fmla="*/ 167 w 168"/>
                <a:gd name="T3" fmla="*/ 0 h 401"/>
                <a:gd name="T4" fmla="*/ 0 w 168"/>
                <a:gd name="T5" fmla="*/ 401 h 401"/>
                <a:gd name="T6" fmla="*/ 1 w 168"/>
                <a:gd name="T7" fmla="*/ 401 h 401"/>
                <a:gd name="T8" fmla="*/ 168 w 168"/>
                <a:gd name="T9" fmla="*/ 0 h 401"/>
              </a:gdLst>
              <a:ahLst/>
              <a:cxnLst>
                <a:cxn ang="0">
                  <a:pos x="T0" y="T1"/>
                </a:cxn>
                <a:cxn ang="0">
                  <a:pos x="T2" y="T3"/>
                </a:cxn>
                <a:cxn ang="0">
                  <a:pos x="T4" y="T5"/>
                </a:cxn>
                <a:cxn ang="0">
                  <a:pos x="T6" y="T7"/>
                </a:cxn>
                <a:cxn ang="0">
                  <a:pos x="T8" y="T9"/>
                </a:cxn>
              </a:cxnLst>
              <a:rect l="0" t="0" r="r" b="b"/>
              <a:pathLst>
                <a:path w="168" h="401">
                  <a:moveTo>
                    <a:pt x="168" y="0"/>
                  </a:moveTo>
                  <a:cubicBezTo>
                    <a:pt x="167" y="0"/>
                    <a:pt x="167" y="0"/>
                    <a:pt x="167" y="0"/>
                  </a:cubicBezTo>
                  <a:cubicBezTo>
                    <a:pt x="95" y="122"/>
                    <a:pt x="22" y="259"/>
                    <a:pt x="0" y="401"/>
                  </a:cubicBezTo>
                  <a:cubicBezTo>
                    <a:pt x="0" y="401"/>
                    <a:pt x="0" y="401"/>
                    <a:pt x="1" y="401"/>
                  </a:cubicBezTo>
                  <a:cubicBezTo>
                    <a:pt x="23" y="259"/>
                    <a:pt x="96" y="121"/>
                    <a:pt x="16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4" name="Freeform 68"/>
            <p:cNvSpPr/>
            <p:nvPr/>
          </p:nvSpPr>
          <p:spPr bwMode="auto">
            <a:xfrm>
              <a:off x="1997" y="864"/>
              <a:ext cx="371" cy="917"/>
            </a:xfrm>
            <a:custGeom>
              <a:avLst/>
              <a:gdLst>
                <a:gd name="T0" fmla="*/ 157 w 157"/>
                <a:gd name="T1" fmla="*/ 0 h 387"/>
                <a:gd name="T2" fmla="*/ 155 w 157"/>
                <a:gd name="T3" fmla="*/ 0 h 387"/>
                <a:gd name="T4" fmla="*/ 0 w 157"/>
                <a:gd name="T5" fmla="*/ 387 h 387"/>
                <a:gd name="T6" fmla="*/ 1 w 157"/>
                <a:gd name="T7" fmla="*/ 387 h 387"/>
                <a:gd name="T8" fmla="*/ 157 w 157"/>
                <a:gd name="T9" fmla="*/ 0 h 387"/>
              </a:gdLst>
              <a:ahLst/>
              <a:cxnLst>
                <a:cxn ang="0">
                  <a:pos x="T0" y="T1"/>
                </a:cxn>
                <a:cxn ang="0">
                  <a:pos x="T2" y="T3"/>
                </a:cxn>
                <a:cxn ang="0">
                  <a:pos x="T4" y="T5"/>
                </a:cxn>
                <a:cxn ang="0">
                  <a:pos x="T6" y="T7"/>
                </a:cxn>
                <a:cxn ang="0">
                  <a:pos x="T8" y="T9"/>
                </a:cxn>
              </a:cxnLst>
              <a:rect l="0" t="0" r="r" b="b"/>
              <a:pathLst>
                <a:path w="157" h="387">
                  <a:moveTo>
                    <a:pt x="157" y="0"/>
                  </a:moveTo>
                  <a:cubicBezTo>
                    <a:pt x="156" y="0"/>
                    <a:pt x="156" y="0"/>
                    <a:pt x="155" y="0"/>
                  </a:cubicBezTo>
                  <a:cubicBezTo>
                    <a:pt x="104" y="128"/>
                    <a:pt x="40" y="254"/>
                    <a:pt x="0" y="387"/>
                  </a:cubicBezTo>
                  <a:cubicBezTo>
                    <a:pt x="0" y="387"/>
                    <a:pt x="1" y="387"/>
                    <a:pt x="1" y="387"/>
                  </a:cubicBezTo>
                  <a:cubicBezTo>
                    <a:pt x="41" y="255"/>
                    <a:pt x="105" y="129"/>
                    <a:pt x="15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5" name="Freeform 69"/>
            <p:cNvSpPr/>
            <p:nvPr/>
          </p:nvSpPr>
          <p:spPr bwMode="auto">
            <a:xfrm>
              <a:off x="1935" y="563"/>
              <a:ext cx="194" cy="443"/>
            </a:xfrm>
            <a:custGeom>
              <a:avLst/>
              <a:gdLst>
                <a:gd name="T0" fmla="*/ 3 w 82"/>
                <a:gd name="T1" fmla="*/ 186 h 187"/>
                <a:gd name="T2" fmla="*/ 14 w 82"/>
                <a:gd name="T3" fmla="*/ 171 h 187"/>
                <a:gd name="T4" fmla="*/ 79 w 82"/>
                <a:gd name="T5" fmla="*/ 50 h 187"/>
                <a:gd name="T6" fmla="*/ 82 w 82"/>
                <a:gd name="T7" fmla="*/ 0 h 187"/>
                <a:gd name="T8" fmla="*/ 43 w 82"/>
                <a:gd name="T9" fmla="*/ 57 h 187"/>
                <a:gd name="T10" fmla="*/ 43 w 82"/>
                <a:gd name="T11" fmla="*/ 54 h 187"/>
                <a:gd name="T12" fmla="*/ 34 w 82"/>
                <a:gd name="T13" fmla="*/ 66 h 187"/>
                <a:gd name="T14" fmla="*/ 31 w 82"/>
                <a:gd name="T15" fmla="*/ 74 h 187"/>
                <a:gd name="T16" fmla="*/ 40 w 82"/>
                <a:gd name="T17" fmla="*/ 62 h 187"/>
                <a:gd name="T18" fmla="*/ 74 w 82"/>
                <a:gd name="T19" fmla="*/ 12 h 187"/>
                <a:gd name="T20" fmla="*/ 71 w 82"/>
                <a:gd name="T21" fmla="*/ 28 h 187"/>
                <a:gd name="T22" fmla="*/ 38 w 82"/>
                <a:gd name="T23" fmla="*/ 80 h 187"/>
                <a:gd name="T24" fmla="*/ 37 w 82"/>
                <a:gd name="T25" fmla="*/ 77 h 187"/>
                <a:gd name="T26" fmla="*/ 28 w 82"/>
                <a:gd name="T27" fmla="*/ 90 h 187"/>
                <a:gd name="T28" fmla="*/ 26 w 82"/>
                <a:gd name="T29" fmla="*/ 98 h 187"/>
                <a:gd name="T30" fmla="*/ 32 w 82"/>
                <a:gd name="T31" fmla="*/ 90 h 187"/>
                <a:gd name="T32" fmla="*/ 35 w 82"/>
                <a:gd name="T33" fmla="*/ 85 h 187"/>
                <a:gd name="T34" fmla="*/ 70 w 82"/>
                <a:gd name="T35" fmla="*/ 29 h 187"/>
                <a:gd name="T36" fmla="*/ 69 w 82"/>
                <a:gd name="T37" fmla="*/ 46 h 187"/>
                <a:gd name="T38" fmla="*/ 25 w 82"/>
                <a:gd name="T39" fmla="*/ 122 h 187"/>
                <a:gd name="T40" fmla="*/ 24 w 82"/>
                <a:gd name="T41" fmla="*/ 119 h 187"/>
                <a:gd name="T42" fmla="*/ 14 w 82"/>
                <a:gd name="T43" fmla="*/ 133 h 187"/>
                <a:gd name="T44" fmla="*/ 12 w 82"/>
                <a:gd name="T45" fmla="*/ 142 h 187"/>
                <a:gd name="T46" fmla="*/ 22 w 82"/>
                <a:gd name="T47" fmla="*/ 129 h 187"/>
                <a:gd name="T48" fmla="*/ 69 w 82"/>
                <a:gd name="T49" fmla="*/ 47 h 187"/>
                <a:gd name="T50" fmla="*/ 71 w 82"/>
                <a:gd name="T51" fmla="*/ 64 h 187"/>
                <a:gd name="T52" fmla="*/ 16 w 82"/>
                <a:gd name="T53" fmla="*/ 165 h 187"/>
                <a:gd name="T54" fmla="*/ 15 w 82"/>
                <a:gd name="T55" fmla="*/ 161 h 187"/>
                <a:gd name="T56" fmla="*/ 4 w 82"/>
                <a:gd name="T57" fmla="*/ 176 h 187"/>
                <a:gd name="T58" fmla="*/ 3 w 82"/>
                <a:gd name="T5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187">
                  <a:moveTo>
                    <a:pt x="3" y="186"/>
                  </a:moveTo>
                  <a:cubicBezTo>
                    <a:pt x="6" y="184"/>
                    <a:pt x="11" y="177"/>
                    <a:pt x="14" y="171"/>
                  </a:cubicBezTo>
                  <a:cubicBezTo>
                    <a:pt x="35" y="130"/>
                    <a:pt x="57" y="90"/>
                    <a:pt x="79" y="50"/>
                  </a:cubicBezTo>
                  <a:cubicBezTo>
                    <a:pt x="75" y="28"/>
                    <a:pt x="77" y="18"/>
                    <a:pt x="82" y="0"/>
                  </a:cubicBezTo>
                  <a:cubicBezTo>
                    <a:pt x="68" y="19"/>
                    <a:pt x="60" y="31"/>
                    <a:pt x="43" y="57"/>
                  </a:cubicBezTo>
                  <a:cubicBezTo>
                    <a:pt x="44" y="54"/>
                    <a:pt x="44" y="53"/>
                    <a:pt x="43" y="54"/>
                  </a:cubicBezTo>
                  <a:cubicBezTo>
                    <a:pt x="41" y="55"/>
                    <a:pt x="37" y="60"/>
                    <a:pt x="34" y="66"/>
                  </a:cubicBezTo>
                  <a:cubicBezTo>
                    <a:pt x="31" y="71"/>
                    <a:pt x="29" y="75"/>
                    <a:pt x="31" y="74"/>
                  </a:cubicBezTo>
                  <a:cubicBezTo>
                    <a:pt x="33" y="73"/>
                    <a:pt x="37" y="67"/>
                    <a:pt x="40" y="62"/>
                  </a:cubicBezTo>
                  <a:cubicBezTo>
                    <a:pt x="55" y="40"/>
                    <a:pt x="62" y="29"/>
                    <a:pt x="74" y="12"/>
                  </a:cubicBezTo>
                  <a:cubicBezTo>
                    <a:pt x="72" y="18"/>
                    <a:pt x="72" y="21"/>
                    <a:pt x="71" y="28"/>
                  </a:cubicBezTo>
                  <a:cubicBezTo>
                    <a:pt x="59" y="46"/>
                    <a:pt x="52" y="57"/>
                    <a:pt x="38" y="80"/>
                  </a:cubicBezTo>
                  <a:cubicBezTo>
                    <a:pt x="39" y="78"/>
                    <a:pt x="39" y="76"/>
                    <a:pt x="37" y="77"/>
                  </a:cubicBezTo>
                  <a:cubicBezTo>
                    <a:pt x="35" y="78"/>
                    <a:pt x="31" y="84"/>
                    <a:pt x="28" y="90"/>
                  </a:cubicBezTo>
                  <a:cubicBezTo>
                    <a:pt x="25" y="96"/>
                    <a:pt x="23" y="100"/>
                    <a:pt x="26" y="98"/>
                  </a:cubicBezTo>
                  <a:cubicBezTo>
                    <a:pt x="27" y="98"/>
                    <a:pt x="30" y="94"/>
                    <a:pt x="32" y="90"/>
                  </a:cubicBezTo>
                  <a:cubicBezTo>
                    <a:pt x="33" y="88"/>
                    <a:pt x="34" y="87"/>
                    <a:pt x="35" y="85"/>
                  </a:cubicBezTo>
                  <a:cubicBezTo>
                    <a:pt x="50" y="61"/>
                    <a:pt x="58" y="49"/>
                    <a:pt x="70" y="29"/>
                  </a:cubicBezTo>
                  <a:cubicBezTo>
                    <a:pt x="70" y="35"/>
                    <a:pt x="69" y="39"/>
                    <a:pt x="69" y="46"/>
                  </a:cubicBezTo>
                  <a:cubicBezTo>
                    <a:pt x="54" y="71"/>
                    <a:pt x="40" y="97"/>
                    <a:pt x="25" y="122"/>
                  </a:cubicBezTo>
                  <a:cubicBezTo>
                    <a:pt x="26" y="119"/>
                    <a:pt x="26" y="118"/>
                    <a:pt x="24" y="119"/>
                  </a:cubicBezTo>
                  <a:cubicBezTo>
                    <a:pt x="22" y="120"/>
                    <a:pt x="17" y="126"/>
                    <a:pt x="14" y="133"/>
                  </a:cubicBezTo>
                  <a:cubicBezTo>
                    <a:pt x="11" y="139"/>
                    <a:pt x="10" y="143"/>
                    <a:pt x="12" y="142"/>
                  </a:cubicBezTo>
                  <a:cubicBezTo>
                    <a:pt x="15" y="141"/>
                    <a:pt x="19" y="135"/>
                    <a:pt x="22" y="129"/>
                  </a:cubicBezTo>
                  <a:cubicBezTo>
                    <a:pt x="38" y="102"/>
                    <a:pt x="53" y="74"/>
                    <a:pt x="69" y="47"/>
                  </a:cubicBezTo>
                  <a:cubicBezTo>
                    <a:pt x="69" y="53"/>
                    <a:pt x="70" y="57"/>
                    <a:pt x="71" y="64"/>
                  </a:cubicBezTo>
                  <a:cubicBezTo>
                    <a:pt x="52" y="97"/>
                    <a:pt x="34" y="131"/>
                    <a:pt x="16" y="165"/>
                  </a:cubicBezTo>
                  <a:cubicBezTo>
                    <a:pt x="17" y="162"/>
                    <a:pt x="16" y="160"/>
                    <a:pt x="15" y="161"/>
                  </a:cubicBezTo>
                  <a:cubicBezTo>
                    <a:pt x="12" y="163"/>
                    <a:pt x="7" y="169"/>
                    <a:pt x="4" y="176"/>
                  </a:cubicBezTo>
                  <a:cubicBezTo>
                    <a:pt x="1" y="183"/>
                    <a:pt x="0" y="187"/>
                    <a:pt x="3" y="1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6" name="Freeform 70"/>
            <p:cNvSpPr>
              <a:spLocks noEditPoints="1"/>
            </p:cNvSpPr>
            <p:nvPr/>
          </p:nvSpPr>
          <p:spPr bwMode="auto">
            <a:xfrm>
              <a:off x="2345" y="831"/>
              <a:ext cx="68" cy="154"/>
            </a:xfrm>
            <a:custGeom>
              <a:avLst/>
              <a:gdLst>
                <a:gd name="T0" fmla="*/ 16 w 29"/>
                <a:gd name="T1" fmla="*/ 47 h 65"/>
                <a:gd name="T2" fmla="*/ 22 w 29"/>
                <a:gd name="T3" fmla="*/ 34 h 65"/>
                <a:gd name="T4" fmla="*/ 21 w 29"/>
                <a:gd name="T5" fmla="*/ 29 h 65"/>
                <a:gd name="T6" fmla="*/ 16 w 29"/>
                <a:gd name="T7" fmla="*/ 32 h 65"/>
                <a:gd name="T8" fmla="*/ 29 w 29"/>
                <a:gd name="T9" fmla="*/ 0 h 65"/>
                <a:gd name="T10" fmla="*/ 28 w 29"/>
                <a:gd name="T11" fmla="*/ 0 h 65"/>
                <a:gd name="T12" fmla="*/ 2 w 29"/>
                <a:gd name="T13" fmla="*/ 61 h 65"/>
                <a:gd name="T14" fmla="*/ 0 w 29"/>
                <a:gd name="T15" fmla="*/ 65 h 65"/>
                <a:gd name="T16" fmla="*/ 2 w 29"/>
                <a:gd name="T17" fmla="*/ 64 h 65"/>
                <a:gd name="T18" fmla="*/ 16 w 29"/>
                <a:gd name="T19" fmla="*/ 47 h 65"/>
                <a:gd name="T20" fmla="*/ 13 w 29"/>
                <a:gd name="T21" fmla="*/ 38 h 65"/>
                <a:gd name="T22" fmla="*/ 19 w 29"/>
                <a:gd name="T23" fmla="*/ 33 h 65"/>
                <a:gd name="T24" fmla="*/ 19 w 29"/>
                <a:gd name="T25" fmla="*/ 37 h 65"/>
                <a:gd name="T26" fmla="*/ 16 w 29"/>
                <a:gd name="T27" fmla="*/ 44 h 65"/>
                <a:gd name="T28" fmla="*/ 5 w 29"/>
                <a:gd name="T29" fmla="*/ 58 h 65"/>
                <a:gd name="T30" fmla="*/ 13 w 29"/>
                <a:gd name="T31"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65">
                  <a:moveTo>
                    <a:pt x="16" y="47"/>
                  </a:moveTo>
                  <a:cubicBezTo>
                    <a:pt x="18" y="43"/>
                    <a:pt x="21" y="38"/>
                    <a:pt x="22" y="34"/>
                  </a:cubicBezTo>
                  <a:cubicBezTo>
                    <a:pt x="23" y="30"/>
                    <a:pt x="22" y="29"/>
                    <a:pt x="21" y="29"/>
                  </a:cubicBezTo>
                  <a:cubicBezTo>
                    <a:pt x="20" y="28"/>
                    <a:pt x="18" y="30"/>
                    <a:pt x="16" y="32"/>
                  </a:cubicBezTo>
                  <a:cubicBezTo>
                    <a:pt x="22" y="18"/>
                    <a:pt x="24" y="12"/>
                    <a:pt x="29" y="0"/>
                  </a:cubicBezTo>
                  <a:cubicBezTo>
                    <a:pt x="29" y="0"/>
                    <a:pt x="29" y="0"/>
                    <a:pt x="28" y="0"/>
                  </a:cubicBezTo>
                  <a:cubicBezTo>
                    <a:pt x="19" y="22"/>
                    <a:pt x="13" y="35"/>
                    <a:pt x="2" y="61"/>
                  </a:cubicBezTo>
                  <a:cubicBezTo>
                    <a:pt x="1" y="63"/>
                    <a:pt x="1" y="64"/>
                    <a:pt x="0" y="65"/>
                  </a:cubicBezTo>
                  <a:cubicBezTo>
                    <a:pt x="1" y="65"/>
                    <a:pt x="1" y="64"/>
                    <a:pt x="2" y="64"/>
                  </a:cubicBezTo>
                  <a:cubicBezTo>
                    <a:pt x="2" y="64"/>
                    <a:pt x="10" y="57"/>
                    <a:pt x="16" y="47"/>
                  </a:cubicBezTo>
                  <a:close/>
                  <a:moveTo>
                    <a:pt x="13" y="38"/>
                  </a:moveTo>
                  <a:cubicBezTo>
                    <a:pt x="15" y="36"/>
                    <a:pt x="18" y="32"/>
                    <a:pt x="19" y="33"/>
                  </a:cubicBezTo>
                  <a:cubicBezTo>
                    <a:pt x="19" y="33"/>
                    <a:pt x="20" y="34"/>
                    <a:pt x="19" y="37"/>
                  </a:cubicBezTo>
                  <a:cubicBezTo>
                    <a:pt x="19" y="39"/>
                    <a:pt x="17" y="42"/>
                    <a:pt x="16" y="44"/>
                  </a:cubicBezTo>
                  <a:cubicBezTo>
                    <a:pt x="12" y="50"/>
                    <a:pt x="8" y="55"/>
                    <a:pt x="5" y="58"/>
                  </a:cubicBezTo>
                  <a:cubicBezTo>
                    <a:pt x="8" y="50"/>
                    <a:pt x="10" y="46"/>
                    <a:pt x="13"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7" name="Freeform 71"/>
            <p:cNvSpPr>
              <a:spLocks noEditPoints="1"/>
            </p:cNvSpPr>
            <p:nvPr/>
          </p:nvSpPr>
          <p:spPr bwMode="auto">
            <a:xfrm>
              <a:off x="1651" y="1191"/>
              <a:ext cx="55" cy="106"/>
            </a:xfrm>
            <a:custGeom>
              <a:avLst/>
              <a:gdLst>
                <a:gd name="T0" fmla="*/ 0 w 23"/>
                <a:gd name="T1" fmla="*/ 44 h 45"/>
                <a:gd name="T2" fmla="*/ 1 w 23"/>
                <a:gd name="T3" fmla="*/ 44 h 45"/>
                <a:gd name="T4" fmla="*/ 6 w 23"/>
                <a:gd name="T5" fmla="*/ 39 h 45"/>
                <a:gd name="T6" fmla="*/ 10 w 23"/>
                <a:gd name="T7" fmla="*/ 32 h 45"/>
                <a:gd name="T8" fmla="*/ 12 w 23"/>
                <a:gd name="T9" fmla="*/ 25 h 45"/>
                <a:gd name="T10" fmla="*/ 10 w 23"/>
                <a:gd name="T11" fmla="*/ 25 h 45"/>
                <a:gd name="T12" fmla="*/ 23 w 23"/>
                <a:gd name="T13" fmla="*/ 1 h 45"/>
                <a:gd name="T14" fmla="*/ 23 w 23"/>
                <a:gd name="T15" fmla="*/ 0 h 45"/>
                <a:gd name="T16" fmla="*/ 1 w 23"/>
                <a:gd name="T17" fmla="*/ 42 h 45"/>
                <a:gd name="T18" fmla="*/ 0 w 23"/>
                <a:gd name="T19" fmla="*/ 44 h 45"/>
                <a:gd name="T20" fmla="*/ 8 w 23"/>
                <a:gd name="T21" fmla="*/ 29 h 45"/>
                <a:gd name="T22" fmla="*/ 10 w 23"/>
                <a:gd name="T23" fmla="*/ 28 h 45"/>
                <a:gd name="T24" fmla="*/ 9 w 23"/>
                <a:gd name="T25" fmla="*/ 32 h 45"/>
                <a:gd name="T26" fmla="*/ 7 w 23"/>
                <a:gd name="T27" fmla="*/ 36 h 45"/>
                <a:gd name="T28" fmla="*/ 2 w 23"/>
                <a:gd name="T29" fmla="*/ 41 h 45"/>
                <a:gd name="T30" fmla="*/ 8 w 23"/>
                <a:gd name="T3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5">
                  <a:moveTo>
                    <a:pt x="0" y="44"/>
                  </a:moveTo>
                  <a:cubicBezTo>
                    <a:pt x="0" y="44"/>
                    <a:pt x="0" y="44"/>
                    <a:pt x="1" y="44"/>
                  </a:cubicBezTo>
                  <a:cubicBezTo>
                    <a:pt x="1" y="44"/>
                    <a:pt x="2" y="45"/>
                    <a:pt x="6" y="39"/>
                  </a:cubicBezTo>
                  <a:cubicBezTo>
                    <a:pt x="7" y="38"/>
                    <a:pt x="9" y="34"/>
                    <a:pt x="10" y="32"/>
                  </a:cubicBezTo>
                  <a:cubicBezTo>
                    <a:pt x="11" y="28"/>
                    <a:pt x="12" y="26"/>
                    <a:pt x="12" y="25"/>
                  </a:cubicBezTo>
                  <a:cubicBezTo>
                    <a:pt x="12" y="24"/>
                    <a:pt x="11" y="24"/>
                    <a:pt x="10" y="25"/>
                  </a:cubicBezTo>
                  <a:cubicBezTo>
                    <a:pt x="15" y="16"/>
                    <a:pt x="18" y="11"/>
                    <a:pt x="23" y="1"/>
                  </a:cubicBezTo>
                  <a:cubicBezTo>
                    <a:pt x="23" y="0"/>
                    <a:pt x="23" y="0"/>
                    <a:pt x="23" y="0"/>
                  </a:cubicBezTo>
                  <a:cubicBezTo>
                    <a:pt x="13" y="19"/>
                    <a:pt x="8" y="27"/>
                    <a:pt x="1" y="42"/>
                  </a:cubicBezTo>
                  <a:cubicBezTo>
                    <a:pt x="1" y="43"/>
                    <a:pt x="1" y="43"/>
                    <a:pt x="0" y="44"/>
                  </a:cubicBezTo>
                  <a:close/>
                  <a:moveTo>
                    <a:pt x="8" y="29"/>
                  </a:moveTo>
                  <a:cubicBezTo>
                    <a:pt x="9" y="28"/>
                    <a:pt x="10" y="27"/>
                    <a:pt x="10" y="28"/>
                  </a:cubicBezTo>
                  <a:cubicBezTo>
                    <a:pt x="10" y="29"/>
                    <a:pt x="10" y="29"/>
                    <a:pt x="9" y="32"/>
                  </a:cubicBezTo>
                  <a:cubicBezTo>
                    <a:pt x="8" y="33"/>
                    <a:pt x="7" y="35"/>
                    <a:pt x="7" y="36"/>
                  </a:cubicBezTo>
                  <a:cubicBezTo>
                    <a:pt x="5" y="40"/>
                    <a:pt x="3" y="41"/>
                    <a:pt x="2" y="41"/>
                  </a:cubicBezTo>
                  <a:cubicBezTo>
                    <a:pt x="4" y="36"/>
                    <a:pt x="6" y="34"/>
                    <a:pt x="8"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8" name="Freeform 72"/>
            <p:cNvSpPr>
              <a:spLocks noEditPoints="1"/>
            </p:cNvSpPr>
            <p:nvPr/>
          </p:nvSpPr>
          <p:spPr bwMode="auto">
            <a:xfrm>
              <a:off x="1980" y="739"/>
              <a:ext cx="365" cy="393"/>
            </a:xfrm>
            <a:custGeom>
              <a:avLst/>
              <a:gdLst>
                <a:gd name="T0" fmla="*/ 134 w 154"/>
                <a:gd name="T1" fmla="*/ 23 h 166"/>
                <a:gd name="T2" fmla="*/ 140 w 154"/>
                <a:gd name="T3" fmla="*/ 26 h 166"/>
                <a:gd name="T4" fmla="*/ 152 w 154"/>
                <a:gd name="T5" fmla="*/ 10 h 166"/>
                <a:gd name="T6" fmla="*/ 147 w 154"/>
                <a:gd name="T7" fmla="*/ 1 h 166"/>
                <a:gd name="T8" fmla="*/ 136 w 154"/>
                <a:gd name="T9" fmla="*/ 14 h 166"/>
                <a:gd name="T10" fmla="*/ 103 w 154"/>
                <a:gd name="T11" fmla="*/ 90 h 166"/>
                <a:gd name="T12" fmla="*/ 78 w 154"/>
                <a:gd name="T13" fmla="*/ 97 h 166"/>
                <a:gd name="T14" fmla="*/ 110 w 154"/>
                <a:gd name="T15" fmla="*/ 26 h 166"/>
                <a:gd name="T16" fmla="*/ 115 w 154"/>
                <a:gd name="T17" fmla="*/ 30 h 166"/>
                <a:gd name="T18" fmla="*/ 128 w 154"/>
                <a:gd name="T19" fmla="*/ 13 h 166"/>
                <a:gd name="T20" fmla="*/ 124 w 154"/>
                <a:gd name="T21" fmla="*/ 4 h 166"/>
                <a:gd name="T22" fmla="*/ 112 w 154"/>
                <a:gd name="T23" fmla="*/ 18 h 166"/>
                <a:gd name="T24" fmla="*/ 76 w 154"/>
                <a:gd name="T25" fmla="*/ 97 h 166"/>
                <a:gd name="T26" fmla="*/ 54 w 154"/>
                <a:gd name="T27" fmla="*/ 103 h 166"/>
                <a:gd name="T28" fmla="*/ 90 w 154"/>
                <a:gd name="T29" fmla="*/ 29 h 166"/>
                <a:gd name="T30" fmla="*/ 94 w 154"/>
                <a:gd name="T31" fmla="*/ 32 h 166"/>
                <a:gd name="T32" fmla="*/ 106 w 154"/>
                <a:gd name="T33" fmla="*/ 16 h 166"/>
                <a:gd name="T34" fmla="*/ 103 w 154"/>
                <a:gd name="T35" fmla="*/ 7 h 166"/>
                <a:gd name="T36" fmla="*/ 93 w 154"/>
                <a:gd name="T37" fmla="*/ 20 h 166"/>
                <a:gd name="T38" fmla="*/ 52 w 154"/>
                <a:gd name="T39" fmla="*/ 104 h 166"/>
                <a:gd name="T40" fmla="*/ 29 w 154"/>
                <a:gd name="T41" fmla="*/ 111 h 166"/>
                <a:gd name="T42" fmla="*/ 65 w 154"/>
                <a:gd name="T43" fmla="*/ 38 h 166"/>
                <a:gd name="T44" fmla="*/ 69 w 154"/>
                <a:gd name="T45" fmla="*/ 42 h 166"/>
                <a:gd name="T46" fmla="*/ 81 w 154"/>
                <a:gd name="T47" fmla="*/ 25 h 166"/>
                <a:gd name="T48" fmla="*/ 80 w 154"/>
                <a:gd name="T49" fmla="*/ 15 h 166"/>
                <a:gd name="T50" fmla="*/ 67 w 154"/>
                <a:gd name="T51" fmla="*/ 32 h 166"/>
                <a:gd name="T52" fmla="*/ 0 w 154"/>
                <a:gd name="T53" fmla="*/ 166 h 166"/>
                <a:gd name="T54" fmla="*/ 80 w 154"/>
                <a:gd name="T55" fmla="*/ 146 h 166"/>
                <a:gd name="T56" fmla="*/ 134 w 154"/>
                <a:gd name="T57" fmla="*/ 23 h 166"/>
                <a:gd name="T58" fmla="*/ 10 w 154"/>
                <a:gd name="T59" fmla="*/ 149 h 166"/>
                <a:gd name="T60" fmla="*/ 20 w 154"/>
                <a:gd name="T61" fmla="*/ 128 h 166"/>
                <a:gd name="T62" fmla="*/ 44 w 154"/>
                <a:gd name="T63" fmla="*/ 122 h 166"/>
                <a:gd name="T64" fmla="*/ 34 w 154"/>
                <a:gd name="T65" fmla="*/ 142 h 166"/>
                <a:gd name="T66" fmla="*/ 10 w 154"/>
                <a:gd name="T67" fmla="*/ 149 h 166"/>
                <a:gd name="T68" fmla="*/ 35 w 154"/>
                <a:gd name="T69" fmla="*/ 142 h 166"/>
                <a:gd name="T70" fmla="*/ 45 w 154"/>
                <a:gd name="T71" fmla="*/ 121 h 166"/>
                <a:gd name="T72" fmla="*/ 68 w 154"/>
                <a:gd name="T73" fmla="*/ 115 h 166"/>
                <a:gd name="T74" fmla="*/ 58 w 154"/>
                <a:gd name="T75" fmla="*/ 136 h 166"/>
                <a:gd name="T76" fmla="*/ 35 w 154"/>
                <a:gd name="T77" fmla="*/ 142 h 166"/>
                <a:gd name="T78" fmla="*/ 70 w 154"/>
                <a:gd name="T79" fmla="*/ 114 h 166"/>
                <a:gd name="T80" fmla="*/ 95 w 154"/>
                <a:gd name="T81" fmla="*/ 108 h 166"/>
                <a:gd name="T82" fmla="*/ 85 w 154"/>
                <a:gd name="T83" fmla="*/ 128 h 166"/>
                <a:gd name="T84" fmla="*/ 60 w 154"/>
                <a:gd name="T85" fmla="*/ 135 h 166"/>
                <a:gd name="T86" fmla="*/ 70 w 154"/>
                <a:gd name="T87" fmla="*/ 1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66">
                  <a:moveTo>
                    <a:pt x="134" y="23"/>
                  </a:moveTo>
                  <a:cubicBezTo>
                    <a:pt x="135" y="26"/>
                    <a:pt x="137" y="28"/>
                    <a:pt x="140" y="26"/>
                  </a:cubicBezTo>
                  <a:cubicBezTo>
                    <a:pt x="145" y="25"/>
                    <a:pt x="150" y="17"/>
                    <a:pt x="152" y="10"/>
                  </a:cubicBezTo>
                  <a:cubicBezTo>
                    <a:pt x="154" y="4"/>
                    <a:pt x="152" y="0"/>
                    <a:pt x="147" y="1"/>
                  </a:cubicBezTo>
                  <a:cubicBezTo>
                    <a:pt x="143" y="3"/>
                    <a:pt x="138" y="8"/>
                    <a:pt x="136" y="14"/>
                  </a:cubicBezTo>
                  <a:cubicBezTo>
                    <a:pt x="124" y="42"/>
                    <a:pt x="117" y="58"/>
                    <a:pt x="103" y="90"/>
                  </a:cubicBezTo>
                  <a:cubicBezTo>
                    <a:pt x="92" y="93"/>
                    <a:pt x="88" y="94"/>
                    <a:pt x="78" y="97"/>
                  </a:cubicBezTo>
                  <a:cubicBezTo>
                    <a:pt x="92" y="67"/>
                    <a:pt x="99" y="52"/>
                    <a:pt x="110" y="26"/>
                  </a:cubicBezTo>
                  <a:cubicBezTo>
                    <a:pt x="111" y="29"/>
                    <a:pt x="112" y="31"/>
                    <a:pt x="115" y="30"/>
                  </a:cubicBezTo>
                  <a:cubicBezTo>
                    <a:pt x="120" y="28"/>
                    <a:pt x="125" y="20"/>
                    <a:pt x="128" y="13"/>
                  </a:cubicBezTo>
                  <a:cubicBezTo>
                    <a:pt x="130" y="6"/>
                    <a:pt x="128" y="2"/>
                    <a:pt x="124" y="4"/>
                  </a:cubicBezTo>
                  <a:cubicBezTo>
                    <a:pt x="120" y="6"/>
                    <a:pt x="115" y="12"/>
                    <a:pt x="112" y="18"/>
                  </a:cubicBezTo>
                  <a:cubicBezTo>
                    <a:pt x="100" y="44"/>
                    <a:pt x="88" y="71"/>
                    <a:pt x="76" y="97"/>
                  </a:cubicBezTo>
                  <a:cubicBezTo>
                    <a:pt x="67" y="100"/>
                    <a:pt x="62" y="101"/>
                    <a:pt x="54" y="103"/>
                  </a:cubicBezTo>
                  <a:cubicBezTo>
                    <a:pt x="69" y="72"/>
                    <a:pt x="76" y="57"/>
                    <a:pt x="90" y="29"/>
                  </a:cubicBezTo>
                  <a:cubicBezTo>
                    <a:pt x="90" y="32"/>
                    <a:pt x="91" y="34"/>
                    <a:pt x="94" y="32"/>
                  </a:cubicBezTo>
                  <a:cubicBezTo>
                    <a:pt x="98" y="31"/>
                    <a:pt x="104" y="23"/>
                    <a:pt x="106" y="16"/>
                  </a:cubicBezTo>
                  <a:cubicBezTo>
                    <a:pt x="109" y="9"/>
                    <a:pt x="107" y="5"/>
                    <a:pt x="103" y="7"/>
                  </a:cubicBezTo>
                  <a:cubicBezTo>
                    <a:pt x="100" y="8"/>
                    <a:pt x="95" y="14"/>
                    <a:pt x="93" y="20"/>
                  </a:cubicBezTo>
                  <a:cubicBezTo>
                    <a:pt x="79" y="48"/>
                    <a:pt x="66" y="76"/>
                    <a:pt x="52" y="104"/>
                  </a:cubicBezTo>
                  <a:cubicBezTo>
                    <a:pt x="42" y="107"/>
                    <a:pt x="38" y="108"/>
                    <a:pt x="29" y="111"/>
                  </a:cubicBezTo>
                  <a:cubicBezTo>
                    <a:pt x="44" y="80"/>
                    <a:pt x="52" y="65"/>
                    <a:pt x="65" y="38"/>
                  </a:cubicBezTo>
                  <a:cubicBezTo>
                    <a:pt x="65" y="41"/>
                    <a:pt x="66" y="43"/>
                    <a:pt x="69" y="42"/>
                  </a:cubicBezTo>
                  <a:cubicBezTo>
                    <a:pt x="72" y="40"/>
                    <a:pt x="78" y="32"/>
                    <a:pt x="81" y="25"/>
                  </a:cubicBezTo>
                  <a:cubicBezTo>
                    <a:pt x="84" y="18"/>
                    <a:pt x="83" y="13"/>
                    <a:pt x="80" y="15"/>
                  </a:cubicBezTo>
                  <a:cubicBezTo>
                    <a:pt x="76" y="17"/>
                    <a:pt x="71" y="24"/>
                    <a:pt x="67" y="32"/>
                  </a:cubicBezTo>
                  <a:cubicBezTo>
                    <a:pt x="45" y="76"/>
                    <a:pt x="22" y="121"/>
                    <a:pt x="0" y="166"/>
                  </a:cubicBezTo>
                  <a:cubicBezTo>
                    <a:pt x="27" y="159"/>
                    <a:pt x="42" y="155"/>
                    <a:pt x="80" y="146"/>
                  </a:cubicBezTo>
                  <a:cubicBezTo>
                    <a:pt x="98" y="105"/>
                    <a:pt x="117" y="64"/>
                    <a:pt x="134" y="23"/>
                  </a:cubicBezTo>
                  <a:close/>
                  <a:moveTo>
                    <a:pt x="10" y="149"/>
                  </a:moveTo>
                  <a:cubicBezTo>
                    <a:pt x="14" y="140"/>
                    <a:pt x="16" y="136"/>
                    <a:pt x="20" y="128"/>
                  </a:cubicBezTo>
                  <a:cubicBezTo>
                    <a:pt x="29" y="126"/>
                    <a:pt x="34" y="124"/>
                    <a:pt x="44" y="122"/>
                  </a:cubicBezTo>
                  <a:cubicBezTo>
                    <a:pt x="40" y="130"/>
                    <a:pt x="38" y="134"/>
                    <a:pt x="34" y="142"/>
                  </a:cubicBezTo>
                  <a:cubicBezTo>
                    <a:pt x="23" y="145"/>
                    <a:pt x="19" y="146"/>
                    <a:pt x="10" y="149"/>
                  </a:cubicBezTo>
                  <a:close/>
                  <a:moveTo>
                    <a:pt x="35" y="142"/>
                  </a:moveTo>
                  <a:cubicBezTo>
                    <a:pt x="39" y="133"/>
                    <a:pt x="41" y="129"/>
                    <a:pt x="45" y="121"/>
                  </a:cubicBezTo>
                  <a:cubicBezTo>
                    <a:pt x="54" y="119"/>
                    <a:pt x="58" y="118"/>
                    <a:pt x="68" y="115"/>
                  </a:cubicBezTo>
                  <a:cubicBezTo>
                    <a:pt x="64" y="123"/>
                    <a:pt x="62" y="127"/>
                    <a:pt x="58" y="136"/>
                  </a:cubicBezTo>
                  <a:cubicBezTo>
                    <a:pt x="49" y="138"/>
                    <a:pt x="44" y="139"/>
                    <a:pt x="35" y="142"/>
                  </a:cubicBezTo>
                  <a:close/>
                  <a:moveTo>
                    <a:pt x="70" y="114"/>
                  </a:moveTo>
                  <a:cubicBezTo>
                    <a:pt x="79" y="112"/>
                    <a:pt x="84" y="110"/>
                    <a:pt x="95" y="108"/>
                  </a:cubicBezTo>
                  <a:cubicBezTo>
                    <a:pt x="91" y="116"/>
                    <a:pt x="89" y="120"/>
                    <a:pt x="85" y="128"/>
                  </a:cubicBezTo>
                  <a:cubicBezTo>
                    <a:pt x="75" y="131"/>
                    <a:pt x="70" y="133"/>
                    <a:pt x="60" y="135"/>
                  </a:cubicBezTo>
                  <a:cubicBezTo>
                    <a:pt x="64" y="127"/>
                    <a:pt x="66" y="123"/>
                    <a:pt x="70" y="1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69" name="Freeform 73"/>
            <p:cNvSpPr/>
            <p:nvPr/>
          </p:nvSpPr>
          <p:spPr bwMode="auto">
            <a:xfrm>
              <a:off x="2129" y="549"/>
              <a:ext cx="126" cy="197"/>
            </a:xfrm>
            <a:custGeom>
              <a:avLst/>
              <a:gdLst>
                <a:gd name="T0" fmla="*/ 53 w 53"/>
                <a:gd name="T1" fmla="*/ 83 h 83"/>
                <a:gd name="T2" fmla="*/ 0 w 53"/>
                <a:gd name="T3" fmla="*/ 54 h 83"/>
                <a:gd name="T4" fmla="*/ 53 w 53"/>
                <a:gd name="T5" fmla="*/ 83 h 83"/>
              </a:gdLst>
              <a:ahLst/>
              <a:cxnLst>
                <a:cxn ang="0">
                  <a:pos x="T0" y="T1"/>
                </a:cxn>
                <a:cxn ang="0">
                  <a:pos x="T2" y="T3"/>
                </a:cxn>
                <a:cxn ang="0">
                  <a:pos x="T4" y="T5"/>
                </a:cxn>
              </a:cxnLst>
              <a:rect l="0" t="0" r="r" b="b"/>
              <a:pathLst>
                <a:path w="53" h="83">
                  <a:moveTo>
                    <a:pt x="53" y="83"/>
                  </a:moveTo>
                  <a:cubicBezTo>
                    <a:pt x="46" y="45"/>
                    <a:pt x="30" y="0"/>
                    <a:pt x="0" y="54"/>
                  </a:cubicBezTo>
                  <a:cubicBezTo>
                    <a:pt x="29" y="8"/>
                    <a:pt x="43" y="52"/>
                    <a:pt x="53"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0" name="Freeform 74"/>
            <p:cNvSpPr/>
            <p:nvPr/>
          </p:nvSpPr>
          <p:spPr bwMode="auto">
            <a:xfrm>
              <a:off x="2259" y="952"/>
              <a:ext cx="154" cy="293"/>
            </a:xfrm>
            <a:custGeom>
              <a:avLst/>
              <a:gdLst>
                <a:gd name="T0" fmla="*/ 4 w 65"/>
                <a:gd name="T1" fmla="*/ 117 h 124"/>
                <a:gd name="T2" fmla="*/ 24 w 65"/>
                <a:gd name="T3" fmla="*/ 84 h 124"/>
                <a:gd name="T4" fmla="*/ 40 w 65"/>
                <a:gd name="T5" fmla="*/ 46 h 124"/>
                <a:gd name="T6" fmla="*/ 22 w 65"/>
                <a:gd name="T7" fmla="*/ 83 h 124"/>
                <a:gd name="T8" fmla="*/ 15 w 65"/>
                <a:gd name="T9" fmla="*/ 93 h 124"/>
                <a:gd name="T10" fmla="*/ 46 w 65"/>
                <a:gd name="T11" fmla="*/ 25 h 124"/>
                <a:gd name="T12" fmla="*/ 50 w 65"/>
                <a:gd name="T13" fmla="*/ 26 h 124"/>
                <a:gd name="T14" fmla="*/ 62 w 65"/>
                <a:gd name="T15" fmla="*/ 9 h 124"/>
                <a:gd name="T16" fmla="*/ 59 w 65"/>
                <a:gd name="T17" fmla="*/ 2 h 124"/>
                <a:gd name="T18" fmla="*/ 48 w 65"/>
                <a:gd name="T19" fmla="*/ 18 h 124"/>
                <a:gd name="T20" fmla="*/ 45 w 65"/>
                <a:gd name="T21" fmla="*/ 25 h 124"/>
                <a:gd name="T22" fmla="*/ 0 w 65"/>
                <a:gd name="T23" fmla="*/ 124 h 124"/>
                <a:gd name="T24" fmla="*/ 1 w 65"/>
                <a:gd name="T25" fmla="*/ 124 h 124"/>
                <a:gd name="T26" fmla="*/ 4 w 65"/>
                <a:gd name="T27" fmla="*/ 1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4">
                  <a:moveTo>
                    <a:pt x="4" y="117"/>
                  </a:moveTo>
                  <a:cubicBezTo>
                    <a:pt x="9" y="106"/>
                    <a:pt x="11" y="107"/>
                    <a:pt x="24" y="84"/>
                  </a:cubicBezTo>
                  <a:cubicBezTo>
                    <a:pt x="40" y="57"/>
                    <a:pt x="40" y="46"/>
                    <a:pt x="40" y="46"/>
                  </a:cubicBezTo>
                  <a:cubicBezTo>
                    <a:pt x="38" y="54"/>
                    <a:pt x="29" y="73"/>
                    <a:pt x="22" y="83"/>
                  </a:cubicBezTo>
                  <a:cubicBezTo>
                    <a:pt x="19" y="86"/>
                    <a:pt x="17" y="90"/>
                    <a:pt x="15" y="93"/>
                  </a:cubicBezTo>
                  <a:cubicBezTo>
                    <a:pt x="25" y="70"/>
                    <a:pt x="36" y="47"/>
                    <a:pt x="46" y="25"/>
                  </a:cubicBezTo>
                  <a:cubicBezTo>
                    <a:pt x="46" y="27"/>
                    <a:pt x="47" y="28"/>
                    <a:pt x="50" y="26"/>
                  </a:cubicBezTo>
                  <a:cubicBezTo>
                    <a:pt x="54" y="23"/>
                    <a:pt x="60" y="15"/>
                    <a:pt x="62" y="9"/>
                  </a:cubicBezTo>
                  <a:cubicBezTo>
                    <a:pt x="65" y="2"/>
                    <a:pt x="63" y="0"/>
                    <a:pt x="59" y="2"/>
                  </a:cubicBezTo>
                  <a:cubicBezTo>
                    <a:pt x="55" y="5"/>
                    <a:pt x="51" y="11"/>
                    <a:pt x="48" y="18"/>
                  </a:cubicBezTo>
                  <a:cubicBezTo>
                    <a:pt x="47" y="21"/>
                    <a:pt x="46" y="22"/>
                    <a:pt x="45" y="25"/>
                  </a:cubicBezTo>
                  <a:cubicBezTo>
                    <a:pt x="29" y="58"/>
                    <a:pt x="14" y="91"/>
                    <a:pt x="0" y="124"/>
                  </a:cubicBezTo>
                  <a:cubicBezTo>
                    <a:pt x="0" y="124"/>
                    <a:pt x="0" y="124"/>
                    <a:pt x="1" y="124"/>
                  </a:cubicBezTo>
                  <a:cubicBezTo>
                    <a:pt x="2" y="121"/>
                    <a:pt x="3" y="120"/>
                    <a:pt x="4" y="1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1" name="Freeform 75"/>
            <p:cNvSpPr>
              <a:spLocks noEditPoints="1"/>
            </p:cNvSpPr>
            <p:nvPr/>
          </p:nvSpPr>
          <p:spPr bwMode="auto">
            <a:xfrm>
              <a:off x="3201" y="289"/>
              <a:ext cx="421" cy="343"/>
            </a:xfrm>
            <a:custGeom>
              <a:avLst/>
              <a:gdLst>
                <a:gd name="T0" fmla="*/ 117 w 178"/>
                <a:gd name="T1" fmla="*/ 49 h 145"/>
                <a:gd name="T2" fmla="*/ 121 w 178"/>
                <a:gd name="T3" fmla="*/ 48 h 145"/>
                <a:gd name="T4" fmla="*/ 148 w 178"/>
                <a:gd name="T5" fmla="*/ 34 h 145"/>
                <a:gd name="T6" fmla="*/ 141 w 178"/>
                <a:gd name="T7" fmla="*/ 26 h 145"/>
                <a:gd name="T8" fmla="*/ 115 w 178"/>
                <a:gd name="T9" fmla="*/ 41 h 145"/>
                <a:gd name="T10" fmla="*/ 114 w 178"/>
                <a:gd name="T11" fmla="*/ 42 h 145"/>
                <a:gd name="T12" fmla="*/ 109 w 178"/>
                <a:gd name="T13" fmla="*/ 47 h 145"/>
                <a:gd name="T14" fmla="*/ 104 w 178"/>
                <a:gd name="T15" fmla="*/ 46 h 145"/>
                <a:gd name="T16" fmla="*/ 100 w 178"/>
                <a:gd name="T17" fmla="*/ 50 h 145"/>
                <a:gd name="T18" fmla="*/ 105 w 178"/>
                <a:gd name="T19" fmla="*/ 52 h 145"/>
                <a:gd name="T20" fmla="*/ 37 w 178"/>
                <a:gd name="T21" fmla="*/ 133 h 145"/>
                <a:gd name="T22" fmla="*/ 10 w 178"/>
                <a:gd name="T23" fmla="*/ 118 h 145"/>
                <a:gd name="T24" fmla="*/ 68 w 178"/>
                <a:gd name="T25" fmla="*/ 44 h 145"/>
                <a:gd name="T26" fmla="*/ 89 w 178"/>
                <a:gd name="T27" fmla="*/ 48 h 145"/>
                <a:gd name="T28" fmla="*/ 93 w 178"/>
                <a:gd name="T29" fmla="*/ 43 h 145"/>
                <a:gd name="T30" fmla="*/ 72 w 178"/>
                <a:gd name="T31" fmla="*/ 39 h 145"/>
                <a:gd name="T32" fmla="*/ 87 w 178"/>
                <a:gd name="T33" fmla="*/ 24 h 145"/>
                <a:gd name="T34" fmla="*/ 95 w 178"/>
                <a:gd name="T35" fmla="*/ 26 h 145"/>
                <a:gd name="T36" fmla="*/ 110 w 178"/>
                <a:gd name="T37" fmla="*/ 18 h 145"/>
                <a:gd name="T38" fmla="*/ 118 w 178"/>
                <a:gd name="T39" fmla="*/ 20 h 145"/>
                <a:gd name="T40" fmla="*/ 123 w 178"/>
                <a:gd name="T41" fmla="*/ 15 h 145"/>
                <a:gd name="T42" fmla="*/ 116 w 178"/>
                <a:gd name="T43" fmla="*/ 14 h 145"/>
                <a:gd name="T44" fmla="*/ 120 w 178"/>
                <a:gd name="T45" fmla="*/ 10 h 145"/>
                <a:gd name="T46" fmla="*/ 115 w 178"/>
                <a:gd name="T47" fmla="*/ 3 h 145"/>
                <a:gd name="T48" fmla="*/ 100 w 178"/>
                <a:gd name="T49" fmla="*/ 11 h 145"/>
                <a:gd name="T50" fmla="*/ 96 w 178"/>
                <a:gd name="T51" fmla="*/ 10 h 145"/>
                <a:gd name="T52" fmla="*/ 91 w 178"/>
                <a:gd name="T53" fmla="*/ 14 h 145"/>
                <a:gd name="T54" fmla="*/ 94 w 178"/>
                <a:gd name="T55" fmla="*/ 15 h 145"/>
                <a:gd name="T56" fmla="*/ 91 w 178"/>
                <a:gd name="T57" fmla="*/ 18 h 145"/>
                <a:gd name="T58" fmla="*/ 91 w 178"/>
                <a:gd name="T59" fmla="*/ 18 h 145"/>
                <a:gd name="T60" fmla="*/ 70 w 178"/>
                <a:gd name="T61" fmla="*/ 39 h 145"/>
                <a:gd name="T62" fmla="*/ 68 w 178"/>
                <a:gd name="T63" fmla="*/ 38 h 145"/>
                <a:gd name="T64" fmla="*/ 63 w 178"/>
                <a:gd name="T65" fmla="*/ 43 h 145"/>
                <a:gd name="T66" fmla="*/ 66 w 178"/>
                <a:gd name="T67" fmla="*/ 43 h 145"/>
                <a:gd name="T68" fmla="*/ 0 w 178"/>
                <a:gd name="T69" fmla="*/ 132 h 145"/>
                <a:gd name="T70" fmla="*/ 31 w 178"/>
                <a:gd name="T71" fmla="*/ 145 h 145"/>
                <a:gd name="T72" fmla="*/ 107 w 178"/>
                <a:gd name="T73" fmla="*/ 52 h 145"/>
                <a:gd name="T74" fmla="*/ 129 w 178"/>
                <a:gd name="T75" fmla="*/ 58 h 145"/>
                <a:gd name="T76" fmla="*/ 134 w 178"/>
                <a:gd name="T77" fmla="*/ 54 h 145"/>
                <a:gd name="T78" fmla="*/ 117 w 178"/>
                <a:gd name="T79" fmla="*/ 49 h 145"/>
                <a:gd name="T80" fmla="*/ 111 w 178"/>
                <a:gd name="T81" fmla="*/ 48 h 145"/>
                <a:gd name="T82" fmla="*/ 113 w 178"/>
                <a:gd name="T83" fmla="*/ 46 h 145"/>
                <a:gd name="T84" fmla="*/ 114 w 178"/>
                <a:gd name="T85" fmla="*/ 48 h 145"/>
                <a:gd name="T86" fmla="*/ 111 w 178"/>
                <a:gd name="T87" fmla="*/ 48 h 145"/>
                <a:gd name="T88" fmla="*/ 159 w 178"/>
                <a:gd name="T89" fmla="*/ 12 h 145"/>
                <a:gd name="T90" fmla="*/ 161 w 178"/>
                <a:gd name="T91" fmla="*/ 13 h 145"/>
                <a:gd name="T92" fmla="*/ 167 w 178"/>
                <a:gd name="T93" fmla="*/ 9 h 145"/>
                <a:gd name="T94" fmla="*/ 170 w 178"/>
                <a:gd name="T95" fmla="*/ 10 h 145"/>
                <a:gd name="T96" fmla="*/ 175 w 178"/>
                <a:gd name="T97" fmla="*/ 6 h 145"/>
                <a:gd name="T98" fmla="*/ 172 w 178"/>
                <a:gd name="T99" fmla="*/ 5 h 145"/>
                <a:gd name="T100" fmla="*/ 178 w 178"/>
                <a:gd name="T101" fmla="*/ 0 h 145"/>
                <a:gd name="T102" fmla="*/ 175 w 178"/>
                <a:gd name="T103" fmla="*/ 0 h 145"/>
                <a:gd name="T104" fmla="*/ 170 w 178"/>
                <a:gd name="T105" fmla="*/ 4 h 145"/>
                <a:gd name="T106" fmla="*/ 167 w 178"/>
                <a:gd name="T107" fmla="*/ 3 h 145"/>
                <a:gd name="T108" fmla="*/ 161 w 178"/>
                <a:gd name="T109" fmla="*/ 7 h 145"/>
                <a:gd name="T110" fmla="*/ 164 w 178"/>
                <a:gd name="T111" fmla="*/ 8 h 145"/>
                <a:gd name="T112" fmla="*/ 159 w 178"/>
                <a:gd name="T11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45">
                  <a:moveTo>
                    <a:pt x="117" y="49"/>
                  </a:moveTo>
                  <a:cubicBezTo>
                    <a:pt x="118" y="49"/>
                    <a:pt x="119" y="49"/>
                    <a:pt x="121" y="48"/>
                  </a:cubicBezTo>
                  <a:cubicBezTo>
                    <a:pt x="130" y="46"/>
                    <a:pt x="142" y="40"/>
                    <a:pt x="148" y="34"/>
                  </a:cubicBezTo>
                  <a:cubicBezTo>
                    <a:pt x="153" y="28"/>
                    <a:pt x="150" y="24"/>
                    <a:pt x="141" y="26"/>
                  </a:cubicBezTo>
                  <a:cubicBezTo>
                    <a:pt x="132" y="27"/>
                    <a:pt x="121" y="34"/>
                    <a:pt x="115" y="41"/>
                  </a:cubicBezTo>
                  <a:cubicBezTo>
                    <a:pt x="115" y="41"/>
                    <a:pt x="115" y="42"/>
                    <a:pt x="114" y="42"/>
                  </a:cubicBezTo>
                  <a:cubicBezTo>
                    <a:pt x="112" y="44"/>
                    <a:pt x="111" y="45"/>
                    <a:pt x="109" y="47"/>
                  </a:cubicBezTo>
                  <a:cubicBezTo>
                    <a:pt x="107" y="47"/>
                    <a:pt x="106" y="46"/>
                    <a:pt x="104" y="46"/>
                  </a:cubicBezTo>
                  <a:cubicBezTo>
                    <a:pt x="103" y="48"/>
                    <a:pt x="102" y="49"/>
                    <a:pt x="100" y="50"/>
                  </a:cubicBezTo>
                  <a:cubicBezTo>
                    <a:pt x="102" y="51"/>
                    <a:pt x="103" y="51"/>
                    <a:pt x="105" y="52"/>
                  </a:cubicBezTo>
                  <a:cubicBezTo>
                    <a:pt x="80" y="77"/>
                    <a:pt x="57" y="104"/>
                    <a:pt x="37" y="133"/>
                  </a:cubicBezTo>
                  <a:cubicBezTo>
                    <a:pt x="26" y="127"/>
                    <a:pt x="20" y="124"/>
                    <a:pt x="10" y="118"/>
                  </a:cubicBezTo>
                  <a:cubicBezTo>
                    <a:pt x="27" y="92"/>
                    <a:pt x="47" y="67"/>
                    <a:pt x="68" y="44"/>
                  </a:cubicBezTo>
                  <a:cubicBezTo>
                    <a:pt x="76" y="45"/>
                    <a:pt x="80" y="46"/>
                    <a:pt x="89" y="48"/>
                  </a:cubicBezTo>
                  <a:cubicBezTo>
                    <a:pt x="91" y="46"/>
                    <a:pt x="92" y="45"/>
                    <a:pt x="93" y="43"/>
                  </a:cubicBezTo>
                  <a:cubicBezTo>
                    <a:pt x="85" y="41"/>
                    <a:pt x="80" y="40"/>
                    <a:pt x="72" y="39"/>
                  </a:cubicBezTo>
                  <a:cubicBezTo>
                    <a:pt x="78" y="33"/>
                    <a:pt x="81" y="30"/>
                    <a:pt x="87" y="24"/>
                  </a:cubicBezTo>
                  <a:cubicBezTo>
                    <a:pt x="87" y="26"/>
                    <a:pt x="89" y="27"/>
                    <a:pt x="95" y="26"/>
                  </a:cubicBezTo>
                  <a:cubicBezTo>
                    <a:pt x="99" y="24"/>
                    <a:pt x="105" y="21"/>
                    <a:pt x="110" y="18"/>
                  </a:cubicBezTo>
                  <a:cubicBezTo>
                    <a:pt x="113" y="19"/>
                    <a:pt x="115" y="19"/>
                    <a:pt x="118" y="20"/>
                  </a:cubicBezTo>
                  <a:cubicBezTo>
                    <a:pt x="120" y="18"/>
                    <a:pt x="121" y="17"/>
                    <a:pt x="123" y="15"/>
                  </a:cubicBezTo>
                  <a:cubicBezTo>
                    <a:pt x="120" y="15"/>
                    <a:pt x="119" y="14"/>
                    <a:pt x="116" y="14"/>
                  </a:cubicBezTo>
                  <a:cubicBezTo>
                    <a:pt x="117" y="13"/>
                    <a:pt x="119" y="11"/>
                    <a:pt x="120" y="10"/>
                  </a:cubicBezTo>
                  <a:cubicBezTo>
                    <a:pt x="125" y="4"/>
                    <a:pt x="123" y="1"/>
                    <a:pt x="115" y="3"/>
                  </a:cubicBezTo>
                  <a:cubicBezTo>
                    <a:pt x="110" y="4"/>
                    <a:pt x="104" y="7"/>
                    <a:pt x="100" y="11"/>
                  </a:cubicBezTo>
                  <a:cubicBezTo>
                    <a:pt x="98" y="10"/>
                    <a:pt x="97" y="10"/>
                    <a:pt x="96" y="10"/>
                  </a:cubicBezTo>
                  <a:cubicBezTo>
                    <a:pt x="94" y="12"/>
                    <a:pt x="93" y="12"/>
                    <a:pt x="91" y="14"/>
                  </a:cubicBezTo>
                  <a:cubicBezTo>
                    <a:pt x="92" y="14"/>
                    <a:pt x="93" y="15"/>
                    <a:pt x="94" y="15"/>
                  </a:cubicBezTo>
                  <a:cubicBezTo>
                    <a:pt x="93" y="16"/>
                    <a:pt x="92" y="17"/>
                    <a:pt x="91" y="18"/>
                  </a:cubicBezTo>
                  <a:cubicBezTo>
                    <a:pt x="91" y="18"/>
                    <a:pt x="91" y="18"/>
                    <a:pt x="91" y="18"/>
                  </a:cubicBezTo>
                  <a:cubicBezTo>
                    <a:pt x="82" y="26"/>
                    <a:pt x="78" y="30"/>
                    <a:pt x="70" y="39"/>
                  </a:cubicBezTo>
                  <a:cubicBezTo>
                    <a:pt x="69" y="38"/>
                    <a:pt x="69" y="38"/>
                    <a:pt x="68" y="38"/>
                  </a:cubicBezTo>
                  <a:cubicBezTo>
                    <a:pt x="66" y="40"/>
                    <a:pt x="65" y="41"/>
                    <a:pt x="63" y="43"/>
                  </a:cubicBezTo>
                  <a:cubicBezTo>
                    <a:pt x="65" y="43"/>
                    <a:pt x="65" y="43"/>
                    <a:pt x="66" y="43"/>
                  </a:cubicBezTo>
                  <a:cubicBezTo>
                    <a:pt x="42" y="72"/>
                    <a:pt x="20" y="100"/>
                    <a:pt x="0" y="132"/>
                  </a:cubicBezTo>
                  <a:cubicBezTo>
                    <a:pt x="11" y="136"/>
                    <a:pt x="18" y="139"/>
                    <a:pt x="31" y="145"/>
                  </a:cubicBezTo>
                  <a:cubicBezTo>
                    <a:pt x="53" y="112"/>
                    <a:pt x="79" y="80"/>
                    <a:pt x="107" y="52"/>
                  </a:cubicBezTo>
                  <a:cubicBezTo>
                    <a:pt x="116" y="54"/>
                    <a:pt x="120" y="55"/>
                    <a:pt x="129" y="58"/>
                  </a:cubicBezTo>
                  <a:cubicBezTo>
                    <a:pt x="131" y="56"/>
                    <a:pt x="132" y="55"/>
                    <a:pt x="134" y="54"/>
                  </a:cubicBezTo>
                  <a:cubicBezTo>
                    <a:pt x="127" y="52"/>
                    <a:pt x="123" y="51"/>
                    <a:pt x="117" y="49"/>
                  </a:cubicBezTo>
                  <a:close/>
                  <a:moveTo>
                    <a:pt x="111" y="48"/>
                  </a:moveTo>
                  <a:cubicBezTo>
                    <a:pt x="112" y="47"/>
                    <a:pt x="112" y="47"/>
                    <a:pt x="113" y="46"/>
                  </a:cubicBezTo>
                  <a:cubicBezTo>
                    <a:pt x="113" y="47"/>
                    <a:pt x="113" y="48"/>
                    <a:pt x="114" y="48"/>
                  </a:cubicBezTo>
                  <a:cubicBezTo>
                    <a:pt x="113" y="48"/>
                    <a:pt x="112" y="48"/>
                    <a:pt x="111" y="48"/>
                  </a:cubicBezTo>
                  <a:close/>
                  <a:moveTo>
                    <a:pt x="159" y="12"/>
                  </a:moveTo>
                  <a:cubicBezTo>
                    <a:pt x="160" y="13"/>
                    <a:pt x="160" y="13"/>
                    <a:pt x="161" y="13"/>
                  </a:cubicBezTo>
                  <a:cubicBezTo>
                    <a:pt x="164" y="11"/>
                    <a:pt x="165" y="10"/>
                    <a:pt x="167" y="9"/>
                  </a:cubicBezTo>
                  <a:cubicBezTo>
                    <a:pt x="168" y="9"/>
                    <a:pt x="169" y="9"/>
                    <a:pt x="170" y="10"/>
                  </a:cubicBezTo>
                  <a:cubicBezTo>
                    <a:pt x="172" y="8"/>
                    <a:pt x="173" y="7"/>
                    <a:pt x="175" y="6"/>
                  </a:cubicBezTo>
                  <a:cubicBezTo>
                    <a:pt x="174" y="5"/>
                    <a:pt x="173" y="5"/>
                    <a:pt x="172" y="5"/>
                  </a:cubicBezTo>
                  <a:cubicBezTo>
                    <a:pt x="174" y="3"/>
                    <a:pt x="176" y="2"/>
                    <a:pt x="178" y="0"/>
                  </a:cubicBezTo>
                  <a:cubicBezTo>
                    <a:pt x="177" y="0"/>
                    <a:pt x="176" y="0"/>
                    <a:pt x="175" y="0"/>
                  </a:cubicBezTo>
                  <a:cubicBezTo>
                    <a:pt x="173" y="1"/>
                    <a:pt x="172" y="2"/>
                    <a:pt x="170" y="4"/>
                  </a:cubicBezTo>
                  <a:cubicBezTo>
                    <a:pt x="168" y="4"/>
                    <a:pt x="168" y="4"/>
                    <a:pt x="167" y="3"/>
                  </a:cubicBezTo>
                  <a:cubicBezTo>
                    <a:pt x="165" y="5"/>
                    <a:pt x="164" y="6"/>
                    <a:pt x="161" y="7"/>
                  </a:cubicBezTo>
                  <a:cubicBezTo>
                    <a:pt x="163" y="8"/>
                    <a:pt x="163" y="8"/>
                    <a:pt x="164" y="8"/>
                  </a:cubicBezTo>
                  <a:cubicBezTo>
                    <a:pt x="162" y="10"/>
                    <a:pt x="161" y="11"/>
                    <a:pt x="159"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2" name="Freeform 76"/>
            <p:cNvSpPr/>
            <p:nvPr/>
          </p:nvSpPr>
          <p:spPr bwMode="auto">
            <a:xfrm>
              <a:off x="2378" y="1402"/>
              <a:ext cx="49" cy="511"/>
            </a:xfrm>
            <a:custGeom>
              <a:avLst/>
              <a:gdLst>
                <a:gd name="T0" fmla="*/ 7 w 21"/>
                <a:gd name="T1" fmla="*/ 189 h 216"/>
                <a:gd name="T2" fmla="*/ 6 w 21"/>
                <a:gd name="T3" fmla="*/ 195 h 216"/>
                <a:gd name="T4" fmla="*/ 2 w 21"/>
                <a:gd name="T5" fmla="*/ 195 h 216"/>
                <a:gd name="T6" fmla="*/ 3 w 21"/>
                <a:gd name="T7" fmla="*/ 202 h 216"/>
                <a:gd name="T8" fmla="*/ 6 w 21"/>
                <a:gd name="T9" fmla="*/ 201 h 216"/>
                <a:gd name="T10" fmla="*/ 7 w 21"/>
                <a:gd name="T11" fmla="*/ 207 h 216"/>
                <a:gd name="T12" fmla="*/ 13 w 21"/>
                <a:gd name="T13" fmla="*/ 212 h 216"/>
                <a:gd name="T14" fmla="*/ 13 w 21"/>
                <a:gd name="T15" fmla="*/ 201 h 216"/>
                <a:gd name="T16" fmla="*/ 17 w 21"/>
                <a:gd name="T17" fmla="*/ 200 h 216"/>
                <a:gd name="T18" fmla="*/ 16 w 21"/>
                <a:gd name="T19" fmla="*/ 193 h 216"/>
                <a:gd name="T20" fmla="*/ 12 w 21"/>
                <a:gd name="T21" fmla="*/ 194 h 216"/>
                <a:gd name="T22" fmla="*/ 13 w 21"/>
                <a:gd name="T23" fmla="*/ 39 h 216"/>
                <a:gd name="T24" fmla="*/ 13 w 21"/>
                <a:gd name="T25" fmla="*/ 47 h 216"/>
                <a:gd name="T26" fmla="*/ 9 w 21"/>
                <a:gd name="T27" fmla="*/ 88 h 216"/>
                <a:gd name="T28" fmla="*/ 15 w 21"/>
                <a:gd name="T29" fmla="*/ 45 h 216"/>
                <a:gd name="T30" fmla="*/ 18 w 21"/>
                <a:gd name="T31" fmla="*/ 12 h 216"/>
                <a:gd name="T32" fmla="*/ 21 w 21"/>
                <a:gd name="T33" fmla="*/ 0 h 216"/>
                <a:gd name="T34" fmla="*/ 20 w 21"/>
                <a:gd name="T35" fmla="*/ 0 h 216"/>
                <a:gd name="T36" fmla="*/ 6 w 21"/>
                <a:gd name="T37" fmla="*/ 106 h 216"/>
                <a:gd name="T38" fmla="*/ 3 w 21"/>
                <a:gd name="T39" fmla="*/ 107 h 216"/>
                <a:gd name="T40" fmla="*/ 0 w 21"/>
                <a:gd name="T41" fmla="*/ 129 h 216"/>
                <a:gd name="T42" fmla="*/ 4 w 21"/>
                <a:gd name="T43" fmla="*/ 133 h 216"/>
                <a:gd name="T44" fmla="*/ 5 w 21"/>
                <a:gd name="T45" fmla="*/ 126 h 216"/>
                <a:gd name="T46" fmla="*/ 10 w 21"/>
                <a:gd name="T47" fmla="*/ 188 h 216"/>
                <a:gd name="T48" fmla="*/ 7 w 21"/>
                <a:gd name="T49" fmla="*/ 18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16">
                  <a:moveTo>
                    <a:pt x="7" y="189"/>
                  </a:moveTo>
                  <a:cubicBezTo>
                    <a:pt x="6" y="190"/>
                    <a:pt x="6" y="192"/>
                    <a:pt x="6" y="195"/>
                  </a:cubicBezTo>
                  <a:cubicBezTo>
                    <a:pt x="4" y="195"/>
                    <a:pt x="4" y="195"/>
                    <a:pt x="2" y="195"/>
                  </a:cubicBezTo>
                  <a:cubicBezTo>
                    <a:pt x="3" y="198"/>
                    <a:pt x="3" y="199"/>
                    <a:pt x="3" y="202"/>
                  </a:cubicBezTo>
                  <a:cubicBezTo>
                    <a:pt x="5" y="202"/>
                    <a:pt x="5" y="202"/>
                    <a:pt x="6" y="201"/>
                  </a:cubicBezTo>
                  <a:cubicBezTo>
                    <a:pt x="6" y="203"/>
                    <a:pt x="7" y="205"/>
                    <a:pt x="7" y="207"/>
                  </a:cubicBezTo>
                  <a:cubicBezTo>
                    <a:pt x="9" y="213"/>
                    <a:pt x="11" y="216"/>
                    <a:pt x="13" y="212"/>
                  </a:cubicBezTo>
                  <a:cubicBezTo>
                    <a:pt x="13" y="210"/>
                    <a:pt x="13" y="205"/>
                    <a:pt x="13" y="201"/>
                  </a:cubicBezTo>
                  <a:cubicBezTo>
                    <a:pt x="15" y="201"/>
                    <a:pt x="15" y="200"/>
                    <a:pt x="17" y="200"/>
                  </a:cubicBezTo>
                  <a:cubicBezTo>
                    <a:pt x="17" y="198"/>
                    <a:pt x="16" y="196"/>
                    <a:pt x="16" y="193"/>
                  </a:cubicBezTo>
                  <a:cubicBezTo>
                    <a:pt x="14" y="194"/>
                    <a:pt x="13" y="194"/>
                    <a:pt x="12" y="194"/>
                  </a:cubicBezTo>
                  <a:cubicBezTo>
                    <a:pt x="3" y="142"/>
                    <a:pt x="7" y="91"/>
                    <a:pt x="13" y="39"/>
                  </a:cubicBezTo>
                  <a:cubicBezTo>
                    <a:pt x="13" y="42"/>
                    <a:pt x="13" y="44"/>
                    <a:pt x="13" y="47"/>
                  </a:cubicBezTo>
                  <a:cubicBezTo>
                    <a:pt x="14" y="57"/>
                    <a:pt x="11" y="79"/>
                    <a:pt x="9" y="88"/>
                  </a:cubicBezTo>
                  <a:cubicBezTo>
                    <a:pt x="9" y="88"/>
                    <a:pt x="13" y="75"/>
                    <a:pt x="15" y="45"/>
                  </a:cubicBezTo>
                  <a:cubicBezTo>
                    <a:pt x="17" y="25"/>
                    <a:pt x="18" y="18"/>
                    <a:pt x="18" y="12"/>
                  </a:cubicBezTo>
                  <a:cubicBezTo>
                    <a:pt x="19" y="7"/>
                    <a:pt x="20" y="5"/>
                    <a:pt x="21" y="0"/>
                  </a:cubicBezTo>
                  <a:cubicBezTo>
                    <a:pt x="20" y="0"/>
                    <a:pt x="20" y="0"/>
                    <a:pt x="20" y="0"/>
                  </a:cubicBezTo>
                  <a:cubicBezTo>
                    <a:pt x="13" y="36"/>
                    <a:pt x="7" y="70"/>
                    <a:pt x="6" y="106"/>
                  </a:cubicBezTo>
                  <a:cubicBezTo>
                    <a:pt x="5" y="104"/>
                    <a:pt x="4" y="104"/>
                    <a:pt x="3" y="107"/>
                  </a:cubicBezTo>
                  <a:cubicBezTo>
                    <a:pt x="1" y="112"/>
                    <a:pt x="0" y="121"/>
                    <a:pt x="0" y="129"/>
                  </a:cubicBezTo>
                  <a:cubicBezTo>
                    <a:pt x="1" y="136"/>
                    <a:pt x="2" y="138"/>
                    <a:pt x="4" y="133"/>
                  </a:cubicBezTo>
                  <a:cubicBezTo>
                    <a:pt x="4" y="132"/>
                    <a:pt x="5" y="129"/>
                    <a:pt x="5" y="126"/>
                  </a:cubicBezTo>
                  <a:cubicBezTo>
                    <a:pt x="5" y="152"/>
                    <a:pt x="6" y="164"/>
                    <a:pt x="10" y="188"/>
                  </a:cubicBezTo>
                  <a:cubicBezTo>
                    <a:pt x="9" y="186"/>
                    <a:pt x="7" y="186"/>
                    <a:pt x="7" y="1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3" name="Freeform 77"/>
            <p:cNvSpPr/>
            <p:nvPr/>
          </p:nvSpPr>
          <p:spPr bwMode="auto">
            <a:xfrm>
              <a:off x="1890" y="544"/>
              <a:ext cx="230" cy="322"/>
            </a:xfrm>
            <a:custGeom>
              <a:avLst/>
              <a:gdLst>
                <a:gd name="T0" fmla="*/ 2 w 97"/>
                <a:gd name="T1" fmla="*/ 136 h 136"/>
                <a:gd name="T2" fmla="*/ 8 w 97"/>
                <a:gd name="T3" fmla="*/ 129 h 136"/>
                <a:gd name="T4" fmla="*/ 7 w 97"/>
                <a:gd name="T5" fmla="*/ 134 h 136"/>
                <a:gd name="T6" fmla="*/ 11 w 97"/>
                <a:gd name="T7" fmla="*/ 128 h 136"/>
                <a:gd name="T8" fmla="*/ 11 w 97"/>
                <a:gd name="T9" fmla="*/ 124 h 136"/>
                <a:gd name="T10" fmla="*/ 83 w 97"/>
                <a:gd name="T11" fmla="*/ 20 h 136"/>
                <a:gd name="T12" fmla="*/ 79 w 97"/>
                <a:gd name="T13" fmla="*/ 25 h 136"/>
                <a:gd name="T14" fmla="*/ 62 w 97"/>
                <a:gd name="T15" fmla="*/ 50 h 136"/>
                <a:gd name="T16" fmla="*/ 79 w 97"/>
                <a:gd name="T17" fmla="*/ 27 h 136"/>
                <a:gd name="T18" fmla="*/ 93 w 97"/>
                <a:gd name="T19" fmla="*/ 7 h 136"/>
                <a:gd name="T20" fmla="*/ 97 w 97"/>
                <a:gd name="T21" fmla="*/ 1 h 136"/>
                <a:gd name="T22" fmla="*/ 97 w 97"/>
                <a:gd name="T23" fmla="*/ 0 h 136"/>
                <a:gd name="T24" fmla="*/ 55 w 97"/>
                <a:gd name="T25" fmla="*/ 58 h 136"/>
                <a:gd name="T26" fmla="*/ 55 w 97"/>
                <a:gd name="T27" fmla="*/ 55 h 136"/>
                <a:gd name="T28" fmla="*/ 46 w 97"/>
                <a:gd name="T29" fmla="*/ 67 h 136"/>
                <a:gd name="T30" fmla="*/ 42 w 97"/>
                <a:gd name="T31" fmla="*/ 74 h 136"/>
                <a:gd name="T32" fmla="*/ 45 w 97"/>
                <a:gd name="T33" fmla="*/ 72 h 136"/>
                <a:gd name="T34" fmla="*/ 15 w 97"/>
                <a:gd name="T35" fmla="*/ 117 h 136"/>
                <a:gd name="T36" fmla="*/ 15 w 97"/>
                <a:gd name="T37" fmla="*/ 114 h 136"/>
                <a:gd name="T38" fmla="*/ 12 w 97"/>
                <a:gd name="T39" fmla="*/ 117 h 136"/>
                <a:gd name="T40" fmla="*/ 12 w 97"/>
                <a:gd name="T41" fmla="*/ 114 h 136"/>
                <a:gd name="T42" fmla="*/ 9 w 97"/>
                <a:gd name="T43" fmla="*/ 119 h 136"/>
                <a:gd name="T44" fmla="*/ 8 w 97"/>
                <a:gd name="T45" fmla="*/ 122 h 136"/>
                <a:gd name="T46" fmla="*/ 5 w 97"/>
                <a:gd name="T47" fmla="*/ 127 h 136"/>
                <a:gd name="T48" fmla="*/ 2 w 97"/>
                <a:gd name="T4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36">
                  <a:moveTo>
                    <a:pt x="2" y="136"/>
                  </a:moveTo>
                  <a:cubicBezTo>
                    <a:pt x="3" y="135"/>
                    <a:pt x="5" y="132"/>
                    <a:pt x="8" y="129"/>
                  </a:cubicBezTo>
                  <a:cubicBezTo>
                    <a:pt x="8" y="131"/>
                    <a:pt x="7" y="132"/>
                    <a:pt x="7" y="134"/>
                  </a:cubicBezTo>
                  <a:cubicBezTo>
                    <a:pt x="9" y="131"/>
                    <a:pt x="9" y="130"/>
                    <a:pt x="11" y="128"/>
                  </a:cubicBezTo>
                  <a:cubicBezTo>
                    <a:pt x="11" y="126"/>
                    <a:pt x="11" y="125"/>
                    <a:pt x="11" y="124"/>
                  </a:cubicBezTo>
                  <a:cubicBezTo>
                    <a:pt x="34" y="89"/>
                    <a:pt x="57" y="54"/>
                    <a:pt x="83" y="20"/>
                  </a:cubicBezTo>
                  <a:cubicBezTo>
                    <a:pt x="81" y="22"/>
                    <a:pt x="80" y="24"/>
                    <a:pt x="79" y="25"/>
                  </a:cubicBezTo>
                  <a:cubicBezTo>
                    <a:pt x="74" y="34"/>
                    <a:pt x="65" y="46"/>
                    <a:pt x="62" y="50"/>
                  </a:cubicBezTo>
                  <a:cubicBezTo>
                    <a:pt x="62" y="50"/>
                    <a:pt x="67" y="46"/>
                    <a:pt x="79" y="27"/>
                  </a:cubicBezTo>
                  <a:cubicBezTo>
                    <a:pt x="88" y="14"/>
                    <a:pt x="90" y="11"/>
                    <a:pt x="93" y="7"/>
                  </a:cubicBezTo>
                  <a:cubicBezTo>
                    <a:pt x="95" y="5"/>
                    <a:pt x="96" y="3"/>
                    <a:pt x="97" y="1"/>
                  </a:cubicBezTo>
                  <a:cubicBezTo>
                    <a:pt x="97" y="1"/>
                    <a:pt x="97" y="1"/>
                    <a:pt x="97" y="0"/>
                  </a:cubicBezTo>
                  <a:cubicBezTo>
                    <a:pt x="83" y="19"/>
                    <a:pt x="68" y="38"/>
                    <a:pt x="55" y="58"/>
                  </a:cubicBezTo>
                  <a:cubicBezTo>
                    <a:pt x="56" y="56"/>
                    <a:pt x="56" y="55"/>
                    <a:pt x="55" y="55"/>
                  </a:cubicBezTo>
                  <a:cubicBezTo>
                    <a:pt x="54" y="56"/>
                    <a:pt x="49" y="61"/>
                    <a:pt x="46" y="67"/>
                  </a:cubicBezTo>
                  <a:cubicBezTo>
                    <a:pt x="42" y="72"/>
                    <a:pt x="41" y="75"/>
                    <a:pt x="42" y="74"/>
                  </a:cubicBezTo>
                  <a:cubicBezTo>
                    <a:pt x="43" y="74"/>
                    <a:pt x="44" y="73"/>
                    <a:pt x="45" y="72"/>
                  </a:cubicBezTo>
                  <a:cubicBezTo>
                    <a:pt x="33" y="89"/>
                    <a:pt x="27" y="99"/>
                    <a:pt x="15" y="117"/>
                  </a:cubicBezTo>
                  <a:cubicBezTo>
                    <a:pt x="16" y="115"/>
                    <a:pt x="16" y="114"/>
                    <a:pt x="15" y="114"/>
                  </a:cubicBezTo>
                  <a:cubicBezTo>
                    <a:pt x="14" y="115"/>
                    <a:pt x="13" y="116"/>
                    <a:pt x="12" y="117"/>
                  </a:cubicBezTo>
                  <a:cubicBezTo>
                    <a:pt x="12" y="116"/>
                    <a:pt x="12" y="115"/>
                    <a:pt x="12" y="114"/>
                  </a:cubicBezTo>
                  <a:cubicBezTo>
                    <a:pt x="11" y="116"/>
                    <a:pt x="10" y="117"/>
                    <a:pt x="9" y="119"/>
                  </a:cubicBezTo>
                  <a:cubicBezTo>
                    <a:pt x="9" y="120"/>
                    <a:pt x="9" y="121"/>
                    <a:pt x="8" y="122"/>
                  </a:cubicBezTo>
                  <a:cubicBezTo>
                    <a:pt x="7" y="123"/>
                    <a:pt x="6" y="125"/>
                    <a:pt x="5" y="127"/>
                  </a:cubicBezTo>
                  <a:cubicBezTo>
                    <a:pt x="2" y="132"/>
                    <a:pt x="0" y="136"/>
                    <a:pt x="2"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4" name="Freeform 78"/>
            <p:cNvSpPr/>
            <p:nvPr/>
          </p:nvSpPr>
          <p:spPr bwMode="auto">
            <a:xfrm>
              <a:off x="2529" y="866"/>
              <a:ext cx="76" cy="135"/>
            </a:xfrm>
            <a:custGeom>
              <a:avLst/>
              <a:gdLst>
                <a:gd name="T0" fmla="*/ 0 w 32"/>
                <a:gd name="T1" fmla="*/ 57 h 57"/>
                <a:gd name="T2" fmla="*/ 4 w 32"/>
                <a:gd name="T3" fmla="*/ 50 h 57"/>
                <a:gd name="T4" fmla="*/ 4 w 32"/>
                <a:gd name="T5" fmla="*/ 50 h 57"/>
                <a:gd name="T6" fmla="*/ 32 w 32"/>
                <a:gd name="T7" fmla="*/ 0 h 57"/>
                <a:gd name="T8" fmla="*/ 0 w 32"/>
                <a:gd name="T9" fmla="*/ 57 h 57"/>
              </a:gdLst>
              <a:ahLst/>
              <a:cxnLst>
                <a:cxn ang="0">
                  <a:pos x="T0" y="T1"/>
                </a:cxn>
                <a:cxn ang="0">
                  <a:pos x="T2" y="T3"/>
                </a:cxn>
                <a:cxn ang="0">
                  <a:pos x="T4" y="T5"/>
                </a:cxn>
                <a:cxn ang="0">
                  <a:pos x="T6" y="T7"/>
                </a:cxn>
                <a:cxn ang="0">
                  <a:pos x="T8" y="T9"/>
                </a:cxn>
              </a:cxnLst>
              <a:rect l="0" t="0" r="r" b="b"/>
              <a:pathLst>
                <a:path w="32" h="57">
                  <a:moveTo>
                    <a:pt x="0" y="57"/>
                  </a:moveTo>
                  <a:cubicBezTo>
                    <a:pt x="1" y="54"/>
                    <a:pt x="3" y="52"/>
                    <a:pt x="4" y="50"/>
                  </a:cubicBezTo>
                  <a:cubicBezTo>
                    <a:pt x="4" y="50"/>
                    <a:pt x="4" y="50"/>
                    <a:pt x="4" y="50"/>
                  </a:cubicBezTo>
                  <a:cubicBezTo>
                    <a:pt x="13" y="33"/>
                    <a:pt x="22" y="17"/>
                    <a:pt x="32" y="0"/>
                  </a:cubicBezTo>
                  <a:cubicBezTo>
                    <a:pt x="19" y="21"/>
                    <a:pt x="13" y="33"/>
                    <a:pt x="0"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5" name="Freeform 79"/>
            <p:cNvSpPr/>
            <p:nvPr/>
          </p:nvSpPr>
          <p:spPr bwMode="auto">
            <a:xfrm>
              <a:off x="2487" y="1046"/>
              <a:ext cx="18" cy="36"/>
            </a:xfrm>
            <a:custGeom>
              <a:avLst/>
              <a:gdLst>
                <a:gd name="T0" fmla="*/ 8 w 8"/>
                <a:gd name="T1" fmla="*/ 0 h 15"/>
                <a:gd name="T2" fmla="*/ 0 w 8"/>
                <a:gd name="T3" fmla="*/ 15 h 15"/>
                <a:gd name="T4" fmla="*/ 8 w 8"/>
                <a:gd name="T5" fmla="*/ 1 h 15"/>
                <a:gd name="T6" fmla="*/ 8 w 8"/>
                <a:gd name="T7" fmla="*/ 0 h 15"/>
              </a:gdLst>
              <a:ahLst/>
              <a:cxnLst>
                <a:cxn ang="0">
                  <a:pos x="T0" y="T1"/>
                </a:cxn>
                <a:cxn ang="0">
                  <a:pos x="T2" y="T3"/>
                </a:cxn>
                <a:cxn ang="0">
                  <a:pos x="T4" y="T5"/>
                </a:cxn>
                <a:cxn ang="0">
                  <a:pos x="T6" y="T7"/>
                </a:cxn>
              </a:cxnLst>
              <a:rect l="0" t="0" r="r" b="b"/>
              <a:pathLst>
                <a:path w="8" h="15">
                  <a:moveTo>
                    <a:pt x="8" y="0"/>
                  </a:moveTo>
                  <a:cubicBezTo>
                    <a:pt x="5" y="5"/>
                    <a:pt x="3" y="10"/>
                    <a:pt x="0" y="15"/>
                  </a:cubicBezTo>
                  <a:cubicBezTo>
                    <a:pt x="3" y="11"/>
                    <a:pt x="5" y="6"/>
                    <a:pt x="8" y="1"/>
                  </a:cubicBezTo>
                  <a:cubicBezTo>
                    <a:pt x="7" y="1"/>
                    <a:pt x="7" y="1"/>
                    <a:pt x="8"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6" name="Freeform 80"/>
            <p:cNvSpPr/>
            <p:nvPr/>
          </p:nvSpPr>
          <p:spPr bwMode="auto">
            <a:xfrm>
              <a:off x="2394" y="1082"/>
              <a:ext cx="93" cy="199"/>
            </a:xfrm>
            <a:custGeom>
              <a:avLst/>
              <a:gdLst>
                <a:gd name="T0" fmla="*/ 39 w 39"/>
                <a:gd name="T1" fmla="*/ 0 h 84"/>
                <a:gd name="T2" fmla="*/ 16 w 39"/>
                <a:gd name="T3" fmla="*/ 47 h 84"/>
                <a:gd name="T4" fmla="*/ 19 w 39"/>
                <a:gd name="T5" fmla="*/ 41 h 84"/>
                <a:gd name="T6" fmla="*/ 37 w 39"/>
                <a:gd name="T7" fmla="*/ 2 h 84"/>
                <a:gd name="T8" fmla="*/ 17 w 39"/>
                <a:gd name="T9" fmla="*/ 43 h 84"/>
                <a:gd name="T10" fmla="*/ 0 w 39"/>
                <a:gd name="T11" fmla="*/ 84 h 84"/>
                <a:gd name="T12" fmla="*/ 0 w 39"/>
                <a:gd name="T13" fmla="*/ 84 h 84"/>
                <a:gd name="T14" fmla="*/ 39 w 39"/>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4">
                  <a:moveTo>
                    <a:pt x="39" y="0"/>
                  </a:moveTo>
                  <a:cubicBezTo>
                    <a:pt x="31" y="16"/>
                    <a:pt x="24" y="32"/>
                    <a:pt x="16" y="47"/>
                  </a:cubicBezTo>
                  <a:cubicBezTo>
                    <a:pt x="17" y="45"/>
                    <a:pt x="18" y="43"/>
                    <a:pt x="19" y="41"/>
                  </a:cubicBezTo>
                  <a:cubicBezTo>
                    <a:pt x="23" y="31"/>
                    <a:pt x="33" y="11"/>
                    <a:pt x="37" y="2"/>
                  </a:cubicBezTo>
                  <a:cubicBezTo>
                    <a:pt x="37" y="2"/>
                    <a:pt x="30" y="15"/>
                    <a:pt x="17" y="43"/>
                  </a:cubicBezTo>
                  <a:cubicBezTo>
                    <a:pt x="5" y="71"/>
                    <a:pt x="8" y="64"/>
                    <a:pt x="0" y="84"/>
                  </a:cubicBezTo>
                  <a:cubicBezTo>
                    <a:pt x="0" y="84"/>
                    <a:pt x="0" y="84"/>
                    <a:pt x="0" y="84"/>
                  </a:cubicBezTo>
                  <a:cubicBezTo>
                    <a:pt x="13" y="56"/>
                    <a:pt x="26" y="28"/>
                    <a:pt x="39"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7" name="Freeform 81"/>
            <p:cNvSpPr/>
            <p:nvPr/>
          </p:nvSpPr>
          <p:spPr bwMode="auto">
            <a:xfrm>
              <a:off x="2605" y="798"/>
              <a:ext cx="45" cy="68"/>
            </a:xfrm>
            <a:custGeom>
              <a:avLst/>
              <a:gdLst>
                <a:gd name="T0" fmla="*/ 3 w 19"/>
                <a:gd name="T1" fmla="*/ 25 h 29"/>
                <a:gd name="T2" fmla="*/ 15 w 19"/>
                <a:gd name="T3" fmla="*/ 7 h 29"/>
                <a:gd name="T4" fmla="*/ 16 w 19"/>
                <a:gd name="T5" fmla="*/ 4 h 29"/>
                <a:gd name="T6" fmla="*/ 4 w 19"/>
                <a:gd name="T7" fmla="*/ 23 h 29"/>
                <a:gd name="T8" fmla="*/ 0 w 19"/>
                <a:gd name="T9" fmla="*/ 29 h 29"/>
                <a:gd name="T10" fmla="*/ 1 w 19"/>
                <a:gd name="T11" fmla="*/ 28 h 29"/>
                <a:gd name="T12" fmla="*/ 3 w 19"/>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3" y="25"/>
                  </a:moveTo>
                  <a:cubicBezTo>
                    <a:pt x="6" y="21"/>
                    <a:pt x="11" y="12"/>
                    <a:pt x="15" y="7"/>
                  </a:cubicBezTo>
                  <a:cubicBezTo>
                    <a:pt x="18" y="1"/>
                    <a:pt x="19" y="0"/>
                    <a:pt x="16" y="4"/>
                  </a:cubicBezTo>
                  <a:cubicBezTo>
                    <a:pt x="13" y="9"/>
                    <a:pt x="7" y="17"/>
                    <a:pt x="4" y="23"/>
                  </a:cubicBezTo>
                  <a:cubicBezTo>
                    <a:pt x="2" y="25"/>
                    <a:pt x="1" y="27"/>
                    <a:pt x="0" y="29"/>
                  </a:cubicBezTo>
                  <a:cubicBezTo>
                    <a:pt x="0" y="29"/>
                    <a:pt x="1" y="28"/>
                    <a:pt x="1" y="28"/>
                  </a:cubicBezTo>
                  <a:cubicBezTo>
                    <a:pt x="0" y="29"/>
                    <a:pt x="1" y="28"/>
                    <a:pt x="3"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8" name="Freeform 82"/>
            <p:cNvSpPr/>
            <p:nvPr/>
          </p:nvSpPr>
          <p:spPr bwMode="auto">
            <a:xfrm>
              <a:off x="2505" y="973"/>
              <a:ext cx="41" cy="76"/>
            </a:xfrm>
            <a:custGeom>
              <a:avLst/>
              <a:gdLst>
                <a:gd name="T0" fmla="*/ 13 w 17"/>
                <a:gd name="T1" fmla="*/ 8 h 32"/>
                <a:gd name="T2" fmla="*/ 14 w 17"/>
                <a:gd name="T3" fmla="*/ 5 h 32"/>
                <a:gd name="T4" fmla="*/ 0 w 17"/>
                <a:gd name="T5" fmla="*/ 32 h 32"/>
                <a:gd name="T6" fmla="*/ 1 w 17"/>
                <a:gd name="T7" fmla="*/ 29 h 32"/>
                <a:gd name="T8" fmla="*/ 13 w 17"/>
                <a:gd name="T9" fmla="*/ 8 h 32"/>
              </a:gdLst>
              <a:ahLst/>
              <a:cxnLst>
                <a:cxn ang="0">
                  <a:pos x="T0" y="T1"/>
                </a:cxn>
                <a:cxn ang="0">
                  <a:pos x="T2" y="T3"/>
                </a:cxn>
                <a:cxn ang="0">
                  <a:pos x="T4" y="T5"/>
                </a:cxn>
                <a:cxn ang="0">
                  <a:pos x="T6" y="T7"/>
                </a:cxn>
                <a:cxn ang="0">
                  <a:pos x="T8" y="T9"/>
                </a:cxn>
              </a:cxnLst>
              <a:rect l="0" t="0" r="r" b="b"/>
              <a:pathLst>
                <a:path w="17" h="32">
                  <a:moveTo>
                    <a:pt x="13" y="8"/>
                  </a:moveTo>
                  <a:cubicBezTo>
                    <a:pt x="16" y="2"/>
                    <a:pt x="17" y="0"/>
                    <a:pt x="14" y="5"/>
                  </a:cubicBezTo>
                  <a:cubicBezTo>
                    <a:pt x="9" y="14"/>
                    <a:pt x="4" y="23"/>
                    <a:pt x="0" y="32"/>
                  </a:cubicBezTo>
                  <a:cubicBezTo>
                    <a:pt x="0" y="32"/>
                    <a:pt x="0" y="31"/>
                    <a:pt x="1" y="29"/>
                  </a:cubicBezTo>
                  <a:cubicBezTo>
                    <a:pt x="4" y="25"/>
                    <a:pt x="9" y="15"/>
                    <a:pt x="13"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79" name="Freeform 83"/>
            <p:cNvSpPr>
              <a:spLocks noEditPoints="1"/>
            </p:cNvSpPr>
            <p:nvPr/>
          </p:nvSpPr>
          <p:spPr bwMode="auto">
            <a:xfrm>
              <a:off x="1859" y="1376"/>
              <a:ext cx="109" cy="187"/>
            </a:xfrm>
            <a:custGeom>
              <a:avLst/>
              <a:gdLst>
                <a:gd name="T0" fmla="*/ 24 w 46"/>
                <a:gd name="T1" fmla="*/ 26 h 79"/>
                <a:gd name="T2" fmla="*/ 29 w 46"/>
                <a:gd name="T3" fmla="*/ 33 h 79"/>
                <a:gd name="T4" fmla="*/ 44 w 46"/>
                <a:gd name="T5" fmla="*/ 15 h 79"/>
                <a:gd name="T6" fmla="*/ 39 w 46"/>
                <a:gd name="T7" fmla="*/ 2 h 79"/>
                <a:gd name="T8" fmla="*/ 26 w 46"/>
                <a:gd name="T9" fmla="*/ 17 h 79"/>
                <a:gd name="T10" fmla="*/ 0 w 46"/>
                <a:gd name="T11" fmla="*/ 78 h 79"/>
                <a:gd name="T12" fmla="*/ 1 w 46"/>
                <a:gd name="T13" fmla="*/ 79 h 79"/>
                <a:gd name="T14" fmla="*/ 24 w 46"/>
                <a:gd name="T15" fmla="*/ 26 h 79"/>
                <a:gd name="T16" fmla="*/ 26 w 46"/>
                <a:gd name="T17" fmla="*/ 20 h 79"/>
                <a:gd name="T18" fmla="*/ 37 w 46"/>
                <a:gd name="T19" fmla="*/ 8 h 79"/>
                <a:gd name="T20" fmla="*/ 42 w 46"/>
                <a:gd name="T21" fmla="*/ 14 h 79"/>
                <a:gd name="T22" fmla="*/ 31 w 46"/>
                <a:gd name="T23" fmla="*/ 26 h 79"/>
                <a:gd name="T24" fmla="*/ 26 w 46"/>
                <a:gd name="T25"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9">
                  <a:moveTo>
                    <a:pt x="24" y="26"/>
                  </a:moveTo>
                  <a:cubicBezTo>
                    <a:pt x="23" y="31"/>
                    <a:pt x="25" y="34"/>
                    <a:pt x="29" y="33"/>
                  </a:cubicBezTo>
                  <a:cubicBezTo>
                    <a:pt x="35" y="31"/>
                    <a:pt x="41" y="23"/>
                    <a:pt x="44" y="15"/>
                  </a:cubicBezTo>
                  <a:cubicBezTo>
                    <a:pt x="46" y="6"/>
                    <a:pt x="44" y="0"/>
                    <a:pt x="39" y="2"/>
                  </a:cubicBezTo>
                  <a:cubicBezTo>
                    <a:pt x="34" y="4"/>
                    <a:pt x="29" y="10"/>
                    <a:pt x="26" y="17"/>
                  </a:cubicBezTo>
                  <a:cubicBezTo>
                    <a:pt x="26" y="17"/>
                    <a:pt x="0" y="78"/>
                    <a:pt x="0" y="78"/>
                  </a:cubicBezTo>
                  <a:cubicBezTo>
                    <a:pt x="1" y="78"/>
                    <a:pt x="1" y="78"/>
                    <a:pt x="1" y="79"/>
                  </a:cubicBezTo>
                  <a:cubicBezTo>
                    <a:pt x="9" y="59"/>
                    <a:pt x="14" y="48"/>
                    <a:pt x="24" y="26"/>
                  </a:cubicBezTo>
                  <a:close/>
                  <a:moveTo>
                    <a:pt x="26" y="20"/>
                  </a:moveTo>
                  <a:cubicBezTo>
                    <a:pt x="28" y="15"/>
                    <a:pt x="33" y="10"/>
                    <a:pt x="37" y="8"/>
                  </a:cubicBezTo>
                  <a:cubicBezTo>
                    <a:pt x="41" y="7"/>
                    <a:pt x="44" y="9"/>
                    <a:pt x="42" y="14"/>
                  </a:cubicBezTo>
                  <a:cubicBezTo>
                    <a:pt x="40" y="20"/>
                    <a:pt x="35" y="25"/>
                    <a:pt x="31" y="26"/>
                  </a:cubicBezTo>
                  <a:cubicBezTo>
                    <a:pt x="27" y="28"/>
                    <a:pt x="24" y="26"/>
                    <a:pt x="26"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0" name="Freeform 84"/>
            <p:cNvSpPr/>
            <p:nvPr/>
          </p:nvSpPr>
          <p:spPr bwMode="auto">
            <a:xfrm>
              <a:off x="1945" y="1293"/>
              <a:ext cx="61" cy="80"/>
            </a:xfrm>
            <a:custGeom>
              <a:avLst/>
              <a:gdLst>
                <a:gd name="T0" fmla="*/ 15 w 26"/>
                <a:gd name="T1" fmla="*/ 13 h 34"/>
                <a:gd name="T2" fmla="*/ 17 w 26"/>
                <a:gd name="T3" fmla="*/ 34 h 34"/>
                <a:gd name="T4" fmla="*/ 19 w 26"/>
                <a:gd name="T5" fmla="*/ 5 h 34"/>
                <a:gd name="T6" fmla="*/ 0 w 26"/>
                <a:gd name="T7" fmla="*/ 21 h 34"/>
                <a:gd name="T8" fmla="*/ 15 w 26"/>
                <a:gd name="T9" fmla="*/ 13 h 34"/>
              </a:gdLst>
              <a:ahLst/>
              <a:cxnLst>
                <a:cxn ang="0">
                  <a:pos x="T0" y="T1"/>
                </a:cxn>
                <a:cxn ang="0">
                  <a:pos x="T2" y="T3"/>
                </a:cxn>
                <a:cxn ang="0">
                  <a:pos x="T4" y="T5"/>
                </a:cxn>
                <a:cxn ang="0">
                  <a:pos x="T6" y="T7"/>
                </a:cxn>
                <a:cxn ang="0">
                  <a:pos x="T8" y="T9"/>
                </a:cxn>
              </a:cxnLst>
              <a:rect l="0" t="0" r="r" b="b"/>
              <a:pathLst>
                <a:path w="26" h="34">
                  <a:moveTo>
                    <a:pt x="15" y="13"/>
                  </a:moveTo>
                  <a:cubicBezTo>
                    <a:pt x="19" y="15"/>
                    <a:pt x="17" y="34"/>
                    <a:pt x="17" y="34"/>
                  </a:cubicBezTo>
                  <a:cubicBezTo>
                    <a:pt x="17" y="34"/>
                    <a:pt x="26" y="10"/>
                    <a:pt x="19" y="5"/>
                  </a:cubicBezTo>
                  <a:cubicBezTo>
                    <a:pt x="12" y="0"/>
                    <a:pt x="0" y="21"/>
                    <a:pt x="0" y="21"/>
                  </a:cubicBezTo>
                  <a:cubicBezTo>
                    <a:pt x="0" y="21"/>
                    <a:pt x="11" y="10"/>
                    <a:pt x="1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1" name="Freeform 85"/>
            <p:cNvSpPr/>
            <p:nvPr/>
          </p:nvSpPr>
          <p:spPr bwMode="auto">
            <a:xfrm>
              <a:off x="1956" y="1338"/>
              <a:ext cx="17" cy="30"/>
            </a:xfrm>
            <a:custGeom>
              <a:avLst/>
              <a:gdLst>
                <a:gd name="T0" fmla="*/ 5 w 7"/>
                <a:gd name="T1" fmla="*/ 8 h 13"/>
                <a:gd name="T2" fmla="*/ 6 w 7"/>
                <a:gd name="T3" fmla="*/ 1 h 13"/>
                <a:gd name="T4" fmla="*/ 2 w 7"/>
                <a:gd name="T5" fmla="*/ 5 h 13"/>
                <a:gd name="T6" fmla="*/ 1 w 7"/>
                <a:gd name="T7" fmla="*/ 12 h 13"/>
                <a:gd name="T8" fmla="*/ 5 w 7"/>
                <a:gd name="T9" fmla="*/ 8 h 13"/>
              </a:gdLst>
              <a:ahLst/>
              <a:cxnLst>
                <a:cxn ang="0">
                  <a:pos x="T0" y="T1"/>
                </a:cxn>
                <a:cxn ang="0">
                  <a:pos x="T2" y="T3"/>
                </a:cxn>
                <a:cxn ang="0">
                  <a:pos x="T4" y="T5"/>
                </a:cxn>
                <a:cxn ang="0">
                  <a:pos x="T6" y="T7"/>
                </a:cxn>
                <a:cxn ang="0">
                  <a:pos x="T8" y="T9"/>
                </a:cxn>
              </a:cxnLst>
              <a:rect l="0" t="0" r="r" b="b"/>
              <a:pathLst>
                <a:path w="7" h="13">
                  <a:moveTo>
                    <a:pt x="5" y="8"/>
                  </a:moveTo>
                  <a:cubicBezTo>
                    <a:pt x="7" y="5"/>
                    <a:pt x="7" y="1"/>
                    <a:pt x="6" y="1"/>
                  </a:cubicBezTo>
                  <a:cubicBezTo>
                    <a:pt x="6" y="0"/>
                    <a:pt x="4" y="2"/>
                    <a:pt x="2" y="5"/>
                  </a:cubicBezTo>
                  <a:cubicBezTo>
                    <a:pt x="1" y="9"/>
                    <a:pt x="0" y="12"/>
                    <a:pt x="1" y="12"/>
                  </a:cubicBezTo>
                  <a:cubicBezTo>
                    <a:pt x="2" y="13"/>
                    <a:pt x="4" y="11"/>
                    <a:pt x="5"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2" name="Freeform 86"/>
            <p:cNvSpPr/>
            <p:nvPr/>
          </p:nvSpPr>
          <p:spPr bwMode="auto">
            <a:xfrm>
              <a:off x="2666" y="769"/>
              <a:ext cx="3" cy="3"/>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1" y="0"/>
                  </a:cubicBezTo>
                  <a:cubicBezTo>
                    <a:pt x="1"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3" name="Freeform 87"/>
            <p:cNvSpPr/>
            <p:nvPr/>
          </p:nvSpPr>
          <p:spPr bwMode="auto">
            <a:xfrm>
              <a:off x="2666" y="589"/>
              <a:ext cx="135" cy="183"/>
            </a:xfrm>
            <a:custGeom>
              <a:avLst/>
              <a:gdLst>
                <a:gd name="T0" fmla="*/ 1 w 57"/>
                <a:gd name="T1" fmla="*/ 76 h 77"/>
                <a:gd name="T2" fmla="*/ 46 w 57"/>
                <a:gd name="T3" fmla="*/ 13 h 77"/>
                <a:gd name="T4" fmla="*/ 27 w 57"/>
                <a:gd name="T5" fmla="*/ 38 h 77"/>
                <a:gd name="T6" fmla="*/ 22 w 57"/>
                <a:gd name="T7" fmla="*/ 45 h 77"/>
                <a:gd name="T8" fmla="*/ 35 w 57"/>
                <a:gd name="T9" fmla="*/ 28 h 77"/>
                <a:gd name="T10" fmla="*/ 57 w 57"/>
                <a:gd name="T11" fmla="*/ 0 h 77"/>
                <a:gd name="T12" fmla="*/ 0 w 57"/>
                <a:gd name="T13" fmla="*/ 77 h 77"/>
                <a:gd name="T14" fmla="*/ 1 w 57"/>
                <a:gd name="T15" fmla="*/ 7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7">
                  <a:moveTo>
                    <a:pt x="1" y="76"/>
                  </a:moveTo>
                  <a:cubicBezTo>
                    <a:pt x="15" y="55"/>
                    <a:pt x="29" y="33"/>
                    <a:pt x="46" y="13"/>
                  </a:cubicBezTo>
                  <a:cubicBezTo>
                    <a:pt x="38" y="23"/>
                    <a:pt x="35" y="28"/>
                    <a:pt x="27" y="38"/>
                  </a:cubicBezTo>
                  <a:cubicBezTo>
                    <a:pt x="26" y="41"/>
                    <a:pt x="24" y="43"/>
                    <a:pt x="22" y="45"/>
                  </a:cubicBezTo>
                  <a:cubicBezTo>
                    <a:pt x="26" y="40"/>
                    <a:pt x="31" y="34"/>
                    <a:pt x="35" y="28"/>
                  </a:cubicBezTo>
                  <a:cubicBezTo>
                    <a:pt x="44" y="17"/>
                    <a:pt x="48" y="11"/>
                    <a:pt x="57" y="0"/>
                  </a:cubicBezTo>
                  <a:cubicBezTo>
                    <a:pt x="36" y="24"/>
                    <a:pt x="17" y="50"/>
                    <a:pt x="0" y="77"/>
                  </a:cubicBezTo>
                  <a:cubicBezTo>
                    <a:pt x="0" y="77"/>
                    <a:pt x="1" y="76"/>
                    <a:pt x="1"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4" name="Freeform 88"/>
            <p:cNvSpPr/>
            <p:nvPr/>
          </p:nvSpPr>
          <p:spPr bwMode="auto">
            <a:xfrm>
              <a:off x="2666" y="7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5" name="Freeform 89"/>
            <p:cNvSpPr/>
            <p:nvPr/>
          </p:nvSpPr>
          <p:spPr bwMode="auto">
            <a:xfrm>
              <a:off x="2711" y="696"/>
              <a:ext cx="7" cy="9"/>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1" y="3"/>
                    <a:pt x="0" y="4"/>
                  </a:cubicBezTo>
                  <a:cubicBezTo>
                    <a:pt x="1" y="3"/>
                    <a:pt x="2" y="2"/>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6" name="Freeform 90"/>
            <p:cNvSpPr/>
            <p:nvPr/>
          </p:nvSpPr>
          <p:spPr bwMode="auto">
            <a:xfrm>
              <a:off x="2643" y="769"/>
              <a:ext cx="26" cy="38"/>
            </a:xfrm>
            <a:custGeom>
              <a:avLst/>
              <a:gdLst>
                <a:gd name="T0" fmla="*/ 9 w 11"/>
                <a:gd name="T1" fmla="*/ 3 h 16"/>
                <a:gd name="T2" fmla="*/ 11 w 11"/>
                <a:gd name="T3" fmla="*/ 0 h 16"/>
                <a:gd name="T4" fmla="*/ 10 w 11"/>
                <a:gd name="T5" fmla="*/ 1 h 16"/>
                <a:gd name="T6" fmla="*/ 6 w 11"/>
                <a:gd name="T7" fmla="*/ 7 h 16"/>
                <a:gd name="T8" fmla="*/ 0 w 11"/>
                <a:gd name="T9" fmla="*/ 16 h 16"/>
                <a:gd name="T10" fmla="*/ 2 w 11"/>
                <a:gd name="T11" fmla="*/ 13 h 16"/>
                <a:gd name="T12" fmla="*/ 9 w 11"/>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9" y="3"/>
                  </a:moveTo>
                  <a:cubicBezTo>
                    <a:pt x="10" y="1"/>
                    <a:pt x="11" y="0"/>
                    <a:pt x="11" y="0"/>
                  </a:cubicBezTo>
                  <a:cubicBezTo>
                    <a:pt x="10" y="1"/>
                    <a:pt x="10" y="1"/>
                    <a:pt x="10" y="1"/>
                  </a:cubicBezTo>
                  <a:cubicBezTo>
                    <a:pt x="9" y="3"/>
                    <a:pt x="7" y="5"/>
                    <a:pt x="6" y="7"/>
                  </a:cubicBezTo>
                  <a:cubicBezTo>
                    <a:pt x="4" y="10"/>
                    <a:pt x="2" y="13"/>
                    <a:pt x="0" y="16"/>
                  </a:cubicBezTo>
                  <a:cubicBezTo>
                    <a:pt x="1" y="15"/>
                    <a:pt x="2" y="14"/>
                    <a:pt x="2" y="13"/>
                  </a:cubicBezTo>
                  <a:cubicBezTo>
                    <a:pt x="5" y="9"/>
                    <a:pt x="7" y="6"/>
                    <a:pt x="9"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7" name="Freeform 91"/>
            <p:cNvSpPr/>
            <p:nvPr/>
          </p:nvSpPr>
          <p:spPr bwMode="auto">
            <a:xfrm>
              <a:off x="2524" y="705"/>
              <a:ext cx="187" cy="318"/>
            </a:xfrm>
            <a:custGeom>
              <a:avLst/>
              <a:gdLst>
                <a:gd name="T0" fmla="*/ 52 w 79"/>
                <a:gd name="T1" fmla="*/ 40 h 134"/>
                <a:gd name="T2" fmla="*/ 47 w 79"/>
                <a:gd name="T3" fmla="*/ 50 h 134"/>
                <a:gd name="T4" fmla="*/ 46 w 79"/>
                <a:gd name="T5" fmla="*/ 52 h 134"/>
                <a:gd name="T6" fmla="*/ 45 w 79"/>
                <a:gd name="T7" fmla="*/ 52 h 134"/>
                <a:gd name="T8" fmla="*/ 46 w 79"/>
                <a:gd name="T9" fmla="*/ 52 h 134"/>
                <a:gd name="T10" fmla="*/ 50 w 79"/>
                <a:gd name="T11" fmla="*/ 43 h 134"/>
                <a:gd name="T12" fmla="*/ 0 w 79"/>
                <a:gd name="T13" fmla="*/ 134 h 134"/>
                <a:gd name="T14" fmla="*/ 79 w 79"/>
                <a:gd name="T15" fmla="*/ 0 h 134"/>
                <a:gd name="T16" fmla="*/ 52 w 79"/>
                <a:gd name="T17"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34">
                  <a:moveTo>
                    <a:pt x="52" y="40"/>
                  </a:moveTo>
                  <a:cubicBezTo>
                    <a:pt x="50" y="44"/>
                    <a:pt x="48" y="47"/>
                    <a:pt x="47" y="50"/>
                  </a:cubicBezTo>
                  <a:cubicBezTo>
                    <a:pt x="46" y="51"/>
                    <a:pt x="46" y="51"/>
                    <a:pt x="46" y="52"/>
                  </a:cubicBezTo>
                  <a:cubicBezTo>
                    <a:pt x="45" y="52"/>
                    <a:pt x="45" y="52"/>
                    <a:pt x="45" y="52"/>
                  </a:cubicBezTo>
                  <a:cubicBezTo>
                    <a:pt x="42" y="57"/>
                    <a:pt x="43" y="56"/>
                    <a:pt x="46" y="52"/>
                  </a:cubicBezTo>
                  <a:cubicBezTo>
                    <a:pt x="47" y="49"/>
                    <a:pt x="49" y="46"/>
                    <a:pt x="50" y="43"/>
                  </a:cubicBezTo>
                  <a:cubicBezTo>
                    <a:pt x="32" y="73"/>
                    <a:pt x="16" y="103"/>
                    <a:pt x="0" y="134"/>
                  </a:cubicBezTo>
                  <a:cubicBezTo>
                    <a:pt x="24" y="88"/>
                    <a:pt x="49" y="42"/>
                    <a:pt x="79" y="0"/>
                  </a:cubicBezTo>
                  <a:cubicBezTo>
                    <a:pt x="70" y="13"/>
                    <a:pt x="61" y="27"/>
                    <a:pt x="5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8" name="Freeform 92"/>
            <p:cNvSpPr/>
            <p:nvPr/>
          </p:nvSpPr>
          <p:spPr bwMode="auto">
            <a:xfrm>
              <a:off x="2477" y="1023"/>
              <a:ext cx="47" cy="94"/>
            </a:xfrm>
            <a:custGeom>
              <a:avLst/>
              <a:gdLst>
                <a:gd name="T0" fmla="*/ 3 w 20"/>
                <a:gd name="T1" fmla="*/ 35 h 40"/>
                <a:gd name="T2" fmla="*/ 13 w 20"/>
                <a:gd name="T3" fmla="*/ 15 h 40"/>
                <a:gd name="T4" fmla="*/ 20 w 20"/>
                <a:gd name="T5" fmla="*/ 0 h 40"/>
                <a:gd name="T6" fmla="*/ 16 w 20"/>
                <a:gd name="T7" fmla="*/ 8 h 40"/>
                <a:gd name="T8" fmla="*/ 15 w 20"/>
                <a:gd name="T9" fmla="*/ 9 h 40"/>
                <a:gd name="T10" fmla="*/ 4 w 20"/>
                <a:gd name="T11" fmla="*/ 31 h 40"/>
                <a:gd name="T12" fmla="*/ 3 w 20"/>
                <a:gd name="T13" fmla="*/ 35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3" y="35"/>
                  </a:moveTo>
                  <a:cubicBezTo>
                    <a:pt x="5" y="30"/>
                    <a:pt x="9" y="22"/>
                    <a:pt x="13" y="15"/>
                  </a:cubicBezTo>
                  <a:cubicBezTo>
                    <a:pt x="15" y="10"/>
                    <a:pt x="18" y="5"/>
                    <a:pt x="20" y="0"/>
                  </a:cubicBezTo>
                  <a:cubicBezTo>
                    <a:pt x="19" y="3"/>
                    <a:pt x="17" y="5"/>
                    <a:pt x="16" y="8"/>
                  </a:cubicBezTo>
                  <a:cubicBezTo>
                    <a:pt x="17" y="5"/>
                    <a:pt x="17" y="5"/>
                    <a:pt x="15" y="9"/>
                  </a:cubicBezTo>
                  <a:cubicBezTo>
                    <a:pt x="12" y="14"/>
                    <a:pt x="7" y="24"/>
                    <a:pt x="4" y="31"/>
                  </a:cubicBezTo>
                  <a:cubicBezTo>
                    <a:pt x="1" y="38"/>
                    <a:pt x="0" y="40"/>
                    <a:pt x="3"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89" name="Freeform 93"/>
            <p:cNvSpPr/>
            <p:nvPr/>
          </p:nvSpPr>
          <p:spPr bwMode="auto">
            <a:xfrm>
              <a:off x="2633" y="800"/>
              <a:ext cx="14" cy="29"/>
            </a:xfrm>
            <a:custGeom>
              <a:avLst/>
              <a:gdLst>
                <a:gd name="T0" fmla="*/ 1 w 6"/>
                <a:gd name="T1" fmla="*/ 10 h 12"/>
                <a:gd name="T2" fmla="*/ 6 w 6"/>
                <a:gd name="T3" fmla="*/ 0 h 12"/>
                <a:gd name="T4" fmla="*/ 4 w 6"/>
                <a:gd name="T5" fmla="*/ 3 h 12"/>
                <a:gd name="T6" fmla="*/ 0 w 6"/>
                <a:gd name="T7" fmla="*/ 12 h 12"/>
                <a:gd name="T8" fmla="*/ 1 w 6"/>
                <a:gd name="T9" fmla="*/ 10 h 12"/>
              </a:gdLst>
              <a:ahLst/>
              <a:cxnLst>
                <a:cxn ang="0">
                  <a:pos x="T0" y="T1"/>
                </a:cxn>
                <a:cxn ang="0">
                  <a:pos x="T2" y="T3"/>
                </a:cxn>
                <a:cxn ang="0">
                  <a:pos x="T4" y="T5"/>
                </a:cxn>
                <a:cxn ang="0">
                  <a:pos x="T6" y="T7"/>
                </a:cxn>
                <a:cxn ang="0">
                  <a:pos x="T8" y="T9"/>
                </a:cxn>
              </a:cxnLst>
              <a:rect l="0" t="0" r="r" b="b"/>
              <a:pathLst>
                <a:path w="6" h="12">
                  <a:moveTo>
                    <a:pt x="1" y="10"/>
                  </a:moveTo>
                  <a:cubicBezTo>
                    <a:pt x="2" y="7"/>
                    <a:pt x="4" y="4"/>
                    <a:pt x="6" y="0"/>
                  </a:cubicBezTo>
                  <a:cubicBezTo>
                    <a:pt x="6" y="1"/>
                    <a:pt x="5" y="2"/>
                    <a:pt x="4" y="3"/>
                  </a:cubicBezTo>
                  <a:cubicBezTo>
                    <a:pt x="3" y="6"/>
                    <a:pt x="1" y="9"/>
                    <a:pt x="0" y="12"/>
                  </a:cubicBezTo>
                  <a:cubicBezTo>
                    <a:pt x="0" y="11"/>
                    <a:pt x="0" y="11"/>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0" name="Freeform 94"/>
            <p:cNvSpPr/>
            <p:nvPr/>
          </p:nvSpPr>
          <p:spPr bwMode="auto">
            <a:xfrm>
              <a:off x="1973" y="1229"/>
              <a:ext cx="187" cy="253"/>
            </a:xfrm>
            <a:custGeom>
              <a:avLst/>
              <a:gdLst>
                <a:gd name="T0" fmla="*/ 6 w 79"/>
                <a:gd name="T1" fmla="*/ 107 h 107"/>
                <a:gd name="T2" fmla="*/ 13 w 79"/>
                <a:gd name="T3" fmla="*/ 101 h 107"/>
                <a:gd name="T4" fmla="*/ 45 w 79"/>
                <a:gd name="T5" fmla="*/ 20 h 107"/>
                <a:gd name="T6" fmla="*/ 73 w 79"/>
                <a:gd name="T7" fmla="*/ 13 h 107"/>
                <a:gd name="T8" fmla="*/ 46 w 79"/>
                <a:gd name="T9" fmla="*/ 83 h 107"/>
                <a:gd name="T10" fmla="*/ 40 w 79"/>
                <a:gd name="T11" fmla="*/ 79 h 107"/>
                <a:gd name="T12" fmla="*/ 30 w 79"/>
                <a:gd name="T13" fmla="*/ 90 h 107"/>
                <a:gd name="T14" fmla="*/ 36 w 79"/>
                <a:gd name="T15" fmla="*/ 97 h 107"/>
                <a:gd name="T16" fmla="*/ 44 w 79"/>
                <a:gd name="T17" fmla="*/ 88 h 107"/>
                <a:gd name="T18" fmla="*/ 79 w 79"/>
                <a:gd name="T19" fmla="*/ 0 h 107"/>
                <a:gd name="T20" fmla="*/ 48 w 79"/>
                <a:gd name="T21" fmla="*/ 8 h 107"/>
                <a:gd name="T22" fmla="*/ 14 w 79"/>
                <a:gd name="T23" fmla="*/ 95 h 107"/>
                <a:gd name="T24" fmla="*/ 8 w 79"/>
                <a:gd name="T25" fmla="*/ 92 h 107"/>
                <a:gd name="T26" fmla="*/ 0 w 79"/>
                <a:gd name="T27" fmla="*/ 100 h 107"/>
                <a:gd name="T28" fmla="*/ 6 w 79"/>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07">
                  <a:moveTo>
                    <a:pt x="6" y="107"/>
                  </a:moveTo>
                  <a:cubicBezTo>
                    <a:pt x="9" y="107"/>
                    <a:pt x="12" y="104"/>
                    <a:pt x="13" y="101"/>
                  </a:cubicBezTo>
                  <a:cubicBezTo>
                    <a:pt x="23" y="74"/>
                    <a:pt x="34" y="47"/>
                    <a:pt x="45" y="20"/>
                  </a:cubicBezTo>
                  <a:cubicBezTo>
                    <a:pt x="55" y="17"/>
                    <a:pt x="61" y="16"/>
                    <a:pt x="73" y="13"/>
                  </a:cubicBezTo>
                  <a:cubicBezTo>
                    <a:pt x="63" y="36"/>
                    <a:pt x="54" y="59"/>
                    <a:pt x="46" y="83"/>
                  </a:cubicBezTo>
                  <a:cubicBezTo>
                    <a:pt x="45" y="80"/>
                    <a:pt x="43" y="79"/>
                    <a:pt x="40" y="79"/>
                  </a:cubicBezTo>
                  <a:cubicBezTo>
                    <a:pt x="35" y="80"/>
                    <a:pt x="31" y="85"/>
                    <a:pt x="30" y="90"/>
                  </a:cubicBezTo>
                  <a:cubicBezTo>
                    <a:pt x="29" y="94"/>
                    <a:pt x="32" y="98"/>
                    <a:pt x="36" y="97"/>
                  </a:cubicBezTo>
                  <a:cubicBezTo>
                    <a:pt x="40" y="96"/>
                    <a:pt x="43" y="92"/>
                    <a:pt x="44" y="88"/>
                  </a:cubicBezTo>
                  <a:cubicBezTo>
                    <a:pt x="55" y="59"/>
                    <a:pt x="67" y="29"/>
                    <a:pt x="79" y="0"/>
                  </a:cubicBezTo>
                  <a:cubicBezTo>
                    <a:pt x="70" y="6"/>
                    <a:pt x="60" y="6"/>
                    <a:pt x="48" y="8"/>
                  </a:cubicBezTo>
                  <a:cubicBezTo>
                    <a:pt x="36" y="37"/>
                    <a:pt x="24" y="66"/>
                    <a:pt x="14" y="95"/>
                  </a:cubicBezTo>
                  <a:cubicBezTo>
                    <a:pt x="13" y="93"/>
                    <a:pt x="11" y="91"/>
                    <a:pt x="8" y="92"/>
                  </a:cubicBezTo>
                  <a:cubicBezTo>
                    <a:pt x="5" y="92"/>
                    <a:pt x="1" y="96"/>
                    <a:pt x="0" y="100"/>
                  </a:cubicBezTo>
                  <a:cubicBezTo>
                    <a:pt x="0" y="104"/>
                    <a:pt x="2" y="107"/>
                    <a:pt x="6" y="10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1" name="Line 95"/>
            <p:cNvSpPr>
              <a:spLocks noChangeShapeType="1"/>
            </p:cNvSpPr>
            <p:nvPr/>
          </p:nvSpPr>
          <p:spPr bwMode="auto">
            <a:xfrm>
              <a:off x="2068" y="166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2" name="Line 96"/>
            <p:cNvSpPr>
              <a:spLocks noChangeShapeType="1"/>
            </p:cNvSpPr>
            <p:nvPr/>
          </p:nvSpPr>
          <p:spPr bwMode="auto">
            <a:xfrm>
              <a:off x="2068" y="166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3" name="Freeform 97"/>
            <p:cNvSpPr/>
            <p:nvPr/>
          </p:nvSpPr>
          <p:spPr bwMode="auto">
            <a:xfrm>
              <a:off x="2070" y="1397"/>
              <a:ext cx="208" cy="260"/>
            </a:xfrm>
            <a:custGeom>
              <a:avLst/>
              <a:gdLst>
                <a:gd name="T0" fmla="*/ 4 w 88"/>
                <a:gd name="T1" fmla="*/ 98 h 110"/>
                <a:gd name="T2" fmla="*/ 12 w 88"/>
                <a:gd name="T3" fmla="*/ 85 h 110"/>
                <a:gd name="T4" fmla="*/ 39 w 88"/>
                <a:gd name="T5" fmla="*/ 15 h 110"/>
                <a:gd name="T6" fmla="*/ 54 w 88"/>
                <a:gd name="T7" fmla="*/ 19 h 110"/>
                <a:gd name="T8" fmla="*/ 29 w 88"/>
                <a:gd name="T9" fmla="*/ 83 h 110"/>
                <a:gd name="T10" fmla="*/ 26 w 88"/>
                <a:gd name="T11" fmla="*/ 82 h 110"/>
                <a:gd name="T12" fmla="*/ 18 w 88"/>
                <a:gd name="T13" fmla="*/ 97 h 110"/>
                <a:gd name="T14" fmla="*/ 20 w 88"/>
                <a:gd name="T15" fmla="*/ 103 h 110"/>
                <a:gd name="T16" fmla="*/ 28 w 88"/>
                <a:gd name="T17" fmla="*/ 89 h 110"/>
                <a:gd name="T18" fmla="*/ 55 w 88"/>
                <a:gd name="T19" fmla="*/ 19 h 110"/>
                <a:gd name="T20" fmla="*/ 69 w 88"/>
                <a:gd name="T21" fmla="*/ 21 h 110"/>
                <a:gd name="T22" fmla="*/ 43 w 88"/>
                <a:gd name="T23" fmla="*/ 86 h 110"/>
                <a:gd name="T24" fmla="*/ 41 w 88"/>
                <a:gd name="T25" fmla="*/ 85 h 110"/>
                <a:gd name="T26" fmla="*/ 33 w 88"/>
                <a:gd name="T27" fmla="*/ 100 h 110"/>
                <a:gd name="T28" fmla="*/ 35 w 88"/>
                <a:gd name="T29" fmla="*/ 106 h 110"/>
                <a:gd name="T30" fmla="*/ 42 w 88"/>
                <a:gd name="T31" fmla="*/ 93 h 110"/>
                <a:gd name="T32" fmla="*/ 69 w 88"/>
                <a:gd name="T33" fmla="*/ 21 h 110"/>
                <a:gd name="T34" fmla="*/ 81 w 88"/>
                <a:gd name="T35" fmla="*/ 21 h 110"/>
                <a:gd name="T36" fmla="*/ 57 w 88"/>
                <a:gd name="T37" fmla="*/ 87 h 110"/>
                <a:gd name="T38" fmla="*/ 54 w 88"/>
                <a:gd name="T39" fmla="*/ 86 h 110"/>
                <a:gd name="T40" fmla="*/ 46 w 88"/>
                <a:gd name="T41" fmla="*/ 102 h 110"/>
                <a:gd name="T42" fmla="*/ 48 w 88"/>
                <a:gd name="T43" fmla="*/ 107 h 110"/>
                <a:gd name="T44" fmla="*/ 55 w 88"/>
                <a:gd name="T45" fmla="*/ 94 h 110"/>
                <a:gd name="T46" fmla="*/ 88 w 88"/>
                <a:gd name="T47" fmla="*/ 6 h 110"/>
                <a:gd name="T48" fmla="*/ 44 w 88"/>
                <a:gd name="T49" fmla="*/ 0 h 110"/>
                <a:gd name="T50" fmla="*/ 13 w 88"/>
                <a:gd name="T51" fmla="*/ 79 h 110"/>
                <a:gd name="T52" fmla="*/ 10 w 88"/>
                <a:gd name="T53" fmla="*/ 78 h 110"/>
                <a:gd name="T54" fmla="*/ 1 w 88"/>
                <a:gd name="T55" fmla="*/ 92 h 110"/>
                <a:gd name="T56" fmla="*/ 4 w 88"/>
                <a:gd name="T5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110">
                  <a:moveTo>
                    <a:pt x="4" y="98"/>
                  </a:moveTo>
                  <a:cubicBezTo>
                    <a:pt x="7" y="96"/>
                    <a:pt x="10" y="91"/>
                    <a:pt x="12" y="85"/>
                  </a:cubicBezTo>
                  <a:cubicBezTo>
                    <a:pt x="20" y="62"/>
                    <a:pt x="30" y="38"/>
                    <a:pt x="39" y="15"/>
                  </a:cubicBezTo>
                  <a:cubicBezTo>
                    <a:pt x="46" y="17"/>
                    <a:pt x="49" y="18"/>
                    <a:pt x="54" y="19"/>
                  </a:cubicBezTo>
                  <a:cubicBezTo>
                    <a:pt x="43" y="46"/>
                    <a:pt x="38" y="59"/>
                    <a:pt x="29" y="83"/>
                  </a:cubicBezTo>
                  <a:cubicBezTo>
                    <a:pt x="29" y="81"/>
                    <a:pt x="28" y="80"/>
                    <a:pt x="26" y="82"/>
                  </a:cubicBezTo>
                  <a:cubicBezTo>
                    <a:pt x="23" y="85"/>
                    <a:pt x="19" y="92"/>
                    <a:pt x="18" y="97"/>
                  </a:cubicBezTo>
                  <a:cubicBezTo>
                    <a:pt x="16" y="103"/>
                    <a:pt x="17" y="105"/>
                    <a:pt x="20" y="103"/>
                  </a:cubicBezTo>
                  <a:cubicBezTo>
                    <a:pt x="23" y="100"/>
                    <a:pt x="26" y="95"/>
                    <a:pt x="28" y="89"/>
                  </a:cubicBezTo>
                  <a:cubicBezTo>
                    <a:pt x="36" y="66"/>
                    <a:pt x="45" y="42"/>
                    <a:pt x="55" y="19"/>
                  </a:cubicBezTo>
                  <a:cubicBezTo>
                    <a:pt x="61" y="20"/>
                    <a:pt x="63" y="20"/>
                    <a:pt x="69" y="21"/>
                  </a:cubicBezTo>
                  <a:cubicBezTo>
                    <a:pt x="57" y="48"/>
                    <a:pt x="52" y="61"/>
                    <a:pt x="43" y="86"/>
                  </a:cubicBezTo>
                  <a:cubicBezTo>
                    <a:pt x="44" y="83"/>
                    <a:pt x="43" y="83"/>
                    <a:pt x="41" y="85"/>
                  </a:cubicBezTo>
                  <a:cubicBezTo>
                    <a:pt x="38" y="88"/>
                    <a:pt x="34" y="95"/>
                    <a:pt x="33" y="100"/>
                  </a:cubicBezTo>
                  <a:cubicBezTo>
                    <a:pt x="31" y="106"/>
                    <a:pt x="32" y="108"/>
                    <a:pt x="35" y="106"/>
                  </a:cubicBezTo>
                  <a:cubicBezTo>
                    <a:pt x="37" y="103"/>
                    <a:pt x="40" y="98"/>
                    <a:pt x="42" y="93"/>
                  </a:cubicBezTo>
                  <a:cubicBezTo>
                    <a:pt x="50" y="68"/>
                    <a:pt x="59" y="44"/>
                    <a:pt x="69" y="21"/>
                  </a:cubicBezTo>
                  <a:cubicBezTo>
                    <a:pt x="74" y="21"/>
                    <a:pt x="77" y="21"/>
                    <a:pt x="81" y="21"/>
                  </a:cubicBezTo>
                  <a:cubicBezTo>
                    <a:pt x="70" y="49"/>
                    <a:pt x="65" y="62"/>
                    <a:pt x="57" y="87"/>
                  </a:cubicBezTo>
                  <a:cubicBezTo>
                    <a:pt x="57" y="85"/>
                    <a:pt x="56" y="84"/>
                    <a:pt x="54" y="86"/>
                  </a:cubicBezTo>
                  <a:cubicBezTo>
                    <a:pt x="51" y="89"/>
                    <a:pt x="48" y="97"/>
                    <a:pt x="46" y="102"/>
                  </a:cubicBezTo>
                  <a:cubicBezTo>
                    <a:pt x="45" y="108"/>
                    <a:pt x="46" y="110"/>
                    <a:pt x="48" y="107"/>
                  </a:cubicBezTo>
                  <a:cubicBezTo>
                    <a:pt x="51" y="105"/>
                    <a:pt x="53" y="100"/>
                    <a:pt x="55" y="94"/>
                  </a:cubicBezTo>
                  <a:cubicBezTo>
                    <a:pt x="65" y="64"/>
                    <a:pt x="76" y="35"/>
                    <a:pt x="88" y="6"/>
                  </a:cubicBezTo>
                  <a:cubicBezTo>
                    <a:pt x="73" y="7"/>
                    <a:pt x="65" y="6"/>
                    <a:pt x="44" y="0"/>
                  </a:cubicBezTo>
                  <a:cubicBezTo>
                    <a:pt x="33" y="26"/>
                    <a:pt x="23" y="52"/>
                    <a:pt x="13" y="79"/>
                  </a:cubicBezTo>
                  <a:cubicBezTo>
                    <a:pt x="13" y="77"/>
                    <a:pt x="12" y="76"/>
                    <a:pt x="10" y="78"/>
                  </a:cubicBezTo>
                  <a:cubicBezTo>
                    <a:pt x="6" y="80"/>
                    <a:pt x="2" y="87"/>
                    <a:pt x="1" y="92"/>
                  </a:cubicBezTo>
                  <a:cubicBezTo>
                    <a:pt x="0" y="98"/>
                    <a:pt x="1" y="100"/>
                    <a:pt x="4" y="9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4" name="Line 98"/>
            <p:cNvSpPr>
              <a:spLocks noChangeShapeType="1"/>
            </p:cNvSpPr>
            <p:nvPr/>
          </p:nvSpPr>
          <p:spPr bwMode="auto">
            <a:xfrm>
              <a:off x="2619" y="8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5" name="Line 99"/>
            <p:cNvSpPr>
              <a:spLocks noChangeShapeType="1"/>
            </p:cNvSpPr>
            <p:nvPr/>
          </p:nvSpPr>
          <p:spPr bwMode="auto">
            <a:xfrm>
              <a:off x="2619" y="8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6" name="Freeform 100"/>
            <p:cNvSpPr/>
            <p:nvPr/>
          </p:nvSpPr>
          <p:spPr bwMode="auto">
            <a:xfrm>
              <a:off x="2567" y="845"/>
              <a:ext cx="66" cy="133"/>
            </a:xfrm>
            <a:custGeom>
              <a:avLst/>
              <a:gdLst>
                <a:gd name="T0" fmla="*/ 15 w 28"/>
                <a:gd name="T1" fmla="*/ 24 h 56"/>
                <a:gd name="T2" fmla="*/ 4 w 28"/>
                <a:gd name="T3" fmla="*/ 47 h 56"/>
                <a:gd name="T4" fmla="*/ 3 w 28"/>
                <a:gd name="T5" fmla="*/ 51 h 56"/>
                <a:gd name="T6" fmla="*/ 15 w 28"/>
                <a:gd name="T7" fmla="*/ 28 h 56"/>
                <a:gd name="T8" fmla="*/ 28 w 28"/>
                <a:gd name="T9" fmla="*/ 0 h 56"/>
                <a:gd name="T10" fmla="*/ 17 w 28"/>
                <a:gd name="T11" fmla="*/ 23 h 56"/>
                <a:gd name="T12" fmla="*/ 15 w 28"/>
                <a:gd name="T13" fmla="*/ 24 h 56"/>
              </a:gdLst>
              <a:ahLst/>
              <a:cxnLst>
                <a:cxn ang="0">
                  <a:pos x="T0" y="T1"/>
                </a:cxn>
                <a:cxn ang="0">
                  <a:pos x="T2" y="T3"/>
                </a:cxn>
                <a:cxn ang="0">
                  <a:pos x="T4" y="T5"/>
                </a:cxn>
                <a:cxn ang="0">
                  <a:pos x="T6" y="T7"/>
                </a:cxn>
                <a:cxn ang="0">
                  <a:pos x="T8" y="T9"/>
                </a:cxn>
                <a:cxn ang="0">
                  <a:pos x="T10" y="T11"/>
                </a:cxn>
                <a:cxn ang="0">
                  <a:pos x="T12" y="T13"/>
                </a:cxn>
              </a:cxnLst>
              <a:rect l="0" t="0" r="r" b="b"/>
              <a:pathLst>
                <a:path w="28" h="56">
                  <a:moveTo>
                    <a:pt x="15" y="24"/>
                  </a:moveTo>
                  <a:cubicBezTo>
                    <a:pt x="12" y="29"/>
                    <a:pt x="7" y="40"/>
                    <a:pt x="4" y="47"/>
                  </a:cubicBezTo>
                  <a:cubicBezTo>
                    <a:pt x="1" y="54"/>
                    <a:pt x="0" y="56"/>
                    <a:pt x="3" y="51"/>
                  </a:cubicBezTo>
                  <a:cubicBezTo>
                    <a:pt x="6" y="46"/>
                    <a:pt x="11" y="35"/>
                    <a:pt x="15" y="28"/>
                  </a:cubicBezTo>
                  <a:cubicBezTo>
                    <a:pt x="19" y="19"/>
                    <a:pt x="24" y="9"/>
                    <a:pt x="28" y="0"/>
                  </a:cubicBezTo>
                  <a:cubicBezTo>
                    <a:pt x="25" y="8"/>
                    <a:pt x="21" y="15"/>
                    <a:pt x="17" y="23"/>
                  </a:cubicBezTo>
                  <a:cubicBezTo>
                    <a:pt x="18" y="20"/>
                    <a:pt x="17" y="20"/>
                    <a:pt x="1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7" name="Freeform 101"/>
            <p:cNvSpPr/>
            <p:nvPr/>
          </p:nvSpPr>
          <p:spPr bwMode="auto">
            <a:xfrm>
              <a:off x="2633" y="826"/>
              <a:ext cx="12" cy="19"/>
            </a:xfrm>
            <a:custGeom>
              <a:avLst/>
              <a:gdLst>
                <a:gd name="T0" fmla="*/ 5 w 5"/>
                <a:gd name="T1" fmla="*/ 0 h 8"/>
                <a:gd name="T2" fmla="*/ 0 w 5"/>
                <a:gd name="T3" fmla="*/ 8 h 8"/>
                <a:gd name="T4" fmla="*/ 5 w 5"/>
                <a:gd name="T5" fmla="*/ 0 h 8"/>
              </a:gdLst>
              <a:ahLst/>
              <a:cxnLst>
                <a:cxn ang="0">
                  <a:pos x="T0" y="T1"/>
                </a:cxn>
                <a:cxn ang="0">
                  <a:pos x="T2" y="T3"/>
                </a:cxn>
                <a:cxn ang="0">
                  <a:pos x="T4" y="T5"/>
                </a:cxn>
              </a:cxnLst>
              <a:rect l="0" t="0" r="r" b="b"/>
              <a:pathLst>
                <a:path w="5" h="8">
                  <a:moveTo>
                    <a:pt x="5" y="0"/>
                  </a:moveTo>
                  <a:cubicBezTo>
                    <a:pt x="3" y="3"/>
                    <a:pt x="2" y="5"/>
                    <a:pt x="0" y="8"/>
                  </a:cubicBezTo>
                  <a:cubicBezTo>
                    <a:pt x="2" y="5"/>
                    <a:pt x="3" y="3"/>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8" name="Freeform 102"/>
            <p:cNvSpPr/>
            <p:nvPr/>
          </p:nvSpPr>
          <p:spPr bwMode="auto">
            <a:xfrm>
              <a:off x="2629" y="774"/>
              <a:ext cx="37" cy="64"/>
            </a:xfrm>
            <a:custGeom>
              <a:avLst/>
              <a:gdLst>
                <a:gd name="T0" fmla="*/ 14 w 16"/>
                <a:gd name="T1" fmla="*/ 2 h 27"/>
                <a:gd name="T2" fmla="*/ 0 w 16"/>
                <a:gd name="T3" fmla="*/ 27 h 27"/>
                <a:gd name="T4" fmla="*/ 16 w 16"/>
                <a:gd name="T5" fmla="*/ 0 h 27"/>
                <a:gd name="T6" fmla="*/ 14 w 16"/>
                <a:gd name="T7" fmla="*/ 2 h 27"/>
              </a:gdLst>
              <a:ahLst/>
              <a:cxnLst>
                <a:cxn ang="0">
                  <a:pos x="T0" y="T1"/>
                </a:cxn>
                <a:cxn ang="0">
                  <a:pos x="T2" y="T3"/>
                </a:cxn>
                <a:cxn ang="0">
                  <a:pos x="T4" y="T5"/>
                </a:cxn>
                <a:cxn ang="0">
                  <a:pos x="T6" y="T7"/>
                </a:cxn>
              </a:cxnLst>
              <a:rect l="0" t="0" r="r" b="b"/>
              <a:pathLst>
                <a:path w="16" h="27">
                  <a:moveTo>
                    <a:pt x="14" y="2"/>
                  </a:moveTo>
                  <a:cubicBezTo>
                    <a:pt x="9" y="11"/>
                    <a:pt x="4" y="19"/>
                    <a:pt x="0" y="27"/>
                  </a:cubicBezTo>
                  <a:cubicBezTo>
                    <a:pt x="5" y="18"/>
                    <a:pt x="10" y="9"/>
                    <a:pt x="16" y="0"/>
                  </a:cubicBezTo>
                  <a:cubicBezTo>
                    <a:pt x="15" y="1"/>
                    <a:pt x="14" y="1"/>
                    <a:pt x="1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299" name="Freeform 103"/>
            <p:cNvSpPr/>
            <p:nvPr/>
          </p:nvSpPr>
          <p:spPr bwMode="auto">
            <a:xfrm>
              <a:off x="2548" y="694"/>
              <a:ext cx="173" cy="307"/>
            </a:xfrm>
            <a:custGeom>
              <a:avLst/>
              <a:gdLst>
                <a:gd name="T0" fmla="*/ 17 w 73"/>
                <a:gd name="T1" fmla="*/ 96 h 130"/>
                <a:gd name="T2" fmla="*/ 15 w 73"/>
                <a:gd name="T3" fmla="*/ 98 h 130"/>
                <a:gd name="T4" fmla="*/ 4 w 73"/>
                <a:gd name="T5" fmla="*/ 121 h 130"/>
                <a:gd name="T6" fmla="*/ 3 w 73"/>
                <a:gd name="T7" fmla="*/ 124 h 130"/>
                <a:gd name="T8" fmla="*/ 14 w 73"/>
                <a:gd name="T9" fmla="*/ 101 h 130"/>
                <a:gd name="T10" fmla="*/ 55 w 73"/>
                <a:gd name="T11" fmla="*/ 26 h 130"/>
                <a:gd name="T12" fmla="*/ 64 w 73"/>
                <a:gd name="T13" fmla="*/ 15 h 130"/>
                <a:gd name="T14" fmla="*/ 41 w 73"/>
                <a:gd name="T15" fmla="*/ 56 h 130"/>
                <a:gd name="T16" fmla="*/ 69 w 73"/>
                <a:gd name="T17" fmla="*/ 8 h 130"/>
                <a:gd name="T18" fmla="*/ 73 w 73"/>
                <a:gd name="T19" fmla="*/ 0 h 130"/>
                <a:gd name="T20" fmla="*/ 56 w 73"/>
                <a:gd name="T21" fmla="*/ 23 h 130"/>
                <a:gd name="T22" fmla="*/ 52 w 73"/>
                <a:gd name="T23" fmla="*/ 30 h 130"/>
                <a:gd name="T24" fmla="*/ 50 w 73"/>
                <a:gd name="T25" fmla="*/ 34 h 130"/>
                <a:gd name="T26" fmla="*/ 55 w 73"/>
                <a:gd name="T27" fmla="*/ 26 h 130"/>
                <a:gd name="T28" fmla="*/ 17 w 73"/>
                <a:gd name="T29" fmla="*/ 9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30">
                  <a:moveTo>
                    <a:pt x="17" y="96"/>
                  </a:moveTo>
                  <a:cubicBezTo>
                    <a:pt x="18" y="94"/>
                    <a:pt x="17" y="94"/>
                    <a:pt x="15" y="98"/>
                  </a:cubicBezTo>
                  <a:cubicBezTo>
                    <a:pt x="12" y="103"/>
                    <a:pt x="7" y="113"/>
                    <a:pt x="4" y="121"/>
                  </a:cubicBezTo>
                  <a:cubicBezTo>
                    <a:pt x="1" y="128"/>
                    <a:pt x="0" y="130"/>
                    <a:pt x="3" y="124"/>
                  </a:cubicBezTo>
                  <a:cubicBezTo>
                    <a:pt x="6" y="119"/>
                    <a:pt x="11" y="109"/>
                    <a:pt x="14" y="101"/>
                  </a:cubicBezTo>
                  <a:cubicBezTo>
                    <a:pt x="27" y="76"/>
                    <a:pt x="40" y="50"/>
                    <a:pt x="55" y="26"/>
                  </a:cubicBezTo>
                  <a:cubicBezTo>
                    <a:pt x="58" y="21"/>
                    <a:pt x="60" y="19"/>
                    <a:pt x="64" y="15"/>
                  </a:cubicBezTo>
                  <a:cubicBezTo>
                    <a:pt x="56" y="29"/>
                    <a:pt x="48" y="42"/>
                    <a:pt x="41" y="56"/>
                  </a:cubicBezTo>
                  <a:cubicBezTo>
                    <a:pt x="50" y="39"/>
                    <a:pt x="59" y="23"/>
                    <a:pt x="69" y="8"/>
                  </a:cubicBezTo>
                  <a:cubicBezTo>
                    <a:pt x="71" y="5"/>
                    <a:pt x="71" y="3"/>
                    <a:pt x="73" y="0"/>
                  </a:cubicBezTo>
                  <a:cubicBezTo>
                    <a:pt x="65" y="9"/>
                    <a:pt x="62" y="13"/>
                    <a:pt x="56" y="23"/>
                  </a:cubicBezTo>
                  <a:cubicBezTo>
                    <a:pt x="54" y="25"/>
                    <a:pt x="54" y="27"/>
                    <a:pt x="52" y="30"/>
                  </a:cubicBezTo>
                  <a:cubicBezTo>
                    <a:pt x="51" y="31"/>
                    <a:pt x="50" y="32"/>
                    <a:pt x="50" y="34"/>
                  </a:cubicBezTo>
                  <a:cubicBezTo>
                    <a:pt x="51" y="31"/>
                    <a:pt x="53" y="29"/>
                    <a:pt x="55" y="26"/>
                  </a:cubicBezTo>
                  <a:cubicBezTo>
                    <a:pt x="41" y="49"/>
                    <a:pt x="28" y="72"/>
                    <a:pt x="17" y="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0" name="Freeform 104"/>
            <p:cNvSpPr/>
            <p:nvPr/>
          </p:nvSpPr>
          <p:spPr bwMode="auto">
            <a:xfrm>
              <a:off x="2532" y="838"/>
              <a:ext cx="97" cy="185"/>
            </a:xfrm>
            <a:custGeom>
              <a:avLst/>
              <a:gdLst>
                <a:gd name="T0" fmla="*/ 3 w 41"/>
                <a:gd name="T1" fmla="*/ 73 h 78"/>
                <a:gd name="T2" fmla="*/ 14 w 41"/>
                <a:gd name="T3" fmla="*/ 50 h 78"/>
                <a:gd name="T4" fmla="*/ 41 w 41"/>
                <a:gd name="T5" fmla="*/ 0 h 78"/>
                <a:gd name="T6" fmla="*/ 17 w 41"/>
                <a:gd name="T7" fmla="*/ 45 h 78"/>
                <a:gd name="T8" fmla="*/ 15 w 41"/>
                <a:gd name="T9" fmla="*/ 47 h 78"/>
                <a:gd name="T10" fmla="*/ 4 w 41"/>
                <a:gd name="T11" fmla="*/ 69 h 78"/>
                <a:gd name="T12" fmla="*/ 3 w 41"/>
                <a:gd name="T13" fmla="*/ 73 h 78"/>
              </a:gdLst>
              <a:ahLst/>
              <a:cxnLst>
                <a:cxn ang="0">
                  <a:pos x="T0" y="T1"/>
                </a:cxn>
                <a:cxn ang="0">
                  <a:pos x="T2" y="T3"/>
                </a:cxn>
                <a:cxn ang="0">
                  <a:pos x="T4" y="T5"/>
                </a:cxn>
                <a:cxn ang="0">
                  <a:pos x="T6" y="T7"/>
                </a:cxn>
                <a:cxn ang="0">
                  <a:pos x="T8" y="T9"/>
                </a:cxn>
                <a:cxn ang="0">
                  <a:pos x="T10" y="T11"/>
                </a:cxn>
                <a:cxn ang="0">
                  <a:pos x="T12" y="T13"/>
                </a:cxn>
              </a:cxnLst>
              <a:rect l="0" t="0" r="r" b="b"/>
              <a:pathLst>
                <a:path w="41" h="78">
                  <a:moveTo>
                    <a:pt x="3" y="73"/>
                  </a:moveTo>
                  <a:cubicBezTo>
                    <a:pt x="6" y="67"/>
                    <a:pt x="11" y="57"/>
                    <a:pt x="14" y="50"/>
                  </a:cubicBezTo>
                  <a:cubicBezTo>
                    <a:pt x="23" y="33"/>
                    <a:pt x="31" y="17"/>
                    <a:pt x="41" y="0"/>
                  </a:cubicBezTo>
                  <a:cubicBezTo>
                    <a:pt x="32" y="15"/>
                    <a:pt x="24" y="30"/>
                    <a:pt x="17" y="45"/>
                  </a:cubicBezTo>
                  <a:cubicBezTo>
                    <a:pt x="18" y="43"/>
                    <a:pt x="17" y="43"/>
                    <a:pt x="15" y="47"/>
                  </a:cubicBezTo>
                  <a:cubicBezTo>
                    <a:pt x="13" y="52"/>
                    <a:pt x="8" y="62"/>
                    <a:pt x="4" y="69"/>
                  </a:cubicBezTo>
                  <a:cubicBezTo>
                    <a:pt x="1" y="76"/>
                    <a:pt x="0" y="78"/>
                    <a:pt x="3" y="7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1" name="Freeform 105"/>
            <p:cNvSpPr/>
            <p:nvPr/>
          </p:nvSpPr>
          <p:spPr bwMode="auto">
            <a:xfrm>
              <a:off x="2539" y="1584"/>
              <a:ext cx="56" cy="327"/>
            </a:xfrm>
            <a:custGeom>
              <a:avLst/>
              <a:gdLst>
                <a:gd name="T0" fmla="*/ 24 w 24"/>
                <a:gd name="T1" fmla="*/ 138 h 138"/>
                <a:gd name="T2" fmla="*/ 21 w 24"/>
                <a:gd name="T3" fmla="*/ 128 h 138"/>
                <a:gd name="T4" fmla="*/ 17 w 24"/>
                <a:gd name="T5" fmla="*/ 94 h 138"/>
                <a:gd name="T6" fmla="*/ 7 w 24"/>
                <a:gd name="T7" fmla="*/ 51 h 138"/>
                <a:gd name="T8" fmla="*/ 14 w 24"/>
                <a:gd name="T9" fmla="*/ 94 h 138"/>
                <a:gd name="T10" fmla="*/ 14 w 24"/>
                <a:gd name="T11" fmla="*/ 105 h 138"/>
                <a:gd name="T12" fmla="*/ 2 w 24"/>
                <a:gd name="T13" fmla="*/ 34 h 138"/>
                <a:gd name="T14" fmla="*/ 6 w 24"/>
                <a:gd name="T15" fmla="*/ 34 h 138"/>
                <a:gd name="T16" fmla="*/ 8 w 24"/>
                <a:gd name="T17" fmla="*/ 10 h 138"/>
                <a:gd name="T18" fmla="*/ 3 w 24"/>
                <a:gd name="T19" fmla="*/ 5 h 138"/>
                <a:gd name="T20" fmla="*/ 0 w 24"/>
                <a:gd name="T21" fmla="*/ 24 h 138"/>
                <a:gd name="T22" fmla="*/ 23 w 24"/>
                <a:gd name="T23" fmla="*/ 138 h 138"/>
                <a:gd name="T24" fmla="*/ 24 w 24"/>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38">
                  <a:moveTo>
                    <a:pt x="24" y="138"/>
                  </a:moveTo>
                  <a:cubicBezTo>
                    <a:pt x="23" y="134"/>
                    <a:pt x="22" y="132"/>
                    <a:pt x="21" y="128"/>
                  </a:cubicBezTo>
                  <a:cubicBezTo>
                    <a:pt x="18" y="117"/>
                    <a:pt x="20" y="120"/>
                    <a:pt x="17" y="94"/>
                  </a:cubicBezTo>
                  <a:cubicBezTo>
                    <a:pt x="13" y="63"/>
                    <a:pt x="7" y="51"/>
                    <a:pt x="7" y="51"/>
                  </a:cubicBezTo>
                  <a:cubicBezTo>
                    <a:pt x="10" y="60"/>
                    <a:pt x="14" y="82"/>
                    <a:pt x="14" y="94"/>
                  </a:cubicBezTo>
                  <a:cubicBezTo>
                    <a:pt x="13" y="97"/>
                    <a:pt x="14" y="102"/>
                    <a:pt x="14" y="105"/>
                  </a:cubicBezTo>
                  <a:cubicBezTo>
                    <a:pt x="8" y="82"/>
                    <a:pt x="4" y="58"/>
                    <a:pt x="2" y="34"/>
                  </a:cubicBezTo>
                  <a:cubicBezTo>
                    <a:pt x="3" y="37"/>
                    <a:pt x="5" y="37"/>
                    <a:pt x="6" y="34"/>
                  </a:cubicBezTo>
                  <a:cubicBezTo>
                    <a:pt x="8" y="29"/>
                    <a:pt x="9" y="18"/>
                    <a:pt x="8" y="10"/>
                  </a:cubicBezTo>
                  <a:cubicBezTo>
                    <a:pt x="7" y="2"/>
                    <a:pt x="5" y="0"/>
                    <a:pt x="3" y="5"/>
                  </a:cubicBezTo>
                  <a:cubicBezTo>
                    <a:pt x="1" y="9"/>
                    <a:pt x="0" y="17"/>
                    <a:pt x="0" y="24"/>
                  </a:cubicBezTo>
                  <a:cubicBezTo>
                    <a:pt x="3" y="63"/>
                    <a:pt x="10" y="101"/>
                    <a:pt x="23" y="138"/>
                  </a:cubicBezTo>
                  <a:cubicBezTo>
                    <a:pt x="23" y="138"/>
                    <a:pt x="24" y="138"/>
                    <a:pt x="24"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2" name="Freeform 106"/>
            <p:cNvSpPr/>
            <p:nvPr/>
          </p:nvSpPr>
          <p:spPr bwMode="auto">
            <a:xfrm>
              <a:off x="1455" y="1605"/>
              <a:ext cx="201" cy="251"/>
            </a:xfrm>
            <a:custGeom>
              <a:avLst/>
              <a:gdLst>
                <a:gd name="T0" fmla="*/ 18 w 85"/>
                <a:gd name="T1" fmla="*/ 58 h 106"/>
                <a:gd name="T2" fmla="*/ 15 w 85"/>
                <a:gd name="T3" fmla="*/ 56 h 106"/>
                <a:gd name="T4" fmla="*/ 5 w 85"/>
                <a:gd name="T5" fmla="*/ 66 h 106"/>
                <a:gd name="T6" fmla="*/ 6 w 85"/>
                <a:gd name="T7" fmla="*/ 73 h 106"/>
                <a:gd name="T8" fmla="*/ 16 w 85"/>
                <a:gd name="T9" fmla="*/ 63 h 106"/>
                <a:gd name="T10" fmla="*/ 41 w 85"/>
                <a:gd name="T11" fmla="*/ 12 h 106"/>
                <a:gd name="T12" fmla="*/ 54 w 85"/>
                <a:gd name="T13" fmla="*/ 20 h 106"/>
                <a:gd name="T14" fmla="*/ 17 w 85"/>
                <a:gd name="T15" fmla="*/ 90 h 106"/>
                <a:gd name="T16" fmla="*/ 15 w 85"/>
                <a:gd name="T17" fmla="*/ 88 h 106"/>
                <a:gd name="T18" fmla="*/ 3 w 85"/>
                <a:gd name="T19" fmla="*/ 98 h 106"/>
                <a:gd name="T20" fmla="*/ 4 w 85"/>
                <a:gd name="T21" fmla="*/ 104 h 106"/>
                <a:gd name="T22" fmla="*/ 16 w 85"/>
                <a:gd name="T23" fmla="*/ 94 h 106"/>
                <a:gd name="T24" fmla="*/ 55 w 85"/>
                <a:gd name="T25" fmla="*/ 21 h 106"/>
                <a:gd name="T26" fmla="*/ 67 w 85"/>
                <a:gd name="T27" fmla="*/ 28 h 106"/>
                <a:gd name="T28" fmla="*/ 37 w 85"/>
                <a:gd name="T29" fmla="*/ 89 h 106"/>
                <a:gd name="T30" fmla="*/ 35 w 85"/>
                <a:gd name="T31" fmla="*/ 87 h 106"/>
                <a:gd name="T32" fmla="*/ 24 w 85"/>
                <a:gd name="T33" fmla="*/ 98 h 106"/>
                <a:gd name="T34" fmla="*/ 25 w 85"/>
                <a:gd name="T35" fmla="*/ 103 h 106"/>
                <a:gd name="T36" fmla="*/ 35 w 85"/>
                <a:gd name="T37" fmla="*/ 93 h 106"/>
                <a:gd name="T38" fmla="*/ 68 w 85"/>
                <a:gd name="T39" fmla="*/ 29 h 106"/>
                <a:gd name="T40" fmla="*/ 80 w 85"/>
                <a:gd name="T41" fmla="*/ 36 h 106"/>
                <a:gd name="T42" fmla="*/ 58 w 85"/>
                <a:gd name="T43" fmla="*/ 83 h 106"/>
                <a:gd name="T44" fmla="*/ 56 w 85"/>
                <a:gd name="T45" fmla="*/ 81 h 106"/>
                <a:gd name="T46" fmla="*/ 46 w 85"/>
                <a:gd name="T47" fmla="*/ 92 h 106"/>
                <a:gd name="T48" fmla="*/ 47 w 85"/>
                <a:gd name="T49" fmla="*/ 98 h 106"/>
                <a:gd name="T50" fmla="*/ 56 w 85"/>
                <a:gd name="T51" fmla="*/ 87 h 106"/>
                <a:gd name="T52" fmla="*/ 83 w 85"/>
                <a:gd name="T53" fmla="*/ 32 h 106"/>
                <a:gd name="T54" fmla="*/ 85 w 85"/>
                <a:gd name="T55" fmla="*/ 26 h 106"/>
                <a:gd name="T56" fmla="*/ 44 w 85"/>
                <a:gd name="T57" fmla="*/ 0 h 106"/>
                <a:gd name="T58" fmla="*/ 18 w 85"/>
                <a:gd name="T59"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106">
                  <a:moveTo>
                    <a:pt x="18" y="58"/>
                  </a:moveTo>
                  <a:cubicBezTo>
                    <a:pt x="18" y="56"/>
                    <a:pt x="17" y="55"/>
                    <a:pt x="15" y="56"/>
                  </a:cubicBezTo>
                  <a:cubicBezTo>
                    <a:pt x="12" y="57"/>
                    <a:pt x="7" y="62"/>
                    <a:pt x="5" y="66"/>
                  </a:cubicBezTo>
                  <a:cubicBezTo>
                    <a:pt x="2" y="71"/>
                    <a:pt x="3" y="74"/>
                    <a:pt x="6" y="73"/>
                  </a:cubicBezTo>
                  <a:cubicBezTo>
                    <a:pt x="9" y="72"/>
                    <a:pt x="14" y="68"/>
                    <a:pt x="16" y="63"/>
                  </a:cubicBezTo>
                  <a:cubicBezTo>
                    <a:pt x="26" y="47"/>
                    <a:pt x="34" y="30"/>
                    <a:pt x="41" y="12"/>
                  </a:cubicBezTo>
                  <a:cubicBezTo>
                    <a:pt x="46" y="15"/>
                    <a:pt x="49" y="17"/>
                    <a:pt x="54" y="20"/>
                  </a:cubicBezTo>
                  <a:cubicBezTo>
                    <a:pt x="45" y="45"/>
                    <a:pt x="32" y="69"/>
                    <a:pt x="17" y="90"/>
                  </a:cubicBezTo>
                  <a:cubicBezTo>
                    <a:pt x="18" y="88"/>
                    <a:pt x="17" y="87"/>
                    <a:pt x="15" y="88"/>
                  </a:cubicBezTo>
                  <a:cubicBezTo>
                    <a:pt x="11" y="89"/>
                    <a:pt x="6" y="94"/>
                    <a:pt x="3" y="98"/>
                  </a:cubicBezTo>
                  <a:cubicBezTo>
                    <a:pt x="0" y="103"/>
                    <a:pt x="1" y="106"/>
                    <a:pt x="4" y="104"/>
                  </a:cubicBezTo>
                  <a:cubicBezTo>
                    <a:pt x="8" y="103"/>
                    <a:pt x="13" y="98"/>
                    <a:pt x="16" y="94"/>
                  </a:cubicBezTo>
                  <a:cubicBezTo>
                    <a:pt x="30" y="72"/>
                    <a:pt x="45" y="47"/>
                    <a:pt x="55" y="21"/>
                  </a:cubicBezTo>
                  <a:cubicBezTo>
                    <a:pt x="60" y="24"/>
                    <a:pt x="62" y="26"/>
                    <a:pt x="67" y="28"/>
                  </a:cubicBezTo>
                  <a:cubicBezTo>
                    <a:pt x="60" y="50"/>
                    <a:pt x="49" y="70"/>
                    <a:pt x="37" y="89"/>
                  </a:cubicBezTo>
                  <a:cubicBezTo>
                    <a:pt x="38" y="87"/>
                    <a:pt x="37" y="86"/>
                    <a:pt x="35" y="87"/>
                  </a:cubicBezTo>
                  <a:cubicBezTo>
                    <a:pt x="31" y="88"/>
                    <a:pt x="27" y="93"/>
                    <a:pt x="24" y="98"/>
                  </a:cubicBezTo>
                  <a:cubicBezTo>
                    <a:pt x="21" y="102"/>
                    <a:pt x="22" y="105"/>
                    <a:pt x="25" y="103"/>
                  </a:cubicBezTo>
                  <a:cubicBezTo>
                    <a:pt x="28" y="102"/>
                    <a:pt x="32" y="98"/>
                    <a:pt x="35" y="93"/>
                  </a:cubicBezTo>
                  <a:cubicBezTo>
                    <a:pt x="48" y="73"/>
                    <a:pt x="60" y="52"/>
                    <a:pt x="68" y="29"/>
                  </a:cubicBezTo>
                  <a:cubicBezTo>
                    <a:pt x="73" y="32"/>
                    <a:pt x="76" y="33"/>
                    <a:pt x="80" y="36"/>
                  </a:cubicBezTo>
                  <a:cubicBezTo>
                    <a:pt x="74" y="52"/>
                    <a:pt x="67" y="68"/>
                    <a:pt x="58" y="83"/>
                  </a:cubicBezTo>
                  <a:cubicBezTo>
                    <a:pt x="58" y="80"/>
                    <a:pt x="58" y="80"/>
                    <a:pt x="56" y="81"/>
                  </a:cubicBezTo>
                  <a:cubicBezTo>
                    <a:pt x="53" y="82"/>
                    <a:pt x="48" y="88"/>
                    <a:pt x="46" y="92"/>
                  </a:cubicBezTo>
                  <a:cubicBezTo>
                    <a:pt x="43" y="97"/>
                    <a:pt x="43" y="99"/>
                    <a:pt x="47" y="98"/>
                  </a:cubicBezTo>
                  <a:cubicBezTo>
                    <a:pt x="49" y="96"/>
                    <a:pt x="53" y="92"/>
                    <a:pt x="56" y="87"/>
                  </a:cubicBezTo>
                  <a:cubicBezTo>
                    <a:pt x="67" y="70"/>
                    <a:pt x="76" y="51"/>
                    <a:pt x="83" y="32"/>
                  </a:cubicBezTo>
                  <a:cubicBezTo>
                    <a:pt x="84" y="29"/>
                    <a:pt x="84" y="28"/>
                    <a:pt x="85" y="26"/>
                  </a:cubicBezTo>
                  <a:cubicBezTo>
                    <a:pt x="71" y="18"/>
                    <a:pt x="57" y="9"/>
                    <a:pt x="44" y="0"/>
                  </a:cubicBezTo>
                  <a:cubicBezTo>
                    <a:pt x="37" y="21"/>
                    <a:pt x="29" y="40"/>
                    <a:pt x="18"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3" name="Freeform 107"/>
            <p:cNvSpPr/>
            <p:nvPr/>
          </p:nvSpPr>
          <p:spPr bwMode="auto">
            <a:xfrm>
              <a:off x="1744" y="1612"/>
              <a:ext cx="201" cy="228"/>
            </a:xfrm>
            <a:custGeom>
              <a:avLst/>
              <a:gdLst>
                <a:gd name="T0" fmla="*/ 14 w 85"/>
                <a:gd name="T1" fmla="*/ 78 h 96"/>
                <a:gd name="T2" fmla="*/ 3 w 85"/>
                <a:gd name="T3" fmla="*/ 89 h 96"/>
                <a:gd name="T4" fmla="*/ 4 w 85"/>
                <a:gd name="T5" fmla="*/ 95 h 96"/>
                <a:gd name="T6" fmla="*/ 15 w 85"/>
                <a:gd name="T7" fmla="*/ 84 h 96"/>
                <a:gd name="T8" fmla="*/ 54 w 85"/>
                <a:gd name="T9" fmla="*/ 11 h 96"/>
                <a:gd name="T10" fmla="*/ 67 w 85"/>
                <a:gd name="T11" fmla="*/ 19 h 96"/>
                <a:gd name="T12" fmla="*/ 37 w 85"/>
                <a:gd name="T13" fmla="*/ 79 h 96"/>
                <a:gd name="T14" fmla="*/ 34 w 85"/>
                <a:gd name="T15" fmla="*/ 77 h 96"/>
                <a:gd name="T16" fmla="*/ 24 w 85"/>
                <a:gd name="T17" fmla="*/ 88 h 96"/>
                <a:gd name="T18" fmla="*/ 25 w 85"/>
                <a:gd name="T19" fmla="*/ 94 h 96"/>
                <a:gd name="T20" fmla="*/ 35 w 85"/>
                <a:gd name="T21" fmla="*/ 84 h 96"/>
                <a:gd name="T22" fmla="*/ 68 w 85"/>
                <a:gd name="T23" fmla="*/ 19 h 96"/>
                <a:gd name="T24" fmla="*/ 80 w 85"/>
                <a:gd name="T25" fmla="*/ 27 h 96"/>
                <a:gd name="T26" fmla="*/ 58 w 85"/>
                <a:gd name="T27" fmla="*/ 73 h 96"/>
                <a:gd name="T28" fmla="*/ 55 w 85"/>
                <a:gd name="T29" fmla="*/ 71 h 96"/>
                <a:gd name="T30" fmla="*/ 45 w 85"/>
                <a:gd name="T31" fmla="*/ 83 h 96"/>
                <a:gd name="T32" fmla="*/ 46 w 85"/>
                <a:gd name="T33" fmla="*/ 88 h 96"/>
                <a:gd name="T34" fmla="*/ 56 w 85"/>
                <a:gd name="T35" fmla="*/ 78 h 96"/>
                <a:gd name="T36" fmla="*/ 83 w 85"/>
                <a:gd name="T37" fmla="*/ 22 h 96"/>
                <a:gd name="T38" fmla="*/ 85 w 85"/>
                <a:gd name="T39" fmla="*/ 16 h 96"/>
                <a:gd name="T40" fmla="*/ 57 w 85"/>
                <a:gd name="T41" fmla="*/ 0 h 96"/>
                <a:gd name="T42" fmla="*/ 54 w 85"/>
                <a:gd name="T43" fmla="*/ 11 h 96"/>
                <a:gd name="T44" fmla="*/ 17 w 85"/>
                <a:gd name="T45" fmla="*/ 81 h 96"/>
                <a:gd name="T46" fmla="*/ 14 w 85"/>
                <a:gd name="T47"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96">
                  <a:moveTo>
                    <a:pt x="14" y="78"/>
                  </a:moveTo>
                  <a:cubicBezTo>
                    <a:pt x="11" y="80"/>
                    <a:pt x="6" y="84"/>
                    <a:pt x="3" y="89"/>
                  </a:cubicBezTo>
                  <a:cubicBezTo>
                    <a:pt x="0" y="93"/>
                    <a:pt x="1" y="96"/>
                    <a:pt x="4" y="95"/>
                  </a:cubicBezTo>
                  <a:cubicBezTo>
                    <a:pt x="8" y="94"/>
                    <a:pt x="13" y="89"/>
                    <a:pt x="15" y="84"/>
                  </a:cubicBezTo>
                  <a:cubicBezTo>
                    <a:pt x="30" y="62"/>
                    <a:pt x="45" y="37"/>
                    <a:pt x="54" y="11"/>
                  </a:cubicBezTo>
                  <a:cubicBezTo>
                    <a:pt x="60" y="14"/>
                    <a:pt x="62" y="16"/>
                    <a:pt x="67" y="19"/>
                  </a:cubicBezTo>
                  <a:cubicBezTo>
                    <a:pt x="59" y="40"/>
                    <a:pt x="49" y="60"/>
                    <a:pt x="37" y="79"/>
                  </a:cubicBezTo>
                  <a:cubicBezTo>
                    <a:pt x="37" y="77"/>
                    <a:pt x="37" y="76"/>
                    <a:pt x="34" y="77"/>
                  </a:cubicBezTo>
                  <a:cubicBezTo>
                    <a:pt x="31" y="79"/>
                    <a:pt x="26" y="84"/>
                    <a:pt x="24" y="88"/>
                  </a:cubicBezTo>
                  <a:cubicBezTo>
                    <a:pt x="21" y="93"/>
                    <a:pt x="21" y="95"/>
                    <a:pt x="25" y="94"/>
                  </a:cubicBezTo>
                  <a:cubicBezTo>
                    <a:pt x="28" y="93"/>
                    <a:pt x="32" y="88"/>
                    <a:pt x="35" y="84"/>
                  </a:cubicBezTo>
                  <a:cubicBezTo>
                    <a:pt x="48" y="64"/>
                    <a:pt x="59" y="42"/>
                    <a:pt x="68" y="19"/>
                  </a:cubicBezTo>
                  <a:cubicBezTo>
                    <a:pt x="73" y="22"/>
                    <a:pt x="75" y="24"/>
                    <a:pt x="80" y="27"/>
                  </a:cubicBezTo>
                  <a:cubicBezTo>
                    <a:pt x="74" y="43"/>
                    <a:pt x="66" y="58"/>
                    <a:pt x="58" y="73"/>
                  </a:cubicBezTo>
                  <a:cubicBezTo>
                    <a:pt x="58" y="71"/>
                    <a:pt x="57" y="70"/>
                    <a:pt x="55" y="71"/>
                  </a:cubicBezTo>
                  <a:cubicBezTo>
                    <a:pt x="52" y="73"/>
                    <a:pt x="48" y="78"/>
                    <a:pt x="45" y="83"/>
                  </a:cubicBezTo>
                  <a:cubicBezTo>
                    <a:pt x="43" y="87"/>
                    <a:pt x="43" y="90"/>
                    <a:pt x="46" y="88"/>
                  </a:cubicBezTo>
                  <a:cubicBezTo>
                    <a:pt x="49" y="87"/>
                    <a:pt x="53" y="82"/>
                    <a:pt x="56" y="78"/>
                  </a:cubicBezTo>
                  <a:cubicBezTo>
                    <a:pt x="67" y="60"/>
                    <a:pt x="76" y="41"/>
                    <a:pt x="83" y="22"/>
                  </a:cubicBezTo>
                  <a:cubicBezTo>
                    <a:pt x="83" y="20"/>
                    <a:pt x="84" y="19"/>
                    <a:pt x="85" y="16"/>
                  </a:cubicBezTo>
                  <a:cubicBezTo>
                    <a:pt x="71" y="8"/>
                    <a:pt x="71" y="9"/>
                    <a:pt x="57" y="0"/>
                  </a:cubicBezTo>
                  <a:cubicBezTo>
                    <a:pt x="54" y="11"/>
                    <a:pt x="54" y="11"/>
                    <a:pt x="54" y="11"/>
                  </a:cubicBezTo>
                  <a:cubicBezTo>
                    <a:pt x="45" y="35"/>
                    <a:pt x="32" y="59"/>
                    <a:pt x="17" y="81"/>
                  </a:cubicBezTo>
                  <a:cubicBezTo>
                    <a:pt x="18" y="78"/>
                    <a:pt x="17" y="77"/>
                    <a:pt x="14"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4" name="Freeform 108"/>
            <p:cNvSpPr/>
            <p:nvPr/>
          </p:nvSpPr>
          <p:spPr bwMode="auto">
            <a:xfrm>
              <a:off x="2546" y="1357"/>
              <a:ext cx="59" cy="173"/>
            </a:xfrm>
            <a:custGeom>
              <a:avLst/>
              <a:gdLst>
                <a:gd name="T0" fmla="*/ 25 w 25"/>
                <a:gd name="T1" fmla="*/ 68 h 73"/>
                <a:gd name="T2" fmla="*/ 0 w 25"/>
                <a:gd name="T3" fmla="*/ 73 h 73"/>
                <a:gd name="T4" fmla="*/ 25 w 25"/>
                <a:gd name="T5" fmla="*/ 68 h 73"/>
              </a:gdLst>
              <a:ahLst/>
              <a:cxnLst>
                <a:cxn ang="0">
                  <a:pos x="T0" y="T1"/>
                </a:cxn>
                <a:cxn ang="0">
                  <a:pos x="T2" y="T3"/>
                </a:cxn>
                <a:cxn ang="0">
                  <a:pos x="T4" y="T5"/>
                </a:cxn>
              </a:cxnLst>
              <a:rect l="0" t="0" r="r" b="b"/>
              <a:pathLst>
                <a:path w="25" h="73">
                  <a:moveTo>
                    <a:pt x="25" y="68"/>
                  </a:moveTo>
                  <a:cubicBezTo>
                    <a:pt x="8" y="0"/>
                    <a:pt x="0" y="73"/>
                    <a:pt x="0" y="73"/>
                  </a:cubicBezTo>
                  <a:cubicBezTo>
                    <a:pt x="10" y="30"/>
                    <a:pt x="25" y="68"/>
                    <a:pt x="25"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5" name="Freeform 109"/>
            <p:cNvSpPr/>
            <p:nvPr/>
          </p:nvSpPr>
          <p:spPr bwMode="auto">
            <a:xfrm>
              <a:off x="1639" y="1077"/>
              <a:ext cx="183" cy="301"/>
            </a:xfrm>
            <a:custGeom>
              <a:avLst/>
              <a:gdLst>
                <a:gd name="T0" fmla="*/ 7 w 77"/>
                <a:gd name="T1" fmla="*/ 111 h 127"/>
                <a:gd name="T2" fmla="*/ 2 w 77"/>
                <a:gd name="T3" fmla="*/ 117 h 127"/>
                <a:gd name="T4" fmla="*/ 1 w 77"/>
                <a:gd name="T5" fmla="*/ 126 h 127"/>
                <a:gd name="T6" fmla="*/ 5 w 77"/>
                <a:gd name="T7" fmla="*/ 122 h 127"/>
                <a:gd name="T8" fmla="*/ 63 w 77"/>
                <a:gd name="T9" fmla="*/ 12 h 127"/>
                <a:gd name="T10" fmla="*/ 70 w 77"/>
                <a:gd name="T11" fmla="*/ 18 h 127"/>
                <a:gd name="T12" fmla="*/ 44 w 77"/>
                <a:gd name="T13" fmla="*/ 65 h 127"/>
                <a:gd name="T14" fmla="*/ 44 w 77"/>
                <a:gd name="T15" fmla="*/ 60 h 127"/>
                <a:gd name="T16" fmla="*/ 36 w 77"/>
                <a:gd name="T17" fmla="*/ 71 h 127"/>
                <a:gd name="T18" fmla="*/ 34 w 77"/>
                <a:gd name="T19" fmla="*/ 81 h 127"/>
                <a:gd name="T20" fmla="*/ 41 w 77"/>
                <a:gd name="T21" fmla="*/ 73 h 127"/>
                <a:gd name="T22" fmla="*/ 77 w 77"/>
                <a:gd name="T23" fmla="*/ 6 h 127"/>
                <a:gd name="T24" fmla="*/ 69 w 77"/>
                <a:gd name="T25" fmla="*/ 0 h 127"/>
                <a:gd name="T26" fmla="*/ 7 w 77"/>
                <a:gd name="T27" fmla="*/ 116 h 127"/>
                <a:gd name="T28" fmla="*/ 7 w 77"/>
                <a:gd name="T29" fmla="*/ 1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27">
                  <a:moveTo>
                    <a:pt x="7" y="111"/>
                  </a:moveTo>
                  <a:cubicBezTo>
                    <a:pt x="6" y="110"/>
                    <a:pt x="4" y="113"/>
                    <a:pt x="2" y="117"/>
                  </a:cubicBezTo>
                  <a:cubicBezTo>
                    <a:pt x="1" y="121"/>
                    <a:pt x="0" y="125"/>
                    <a:pt x="1" y="126"/>
                  </a:cubicBezTo>
                  <a:cubicBezTo>
                    <a:pt x="2" y="127"/>
                    <a:pt x="3" y="125"/>
                    <a:pt x="5" y="122"/>
                  </a:cubicBezTo>
                  <a:cubicBezTo>
                    <a:pt x="22" y="85"/>
                    <a:pt x="42" y="48"/>
                    <a:pt x="63" y="12"/>
                  </a:cubicBezTo>
                  <a:cubicBezTo>
                    <a:pt x="65" y="15"/>
                    <a:pt x="67" y="16"/>
                    <a:pt x="70" y="18"/>
                  </a:cubicBezTo>
                  <a:cubicBezTo>
                    <a:pt x="59" y="37"/>
                    <a:pt x="54" y="47"/>
                    <a:pt x="44" y="65"/>
                  </a:cubicBezTo>
                  <a:cubicBezTo>
                    <a:pt x="45" y="62"/>
                    <a:pt x="45" y="60"/>
                    <a:pt x="44" y="60"/>
                  </a:cubicBezTo>
                  <a:cubicBezTo>
                    <a:pt x="42" y="61"/>
                    <a:pt x="39" y="65"/>
                    <a:pt x="36" y="71"/>
                  </a:cubicBezTo>
                  <a:cubicBezTo>
                    <a:pt x="33" y="77"/>
                    <a:pt x="33" y="81"/>
                    <a:pt x="34" y="81"/>
                  </a:cubicBezTo>
                  <a:cubicBezTo>
                    <a:pt x="36" y="81"/>
                    <a:pt x="38" y="78"/>
                    <a:pt x="41" y="73"/>
                  </a:cubicBezTo>
                  <a:cubicBezTo>
                    <a:pt x="53" y="50"/>
                    <a:pt x="65" y="28"/>
                    <a:pt x="77" y="6"/>
                  </a:cubicBezTo>
                  <a:cubicBezTo>
                    <a:pt x="74" y="4"/>
                    <a:pt x="72" y="2"/>
                    <a:pt x="69" y="0"/>
                  </a:cubicBezTo>
                  <a:cubicBezTo>
                    <a:pt x="48" y="38"/>
                    <a:pt x="26" y="76"/>
                    <a:pt x="7" y="116"/>
                  </a:cubicBezTo>
                  <a:cubicBezTo>
                    <a:pt x="8" y="113"/>
                    <a:pt x="8" y="111"/>
                    <a:pt x="7" y="1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6" name="Freeform 110"/>
            <p:cNvSpPr>
              <a:spLocks noEditPoints="1"/>
            </p:cNvSpPr>
            <p:nvPr/>
          </p:nvSpPr>
          <p:spPr bwMode="auto">
            <a:xfrm>
              <a:off x="1824" y="866"/>
              <a:ext cx="83" cy="138"/>
            </a:xfrm>
            <a:custGeom>
              <a:avLst/>
              <a:gdLst>
                <a:gd name="T0" fmla="*/ 2 w 35"/>
                <a:gd name="T1" fmla="*/ 52 h 58"/>
                <a:gd name="T2" fmla="*/ 9 w 35"/>
                <a:gd name="T3" fmla="*/ 42 h 58"/>
                <a:gd name="T4" fmla="*/ 27 w 35"/>
                <a:gd name="T5" fmla="*/ 18 h 58"/>
                <a:gd name="T6" fmla="*/ 25 w 35"/>
                <a:gd name="T7" fmla="*/ 17 h 58"/>
                <a:gd name="T8" fmla="*/ 22 w 35"/>
                <a:gd name="T9" fmla="*/ 18 h 58"/>
                <a:gd name="T10" fmla="*/ 25 w 35"/>
                <a:gd name="T11" fmla="*/ 16 h 58"/>
                <a:gd name="T12" fmla="*/ 2 w 35"/>
                <a:gd name="T13" fmla="*/ 50 h 58"/>
                <a:gd name="T14" fmla="*/ 2 w 35"/>
                <a:gd name="T15" fmla="*/ 48 h 58"/>
                <a:gd name="T16" fmla="*/ 0 w 35"/>
                <a:gd name="T17" fmla="*/ 52 h 58"/>
                <a:gd name="T18" fmla="*/ 0 w 35"/>
                <a:gd name="T19" fmla="*/ 58 h 58"/>
                <a:gd name="T20" fmla="*/ 2 w 35"/>
                <a:gd name="T21" fmla="*/ 54 h 58"/>
                <a:gd name="T22" fmla="*/ 2 w 35"/>
                <a:gd name="T23" fmla="*/ 52 h 58"/>
                <a:gd name="T24" fmla="*/ 21 w 35"/>
                <a:gd name="T25" fmla="*/ 24 h 58"/>
                <a:gd name="T26" fmla="*/ 22 w 35"/>
                <a:gd name="T27" fmla="*/ 24 h 58"/>
                <a:gd name="T28" fmla="*/ 10 w 35"/>
                <a:gd name="T29" fmla="*/ 40 h 58"/>
                <a:gd name="T30" fmla="*/ 21 w 35"/>
                <a:gd name="T31"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58">
                  <a:moveTo>
                    <a:pt x="2" y="52"/>
                  </a:moveTo>
                  <a:cubicBezTo>
                    <a:pt x="5" y="48"/>
                    <a:pt x="6" y="46"/>
                    <a:pt x="9" y="42"/>
                  </a:cubicBezTo>
                  <a:cubicBezTo>
                    <a:pt x="13" y="42"/>
                    <a:pt x="23" y="28"/>
                    <a:pt x="27" y="18"/>
                  </a:cubicBezTo>
                  <a:cubicBezTo>
                    <a:pt x="30" y="12"/>
                    <a:pt x="27" y="15"/>
                    <a:pt x="25" y="17"/>
                  </a:cubicBezTo>
                  <a:cubicBezTo>
                    <a:pt x="35" y="0"/>
                    <a:pt x="22" y="18"/>
                    <a:pt x="22" y="18"/>
                  </a:cubicBezTo>
                  <a:cubicBezTo>
                    <a:pt x="22" y="18"/>
                    <a:pt x="25" y="16"/>
                    <a:pt x="25" y="16"/>
                  </a:cubicBezTo>
                  <a:cubicBezTo>
                    <a:pt x="25" y="17"/>
                    <a:pt x="6" y="44"/>
                    <a:pt x="2" y="50"/>
                  </a:cubicBezTo>
                  <a:cubicBezTo>
                    <a:pt x="2" y="49"/>
                    <a:pt x="2" y="49"/>
                    <a:pt x="2" y="48"/>
                  </a:cubicBezTo>
                  <a:cubicBezTo>
                    <a:pt x="1" y="50"/>
                    <a:pt x="1" y="50"/>
                    <a:pt x="0" y="52"/>
                  </a:cubicBezTo>
                  <a:cubicBezTo>
                    <a:pt x="0" y="54"/>
                    <a:pt x="0" y="55"/>
                    <a:pt x="0" y="58"/>
                  </a:cubicBezTo>
                  <a:cubicBezTo>
                    <a:pt x="1" y="56"/>
                    <a:pt x="1" y="55"/>
                    <a:pt x="2" y="54"/>
                  </a:cubicBezTo>
                  <a:cubicBezTo>
                    <a:pt x="2" y="53"/>
                    <a:pt x="2" y="53"/>
                    <a:pt x="2" y="52"/>
                  </a:cubicBezTo>
                  <a:close/>
                  <a:moveTo>
                    <a:pt x="21" y="24"/>
                  </a:moveTo>
                  <a:cubicBezTo>
                    <a:pt x="24" y="20"/>
                    <a:pt x="26" y="17"/>
                    <a:pt x="22" y="24"/>
                  </a:cubicBezTo>
                  <a:cubicBezTo>
                    <a:pt x="20" y="30"/>
                    <a:pt x="14" y="36"/>
                    <a:pt x="10" y="40"/>
                  </a:cubicBezTo>
                  <a:cubicBezTo>
                    <a:pt x="15" y="33"/>
                    <a:pt x="17" y="30"/>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7" name="Freeform 111"/>
            <p:cNvSpPr/>
            <p:nvPr/>
          </p:nvSpPr>
          <p:spPr bwMode="auto">
            <a:xfrm>
              <a:off x="1670" y="1179"/>
              <a:ext cx="145" cy="277"/>
            </a:xfrm>
            <a:custGeom>
              <a:avLst/>
              <a:gdLst>
                <a:gd name="T0" fmla="*/ 50 w 61"/>
                <a:gd name="T1" fmla="*/ 13 h 117"/>
                <a:gd name="T2" fmla="*/ 37 w 61"/>
                <a:gd name="T3" fmla="*/ 39 h 117"/>
                <a:gd name="T4" fmla="*/ 35 w 61"/>
                <a:gd name="T5" fmla="*/ 41 h 117"/>
                <a:gd name="T6" fmla="*/ 0 w 61"/>
                <a:gd name="T7" fmla="*/ 115 h 117"/>
                <a:gd name="T8" fmla="*/ 0 w 61"/>
                <a:gd name="T9" fmla="*/ 117 h 117"/>
                <a:gd name="T10" fmla="*/ 33 w 61"/>
                <a:gd name="T11" fmla="*/ 47 h 117"/>
                <a:gd name="T12" fmla="*/ 34 w 61"/>
                <a:gd name="T13" fmla="*/ 52 h 117"/>
                <a:gd name="T14" fmla="*/ 43 w 61"/>
                <a:gd name="T15" fmla="*/ 40 h 117"/>
                <a:gd name="T16" fmla="*/ 44 w 61"/>
                <a:gd name="T17" fmla="*/ 30 h 117"/>
                <a:gd name="T18" fmla="*/ 41 w 61"/>
                <a:gd name="T19" fmla="*/ 33 h 117"/>
                <a:gd name="T20" fmla="*/ 47 w 61"/>
                <a:gd name="T21" fmla="*/ 20 h 117"/>
                <a:gd name="T22" fmla="*/ 48 w 61"/>
                <a:gd name="T23" fmla="*/ 25 h 117"/>
                <a:gd name="T24" fmla="*/ 58 w 61"/>
                <a:gd name="T25" fmla="*/ 11 h 117"/>
                <a:gd name="T26" fmla="*/ 59 w 61"/>
                <a:gd name="T27" fmla="*/ 1 h 117"/>
                <a:gd name="T28" fmla="*/ 50 w 61"/>
                <a:gd name="T29" fmla="*/ 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17">
                  <a:moveTo>
                    <a:pt x="50" y="13"/>
                  </a:moveTo>
                  <a:cubicBezTo>
                    <a:pt x="50" y="13"/>
                    <a:pt x="37" y="39"/>
                    <a:pt x="37" y="39"/>
                  </a:cubicBezTo>
                  <a:cubicBezTo>
                    <a:pt x="36" y="39"/>
                    <a:pt x="36" y="40"/>
                    <a:pt x="35" y="41"/>
                  </a:cubicBezTo>
                  <a:cubicBezTo>
                    <a:pt x="23" y="66"/>
                    <a:pt x="11" y="90"/>
                    <a:pt x="0" y="115"/>
                  </a:cubicBezTo>
                  <a:cubicBezTo>
                    <a:pt x="0" y="116"/>
                    <a:pt x="0" y="116"/>
                    <a:pt x="0" y="117"/>
                  </a:cubicBezTo>
                  <a:cubicBezTo>
                    <a:pt x="10" y="93"/>
                    <a:pt x="22" y="70"/>
                    <a:pt x="33" y="47"/>
                  </a:cubicBezTo>
                  <a:cubicBezTo>
                    <a:pt x="32" y="51"/>
                    <a:pt x="33" y="53"/>
                    <a:pt x="34" y="52"/>
                  </a:cubicBezTo>
                  <a:cubicBezTo>
                    <a:pt x="36" y="52"/>
                    <a:pt x="40" y="47"/>
                    <a:pt x="43" y="40"/>
                  </a:cubicBezTo>
                  <a:cubicBezTo>
                    <a:pt x="46" y="34"/>
                    <a:pt x="46" y="29"/>
                    <a:pt x="44" y="30"/>
                  </a:cubicBezTo>
                  <a:cubicBezTo>
                    <a:pt x="43" y="30"/>
                    <a:pt x="42" y="31"/>
                    <a:pt x="41" y="33"/>
                  </a:cubicBezTo>
                  <a:cubicBezTo>
                    <a:pt x="43" y="28"/>
                    <a:pt x="45" y="25"/>
                    <a:pt x="47" y="20"/>
                  </a:cubicBezTo>
                  <a:cubicBezTo>
                    <a:pt x="46" y="23"/>
                    <a:pt x="47" y="25"/>
                    <a:pt x="48" y="25"/>
                  </a:cubicBezTo>
                  <a:cubicBezTo>
                    <a:pt x="51" y="24"/>
                    <a:pt x="55" y="18"/>
                    <a:pt x="58" y="11"/>
                  </a:cubicBezTo>
                  <a:cubicBezTo>
                    <a:pt x="61" y="5"/>
                    <a:pt x="61" y="0"/>
                    <a:pt x="59" y="1"/>
                  </a:cubicBezTo>
                  <a:cubicBezTo>
                    <a:pt x="57" y="2"/>
                    <a:pt x="53" y="7"/>
                    <a:pt x="50"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8" name="Freeform 112"/>
            <p:cNvSpPr/>
            <p:nvPr/>
          </p:nvSpPr>
          <p:spPr bwMode="auto">
            <a:xfrm>
              <a:off x="2158" y="1617"/>
              <a:ext cx="73" cy="299"/>
            </a:xfrm>
            <a:custGeom>
              <a:avLst/>
              <a:gdLst>
                <a:gd name="T0" fmla="*/ 11 w 31"/>
                <a:gd name="T1" fmla="*/ 56 h 126"/>
                <a:gd name="T2" fmla="*/ 14 w 31"/>
                <a:gd name="T3" fmla="*/ 57 h 126"/>
                <a:gd name="T4" fmla="*/ 20 w 31"/>
                <a:gd name="T5" fmla="*/ 40 h 126"/>
                <a:gd name="T6" fmla="*/ 18 w 31"/>
                <a:gd name="T7" fmla="*/ 35 h 126"/>
                <a:gd name="T8" fmla="*/ 15 w 31"/>
                <a:gd name="T9" fmla="*/ 41 h 126"/>
                <a:gd name="T10" fmla="*/ 19 w 31"/>
                <a:gd name="T11" fmla="*/ 27 h 126"/>
                <a:gd name="T12" fmla="*/ 22 w 31"/>
                <a:gd name="T13" fmla="*/ 27 h 126"/>
                <a:gd name="T14" fmla="*/ 29 w 31"/>
                <a:gd name="T15" fmla="*/ 9 h 126"/>
                <a:gd name="T16" fmla="*/ 28 w 31"/>
                <a:gd name="T17" fmla="*/ 4 h 126"/>
                <a:gd name="T18" fmla="*/ 21 w 31"/>
                <a:gd name="T19" fmla="*/ 19 h 126"/>
                <a:gd name="T20" fmla="*/ 0 w 31"/>
                <a:gd name="T21" fmla="*/ 126 h 126"/>
                <a:gd name="T22" fmla="*/ 0 w 31"/>
                <a:gd name="T23" fmla="*/ 126 h 126"/>
                <a:gd name="T24" fmla="*/ 11 w 31"/>
                <a:gd name="T25"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26">
                  <a:moveTo>
                    <a:pt x="11" y="56"/>
                  </a:moveTo>
                  <a:cubicBezTo>
                    <a:pt x="11" y="59"/>
                    <a:pt x="12" y="59"/>
                    <a:pt x="14" y="57"/>
                  </a:cubicBezTo>
                  <a:cubicBezTo>
                    <a:pt x="16" y="53"/>
                    <a:pt x="19" y="46"/>
                    <a:pt x="20" y="40"/>
                  </a:cubicBezTo>
                  <a:cubicBezTo>
                    <a:pt x="21" y="34"/>
                    <a:pt x="21" y="31"/>
                    <a:pt x="18" y="35"/>
                  </a:cubicBezTo>
                  <a:cubicBezTo>
                    <a:pt x="17" y="37"/>
                    <a:pt x="16" y="39"/>
                    <a:pt x="15" y="41"/>
                  </a:cubicBezTo>
                  <a:cubicBezTo>
                    <a:pt x="17" y="36"/>
                    <a:pt x="18" y="33"/>
                    <a:pt x="19" y="27"/>
                  </a:cubicBezTo>
                  <a:cubicBezTo>
                    <a:pt x="19" y="29"/>
                    <a:pt x="20" y="30"/>
                    <a:pt x="22" y="27"/>
                  </a:cubicBezTo>
                  <a:cubicBezTo>
                    <a:pt x="24" y="24"/>
                    <a:pt x="27" y="15"/>
                    <a:pt x="29" y="9"/>
                  </a:cubicBezTo>
                  <a:cubicBezTo>
                    <a:pt x="31" y="2"/>
                    <a:pt x="31" y="0"/>
                    <a:pt x="28" y="4"/>
                  </a:cubicBezTo>
                  <a:cubicBezTo>
                    <a:pt x="26" y="7"/>
                    <a:pt x="23" y="14"/>
                    <a:pt x="21" y="19"/>
                  </a:cubicBezTo>
                  <a:cubicBezTo>
                    <a:pt x="10" y="54"/>
                    <a:pt x="0" y="90"/>
                    <a:pt x="0" y="126"/>
                  </a:cubicBezTo>
                  <a:cubicBezTo>
                    <a:pt x="0" y="126"/>
                    <a:pt x="0" y="126"/>
                    <a:pt x="0" y="126"/>
                  </a:cubicBezTo>
                  <a:cubicBezTo>
                    <a:pt x="0" y="104"/>
                    <a:pt x="3" y="89"/>
                    <a:pt x="11"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09" name="Freeform 113"/>
            <p:cNvSpPr/>
            <p:nvPr/>
          </p:nvSpPr>
          <p:spPr bwMode="auto">
            <a:xfrm>
              <a:off x="1762" y="1335"/>
              <a:ext cx="121" cy="232"/>
            </a:xfrm>
            <a:custGeom>
              <a:avLst/>
              <a:gdLst>
                <a:gd name="T0" fmla="*/ 11 w 51"/>
                <a:gd name="T1" fmla="*/ 77 h 98"/>
                <a:gd name="T2" fmla="*/ 2 w 51"/>
                <a:gd name="T3" fmla="*/ 88 h 98"/>
                <a:gd name="T4" fmla="*/ 4 w 51"/>
                <a:gd name="T5" fmla="*/ 98 h 98"/>
                <a:gd name="T6" fmla="*/ 12 w 51"/>
                <a:gd name="T7" fmla="*/ 91 h 98"/>
                <a:gd name="T8" fmla="*/ 38 w 51"/>
                <a:gd name="T9" fmla="*/ 32 h 98"/>
                <a:gd name="T10" fmla="*/ 37 w 51"/>
                <a:gd name="T11" fmla="*/ 40 h 98"/>
                <a:gd name="T12" fmla="*/ 24 w 51"/>
                <a:gd name="T13" fmla="*/ 74 h 98"/>
                <a:gd name="T14" fmla="*/ 40 w 51"/>
                <a:gd name="T15" fmla="*/ 43 h 98"/>
                <a:gd name="T16" fmla="*/ 47 w 51"/>
                <a:gd name="T17" fmla="*/ 12 h 98"/>
                <a:gd name="T18" fmla="*/ 51 w 51"/>
                <a:gd name="T19" fmla="*/ 0 h 98"/>
                <a:gd name="T20" fmla="*/ 14 w 51"/>
                <a:gd name="T21" fmla="*/ 82 h 98"/>
                <a:gd name="T22" fmla="*/ 11 w 51"/>
                <a:gd name="T2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98">
                  <a:moveTo>
                    <a:pt x="11" y="77"/>
                  </a:moveTo>
                  <a:cubicBezTo>
                    <a:pt x="7" y="78"/>
                    <a:pt x="3" y="83"/>
                    <a:pt x="2" y="88"/>
                  </a:cubicBezTo>
                  <a:cubicBezTo>
                    <a:pt x="0" y="94"/>
                    <a:pt x="1" y="98"/>
                    <a:pt x="4" y="98"/>
                  </a:cubicBezTo>
                  <a:cubicBezTo>
                    <a:pt x="7" y="98"/>
                    <a:pt x="10" y="95"/>
                    <a:pt x="12" y="91"/>
                  </a:cubicBezTo>
                  <a:cubicBezTo>
                    <a:pt x="12" y="92"/>
                    <a:pt x="38" y="32"/>
                    <a:pt x="38" y="32"/>
                  </a:cubicBezTo>
                  <a:cubicBezTo>
                    <a:pt x="37" y="35"/>
                    <a:pt x="37" y="38"/>
                    <a:pt x="37" y="40"/>
                  </a:cubicBezTo>
                  <a:cubicBezTo>
                    <a:pt x="36" y="53"/>
                    <a:pt x="28" y="69"/>
                    <a:pt x="24" y="74"/>
                  </a:cubicBezTo>
                  <a:cubicBezTo>
                    <a:pt x="24" y="74"/>
                    <a:pt x="32" y="71"/>
                    <a:pt x="40" y="43"/>
                  </a:cubicBezTo>
                  <a:cubicBezTo>
                    <a:pt x="45" y="24"/>
                    <a:pt x="45" y="19"/>
                    <a:pt x="47" y="12"/>
                  </a:cubicBezTo>
                  <a:cubicBezTo>
                    <a:pt x="49" y="7"/>
                    <a:pt x="50" y="5"/>
                    <a:pt x="51" y="0"/>
                  </a:cubicBezTo>
                  <a:cubicBezTo>
                    <a:pt x="39" y="27"/>
                    <a:pt x="26" y="55"/>
                    <a:pt x="14" y="82"/>
                  </a:cubicBezTo>
                  <a:cubicBezTo>
                    <a:pt x="14" y="79"/>
                    <a:pt x="13" y="77"/>
                    <a:pt x="11" y="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0" name="Freeform 114"/>
            <p:cNvSpPr/>
            <p:nvPr/>
          </p:nvSpPr>
          <p:spPr bwMode="auto">
            <a:xfrm>
              <a:off x="2479" y="293"/>
              <a:ext cx="133" cy="258"/>
            </a:xfrm>
            <a:custGeom>
              <a:avLst/>
              <a:gdLst>
                <a:gd name="T0" fmla="*/ 8 w 56"/>
                <a:gd name="T1" fmla="*/ 107 h 109"/>
                <a:gd name="T2" fmla="*/ 19 w 56"/>
                <a:gd name="T3" fmla="*/ 96 h 109"/>
                <a:gd name="T4" fmla="*/ 21 w 56"/>
                <a:gd name="T5" fmla="*/ 90 h 109"/>
                <a:gd name="T6" fmla="*/ 46 w 56"/>
                <a:gd name="T7" fmla="*/ 29 h 109"/>
                <a:gd name="T8" fmla="*/ 46 w 56"/>
                <a:gd name="T9" fmla="*/ 36 h 109"/>
                <a:gd name="T10" fmla="*/ 34 w 56"/>
                <a:gd name="T11" fmla="*/ 71 h 109"/>
                <a:gd name="T12" fmla="*/ 51 w 56"/>
                <a:gd name="T13" fmla="*/ 38 h 109"/>
                <a:gd name="T14" fmla="*/ 56 w 56"/>
                <a:gd name="T15" fmla="*/ 1 h 109"/>
                <a:gd name="T16" fmla="*/ 54 w 56"/>
                <a:gd name="T17" fmla="*/ 0 h 109"/>
                <a:gd name="T18" fmla="*/ 22 w 56"/>
                <a:gd name="T19" fmla="*/ 84 h 109"/>
                <a:gd name="T20" fmla="*/ 15 w 56"/>
                <a:gd name="T21" fmla="*/ 81 h 109"/>
                <a:gd name="T22" fmla="*/ 2 w 56"/>
                <a:gd name="T23" fmla="*/ 97 h 109"/>
                <a:gd name="T24" fmla="*/ 8 w 56"/>
                <a:gd name="T25"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09">
                  <a:moveTo>
                    <a:pt x="8" y="107"/>
                  </a:moveTo>
                  <a:cubicBezTo>
                    <a:pt x="12" y="105"/>
                    <a:pt x="16" y="102"/>
                    <a:pt x="19" y="96"/>
                  </a:cubicBezTo>
                  <a:cubicBezTo>
                    <a:pt x="20" y="94"/>
                    <a:pt x="20" y="93"/>
                    <a:pt x="21" y="90"/>
                  </a:cubicBezTo>
                  <a:cubicBezTo>
                    <a:pt x="32" y="64"/>
                    <a:pt x="37" y="51"/>
                    <a:pt x="46" y="29"/>
                  </a:cubicBezTo>
                  <a:cubicBezTo>
                    <a:pt x="45" y="31"/>
                    <a:pt x="45" y="34"/>
                    <a:pt x="46" y="36"/>
                  </a:cubicBezTo>
                  <a:cubicBezTo>
                    <a:pt x="48" y="48"/>
                    <a:pt x="40" y="65"/>
                    <a:pt x="34" y="71"/>
                  </a:cubicBezTo>
                  <a:cubicBezTo>
                    <a:pt x="34" y="71"/>
                    <a:pt x="49" y="62"/>
                    <a:pt x="51" y="38"/>
                  </a:cubicBezTo>
                  <a:cubicBezTo>
                    <a:pt x="52" y="17"/>
                    <a:pt x="56" y="1"/>
                    <a:pt x="56" y="1"/>
                  </a:cubicBezTo>
                  <a:cubicBezTo>
                    <a:pt x="55" y="1"/>
                    <a:pt x="55" y="0"/>
                    <a:pt x="54" y="0"/>
                  </a:cubicBezTo>
                  <a:cubicBezTo>
                    <a:pt x="44" y="28"/>
                    <a:pt x="33" y="56"/>
                    <a:pt x="22" y="84"/>
                  </a:cubicBezTo>
                  <a:cubicBezTo>
                    <a:pt x="21" y="81"/>
                    <a:pt x="19" y="79"/>
                    <a:pt x="15" y="81"/>
                  </a:cubicBezTo>
                  <a:cubicBezTo>
                    <a:pt x="10" y="83"/>
                    <a:pt x="4" y="90"/>
                    <a:pt x="2" y="97"/>
                  </a:cubicBezTo>
                  <a:cubicBezTo>
                    <a:pt x="0" y="104"/>
                    <a:pt x="2" y="109"/>
                    <a:pt x="8" y="10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1" name="Freeform 115"/>
            <p:cNvSpPr/>
            <p:nvPr/>
          </p:nvSpPr>
          <p:spPr bwMode="auto">
            <a:xfrm>
              <a:off x="2420" y="1314"/>
              <a:ext cx="78" cy="441"/>
            </a:xfrm>
            <a:custGeom>
              <a:avLst/>
              <a:gdLst>
                <a:gd name="T0" fmla="*/ 2 w 33"/>
                <a:gd name="T1" fmla="*/ 155 h 186"/>
                <a:gd name="T2" fmla="*/ 0 w 33"/>
                <a:gd name="T3" fmla="*/ 177 h 186"/>
                <a:gd name="T4" fmla="*/ 5 w 33"/>
                <a:gd name="T5" fmla="*/ 182 h 186"/>
                <a:gd name="T6" fmla="*/ 7 w 33"/>
                <a:gd name="T7" fmla="*/ 164 h 186"/>
                <a:gd name="T8" fmla="*/ 19 w 33"/>
                <a:gd name="T9" fmla="*/ 18 h 186"/>
                <a:gd name="T10" fmla="*/ 29 w 33"/>
                <a:gd name="T11" fmla="*/ 20 h 186"/>
                <a:gd name="T12" fmla="*/ 20 w 33"/>
                <a:gd name="T13" fmla="*/ 108 h 186"/>
                <a:gd name="T14" fmla="*/ 17 w 33"/>
                <a:gd name="T15" fmla="*/ 109 h 186"/>
                <a:gd name="T16" fmla="*/ 14 w 33"/>
                <a:gd name="T17" fmla="*/ 132 h 186"/>
                <a:gd name="T18" fmla="*/ 18 w 33"/>
                <a:gd name="T19" fmla="*/ 137 h 186"/>
                <a:gd name="T20" fmla="*/ 21 w 33"/>
                <a:gd name="T21" fmla="*/ 114 h 186"/>
                <a:gd name="T22" fmla="*/ 33 w 33"/>
                <a:gd name="T23" fmla="*/ 2 h 186"/>
                <a:gd name="T24" fmla="*/ 22 w 33"/>
                <a:gd name="T25" fmla="*/ 0 h 186"/>
                <a:gd name="T26" fmla="*/ 7 w 33"/>
                <a:gd name="T27" fmla="*/ 99 h 186"/>
                <a:gd name="T28" fmla="*/ 4 w 33"/>
                <a:gd name="T29" fmla="*/ 98 h 186"/>
                <a:gd name="T30" fmla="*/ 0 w 33"/>
                <a:gd name="T31" fmla="*/ 121 h 186"/>
                <a:gd name="T32" fmla="*/ 3 w 33"/>
                <a:gd name="T33" fmla="*/ 126 h 186"/>
                <a:gd name="T34" fmla="*/ 6 w 33"/>
                <a:gd name="T35" fmla="*/ 114 h 186"/>
                <a:gd name="T36" fmla="*/ 5 w 33"/>
                <a:gd name="T37" fmla="*/ 154 h 186"/>
                <a:gd name="T38" fmla="*/ 2 w 33"/>
                <a:gd name="T39" fmla="*/ 15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86">
                  <a:moveTo>
                    <a:pt x="2" y="155"/>
                  </a:moveTo>
                  <a:cubicBezTo>
                    <a:pt x="1" y="159"/>
                    <a:pt x="0" y="169"/>
                    <a:pt x="0" y="177"/>
                  </a:cubicBezTo>
                  <a:cubicBezTo>
                    <a:pt x="1" y="184"/>
                    <a:pt x="3" y="186"/>
                    <a:pt x="5" y="182"/>
                  </a:cubicBezTo>
                  <a:cubicBezTo>
                    <a:pt x="6" y="178"/>
                    <a:pt x="7" y="171"/>
                    <a:pt x="7" y="164"/>
                  </a:cubicBezTo>
                  <a:cubicBezTo>
                    <a:pt x="4" y="115"/>
                    <a:pt x="9" y="66"/>
                    <a:pt x="19" y="18"/>
                  </a:cubicBezTo>
                  <a:cubicBezTo>
                    <a:pt x="23" y="19"/>
                    <a:pt x="25" y="19"/>
                    <a:pt x="29" y="20"/>
                  </a:cubicBezTo>
                  <a:cubicBezTo>
                    <a:pt x="25" y="50"/>
                    <a:pt x="22" y="78"/>
                    <a:pt x="20" y="108"/>
                  </a:cubicBezTo>
                  <a:cubicBezTo>
                    <a:pt x="20" y="105"/>
                    <a:pt x="18" y="105"/>
                    <a:pt x="17" y="109"/>
                  </a:cubicBezTo>
                  <a:cubicBezTo>
                    <a:pt x="15" y="114"/>
                    <a:pt x="14" y="124"/>
                    <a:pt x="14" y="132"/>
                  </a:cubicBezTo>
                  <a:cubicBezTo>
                    <a:pt x="15" y="140"/>
                    <a:pt x="16" y="142"/>
                    <a:pt x="18" y="137"/>
                  </a:cubicBezTo>
                  <a:cubicBezTo>
                    <a:pt x="20" y="132"/>
                    <a:pt x="21" y="122"/>
                    <a:pt x="21" y="114"/>
                  </a:cubicBezTo>
                  <a:cubicBezTo>
                    <a:pt x="23" y="76"/>
                    <a:pt x="27" y="40"/>
                    <a:pt x="33" y="2"/>
                  </a:cubicBezTo>
                  <a:cubicBezTo>
                    <a:pt x="29" y="1"/>
                    <a:pt x="26" y="1"/>
                    <a:pt x="22" y="0"/>
                  </a:cubicBezTo>
                  <a:cubicBezTo>
                    <a:pt x="15" y="33"/>
                    <a:pt x="10" y="66"/>
                    <a:pt x="7" y="99"/>
                  </a:cubicBezTo>
                  <a:cubicBezTo>
                    <a:pt x="7" y="94"/>
                    <a:pt x="6" y="94"/>
                    <a:pt x="4" y="98"/>
                  </a:cubicBezTo>
                  <a:cubicBezTo>
                    <a:pt x="2" y="103"/>
                    <a:pt x="0" y="113"/>
                    <a:pt x="0" y="121"/>
                  </a:cubicBezTo>
                  <a:cubicBezTo>
                    <a:pt x="0" y="128"/>
                    <a:pt x="2" y="130"/>
                    <a:pt x="3" y="126"/>
                  </a:cubicBezTo>
                  <a:cubicBezTo>
                    <a:pt x="4" y="123"/>
                    <a:pt x="5" y="119"/>
                    <a:pt x="6" y="114"/>
                  </a:cubicBezTo>
                  <a:cubicBezTo>
                    <a:pt x="5" y="131"/>
                    <a:pt x="5" y="139"/>
                    <a:pt x="5" y="154"/>
                  </a:cubicBezTo>
                  <a:cubicBezTo>
                    <a:pt x="5" y="152"/>
                    <a:pt x="3" y="152"/>
                    <a:pt x="2" y="15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2" name="Freeform 116"/>
            <p:cNvSpPr/>
            <p:nvPr/>
          </p:nvSpPr>
          <p:spPr bwMode="auto">
            <a:xfrm>
              <a:off x="2688" y="755"/>
              <a:ext cx="4" cy="12"/>
            </a:xfrm>
            <a:custGeom>
              <a:avLst/>
              <a:gdLst>
                <a:gd name="T0" fmla="*/ 0 w 2"/>
                <a:gd name="T1" fmla="*/ 5 h 5"/>
                <a:gd name="T2" fmla="*/ 2 w 2"/>
                <a:gd name="T3" fmla="*/ 0 h 5"/>
                <a:gd name="T4" fmla="*/ 0 w 2"/>
                <a:gd name="T5" fmla="*/ 5 h 5"/>
              </a:gdLst>
              <a:ahLst/>
              <a:cxnLst>
                <a:cxn ang="0">
                  <a:pos x="T0" y="T1"/>
                </a:cxn>
                <a:cxn ang="0">
                  <a:pos x="T2" y="T3"/>
                </a:cxn>
                <a:cxn ang="0">
                  <a:pos x="T4" y="T5"/>
                </a:cxn>
              </a:cxnLst>
              <a:rect l="0" t="0" r="r" b="b"/>
              <a:pathLst>
                <a:path w="2" h="5">
                  <a:moveTo>
                    <a:pt x="0" y="5"/>
                  </a:moveTo>
                  <a:cubicBezTo>
                    <a:pt x="0" y="3"/>
                    <a:pt x="1" y="2"/>
                    <a:pt x="2" y="0"/>
                  </a:cubicBezTo>
                  <a:cubicBezTo>
                    <a:pt x="1" y="2"/>
                    <a:pt x="0" y="3"/>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3" name="Freeform 117"/>
            <p:cNvSpPr/>
            <p:nvPr/>
          </p:nvSpPr>
          <p:spPr bwMode="auto">
            <a:xfrm>
              <a:off x="2692" y="748"/>
              <a:ext cx="5"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1" y="2"/>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4" name="Freeform 118"/>
            <p:cNvSpPr/>
            <p:nvPr/>
          </p:nvSpPr>
          <p:spPr bwMode="auto">
            <a:xfrm>
              <a:off x="2600" y="767"/>
              <a:ext cx="88" cy="170"/>
            </a:xfrm>
            <a:custGeom>
              <a:avLst/>
              <a:gdLst>
                <a:gd name="T0" fmla="*/ 0 w 37"/>
                <a:gd name="T1" fmla="*/ 72 h 72"/>
                <a:gd name="T2" fmla="*/ 37 w 37"/>
                <a:gd name="T3" fmla="*/ 0 h 72"/>
                <a:gd name="T4" fmla="*/ 0 w 37"/>
                <a:gd name="T5" fmla="*/ 72 h 72"/>
              </a:gdLst>
              <a:ahLst/>
              <a:cxnLst>
                <a:cxn ang="0">
                  <a:pos x="T0" y="T1"/>
                </a:cxn>
                <a:cxn ang="0">
                  <a:pos x="T2" y="T3"/>
                </a:cxn>
                <a:cxn ang="0">
                  <a:pos x="T4" y="T5"/>
                </a:cxn>
              </a:cxnLst>
              <a:rect l="0" t="0" r="r" b="b"/>
              <a:pathLst>
                <a:path w="37" h="72">
                  <a:moveTo>
                    <a:pt x="0" y="72"/>
                  </a:moveTo>
                  <a:cubicBezTo>
                    <a:pt x="12" y="47"/>
                    <a:pt x="23" y="23"/>
                    <a:pt x="37" y="0"/>
                  </a:cubicBezTo>
                  <a:cubicBezTo>
                    <a:pt x="23" y="23"/>
                    <a:pt x="11" y="47"/>
                    <a:pt x="0"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5" name="Freeform 119"/>
            <p:cNvSpPr/>
            <p:nvPr/>
          </p:nvSpPr>
          <p:spPr bwMode="auto">
            <a:xfrm>
              <a:off x="2548" y="937"/>
              <a:ext cx="52" cy="114"/>
            </a:xfrm>
            <a:custGeom>
              <a:avLst/>
              <a:gdLst>
                <a:gd name="T0" fmla="*/ 3 w 22"/>
                <a:gd name="T1" fmla="*/ 43 h 48"/>
                <a:gd name="T2" fmla="*/ 14 w 22"/>
                <a:gd name="T3" fmla="*/ 19 h 48"/>
                <a:gd name="T4" fmla="*/ 22 w 22"/>
                <a:gd name="T5" fmla="*/ 0 h 48"/>
                <a:gd name="T6" fmla="*/ 16 w 22"/>
                <a:gd name="T7" fmla="*/ 14 h 48"/>
                <a:gd name="T8" fmla="*/ 14 w 22"/>
                <a:gd name="T9" fmla="*/ 15 h 48"/>
                <a:gd name="T10" fmla="*/ 3 w 22"/>
                <a:gd name="T11" fmla="*/ 39 h 48"/>
                <a:gd name="T12" fmla="*/ 3 w 22"/>
                <a:gd name="T13" fmla="*/ 43 h 48"/>
              </a:gdLst>
              <a:ahLst/>
              <a:cxnLst>
                <a:cxn ang="0">
                  <a:pos x="T0" y="T1"/>
                </a:cxn>
                <a:cxn ang="0">
                  <a:pos x="T2" y="T3"/>
                </a:cxn>
                <a:cxn ang="0">
                  <a:pos x="T4" y="T5"/>
                </a:cxn>
                <a:cxn ang="0">
                  <a:pos x="T6" y="T7"/>
                </a:cxn>
                <a:cxn ang="0">
                  <a:pos x="T8" y="T9"/>
                </a:cxn>
                <a:cxn ang="0">
                  <a:pos x="T10" y="T11"/>
                </a:cxn>
                <a:cxn ang="0">
                  <a:pos x="T12" y="T13"/>
                </a:cxn>
              </a:cxnLst>
              <a:rect l="0" t="0" r="r" b="b"/>
              <a:pathLst>
                <a:path w="22" h="48">
                  <a:moveTo>
                    <a:pt x="3" y="43"/>
                  </a:moveTo>
                  <a:cubicBezTo>
                    <a:pt x="6" y="38"/>
                    <a:pt x="11" y="27"/>
                    <a:pt x="14" y="19"/>
                  </a:cubicBezTo>
                  <a:cubicBezTo>
                    <a:pt x="17" y="13"/>
                    <a:pt x="20" y="6"/>
                    <a:pt x="22" y="0"/>
                  </a:cubicBezTo>
                  <a:cubicBezTo>
                    <a:pt x="20" y="4"/>
                    <a:pt x="18" y="9"/>
                    <a:pt x="16" y="14"/>
                  </a:cubicBezTo>
                  <a:cubicBezTo>
                    <a:pt x="17" y="11"/>
                    <a:pt x="16" y="12"/>
                    <a:pt x="14" y="15"/>
                  </a:cubicBezTo>
                  <a:cubicBezTo>
                    <a:pt x="11" y="21"/>
                    <a:pt x="6" y="31"/>
                    <a:pt x="3" y="39"/>
                  </a:cubicBezTo>
                  <a:cubicBezTo>
                    <a:pt x="0" y="47"/>
                    <a:pt x="0" y="48"/>
                    <a:pt x="3"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6" name="Freeform 120"/>
            <p:cNvSpPr/>
            <p:nvPr/>
          </p:nvSpPr>
          <p:spPr bwMode="auto">
            <a:xfrm>
              <a:off x="2610" y="637"/>
              <a:ext cx="172" cy="310"/>
            </a:xfrm>
            <a:custGeom>
              <a:avLst/>
              <a:gdLst>
                <a:gd name="T0" fmla="*/ 63 w 73"/>
                <a:gd name="T1" fmla="*/ 16 h 131"/>
                <a:gd name="T2" fmla="*/ 18 w 73"/>
                <a:gd name="T3" fmla="*/ 97 h 131"/>
                <a:gd name="T4" fmla="*/ 15 w 73"/>
                <a:gd name="T5" fmla="*/ 98 h 131"/>
                <a:gd name="T6" fmla="*/ 3 w 73"/>
                <a:gd name="T7" fmla="*/ 121 h 131"/>
                <a:gd name="T8" fmla="*/ 3 w 73"/>
                <a:gd name="T9" fmla="*/ 126 h 131"/>
                <a:gd name="T10" fmla="*/ 15 w 73"/>
                <a:gd name="T11" fmla="*/ 103 h 131"/>
                <a:gd name="T12" fmla="*/ 73 w 73"/>
                <a:gd name="T13" fmla="*/ 0 h 131"/>
                <a:gd name="T14" fmla="*/ 64 w 73"/>
                <a:gd name="T15" fmla="*/ 3 h 131"/>
                <a:gd name="T16" fmla="*/ 37 w 73"/>
                <a:gd name="T17" fmla="*/ 47 h 131"/>
                <a:gd name="T18" fmla="*/ 55 w 73"/>
                <a:gd name="T19" fmla="*/ 17 h 131"/>
                <a:gd name="T20" fmla="*/ 63 w 73"/>
                <a:gd name="T21"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31">
                  <a:moveTo>
                    <a:pt x="63" y="16"/>
                  </a:moveTo>
                  <a:cubicBezTo>
                    <a:pt x="46" y="42"/>
                    <a:pt x="31" y="69"/>
                    <a:pt x="18" y="97"/>
                  </a:cubicBezTo>
                  <a:cubicBezTo>
                    <a:pt x="18" y="95"/>
                    <a:pt x="17" y="95"/>
                    <a:pt x="15" y="98"/>
                  </a:cubicBezTo>
                  <a:cubicBezTo>
                    <a:pt x="12" y="103"/>
                    <a:pt x="6" y="114"/>
                    <a:pt x="3" y="121"/>
                  </a:cubicBezTo>
                  <a:cubicBezTo>
                    <a:pt x="0" y="129"/>
                    <a:pt x="0" y="131"/>
                    <a:pt x="3" y="126"/>
                  </a:cubicBezTo>
                  <a:cubicBezTo>
                    <a:pt x="7" y="120"/>
                    <a:pt x="12" y="110"/>
                    <a:pt x="15" y="103"/>
                  </a:cubicBezTo>
                  <a:cubicBezTo>
                    <a:pt x="33" y="67"/>
                    <a:pt x="52" y="34"/>
                    <a:pt x="73" y="0"/>
                  </a:cubicBezTo>
                  <a:cubicBezTo>
                    <a:pt x="69" y="1"/>
                    <a:pt x="67" y="2"/>
                    <a:pt x="64" y="3"/>
                  </a:cubicBezTo>
                  <a:cubicBezTo>
                    <a:pt x="55" y="17"/>
                    <a:pt x="46" y="32"/>
                    <a:pt x="37" y="47"/>
                  </a:cubicBezTo>
                  <a:cubicBezTo>
                    <a:pt x="43" y="37"/>
                    <a:pt x="49" y="27"/>
                    <a:pt x="55" y="17"/>
                  </a:cubicBezTo>
                  <a:cubicBezTo>
                    <a:pt x="58" y="16"/>
                    <a:pt x="59" y="16"/>
                    <a:pt x="63"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7" name="Freeform 121"/>
            <p:cNvSpPr/>
            <p:nvPr/>
          </p:nvSpPr>
          <p:spPr bwMode="auto">
            <a:xfrm>
              <a:off x="2262" y="1402"/>
              <a:ext cx="92" cy="201"/>
            </a:xfrm>
            <a:custGeom>
              <a:avLst/>
              <a:gdLst>
                <a:gd name="T0" fmla="*/ 34 w 39"/>
                <a:gd name="T1" fmla="*/ 20 h 85"/>
                <a:gd name="T2" fmla="*/ 30 w 39"/>
                <a:gd name="T3" fmla="*/ 59 h 85"/>
                <a:gd name="T4" fmla="*/ 39 w 39"/>
                <a:gd name="T5" fmla="*/ 0 h 85"/>
                <a:gd name="T6" fmla="*/ 0 w 39"/>
                <a:gd name="T7" fmla="*/ 85 h 85"/>
                <a:gd name="T8" fmla="*/ 34 w 39"/>
                <a:gd name="T9" fmla="*/ 20 h 85"/>
              </a:gdLst>
              <a:ahLst/>
              <a:cxnLst>
                <a:cxn ang="0">
                  <a:pos x="T0" y="T1"/>
                </a:cxn>
                <a:cxn ang="0">
                  <a:pos x="T2" y="T3"/>
                </a:cxn>
                <a:cxn ang="0">
                  <a:pos x="T4" y="T5"/>
                </a:cxn>
                <a:cxn ang="0">
                  <a:pos x="T6" y="T7"/>
                </a:cxn>
                <a:cxn ang="0">
                  <a:pos x="T8" y="T9"/>
                </a:cxn>
              </a:cxnLst>
              <a:rect l="0" t="0" r="r" b="b"/>
              <a:pathLst>
                <a:path w="39" h="85">
                  <a:moveTo>
                    <a:pt x="34" y="20"/>
                  </a:moveTo>
                  <a:cubicBezTo>
                    <a:pt x="34" y="33"/>
                    <a:pt x="30" y="59"/>
                    <a:pt x="30" y="59"/>
                  </a:cubicBezTo>
                  <a:cubicBezTo>
                    <a:pt x="30" y="59"/>
                    <a:pt x="38" y="20"/>
                    <a:pt x="39" y="0"/>
                  </a:cubicBezTo>
                  <a:cubicBezTo>
                    <a:pt x="22" y="25"/>
                    <a:pt x="0" y="85"/>
                    <a:pt x="0" y="85"/>
                  </a:cubicBezTo>
                  <a:cubicBezTo>
                    <a:pt x="0" y="85"/>
                    <a:pt x="20" y="29"/>
                    <a:pt x="34"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8" name="Freeform 122"/>
            <p:cNvSpPr/>
            <p:nvPr/>
          </p:nvSpPr>
          <p:spPr bwMode="auto">
            <a:xfrm>
              <a:off x="2380" y="743"/>
              <a:ext cx="286" cy="464"/>
            </a:xfrm>
            <a:custGeom>
              <a:avLst/>
              <a:gdLst>
                <a:gd name="T0" fmla="*/ 4 w 121"/>
                <a:gd name="T1" fmla="*/ 192 h 196"/>
                <a:gd name="T2" fmla="*/ 14 w 121"/>
                <a:gd name="T3" fmla="*/ 175 h 196"/>
                <a:gd name="T4" fmla="*/ 99 w 121"/>
                <a:gd name="T5" fmla="*/ 21 h 196"/>
                <a:gd name="T6" fmla="*/ 113 w 121"/>
                <a:gd name="T7" fmla="*/ 11 h 196"/>
                <a:gd name="T8" fmla="*/ 82 w 121"/>
                <a:gd name="T9" fmla="*/ 60 h 196"/>
                <a:gd name="T10" fmla="*/ 80 w 121"/>
                <a:gd name="T11" fmla="*/ 61 h 196"/>
                <a:gd name="T12" fmla="*/ 68 w 121"/>
                <a:gd name="T13" fmla="*/ 79 h 196"/>
                <a:gd name="T14" fmla="*/ 68 w 121"/>
                <a:gd name="T15" fmla="*/ 83 h 196"/>
                <a:gd name="T16" fmla="*/ 78 w 121"/>
                <a:gd name="T17" fmla="*/ 67 h 196"/>
                <a:gd name="T18" fmla="*/ 121 w 121"/>
                <a:gd name="T19" fmla="*/ 0 h 196"/>
                <a:gd name="T20" fmla="*/ 66 w 121"/>
                <a:gd name="T21" fmla="*/ 30 h 196"/>
                <a:gd name="T22" fmla="*/ 25 w 121"/>
                <a:gd name="T23" fmla="*/ 108 h 196"/>
                <a:gd name="T24" fmla="*/ 22 w 121"/>
                <a:gd name="T25" fmla="*/ 107 h 196"/>
                <a:gd name="T26" fmla="*/ 10 w 121"/>
                <a:gd name="T27" fmla="*/ 125 h 196"/>
                <a:gd name="T28" fmla="*/ 11 w 121"/>
                <a:gd name="T29" fmla="*/ 131 h 196"/>
                <a:gd name="T30" fmla="*/ 22 w 121"/>
                <a:gd name="T31" fmla="*/ 115 h 196"/>
                <a:gd name="T32" fmla="*/ 61 w 121"/>
                <a:gd name="T33" fmla="*/ 40 h 196"/>
                <a:gd name="T34" fmla="*/ 80 w 121"/>
                <a:gd name="T35" fmla="*/ 33 h 196"/>
                <a:gd name="T36" fmla="*/ 21 w 121"/>
                <a:gd name="T37" fmla="*/ 140 h 196"/>
                <a:gd name="T38" fmla="*/ 19 w 121"/>
                <a:gd name="T39" fmla="*/ 140 h 196"/>
                <a:gd name="T40" fmla="*/ 7 w 121"/>
                <a:gd name="T41" fmla="*/ 159 h 196"/>
                <a:gd name="T42" fmla="*/ 7 w 121"/>
                <a:gd name="T43" fmla="*/ 165 h 196"/>
                <a:gd name="T44" fmla="*/ 19 w 121"/>
                <a:gd name="T45" fmla="*/ 145 h 196"/>
                <a:gd name="T46" fmla="*/ 81 w 121"/>
                <a:gd name="T47" fmla="*/ 32 h 196"/>
                <a:gd name="T48" fmla="*/ 98 w 121"/>
                <a:gd name="T49" fmla="*/ 22 h 196"/>
                <a:gd name="T50" fmla="*/ 17 w 121"/>
                <a:gd name="T51" fmla="*/ 166 h 196"/>
                <a:gd name="T52" fmla="*/ 15 w 121"/>
                <a:gd name="T53" fmla="*/ 167 h 196"/>
                <a:gd name="T54" fmla="*/ 4 w 121"/>
                <a:gd name="T55" fmla="*/ 187 h 196"/>
                <a:gd name="T56" fmla="*/ 4 w 121"/>
                <a:gd name="T57" fmla="*/ 1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 h="196">
                  <a:moveTo>
                    <a:pt x="4" y="192"/>
                  </a:moveTo>
                  <a:cubicBezTo>
                    <a:pt x="6" y="188"/>
                    <a:pt x="10" y="181"/>
                    <a:pt x="14" y="175"/>
                  </a:cubicBezTo>
                  <a:cubicBezTo>
                    <a:pt x="40" y="123"/>
                    <a:pt x="68" y="71"/>
                    <a:pt x="99" y="21"/>
                  </a:cubicBezTo>
                  <a:cubicBezTo>
                    <a:pt x="105" y="17"/>
                    <a:pt x="107" y="15"/>
                    <a:pt x="113" y="11"/>
                  </a:cubicBezTo>
                  <a:cubicBezTo>
                    <a:pt x="101" y="29"/>
                    <a:pt x="94" y="39"/>
                    <a:pt x="82" y="60"/>
                  </a:cubicBezTo>
                  <a:cubicBezTo>
                    <a:pt x="82" y="59"/>
                    <a:pt x="82" y="59"/>
                    <a:pt x="80" y="61"/>
                  </a:cubicBezTo>
                  <a:cubicBezTo>
                    <a:pt x="76" y="65"/>
                    <a:pt x="71" y="73"/>
                    <a:pt x="68" y="79"/>
                  </a:cubicBezTo>
                  <a:cubicBezTo>
                    <a:pt x="65" y="85"/>
                    <a:pt x="64" y="87"/>
                    <a:pt x="68" y="83"/>
                  </a:cubicBezTo>
                  <a:cubicBezTo>
                    <a:pt x="70" y="79"/>
                    <a:pt x="75" y="73"/>
                    <a:pt x="78" y="67"/>
                  </a:cubicBezTo>
                  <a:cubicBezTo>
                    <a:pt x="92" y="44"/>
                    <a:pt x="105" y="22"/>
                    <a:pt x="121" y="0"/>
                  </a:cubicBezTo>
                  <a:cubicBezTo>
                    <a:pt x="101" y="15"/>
                    <a:pt x="91" y="22"/>
                    <a:pt x="66" y="30"/>
                  </a:cubicBezTo>
                  <a:cubicBezTo>
                    <a:pt x="52" y="56"/>
                    <a:pt x="38" y="82"/>
                    <a:pt x="25" y="108"/>
                  </a:cubicBezTo>
                  <a:cubicBezTo>
                    <a:pt x="25" y="106"/>
                    <a:pt x="24" y="105"/>
                    <a:pt x="22" y="107"/>
                  </a:cubicBezTo>
                  <a:cubicBezTo>
                    <a:pt x="18" y="111"/>
                    <a:pt x="13" y="119"/>
                    <a:pt x="10" y="125"/>
                  </a:cubicBezTo>
                  <a:cubicBezTo>
                    <a:pt x="7" y="132"/>
                    <a:pt x="8" y="135"/>
                    <a:pt x="11" y="131"/>
                  </a:cubicBezTo>
                  <a:cubicBezTo>
                    <a:pt x="15" y="128"/>
                    <a:pt x="19" y="121"/>
                    <a:pt x="22" y="115"/>
                  </a:cubicBezTo>
                  <a:cubicBezTo>
                    <a:pt x="35" y="90"/>
                    <a:pt x="48" y="65"/>
                    <a:pt x="61" y="40"/>
                  </a:cubicBezTo>
                  <a:cubicBezTo>
                    <a:pt x="69" y="38"/>
                    <a:pt x="73" y="36"/>
                    <a:pt x="80" y="33"/>
                  </a:cubicBezTo>
                  <a:cubicBezTo>
                    <a:pt x="59" y="68"/>
                    <a:pt x="40" y="104"/>
                    <a:pt x="21" y="140"/>
                  </a:cubicBezTo>
                  <a:cubicBezTo>
                    <a:pt x="22" y="138"/>
                    <a:pt x="21" y="138"/>
                    <a:pt x="19" y="140"/>
                  </a:cubicBezTo>
                  <a:cubicBezTo>
                    <a:pt x="15" y="144"/>
                    <a:pt x="10" y="152"/>
                    <a:pt x="7" y="159"/>
                  </a:cubicBezTo>
                  <a:cubicBezTo>
                    <a:pt x="4" y="166"/>
                    <a:pt x="4" y="169"/>
                    <a:pt x="7" y="165"/>
                  </a:cubicBezTo>
                  <a:cubicBezTo>
                    <a:pt x="11" y="161"/>
                    <a:pt x="16" y="152"/>
                    <a:pt x="19" y="145"/>
                  </a:cubicBezTo>
                  <a:cubicBezTo>
                    <a:pt x="39" y="107"/>
                    <a:pt x="59" y="69"/>
                    <a:pt x="81" y="32"/>
                  </a:cubicBezTo>
                  <a:cubicBezTo>
                    <a:pt x="88" y="28"/>
                    <a:pt x="91" y="26"/>
                    <a:pt x="98" y="22"/>
                  </a:cubicBezTo>
                  <a:cubicBezTo>
                    <a:pt x="69" y="69"/>
                    <a:pt x="43" y="117"/>
                    <a:pt x="17" y="166"/>
                  </a:cubicBezTo>
                  <a:cubicBezTo>
                    <a:pt x="18" y="164"/>
                    <a:pt x="17" y="164"/>
                    <a:pt x="15" y="167"/>
                  </a:cubicBezTo>
                  <a:cubicBezTo>
                    <a:pt x="12" y="171"/>
                    <a:pt x="7" y="180"/>
                    <a:pt x="4" y="187"/>
                  </a:cubicBezTo>
                  <a:cubicBezTo>
                    <a:pt x="0" y="194"/>
                    <a:pt x="0" y="196"/>
                    <a:pt x="4" y="1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19" name="Freeform 123"/>
            <p:cNvSpPr/>
            <p:nvPr/>
          </p:nvSpPr>
          <p:spPr bwMode="auto">
            <a:xfrm>
              <a:off x="2342" y="1532"/>
              <a:ext cx="31" cy="237"/>
            </a:xfrm>
            <a:custGeom>
              <a:avLst/>
              <a:gdLst>
                <a:gd name="T0" fmla="*/ 4 w 13"/>
                <a:gd name="T1" fmla="*/ 81 h 100"/>
                <a:gd name="T2" fmla="*/ 8 w 13"/>
                <a:gd name="T3" fmla="*/ 72 h 100"/>
                <a:gd name="T4" fmla="*/ 6 w 13"/>
                <a:gd name="T5" fmla="*/ 63 h 100"/>
                <a:gd name="T6" fmla="*/ 9 w 13"/>
                <a:gd name="T7" fmla="*/ 32 h 100"/>
                <a:gd name="T8" fmla="*/ 13 w 13"/>
                <a:gd name="T9" fmla="*/ 0 h 100"/>
                <a:gd name="T10" fmla="*/ 8 w 13"/>
                <a:gd name="T11" fmla="*/ 30 h 100"/>
                <a:gd name="T12" fmla="*/ 5 w 13"/>
                <a:gd name="T13" fmla="*/ 62 h 100"/>
                <a:gd name="T14" fmla="*/ 4 w 13"/>
                <a:gd name="T15" fmla="*/ 65 h 100"/>
                <a:gd name="T16" fmla="*/ 4 w 13"/>
                <a:gd name="T17" fmla="*/ 100 h 100"/>
                <a:gd name="T18" fmla="*/ 4 w 13"/>
                <a:gd name="T19"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0">
                  <a:moveTo>
                    <a:pt x="4" y="81"/>
                  </a:moveTo>
                  <a:cubicBezTo>
                    <a:pt x="4" y="71"/>
                    <a:pt x="8" y="72"/>
                    <a:pt x="8" y="72"/>
                  </a:cubicBezTo>
                  <a:cubicBezTo>
                    <a:pt x="8" y="72"/>
                    <a:pt x="7" y="66"/>
                    <a:pt x="6" y="63"/>
                  </a:cubicBezTo>
                  <a:cubicBezTo>
                    <a:pt x="6" y="48"/>
                    <a:pt x="8" y="40"/>
                    <a:pt x="9" y="32"/>
                  </a:cubicBezTo>
                  <a:cubicBezTo>
                    <a:pt x="11" y="25"/>
                    <a:pt x="12" y="8"/>
                    <a:pt x="13" y="0"/>
                  </a:cubicBezTo>
                  <a:cubicBezTo>
                    <a:pt x="12" y="6"/>
                    <a:pt x="11" y="17"/>
                    <a:pt x="8" y="30"/>
                  </a:cubicBezTo>
                  <a:cubicBezTo>
                    <a:pt x="4" y="44"/>
                    <a:pt x="5" y="56"/>
                    <a:pt x="5" y="62"/>
                  </a:cubicBezTo>
                  <a:cubicBezTo>
                    <a:pt x="5" y="63"/>
                    <a:pt x="5" y="64"/>
                    <a:pt x="4" y="65"/>
                  </a:cubicBezTo>
                  <a:cubicBezTo>
                    <a:pt x="0" y="75"/>
                    <a:pt x="4" y="100"/>
                    <a:pt x="4" y="100"/>
                  </a:cubicBezTo>
                  <a:cubicBezTo>
                    <a:pt x="4" y="100"/>
                    <a:pt x="4" y="91"/>
                    <a:pt x="4" y="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0" name="Freeform 124"/>
            <p:cNvSpPr/>
            <p:nvPr/>
          </p:nvSpPr>
          <p:spPr bwMode="auto">
            <a:xfrm>
              <a:off x="1732" y="1373"/>
              <a:ext cx="78" cy="178"/>
            </a:xfrm>
            <a:custGeom>
              <a:avLst/>
              <a:gdLst>
                <a:gd name="T0" fmla="*/ 11 w 33"/>
                <a:gd name="T1" fmla="*/ 48 h 75"/>
                <a:gd name="T2" fmla="*/ 10 w 33"/>
                <a:gd name="T3" fmla="*/ 48 h 75"/>
                <a:gd name="T4" fmla="*/ 0 w 33"/>
                <a:gd name="T5" fmla="*/ 75 h 75"/>
                <a:gd name="T6" fmla="*/ 5 w 33"/>
                <a:gd name="T7" fmla="*/ 61 h 75"/>
                <a:gd name="T8" fmla="*/ 12 w 33"/>
                <a:gd name="T9" fmla="*/ 61 h 75"/>
                <a:gd name="T10" fmla="*/ 12 w 33"/>
                <a:gd name="T11" fmla="*/ 51 h 75"/>
                <a:gd name="T12" fmla="*/ 23 w 33"/>
                <a:gd name="T13" fmla="*/ 28 h 75"/>
                <a:gd name="T14" fmla="*/ 33 w 33"/>
                <a:gd name="T15" fmla="*/ 0 h 75"/>
                <a:gd name="T16" fmla="*/ 21 w 33"/>
                <a:gd name="T17" fmla="*/ 22 h 75"/>
                <a:gd name="T18" fmla="*/ 11 w 33"/>
                <a:gd name="T19"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75">
                  <a:moveTo>
                    <a:pt x="11" y="48"/>
                  </a:moveTo>
                  <a:cubicBezTo>
                    <a:pt x="11" y="48"/>
                    <a:pt x="10" y="48"/>
                    <a:pt x="10" y="48"/>
                  </a:cubicBezTo>
                  <a:cubicBezTo>
                    <a:pt x="3" y="49"/>
                    <a:pt x="0" y="75"/>
                    <a:pt x="0" y="75"/>
                  </a:cubicBezTo>
                  <a:cubicBezTo>
                    <a:pt x="0" y="75"/>
                    <a:pt x="2" y="69"/>
                    <a:pt x="5" y="61"/>
                  </a:cubicBezTo>
                  <a:cubicBezTo>
                    <a:pt x="8" y="52"/>
                    <a:pt x="12" y="61"/>
                    <a:pt x="12" y="61"/>
                  </a:cubicBezTo>
                  <a:cubicBezTo>
                    <a:pt x="12" y="61"/>
                    <a:pt x="12" y="55"/>
                    <a:pt x="12" y="51"/>
                  </a:cubicBezTo>
                  <a:cubicBezTo>
                    <a:pt x="15" y="37"/>
                    <a:pt x="19" y="33"/>
                    <a:pt x="23" y="28"/>
                  </a:cubicBezTo>
                  <a:cubicBezTo>
                    <a:pt x="26" y="25"/>
                    <a:pt x="30" y="8"/>
                    <a:pt x="33" y="0"/>
                  </a:cubicBezTo>
                  <a:cubicBezTo>
                    <a:pt x="31" y="6"/>
                    <a:pt x="27" y="15"/>
                    <a:pt x="21" y="22"/>
                  </a:cubicBezTo>
                  <a:cubicBezTo>
                    <a:pt x="15" y="29"/>
                    <a:pt x="12" y="41"/>
                    <a:pt x="11"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1" name="Freeform 125"/>
            <p:cNvSpPr>
              <a:spLocks noEditPoints="1"/>
            </p:cNvSpPr>
            <p:nvPr/>
          </p:nvSpPr>
          <p:spPr bwMode="auto">
            <a:xfrm>
              <a:off x="2700" y="326"/>
              <a:ext cx="451" cy="507"/>
            </a:xfrm>
            <a:custGeom>
              <a:avLst/>
              <a:gdLst>
                <a:gd name="T0" fmla="*/ 152 w 191"/>
                <a:gd name="T1" fmla="*/ 104 h 214"/>
                <a:gd name="T2" fmla="*/ 170 w 191"/>
                <a:gd name="T3" fmla="*/ 81 h 214"/>
                <a:gd name="T4" fmla="*/ 148 w 191"/>
                <a:gd name="T5" fmla="*/ 98 h 214"/>
                <a:gd name="T6" fmla="*/ 140 w 191"/>
                <a:gd name="T7" fmla="*/ 104 h 214"/>
                <a:gd name="T8" fmla="*/ 138 w 191"/>
                <a:gd name="T9" fmla="*/ 109 h 214"/>
                <a:gd name="T10" fmla="*/ 74 w 191"/>
                <a:gd name="T11" fmla="*/ 166 h 214"/>
                <a:gd name="T12" fmla="*/ 115 w 191"/>
                <a:gd name="T13" fmla="*/ 118 h 214"/>
                <a:gd name="T14" fmla="*/ 132 w 191"/>
                <a:gd name="T15" fmla="*/ 109 h 214"/>
                <a:gd name="T16" fmla="*/ 132 w 191"/>
                <a:gd name="T17" fmla="*/ 103 h 214"/>
                <a:gd name="T18" fmla="*/ 132 w 191"/>
                <a:gd name="T19" fmla="*/ 94 h 214"/>
                <a:gd name="T20" fmla="*/ 116 w 191"/>
                <a:gd name="T21" fmla="*/ 103 h 214"/>
                <a:gd name="T22" fmla="*/ 115 w 191"/>
                <a:gd name="T23" fmla="*/ 108 h 214"/>
                <a:gd name="T24" fmla="*/ 51 w 191"/>
                <a:gd name="T25" fmla="*/ 167 h 214"/>
                <a:gd name="T26" fmla="*/ 106 w 191"/>
                <a:gd name="T27" fmla="*/ 108 h 214"/>
                <a:gd name="T28" fmla="*/ 98 w 191"/>
                <a:gd name="T29" fmla="*/ 103 h 214"/>
                <a:gd name="T30" fmla="*/ 121 w 191"/>
                <a:gd name="T31" fmla="*/ 83 h 214"/>
                <a:gd name="T32" fmla="*/ 99 w 191"/>
                <a:gd name="T33" fmla="*/ 97 h 214"/>
                <a:gd name="T34" fmla="*/ 94 w 191"/>
                <a:gd name="T35" fmla="*/ 104 h 214"/>
                <a:gd name="T36" fmla="*/ 89 w 191"/>
                <a:gd name="T37" fmla="*/ 109 h 214"/>
                <a:gd name="T38" fmla="*/ 50 w 191"/>
                <a:gd name="T39" fmla="*/ 167 h 214"/>
                <a:gd name="T40" fmla="*/ 74 w 191"/>
                <a:gd name="T41" fmla="*/ 111 h 214"/>
                <a:gd name="T42" fmla="*/ 90 w 191"/>
                <a:gd name="T43" fmla="*/ 104 h 214"/>
                <a:gd name="T44" fmla="*/ 90 w 191"/>
                <a:gd name="T45" fmla="*/ 90 h 214"/>
                <a:gd name="T46" fmla="*/ 106 w 191"/>
                <a:gd name="T47" fmla="*/ 80 h 214"/>
                <a:gd name="T48" fmla="*/ 115 w 191"/>
                <a:gd name="T49" fmla="*/ 75 h 214"/>
                <a:gd name="T50" fmla="*/ 114 w 191"/>
                <a:gd name="T51" fmla="*/ 71 h 214"/>
                <a:gd name="T52" fmla="*/ 101 w 191"/>
                <a:gd name="T53" fmla="*/ 77 h 214"/>
                <a:gd name="T54" fmla="*/ 95 w 191"/>
                <a:gd name="T55" fmla="*/ 82 h 214"/>
                <a:gd name="T56" fmla="*/ 96 w 191"/>
                <a:gd name="T57" fmla="*/ 82 h 214"/>
                <a:gd name="T58" fmla="*/ 77 w 191"/>
                <a:gd name="T59" fmla="*/ 106 h 214"/>
                <a:gd name="T60" fmla="*/ 72 w 191"/>
                <a:gd name="T61" fmla="*/ 111 h 214"/>
                <a:gd name="T62" fmla="*/ 34 w 191"/>
                <a:gd name="T63" fmla="*/ 170 h 214"/>
                <a:gd name="T64" fmla="*/ 60 w 191"/>
                <a:gd name="T65" fmla="*/ 115 h 214"/>
                <a:gd name="T66" fmla="*/ 73 w 191"/>
                <a:gd name="T67" fmla="*/ 107 h 214"/>
                <a:gd name="T68" fmla="*/ 68 w 191"/>
                <a:gd name="T69" fmla="*/ 107 h 214"/>
                <a:gd name="T70" fmla="*/ 85 w 191"/>
                <a:gd name="T71" fmla="*/ 84 h 214"/>
                <a:gd name="T72" fmla="*/ 62 w 191"/>
                <a:gd name="T73" fmla="*/ 110 h 214"/>
                <a:gd name="T74" fmla="*/ 56 w 191"/>
                <a:gd name="T75" fmla="*/ 116 h 214"/>
                <a:gd name="T76" fmla="*/ 0 w 191"/>
                <a:gd name="T77" fmla="*/ 214 h 214"/>
                <a:gd name="T78" fmla="*/ 139 w 191"/>
                <a:gd name="T79" fmla="*/ 109 h 214"/>
                <a:gd name="T80" fmla="*/ 163 w 191"/>
                <a:gd name="T81" fmla="*/ 107 h 214"/>
                <a:gd name="T82" fmla="*/ 97 w 191"/>
                <a:gd name="T83" fmla="*/ 102 h 214"/>
                <a:gd name="T84" fmla="*/ 95 w 191"/>
                <a:gd name="T85" fmla="*/ 103 h 214"/>
                <a:gd name="T86" fmla="*/ 65 w 191"/>
                <a:gd name="T87" fmla="*/ 108 h 214"/>
                <a:gd name="T88" fmla="*/ 63 w 191"/>
                <a:gd name="T89" fmla="*/ 110 h 214"/>
                <a:gd name="T90" fmla="*/ 21 w 191"/>
                <a:gd name="T91" fmla="*/ 193 h 214"/>
                <a:gd name="T92" fmla="*/ 13 w 191"/>
                <a:gd name="T93" fmla="*/ 190 h 214"/>
                <a:gd name="T94" fmla="*/ 21 w 191"/>
                <a:gd name="T95" fmla="*/ 193 h 214"/>
                <a:gd name="T96" fmla="*/ 22 w 191"/>
                <a:gd name="T97" fmla="*/ 193 h 214"/>
                <a:gd name="T98" fmla="*/ 40 w 191"/>
                <a:gd name="T99" fmla="*/ 184 h 214"/>
                <a:gd name="T100" fmla="*/ 59 w 191"/>
                <a:gd name="T101" fmla="*/ 189 h 214"/>
                <a:gd name="T102" fmla="*/ 42 w 191"/>
                <a:gd name="T103" fmla="*/ 183 h 214"/>
                <a:gd name="T104" fmla="*/ 59 w 191"/>
                <a:gd name="T105" fmla="*/ 189 h 214"/>
                <a:gd name="T106" fmla="*/ 60 w 191"/>
                <a:gd name="T107" fmla="*/ 189 h 214"/>
                <a:gd name="T108" fmla="*/ 84 w 191"/>
                <a:gd name="T109" fmla="*/ 183 h 214"/>
                <a:gd name="T110" fmla="*/ 143 w 191"/>
                <a:gd name="T111" fmla="*/ 105 h 214"/>
                <a:gd name="T112" fmla="*/ 146 w 191"/>
                <a:gd name="T113" fmla="*/ 105 h 214"/>
                <a:gd name="T114" fmla="*/ 45 w 191"/>
                <a:gd name="T115" fmla="*/ 104 h 214"/>
                <a:gd name="T116" fmla="*/ 156 w 191"/>
                <a:gd name="T117" fmla="*/ 72 h 214"/>
                <a:gd name="T118" fmla="*/ 104 w 191"/>
                <a:gd name="T119"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214">
                  <a:moveTo>
                    <a:pt x="148" y="105"/>
                  </a:moveTo>
                  <a:cubicBezTo>
                    <a:pt x="149" y="105"/>
                    <a:pt x="150" y="105"/>
                    <a:pt x="152" y="104"/>
                  </a:cubicBezTo>
                  <a:cubicBezTo>
                    <a:pt x="159" y="101"/>
                    <a:pt x="169" y="93"/>
                    <a:pt x="174" y="87"/>
                  </a:cubicBezTo>
                  <a:cubicBezTo>
                    <a:pt x="179" y="81"/>
                    <a:pt x="178" y="78"/>
                    <a:pt x="170" y="81"/>
                  </a:cubicBezTo>
                  <a:cubicBezTo>
                    <a:pt x="163" y="84"/>
                    <a:pt x="153" y="91"/>
                    <a:pt x="148" y="98"/>
                  </a:cubicBezTo>
                  <a:cubicBezTo>
                    <a:pt x="148" y="98"/>
                    <a:pt x="148" y="98"/>
                    <a:pt x="148" y="98"/>
                  </a:cubicBezTo>
                  <a:cubicBezTo>
                    <a:pt x="145" y="100"/>
                    <a:pt x="144" y="102"/>
                    <a:pt x="142" y="104"/>
                  </a:cubicBezTo>
                  <a:cubicBezTo>
                    <a:pt x="141" y="104"/>
                    <a:pt x="141" y="104"/>
                    <a:pt x="140" y="104"/>
                  </a:cubicBezTo>
                  <a:cubicBezTo>
                    <a:pt x="138" y="106"/>
                    <a:pt x="137" y="107"/>
                    <a:pt x="136" y="109"/>
                  </a:cubicBezTo>
                  <a:cubicBezTo>
                    <a:pt x="136" y="109"/>
                    <a:pt x="137" y="109"/>
                    <a:pt x="138" y="109"/>
                  </a:cubicBezTo>
                  <a:cubicBezTo>
                    <a:pt x="122" y="127"/>
                    <a:pt x="107" y="147"/>
                    <a:pt x="94" y="167"/>
                  </a:cubicBezTo>
                  <a:cubicBezTo>
                    <a:pt x="85" y="166"/>
                    <a:pt x="81" y="166"/>
                    <a:pt x="74" y="166"/>
                  </a:cubicBezTo>
                  <a:cubicBezTo>
                    <a:pt x="87" y="145"/>
                    <a:pt x="94" y="135"/>
                    <a:pt x="109" y="116"/>
                  </a:cubicBezTo>
                  <a:cubicBezTo>
                    <a:pt x="108" y="119"/>
                    <a:pt x="110" y="120"/>
                    <a:pt x="115" y="118"/>
                  </a:cubicBezTo>
                  <a:cubicBezTo>
                    <a:pt x="118" y="116"/>
                    <a:pt x="123" y="112"/>
                    <a:pt x="127" y="108"/>
                  </a:cubicBezTo>
                  <a:cubicBezTo>
                    <a:pt x="129" y="108"/>
                    <a:pt x="130" y="108"/>
                    <a:pt x="132" y="109"/>
                  </a:cubicBezTo>
                  <a:cubicBezTo>
                    <a:pt x="134" y="107"/>
                    <a:pt x="135" y="106"/>
                    <a:pt x="136" y="104"/>
                  </a:cubicBezTo>
                  <a:cubicBezTo>
                    <a:pt x="135" y="104"/>
                    <a:pt x="134" y="104"/>
                    <a:pt x="132" y="103"/>
                  </a:cubicBezTo>
                  <a:cubicBezTo>
                    <a:pt x="133" y="102"/>
                    <a:pt x="134" y="101"/>
                    <a:pt x="135" y="99"/>
                  </a:cubicBezTo>
                  <a:cubicBezTo>
                    <a:pt x="140" y="93"/>
                    <a:pt x="139" y="90"/>
                    <a:pt x="132" y="94"/>
                  </a:cubicBezTo>
                  <a:cubicBezTo>
                    <a:pt x="128" y="96"/>
                    <a:pt x="124" y="99"/>
                    <a:pt x="120" y="103"/>
                  </a:cubicBezTo>
                  <a:cubicBezTo>
                    <a:pt x="118" y="103"/>
                    <a:pt x="118" y="103"/>
                    <a:pt x="116" y="103"/>
                  </a:cubicBezTo>
                  <a:cubicBezTo>
                    <a:pt x="115" y="105"/>
                    <a:pt x="114" y="106"/>
                    <a:pt x="112" y="108"/>
                  </a:cubicBezTo>
                  <a:cubicBezTo>
                    <a:pt x="113" y="108"/>
                    <a:pt x="114" y="108"/>
                    <a:pt x="115" y="108"/>
                  </a:cubicBezTo>
                  <a:cubicBezTo>
                    <a:pt x="99" y="126"/>
                    <a:pt x="85" y="146"/>
                    <a:pt x="73" y="166"/>
                  </a:cubicBezTo>
                  <a:cubicBezTo>
                    <a:pt x="63" y="166"/>
                    <a:pt x="59" y="166"/>
                    <a:pt x="51" y="167"/>
                  </a:cubicBezTo>
                  <a:cubicBezTo>
                    <a:pt x="63" y="147"/>
                    <a:pt x="77" y="127"/>
                    <a:pt x="91" y="108"/>
                  </a:cubicBezTo>
                  <a:cubicBezTo>
                    <a:pt x="97" y="108"/>
                    <a:pt x="100" y="108"/>
                    <a:pt x="106" y="108"/>
                  </a:cubicBezTo>
                  <a:cubicBezTo>
                    <a:pt x="108" y="106"/>
                    <a:pt x="108" y="105"/>
                    <a:pt x="110" y="103"/>
                  </a:cubicBezTo>
                  <a:cubicBezTo>
                    <a:pt x="105" y="103"/>
                    <a:pt x="103" y="103"/>
                    <a:pt x="98" y="103"/>
                  </a:cubicBezTo>
                  <a:cubicBezTo>
                    <a:pt x="99" y="103"/>
                    <a:pt x="100" y="102"/>
                    <a:pt x="101" y="102"/>
                  </a:cubicBezTo>
                  <a:cubicBezTo>
                    <a:pt x="107" y="98"/>
                    <a:pt x="116" y="90"/>
                    <a:pt x="121" y="83"/>
                  </a:cubicBezTo>
                  <a:cubicBezTo>
                    <a:pt x="126" y="77"/>
                    <a:pt x="125" y="75"/>
                    <a:pt x="119" y="79"/>
                  </a:cubicBezTo>
                  <a:cubicBezTo>
                    <a:pt x="113" y="82"/>
                    <a:pt x="104" y="90"/>
                    <a:pt x="99" y="97"/>
                  </a:cubicBezTo>
                  <a:cubicBezTo>
                    <a:pt x="99" y="97"/>
                    <a:pt x="99" y="97"/>
                    <a:pt x="99" y="97"/>
                  </a:cubicBezTo>
                  <a:cubicBezTo>
                    <a:pt x="97" y="99"/>
                    <a:pt x="96" y="101"/>
                    <a:pt x="94" y="104"/>
                  </a:cubicBezTo>
                  <a:cubicBezTo>
                    <a:pt x="93" y="104"/>
                    <a:pt x="93" y="104"/>
                    <a:pt x="93" y="104"/>
                  </a:cubicBezTo>
                  <a:cubicBezTo>
                    <a:pt x="91" y="106"/>
                    <a:pt x="90" y="107"/>
                    <a:pt x="89" y="109"/>
                  </a:cubicBezTo>
                  <a:cubicBezTo>
                    <a:pt x="89" y="108"/>
                    <a:pt x="90" y="108"/>
                    <a:pt x="90" y="108"/>
                  </a:cubicBezTo>
                  <a:cubicBezTo>
                    <a:pt x="76" y="127"/>
                    <a:pt x="62" y="147"/>
                    <a:pt x="50" y="167"/>
                  </a:cubicBezTo>
                  <a:cubicBezTo>
                    <a:pt x="44" y="168"/>
                    <a:pt x="41" y="169"/>
                    <a:pt x="35" y="170"/>
                  </a:cubicBezTo>
                  <a:cubicBezTo>
                    <a:pt x="50" y="145"/>
                    <a:pt x="57" y="133"/>
                    <a:pt x="74" y="111"/>
                  </a:cubicBezTo>
                  <a:cubicBezTo>
                    <a:pt x="79" y="110"/>
                    <a:pt x="81" y="109"/>
                    <a:pt x="87" y="109"/>
                  </a:cubicBezTo>
                  <a:cubicBezTo>
                    <a:pt x="88" y="107"/>
                    <a:pt x="89" y="106"/>
                    <a:pt x="90" y="104"/>
                  </a:cubicBezTo>
                  <a:cubicBezTo>
                    <a:pt x="85" y="105"/>
                    <a:pt x="83" y="105"/>
                    <a:pt x="78" y="106"/>
                  </a:cubicBezTo>
                  <a:cubicBezTo>
                    <a:pt x="83" y="99"/>
                    <a:pt x="85" y="96"/>
                    <a:pt x="90" y="90"/>
                  </a:cubicBezTo>
                  <a:cubicBezTo>
                    <a:pt x="89" y="92"/>
                    <a:pt x="91" y="92"/>
                    <a:pt x="95" y="90"/>
                  </a:cubicBezTo>
                  <a:cubicBezTo>
                    <a:pt x="98" y="87"/>
                    <a:pt x="102" y="84"/>
                    <a:pt x="106" y="80"/>
                  </a:cubicBezTo>
                  <a:cubicBezTo>
                    <a:pt x="108" y="80"/>
                    <a:pt x="109" y="80"/>
                    <a:pt x="110" y="79"/>
                  </a:cubicBezTo>
                  <a:cubicBezTo>
                    <a:pt x="112" y="77"/>
                    <a:pt x="113" y="77"/>
                    <a:pt x="115" y="75"/>
                  </a:cubicBezTo>
                  <a:cubicBezTo>
                    <a:pt x="113" y="75"/>
                    <a:pt x="112" y="75"/>
                    <a:pt x="110" y="75"/>
                  </a:cubicBezTo>
                  <a:cubicBezTo>
                    <a:pt x="111" y="74"/>
                    <a:pt x="113" y="73"/>
                    <a:pt x="114" y="71"/>
                  </a:cubicBezTo>
                  <a:cubicBezTo>
                    <a:pt x="118" y="65"/>
                    <a:pt x="118" y="64"/>
                    <a:pt x="112" y="67"/>
                  </a:cubicBezTo>
                  <a:cubicBezTo>
                    <a:pt x="109" y="70"/>
                    <a:pt x="105" y="73"/>
                    <a:pt x="101" y="77"/>
                  </a:cubicBezTo>
                  <a:cubicBezTo>
                    <a:pt x="100" y="77"/>
                    <a:pt x="100" y="77"/>
                    <a:pt x="99" y="77"/>
                  </a:cubicBezTo>
                  <a:cubicBezTo>
                    <a:pt x="97" y="79"/>
                    <a:pt x="96" y="80"/>
                    <a:pt x="95" y="82"/>
                  </a:cubicBezTo>
                  <a:cubicBezTo>
                    <a:pt x="96" y="82"/>
                    <a:pt x="96" y="82"/>
                    <a:pt x="97" y="81"/>
                  </a:cubicBezTo>
                  <a:cubicBezTo>
                    <a:pt x="96" y="82"/>
                    <a:pt x="96" y="82"/>
                    <a:pt x="96" y="82"/>
                  </a:cubicBezTo>
                  <a:cubicBezTo>
                    <a:pt x="96" y="83"/>
                    <a:pt x="95" y="83"/>
                    <a:pt x="94" y="84"/>
                  </a:cubicBezTo>
                  <a:cubicBezTo>
                    <a:pt x="87" y="93"/>
                    <a:pt x="84" y="97"/>
                    <a:pt x="77" y="106"/>
                  </a:cubicBezTo>
                  <a:cubicBezTo>
                    <a:pt x="76" y="106"/>
                    <a:pt x="76" y="106"/>
                    <a:pt x="75" y="106"/>
                  </a:cubicBezTo>
                  <a:cubicBezTo>
                    <a:pt x="74" y="108"/>
                    <a:pt x="73" y="109"/>
                    <a:pt x="72" y="111"/>
                  </a:cubicBezTo>
                  <a:cubicBezTo>
                    <a:pt x="72" y="111"/>
                    <a:pt x="73" y="111"/>
                    <a:pt x="73" y="111"/>
                  </a:cubicBezTo>
                  <a:cubicBezTo>
                    <a:pt x="56" y="134"/>
                    <a:pt x="49" y="145"/>
                    <a:pt x="34" y="170"/>
                  </a:cubicBezTo>
                  <a:cubicBezTo>
                    <a:pt x="29" y="171"/>
                    <a:pt x="26" y="172"/>
                    <a:pt x="22" y="174"/>
                  </a:cubicBezTo>
                  <a:cubicBezTo>
                    <a:pt x="36" y="149"/>
                    <a:pt x="44" y="137"/>
                    <a:pt x="60" y="115"/>
                  </a:cubicBezTo>
                  <a:cubicBezTo>
                    <a:pt x="63" y="113"/>
                    <a:pt x="65" y="113"/>
                    <a:pt x="69" y="112"/>
                  </a:cubicBezTo>
                  <a:cubicBezTo>
                    <a:pt x="70" y="110"/>
                    <a:pt x="71" y="109"/>
                    <a:pt x="73" y="107"/>
                  </a:cubicBezTo>
                  <a:cubicBezTo>
                    <a:pt x="70" y="108"/>
                    <a:pt x="68" y="108"/>
                    <a:pt x="66" y="109"/>
                  </a:cubicBezTo>
                  <a:cubicBezTo>
                    <a:pt x="66" y="109"/>
                    <a:pt x="67" y="108"/>
                    <a:pt x="68" y="107"/>
                  </a:cubicBezTo>
                  <a:cubicBezTo>
                    <a:pt x="73" y="103"/>
                    <a:pt x="81" y="94"/>
                    <a:pt x="86" y="88"/>
                  </a:cubicBezTo>
                  <a:cubicBezTo>
                    <a:pt x="90" y="82"/>
                    <a:pt x="90" y="80"/>
                    <a:pt x="85" y="84"/>
                  </a:cubicBezTo>
                  <a:cubicBezTo>
                    <a:pt x="80" y="89"/>
                    <a:pt x="72" y="97"/>
                    <a:pt x="67" y="103"/>
                  </a:cubicBezTo>
                  <a:cubicBezTo>
                    <a:pt x="65" y="106"/>
                    <a:pt x="64" y="107"/>
                    <a:pt x="62" y="110"/>
                  </a:cubicBezTo>
                  <a:cubicBezTo>
                    <a:pt x="61" y="110"/>
                    <a:pt x="61" y="111"/>
                    <a:pt x="60" y="111"/>
                  </a:cubicBezTo>
                  <a:cubicBezTo>
                    <a:pt x="58" y="113"/>
                    <a:pt x="58" y="114"/>
                    <a:pt x="56" y="116"/>
                  </a:cubicBezTo>
                  <a:cubicBezTo>
                    <a:pt x="57" y="115"/>
                    <a:pt x="58" y="115"/>
                    <a:pt x="59" y="115"/>
                  </a:cubicBezTo>
                  <a:cubicBezTo>
                    <a:pt x="37" y="147"/>
                    <a:pt x="18" y="179"/>
                    <a:pt x="0" y="214"/>
                  </a:cubicBezTo>
                  <a:cubicBezTo>
                    <a:pt x="24" y="205"/>
                    <a:pt x="46" y="206"/>
                    <a:pt x="72" y="206"/>
                  </a:cubicBezTo>
                  <a:cubicBezTo>
                    <a:pt x="92" y="172"/>
                    <a:pt x="114" y="140"/>
                    <a:pt x="139" y="109"/>
                  </a:cubicBezTo>
                  <a:cubicBezTo>
                    <a:pt x="147" y="110"/>
                    <a:pt x="150" y="111"/>
                    <a:pt x="158" y="112"/>
                  </a:cubicBezTo>
                  <a:cubicBezTo>
                    <a:pt x="160" y="110"/>
                    <a:pt x="161" y="109"/>
                    <a:pt x="163" y="107"/>
                  </a:cubicBezTo>
                  <a:cubicBezTo>
                    <a:pt x="157" y="106"/>
                    <a:pt x="154" y="106"/>
                    <a:pt x="148" y="105"/>
                  </a:cubicBezTo>
                  <a:close/>
                  <a:moveTo>
                    <a:pt x="97" y="102"/>
                  </a:moveTo>
                  <a:cubicBezTo>
                    <a:pt x="96" y="103"/>
                    <a:pt x="96" y="103"/>
                    <a:pt x="97" y="103"/>
                  </a:cubicBezTo>
                  <a:cubicBezTo>
                    <a:pt x="96" y="103"/>
                    <a:pt x="96" y="103"/>
                    <a:pt x="95" y="103"/>
                  </a:cubicBezTo>
                  <a:cubicBezTo>
                    <a:pt x="96" y="103"/>
                    <a:pt x="96" y="102"/>
                    <a:pt x="97" y="102"/>
                  </a:cubicBezTo>
                  <a:close/>
                  <a:moveTo>
                    <a:pt x="65" y="108"/>
                  </a:moveTo>
                  <a:cubicBezTo>
                    <a:pt x="64" y="109"/>
                    <a:pt x="64" y="109"/>
                    <a:pt x="65" y="109"/>
                  </a:cubicBezTo>
                  <a:cubicBezTo>
                    <a:pt x="64" y="110"/>
                    <a:pt x="64" y="110"/>
                    <a:pt x="63" y="110"/>
                  </a:cubicBezTo>
                  <a:cubicBezTo>
                    <a:pt x="64" y="109"/>
                    <a:pt x="64" y="109"/>
                    <a:pt x="65" y="108"/>
                  </a:cubicBezTo>
                  <a:close/>
                  <a:moveTo>
                    <a:pt x="21" y="193"/>
                  </a:moveTo>
                  <a:cubicBezTo>
                    <a:pt x="16" y="195"/>
                    <a:pt x="13" y="195"/>
                    <a:pt x="9" y="197"/>
                  </a:cubicBezTo>
                  <a:cubicBezTo>
                    <a:pt x="10" y="194"/>
                    <a:pt x="11" y="193"/>
                    <a:pt x="13" y="190"/>
                  </a:cubicBezTo>
                  <a:cubicBezTo>
                    <a:pt x="17" y="188"/>
                    <a:pt x="20" y="188"/>
                    <a:pt x="25" y="186"/>
                  </a:cubicBezTo>
                  <a:cubicBezTo>
                    <a:pt x="23" y="189"/>
                    <a:pt x="23" y="190"/>
                    <a:pt x="21" y="193"/>
                  </a:cubicBezTo>
                  <a:close/>
                  <a:moveTo>
                    <a:pt x="37" y="190"/>
                  </a:moveTo>
                  <a:cubicBezTo>
                    <a:pt x="30" y="191"/>
                    <a:pt x="27" y="192"/>
                    <a:pt x="22" y="193"/>
                  </a:cubicBezTo>
                  <a:cubicBezTo>
                    <a:pt x="24" y="190"/>
                    <a:pt x="24" y="189"/>
                    <a:pt x="26" y="186"/>
                  </a:cubicBezTo>
                  <a:cubicBezTo>
                    <a:pt x="31" y="185"/>
                    <a:pt x="34" y="184"/>
                    <a:pt x="40" y="184"/>
                  </a:cubicBezTo>
                  <a:cubicBezTo>
                    <a:pt x="39" y="186"/>
                    <a:pt x="38" y="188"/>
                    <a:pt x="37" y="190"/>
                  </a:cubicBezTo>
                  <a:close/>
                  <a:moveTo>
                    <a:pt x="59" y="189"/>
                  </a:moveTo>
                  <a:cubicBezTo>
                    <a:pt x="50" y="189"/>
                    <a:pt x="45" y="189"/>
                    <a:pt x="38" y="190"/>
                  </a:cubicBezTo>
                  <a:cubicBezTo>
                    <a:pt x="39" y="188"/>
                    <a:pt x="40" y="186"/>
                    <a:pt x="42" y="183"/>
                  </a:cubicBezTo>
                  <a:cubicBezTo>
                    <a:pt x="49" y="182"/>
                    <a:pt x="54" y="182"/>
                    <a:pt x="63" y="182"/>
                  </a:cubicBezTo>
                  <a:cubicBezTo>
                    <a:pt x="61" y="185"/>
                    <a:pt x="60" y="186"/>
                    <a:pt x="59" y="189"/>
                  </a:cubicBezTo>
                  <a:close/>
                  <a:moveTo>
                    <a:pt x="80" y="190"/>
                  </a:moveTo>
                  <a:cubicBezTo>
                    <a:pt x="71" y="189"/>
                    <a:pt x="67" y="189"/>
                    <a:pt x="60" y="189"/>
                  </a:cubicBezTo>
                  <a:cubicBezTo>
                    <a:pt x="62" y="186"/>
                    <a:pt x="62" y="185"/>
                    <a:pt x="64" y="182"/>
                  </a:cubicBezTo>
                  <a:cubicBezTo>
                    <a:pt x="72" y="182"/>
                    <a:pt x="75" y="182"/>
                    <a:pt x="84" y="183"/>
                  </a:cubicBezTo>
                  <a:cubicBezTo>
                    <a:pt x="82" y="185"/>
                    <a:pt x="81" y="187"/>
                    <a:pt x="80" y="190"/>
                  </a:cubicBezTo>
                  <a:close/>
                  <a:moveTo>
                    <a:pt x="143" y="105"/>
                  </a:moveTo>
                  <a:cubicBezTo>
                    <a:pt x="144" y="104"/>
                    <a:pt x="145" y="103"/>
                    <a:pt x="145" y="103"/>
                  </a:cubicBezTo>
                  <a:cubicBezTo>
                    <a:pt x="145" y="104"/>
                    <a:pt x="145" y="104"/>
                    <a:pt x="146" y="105"/>
                  </a:cubicBezTo>
                  <a:cubicBezTo>
                    <a:pt x="145" y="105"/>
                    <a:pt x="144" y="105"/>
                    <a:pt x="143" y="105"/>
                  </a:cubicBezTo>
                  <a:close/>
                  <a:moveTo>
                    <a:pt x="45" y="104"/>
                  </a:moveTo>
                  <a:cubicBezTo>
                    <a:pt x="58" y="89"/>
                    <a:pt x="122" y="0"/>
                    <a:pt x="154" y="17"/>
                  </a:cubicBezTo>
                  <a:cubicBezTo>
                    <a:pt x="171" y="26"/>
                    <a:pt x="160" y="60"/>
                    <a:pt x="156" y="72"/>
                  </a:cubicBezTo>
                  <a:cubicBezTo>
                    <a:pt x="162" y="57"/>
                    <a:pt x="191" y="9"/>
                    <a:pt x="160" y="4"/>
                  </a:cubicBezTo>
                  <a:cubicBezTo>
                    <a:pt x="147" y="2"/>
                    <a:pt x="122" y="17"/>
                    <a:pt x="104" y="32"/>
                  </a:cubicBezTo>
                  <a:cubicBezTo>
                    <a:pt x="80" y="54"/>
                    <a:pt x="65" y="79"/>
                    <a:pt x="45"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2" name="Freeform 126"/>
            <p:cNvSpPr>
              <a:spLocks noEditPoints="1"/>
            </p:cNvSpPr>
            <p:nvPr/>
          </p:nvSpPr>
          <p:spPr bwMode="auto">
            <a:xfrm>
              <a:off x="1765" y="627"/>
              <a:ext cx="201" cy="168"/>
            </a:xfrm>
            <a:custGeom>
              <a:avLst/>
              <a:gdLst>
                <a:gd name="T0" fmla="*/ 84 w 85"/>
                <a:gd name="T1" fmla="*/ 3 h 71"/>
                <a:gd name="T2" fmla="*/ 76 w 85"/>
                <a:gd name="T3" fmla="*/ 1 h 71"/>
                <a:gd name="T4" fmla="*/ 70 w 85"/>
                <a:gd name="T5" fmla="*/ 7 h 71"/>
                <a:gd name="T6" fmla="*/ 72 w 85"/>
                <a:gd name="T7" fmla="*/ 32 h 71"/>
                <a:gd name="T8" fmla="*/ 51 w 85"/>
                <a:gd name="T9" fmla="*/ 39 h 71"/>
                <a:gd name="T10" fmla="*/ 50 w 85"/>
                <a:gd name="T11" fmla="*/ 16 h 71"/>
                <a:gd name="T12" fmla="*/ 57 w 85"/>
                <a:gd name="T13" fmla="*/ 16 h 71"/>
                <a:gd name="T14" fmla="*/ 62 w 85"/>
                <a:gd name="T15" fmla="*/ 9 h 71"/>
                <a:gd name="T16" fmla="*/ 53 w 85"/>
                <a:gd name="T17" fmla="*/ 7 h 71"/>
                <a:gd name="T18" fmla="*/ 48 w 85"/>
                <a:gd name="T19" fmla="*/ 14 h 71"/>
                <a:gd name="T20" fmla="*/ 50 w 85"/>
                <a:gd name="T21" fmla="*/ 40 h 71"/>
                <a:gd name="T22" fmla="*/ 29 w 85"/>
                <a:gd name="T23" fmla="*/ 46 h 71"/>
                <a:gd name="T24" fmla="*/ 28 w 85"/>
                <a:gd name="T25" fmla="*/ 22 h 71"/>
                <a:gd name="T26" fmla="*/ 35 w 85"/>
                <a:gd name="T27" fmla="*/ 22 h 71"/>
                <a:gd name="T28" fmla="*/ 40 w 85"/>
                <a:gd name="T29" fmla="*/ 15 h 71"/>
                <a:gd name="T30" fmla="*/ 31 w 85"/>
                <a:gd name="T31" fmla="*/ 13 h 71"/>
                <a:gd name="T32" fmla="*/ 26 w 85"/>
                <a:gd name="T33" fmla="*/ 19 h 71"/>
                <a:gd name="T34" fmla="*/ 28 w 85"/>
                <a:gd name="T35" fmla="*/ 47 h 71"/>
                <a:gd name="T36" fmla="*/ 4 w 85"/>
                <a:gd name="T37" fmla="*/ 54 h 71"/>
                <a:gd name="T38" fmla="*/ 3 w 85"/>
                <a:gd name="T39" fmla="*/ 31 h 71"/>
                <a:gd name="T40" fmla="*/ 10 w 85"/>
                <a:gd name="T41" fmla="*/ 31 h 71"/>
                <a:gd name="T42" fmla="*/ 15 w 85"/>
                <a:gd name="T43" fmla="*/ 24 h 71"/>
                <a:gd name="T44" fmla="*/ 6 w 85"/>
                <a:gd name="T45" fmla="*/ 22 h 71"/>
                <a:gd name="T46" fmla="*/ 1 w 85"/>
                <a:gd name="T47" fmla="*/ 29 h 71"/>
                <a:gd name="T48" fmla="*/ 3 w 85"/>
                <a:gd name="T49" fmla="*/ 71 h 71"/>
                <a:gd name="T50" fmla="*/ 75 w 85"/>
                <a:gd name="T51" fmla="*/ 49 h 71"/>
                <a:gd name="T52" fmla="*/ 73 w 85"/>
                <a:gd name="T53" fmla="*/ 10 h 71"/>
                <a:gd name="T54" fmla="*/ 79 w 85"/>
                <a:gd name="T55" fmla="*/ 10 h 71"/>
                <a:gd name="T56" fmla="*/ 84 w 85"/>
                <a:gd name="T57" fmla="*/ 3 h 71"/>
                <a:gd name="T58" fmla="*/ 72 w 85"/>
                <a:gd name="T59" fmla="*/ 38 h 71"/>
                <a:gd name="T60" fmla="*/ 72 w 85"/>
                <a:gd name="T61" fmla="*/ 44 h 71"/>
                <a:gd name="T62" fmla="*/ 52 w 85"/>
                <a:gd name="T63" fmla="*/ 51 h 71"/>
                <a:gd name="T64" fmla="*/ 52 w 85"/>
                <a:gd name="T65" fmla="*/ 44 h 71"/>
                <a:gd name="T66" fmla="*/ 72 w 85"/>
                <a:gd name="T67" fmla="*/ 38 h 71"/>
                <a:gd name="T68" fmla="*/ 50 w 85"/>
                <a:gd name="T69" fmla="*/ 45 h 71"/>
                <a:gd name="T70" fmla="*/ 50 w 85"/>
                <a:gd name="T71" fmla="*/ 51 h 71"/>
                <a:gd name="T72" fmla="*/ 30 w 85"/>
                <a:gd name="T73" fmla="*/ 58 h 71"/>
                <a:gd name="T74" fmla="*/ 30 w 85"/>
                <a:gd name="T75" fmla="*/ 52 h 71"/>
                <a:gd name="T76" fmla="*/ 50 w 85"/>
                <a:gd name="T77" fmla="*/ 45 h 71"/>
                <a:gd name="T78" fmla="*/ 28 w 85"/>
                <a:gd name="T79" fmla="*/ 52 h 71"/>
                <a:gd name="T80" fmla="*/ 28 w 85"/>
                <a:gd name="T81" fmla="*/ 58 h 71"/>
                <a:gd name="T82" fmla="*/ 5 w 85"/>
                <a:gd name="T83" fmla="*/ 66 h 71"/>
                <a:gd name="T84" fmla="*/ 5 w 85"/>
                <a:gd name="T85" fmla="*/ 60 h 71"/>
                <a:gd name="T86" fmla="*/ 28 w 85"/>
                <a:gd name="T87" fmla="*/ 5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71">
                  <a:moveTo>
                    <a:pt x="84" y="3"/>
                  </a:moveTo>
                  <a:cubicBezTo>
                    <a:pt x="83" y="0"/>
                    <a:pt x="79" y="0"/>
                    <a:pt x="76" y="1"/>
                  </a:cubicBezTo>
                  <a:cubicBezTo>
                    <a:pt x="72" y="2"/>
                    <a:pt x="70" y="5"/>
                    <a:pt x="70" y="7"/>
                  </a:cubicBezTo>
                  <a:cubicBezTo>
                    <a:pt x="72" y="32"/>
                    <a:pt x="72" y="32"/>
                    <a:pt x="72" y="32"/>
                  </a:cubicBezTo>
                  <a:cubicBezTo>
                    <a:pt x="51" y="39"/>
                    <a:pt x="51" y="39"/>
                    <a:pt x="51" y="39"/>
                  </a:cubicBezTo>
                  <a:cubicBezTo>
                    <a:pt x="50" y="16"/>
                    <a:pt x="50" y="16"/>
                    <a:pt x="50" y="16"/>
                  </a:cubicBezTo>
                  <a:cubicBezTo>
                    <a:pt x="52" y="17"/>
                    <a:pt x="54" y="17"/>
                    <a:pt x="57" y="16"/>
                  </a:cubicBezTo>
                  <a:cubicBezTo>
                    <a:pt x="60" y="14"/>
                    <a:pt x="63" y="11"/>
                    <a:pt x="62" y="9"/>
                  </a:cubicBezTo>
                  <a:cubicBezTo>
                    <a:pt x="61" y="6"/>
                    <a:pt x="57" y="6"/>
                    <a:pt x="53" y="7"/>
                  </a:cubicBezTo>
                  <a:cubicBezTo>
                    <a:pt x="50" y="9"/>
                    <a:pt x="48" y="11"/>
                    <a:pt x="48" y="14"/>
                  </a:cubicBezTo>
                  <a:cubicBezTo>
                    <a:pt x="48" y="14"/>
                    <a:pt x="50" y="40"/>
                    <a:pt x="50" y="40"/>
                  </a:cubicBezTo>
                  <a:cubicBezTo>
                    <a:pt x="29" y="46"/>
                    <a:pt x="29" y="46"/>
                    <a:pt x="29" y="46"/>
                  </a:cubicBezTo>
                  <a:cubicBezTo>
                    <a:pt x="28" y="22"/>
                    <a:pt x="28" y="22"/>
                    <a:pt x="28" y="22"/>
                  </a:cubicBezTo>
                  <a:cubicBezTo>
                    <a:pt x="30" y="23"/>
                    <a:pt x="32" y="23"/>
                    <a:pt x="35" y="22"/>
                  </a:cubicBezTo>
                  <a:cubicBezTo>
                    <a:pt x="38" y="20"/>
                    <a:pt x="41" y="17"/>
                    <a:pt x="40" y="15"/>
                  </a:cubicBezTo>
                  <a:cubicBezTo>
                    <a:pt x="39" y="12"/>
                    <a:pt x="35" y="12"/>
                    <a:pt x="31" y="13"/>
                  </a:cubicBezTo>
                  <a:cubicBezTo>
                    <a:pt x="28" y="15"/>
                    <a:pt x="26" y="17"/>
                    <a:pt x="26" y="19"/>
                  </a:cubicBezTo>
                  <a:cubicBezTo>
                    <a:pt x="26" y="19"/>
                    <a:pt x="28" y="47"/>
                    <a:pt x="28" y="47"/>
                  </a:cubicBezTo>
                  <a:cubicBezTo>
                    <a:pt x="4" y="54"/>
                    <a:pt x="4" y="54"/>
                    <a:pt x="4" y="54"/>
                  </a:cubicBezTo>
                  <a:cubicBezTo>
                    <a:pt x="3" y="31"/>
                    <a:pt x="3" y="31"/>
                    <a:pt x="3" y="31"/>
                  </a:cubicBezTo>
                  <a:cubicBezTo>
                    <a:pt x="5" y="32"/>
                    <a:pt x="7" y="32"/>
                    <a:pt x="10" y="31"/>
                  </a:cubicBezTo>
                  <a:cubicBezTo>
                    <a:pt x="13" y="29"/>
                    <a:pt x="16" y="26"/>
                    <a:pt x="15" y="24"/>
                  </a:cubicBezTo>
                  <a:cubicBezTo>
                    <a:pt x="14" y="21"/>
                    <a:pt x="10" y="21"/>
                    <a:pt x="6" y="22"/>
                  </a:cubicBezTo>
                  <a:cubicBezTo>
                    <a:pt x="2" y="24"/>
                    <a:pt x="0" y="27"/>
                    <a:pt x="1" y="29"/>
                  </a:cubicBezTo>
                  <a:cubicBezTo>
                    <a:pt x="3" y="71"/>
                    <a:pt x="3" y="71"/>
                    <a:pt x="3" y="71"/>
                  </a:cubicBezTo>
                  <a:cubicBezTo>
                    <a:pt x="75" y="49"/>
                    <a:pt x="75" y="49"/>
                    <a:pt x="75" y="49"/>
                  </a:cubicBezTo>
                  <a:cubicBezTo>
                    <a:pt x="73" y="10"/>
                    <a:pt x="73" y="10"/>
                    <a:pt x="73" y="10"/>
                  </a:cubicBezTo>
                  <a:cubicBezTo>
                    <a:pt x="74" y="11"/>
                    <a:pt x="77" y="11"/>
                    <a:pt x="79" y="10"/>
                  </a:cubicBezTo>
                  <a:cubicBezTo>
                    <a:pt x="83" y="8"/>
                    <a:pt x="85" y="5"/>
                    <a:pt x="84" y="3"/>
                  </a:cubicBezTo>
                  <a:close/>
                  <a:moveTo>
                    <a:pt x="72" y="38"/>
                  </a:moveTo>
                  <a:cubicBezTo>
                    <a:pt x="72" y="44"/>
                    <a:pt x="72" y="44"/>
                    <a:pt x="72" y="44"/>
                  </a:cubicBezTo>
                  <a:cubicBezTo>
                    <a:pt x="52" y="51"/>
                    <a:pt x="52" y="51"/>
                    <a:pt x="52" y="51"/>
                  </a:cubicBezTo>
                  <a:cubicBezTo>
                    <a:pt x="52" y="44"/>
                    <a:pt x="52" y="44"/>
                    <a:pt x="52" y="44"/>
                  </a:cubicBezTo>
                  <a:lnTo>
                    <a:pt x="72" y="38"/>
                  </a:lnTo>
                  <a:close/>
                  <a:moveTo>
                    <a:pt x="50" y="45"/>
                  </a:moveTo>
                  <a:cubicBezTo>
                    <a:pt x="50" y="51"/>
                    <a:pt x="50" y="51"/>
                    <a:pt x="50" y="51"/>
                  </a:cubicBezTo>
                  <a:cubicBezTo>
                    <a:pt x="30" y="58"/>
                    <a:pt x="30" y="58"/>
                    <a:pt x="30" y="58"/>
                  </a:cubicBezTo>
                  <a:cubicBezTo>
                    <a:pt x="30" y="52"/>
                    <a:pt x="30" y="52"/>
                    <a:pt x="30" y="52"/>
                  </a:cubicBezTo>
                  <a:lnTo>
                    <a:pt x="50" y="45"/>
                  </a:lnTo>
                  <a:close/>
                  <a:moveTo>
                    <a:pt x="28" y="52"/>
                  </a:moveTo>
                  <a:cubicBezTo>
                    <a:pt x="28" y="58"/>
                    <a:pt x="28" y="58"/>
                    <a:pt x="28" y="58"/>
                  </a:cubicBezTo>
                  <a:cubicBezTo>
                    <a:pt x="5" y="66"/>
                    <a:pt x="5" y="66"/>
                    <a:pt x="5" y="66"/>
                  </a:cubicBezTo>
                  <a:cubicBezTo>
                    <a:pt x="5" y="60"/>
                    <a:pt x="5" y="60"/>
                    <a:pt x="5" y="60"/>
                  </a:cubicBezTo>
                  <a:lnTo>
                    <a:pt x="28"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3" name="Freeform 127"/>
            <p:cNvSpPr/>
            <p:nvPr/>
          </p:nvSpPr>
          <p:spPr bwMode="auto">
            <a:xfrm>
              <a:off x="546" y="1402"/>
              <a:ext cx="130" cy="270"/>
            </a:xfrm>
            <a:custGeom>
              <a:avLst/>
              <a:gdLst>
                <a:gd name="T0" fmla="*/ 53 w 55"/>
                <a:gd name="T1" fmla="*/ 32 h 114"/>
                <a:gd name="T2" fmla="*/ 31 w 55"/>
                <a:gd name="T3" fmla="*/ 0 h 114"/>
                <a:gd name="T4" fmla="*/ 0 w 55"/>
                <a:gd name="T5" fmla="*/ 29 h 114"/>
                <a:gd name="T6" fmla="*/ 45 w 55"/>
                <a:gd name="T7" fmla="*/ 95 h 114"/>
                <a:gd name="T8" fmla="*/ 37 w 55"/>
                <a:gd name="T9" fmla="*/ 100 h 114"/>
                <a:gd name="T10" fmla="*/ 36 w 55"/>
                <a:gd name="T11" fmla="*/ 112 h 114"/>
                <a:gd name="T12" fmla="*/ 48 w 55"/>
                <a:gd name="T13" fmla="*/ 108 h 114"/>
                <a:gd name="T14" fmla="*/ 50 w 55"/>
                <a:gd name="T15" fmla="*/ 97 h 114"/>
                <a:gd name="T16" fmla="*/ 6 w 55"/>
                <a:gd name="T17" fmla="*/ 33 h 114"/>
                <a:gd name="T18" fmla="*/ 33 w 55"/>
                <a:gd name="T19" fmla="*/ 7 h 114"/>
                <a:gd name="T20" fmla="*/ 49 w 55"/>
                <a:gd name="T21" fmla="*/ 30 h 114"/>
                <a:gd name="T22" fmla="*/ 41 w 55"/>
                <a:gd name="T23" fmla="*/ 36 h 114"/>
                <a:gd name="T24" fmla="*/ 40 w 55"/>
                <a:gd name="T25" fmla="*/ 48 h 114"/>
                <a:gd name="T26" fmla="*/ 51 w 55"/>
                <a:gd name="T27" fmla="*/ 43 h 114"/>
                <a:gd name="T28" fmla="*/ 53 w 55"/>
                <a:gd name="T29"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114">
                  <a:moveTo>
                    <a:pt x="53" y="32"/>
                  </a:moveTo>
                  <a:cubicBezTo>
                    <a:pt x="53" y="32"/>
                    <a:pt x="31" y="0"/>
                    <a:pt x="31" y="0"/>
                  </a:cubicBezTo>
                  <a:cubicBezTo>
                    <a:pt x="0" y="29"/>
                    <a:pt x="0" y="29"/>
                    <a:pt x="0" y="29"/>
                  </a:cubicBezTo>
                  <a:cubicBezTo>
                    <a:pt x="45" y="95"/>
                    <a:pt x="45" y="95"/>
                    <a:pt x="45" y="95"/>
                  </a:cubicBezTo>
                  <a:cubicBezTo>
                    <a:pt x="43" y="95"/>
                    <a:pt x="40" y="97"/>
                    <a:pt x="37" y="100"/>
                  </a:cubicBezTo>
                  <a:cubicBezTo>
                    <a:pt x="34" y="105"/>
                    <a:pt x="33" y="110"/>
                    <a:pt x="36" y="112"/>
                  </a:cubicBezTo>
                  <a:cubicBezTo>
                    <a:pt x="39" y="114"/>
                    <a:pt x="44" y="112"/>
                    <a:pt x="48" y="108"/>
                  </a:cubicBezTo>
                  <a:cubicBezTo>
                    <a:pt x="50" y="104"/>
                    <a:pt x="51" y="100"/>
                    <a:pt x="50" y="97"/>
                  </a:cubicBezTo>
                  <a:cubicBezTo>
                    <a:pt x="50" y="96"/>
                    <a:pt x="6" y="33"/>
                    <a:pt x="6" y="33"/>
                  </a:cubicBezTo>
                  <a:cubicBezTo>
                    <a:pt x="33" y="7"/>
                    <a:pt x="33" y="7"/>
                    <a:pt x="33" y="7"/>
                  </a:cubicBezTo>
                  <a:cubicBezTo>
                    <a:pt x="49" y="30"/>
                    <a:pt x="49" y="30"/>
                    <a:pt x="49" y="30"/>
                  </a:cubicBezTo>
                  <a:cubicBezTo>
                    <a:pt x="46" y="31"/>
                    <a:pt x="43" y="33"/>
                    <a:pt x="41" y="36"/>
                  </a:cubicBezTo>
                  <a:cubicBezTo>
                    <a:pt x="38" y="40"/>
                    <a:pt x="37" y="46"/>
                    <a:pt x="40" y="48"/>
                  </a:cubicBezTo>
                  <a:cubicBezTo>
                    <a:pt x="43" y="50"/>
                    <a:pt x="48" y="48"/>
                    <a:pt x="51" y="43"/>
                  </a:cubicBezTo>
                  <a:cubicBezTo>
                    <a:pt x="54" y="40"/>
                    <a:pt x="55" y="35"/>
                    <a:pt x="53"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4" name="Freeform 128"/>
            <p:cNvSpPr/>
            <p:nvPr/>
          </p:nvSpPr>
          <p:spPr bwMode="auto">
            <a:xfrm>
              <a:off x="941" y="1672"/>
              <a:ext cx="119" cy="144"/>
            </a:xfrm>
            <a:custGeom>
              <a:avLst/>
              <a:gdLst>
                <a:gd name="T0" fmla="*/ 46 w 50"/>
                <a:gd name="T1" fmla="*/ 12 h 61"/>
                <a:gd name="T2" fmla="*/ 14 w 50"/>
                <a:gd name="T3" fmla="*/ 0 h 61"/>
                <a:gd name="T4" fmla="*/ 0 w 50"/>
                <a:gd name="T5" fmla="*/ 30 h 61"/>
                <a:gd name="T6" fmla="*/ 42 w 50"/>
                <a:gd name="T7" fmla="*/ 47 h 61"/>
                <a:gd name="T8" fmla="*/ 40 w 50"/>
                <a:gd name="T9" fmla="*/ 53 h 61"/>
                <a:gd name="T10" fmla="*/ 44 w 50"/>
                <a:gd name="T11" fmla="*/ 61 h 61"/>
                <a:gd name="T12" fmla="*/ 49 w 50"/>
                <a:gd name="T13" fmla="*/ 53 h 61"/>
                <a:gd name="T14" fmla="*/ 44 w 50"/>
                <a:gd name="T15" fmla="*/ 46 h 61"/>
                <a:gd name="T16" fmla="*/ 5 w 50"/>
                <a:gd name="T17" fmla="*/ 31 h 61"/>
                <a:gd name="T18" fmla="*/ 18 w 50"/>
                <a:gd name="T19" fmla="*/ 3 h 61"/>
                <a:gd name="T20" fmla="*/ 43 w 50"/>
                <a:gd name="T21" fmla="*/ 13 h 61"/>
                <a:gd name="T22" fmla="*/ 41 w 50"/>
                <a:gd name="T23" fmla="*/ 19 h 61"/>
                <a:gd name="T24" fmla="*/ 45 w 50"/>
                <a:gd name="T25" fmla="*/ 27 h 61"/>
                <a:gd name="T26" fmla="*/ 50 w 50"/>
                <a:gd name="T27" fmla="*/ 20 h 61"/>
                <a:gd name="T28" fmla="*/ 46 w 50"/>
                <a:gd name="T2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1">
                  <a:moveTo>
                    <a:pt x="46" y="12"/>
                  </a:moveTo>
                  <a:cubicBezTo>
                    <a:pt x="14" y="0"/>
                    <a:pt x="14" y="0"/>
                    <a:pt x="14" y="0"/>
                  </a:cubicBezTo>
                  <a:cubicBezTo>
                    <a:pt x="0" y="30"/>
                    <a:pt x="0" y="30"/>
                    <a:pt x="0" y="30"/>
                  </a:cubicBezTo>
                  <a:cubicBezTo>
                    <a:pt x="42" y="47"/>
                    <a:pt x="42" y="47"/>
                    <a:pt x="42" y="47"/>
                  </a:cubicBezTo>
                  <a:cubicBezTo>
                    <a:pt x="41" y="48"/>
                    <a:pt x="40" y="50"/>
                    <a:pt x="40" y="53"/>
                  </a:cubicBezTo>
                  <a:cubicBezTo>
                    <a:pt x="39" y="57"/>
                    <a:pt x="41" y="60"/>
                    <a:pt x="44" y="61"/>
                  </a:cubicBezTo>
                  <a:cubicBezTo>
                    <a:pt x="46" y="61"/>
                    <a:pt x="48" y="57"/>
                    <a:pt x="49" y="53"/>
                  </a:cubicBezTo>
                  <a:cubicBezTo>
                    <a:pt x="49" y="49"/>
                    <a:pt x="47" y="46"/>
                    <a:pt x="44" y="46"/>
                  </a:cubicBezTo>
                  <a:cubicBezTo>
                    <a:pt x="44" y="46"/>
                    <a:pt x="5" y="31"/>
                    <a:pt x="5" y="31"/>
                  </a:cubicBezTo>
                  <a:cubicBezTo>
                    <a:pt x="18" y="3"/>
                    <a:pt x="18" y="3"/>
                    <a:pt x="18" y="3"/>
                  </a:cubicBezTo>
                  <a:cubicBezTo>
                    <a:pt x="43" y="13"/>
                    <a:pt x="43" y="13"/>
                    <a:pt x="43" y="13"/>
                  </a:cubicBezTo>
                  <a:cubicBezTo>
                    <a:pt x="42" y="14"/>
                    <a:pt x="41" y="17"/>
                    <a:pt x="41" y="19"/>
                  </a:cubicBezTo>
                  <a:cubicBezTo>
                    <a:pt x="41" y="23"/>
                    <a:pt x="42" y="27"/>
                    <a:pt x="45" y="27"/>
                  </a:cubicBezTo>
                  <a:cubicBezTo>
                    <a:pt x="47" y="27"/>
                    <a:pt x="50" y="24"/>
                    <a:pt x="50" y="20"/>
                  </a:cubicBezTo>
                  <a:cubicBezTo>
                    <a:pt x="50" y="16"/>
                    <a:pt x="48" y="12"/>
                    <a:pt x="4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5" name="Freeform 129"/>
            <p:cNvSpPr/>
            <p:nvPr/>
          </p:nvSpPr>
          <p:spPr bwMode="auto">
            <a:xfrm>
              <a:off x="2259" y="35"/>
              <a:ext cx="270" cy="223"/>
            </a:xfrm>
            <a:custGeom>
              <a:avLst/>
              <a:gdLst>
                <a:gd name="T0" fmla="*/ 112 w 114"/>
                <a:gd name="T1" fmla="*/ 38 h 94"/>
                <a:gd name="T2" fmla="*/ 79 w 114"/>
                <a:gd name="T3" fmla="*/ 0 h 94"/>
                <a:gd name="T4" fmla="*/ 0 w 114"/>
                <a:gd name="T5" fmla="*/ 57 h 94"/>
                <a:gd name="T6" fmla="*/ 21 w 114"/>
                <a:gd name="T7" fmla="*/ 80 h 94"/>
                <a:gd name="T8" fmla="*/ 16 w 114"/>
                <a:gd name="T9" fmla="*/ 85 h 94"/>
                <a:gd name="T10" fmla="*/ 16 w 114"/>
                <a:gd name="T11" fmla="*/ 93 h 94"/>
                <a:gd name="T12" fmla="*/ 24 w 114"/>
                <a:gd name="T13" fmla="*/ 89 h 94"/>
                <a:gd name="T14" fmla="*/ 24 w 114"/>
                <a:gd name="T15" fmla="*/ 80 h 94"/>
                <a:gd name="T16" fmla="*/ 7 w 114"/>
                <a:gd name="T17" fmla="*/ 61 h 94"/>
                <a:gd name="T18" fmla="*/ 31 w 114"/>
                <a:gd name="T19" fmla="*/ 43 h 94"/>
                <a:gd name="T20" fmla="*/ 48 w 114"/>
                <a:gd name="T21" fmla="*/ 62 h 94"/>
                <a:gd name="T22" fmla="*/ 43 w 114"/>
                <a:gd name="T23" fmla="*/ 67 h 94"/>
                <a:gd name="T24" fmla="*/ 43 w 114"/>
                <a:gd name="T25" fmla="*/ 75 h 94"/>
                <a:gd name="T26" fmla="*/ 51 w 114"/>
                <a:gd name="T27" fmla="*/ 71 h 94"/>
                <a:gd name="T28" fmla="*/ 52 w 114"/>
                <a:gd name="T29" fmla="*/ 64 h 94"/>
                <a:gd name="T30" fmla="*/ 51 w 114"/>
                <a:gd name="T31" fmla="*/ 63 h 94"/>
                <a:gd name="T32" fmla="*/ 32 w 114"/>
                <a:gd name="T33" fmla="*/ 42 h 94"/>
                <a:gd name="T34" fmla="*/ 57 w 114"/>
                <a:gd name="T35" fmla="*/ 24 h 94"/>
                <a:gd name="T36" fmla="*/ 80 w 114"/>
                <a:gd name="T37" fmla="*/ 50 h 94"/>
                <a:gd name="T38" fmla="*/ 74 w 114"/>
                <a:gd name="T39" fmla="*/ 54 h 94"/>
                <a:gd name="T40" fmla="*/ 75 w 114"/>
                <a:gd name="T41" fmla="*/ 63 h 94"/>
                <a:gd name="T42" fmla="*/ 82 w 114"/>
                <a:gd name="T43" fmla="*/ 59 h 94"/>
                <a:gd name="T44" fmla="*/ 82 w 114"/>
                <a:gd name="T45" fmla="*/ 50 h 94"/>
                <a:gd name="T46" fmla="*/ 59 w 114"/>
                <a:gd name="T47" fmla="*/ 23 h 94"/>
                <a:gd name="T48" fmla="*/ 82 w 114"/>
                <a:gd name="T49" fmla="*/ 6 h 94"/>
                <a:gd name="T50" fmla="*/ 110 w 114"/>
                <a:gd name="T51" fmla="*/ 37 h 94"/>
                <a:gd name="T52" fmla="*/ 104 w 114"/>
                <a:gd name="T53" fmla="*/ 42 h 94"/>
                <a:gd name="T54" fmla="*/ 105 w 114"/>
                <a:gd name="T55" fmla="*/ 50 h 94"/>
                <a:gd name="T56" fmla="*/ 112 w 114"/>
                <a:gd name="T57" fmla="*/ 46 h 94"/>
                <a:gd name="T58" fmla="*/ 112 w 114"/>
                <a:gd name="T5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94">
                  <a:moveTo>
                    <a:pt x="112" y="38"/>
                  </a:moveTo>
                  <a:cubicBezTo>
                    <a:pt x="79" y="0"/>
                    <a:pt x="79" y="0"/>
                    <a:pt x="79" y="0"/>
                  </a:cubicBezTo>
                  <a:cubicBezTo>
                    <a:pt x="0" y="57"/>
                    <a:pt x="0" y="57"/>
                    <a:pt x="0" y="57"/>
                  </a:cubicBezTo>
                  <a:cubicBezTo>
                    <a:pt x="21" y="80"/>
                    <a:pt x="21" y="80"/>
                    <a:pt x="21" y="80"/>
                  </a:cubicBezTo>
                  <a:cubicBezTo>
                    <a:pt x="19" y="81"/>
                    <a:pt x="17" y="82"/>
                    <a:pt x="16" y="85"/>
                  </a:cubicBezTo>
                  <a:cubicBezTo>
                    <a:pt x="14" y="88"/>
                    <a:pt x="14" y="92"/>
                    <a:pt x="16" y="93"/>
                  </a:cubicBezTo>
                  <a:cubicBezTo>
                    <a:pt x="19" y="94"/>
                    <a:pt x="22" y="93"/>
                    <a:pt x="24" y="89"/>
                  </a:cubicBezTo>
                  <a:cubicBezTo>
                    <a:pt x="26" y="85"/>
                    <a:pt x="26" y="82"/>
                    <a:pt x="24" y="80"/>
                  </a:cubicBezTo>
                  <a:cubicBezTo>
                    <a:pt x="7" y="61"/>
                    <a:pt x="7" y="61"/>
                    <a:pt x="7" y="61"/>
                  </a:cubicBezTo>
                  <a:cubicBezTo>
                    <a:pt x="31" y="43"/>
                    <a:pt x="31" y="43"/>
                    <a:pt x="31" y="43"/>
                  </a:cubicBezTo>
                  <a:cubicBezTo>
                    <a:pt x="48" y="62"/>
                    <a:pt x="48" y="62"/>
                    <a:pt x="48" y="62"/>
                  </a:cubicBezTo>
                  <a:cubicBezTo>
                    <a:pt x="46" y="63"/>
                    <a:pt x="44" y="64"/>
                    <a:pt x="43" y="67"/>
                  </a:cubicBezTo>
                  <a:cubicBezTo>
                    <a:pt x="41" y="70"/>
                    <a:pt x="41" y="74"/>
                    <a:pt x="43" y="75"/>
                  </a:cubicBezTo>
                  <a:cubicBezTo>
                    <a:pt x="45" y="77"/>
                    <a:pt x="49" y="75"/>
                    <a:pt x="51" y="71"/>
                  </a:cubicBezTo>
                  <a:cubicBezTo>
                    <a:pt x="52" y="69"/>
                    <a:pt x="53" y="66"/>
                    <a:pt x="52" y="64"/>
                  </a:cubicBezTo>
                  <a:cubicBezTo>
                    <a:pt x="52" y="63"/>
                    <a:pt x="51" y="63"/>
                    <a:pt x="51" y="63"/>
                  </a:cubicBezTo>
                  <a:cubicBezTo>
                    <a:pt x="32" y="42"/>
                    <a:pt x="32" y="42"/>
                    <a:pt x="32" y="42"/>
                  </a:cubicBezTo>
                  <a:cubicBezTo>
                    <a:pt x="57" y="24"/>
                    <a:pt x="57" y="24"/>
                    <a:pt x="57" y="24"/>
                  </a:cubicBezTo>
                  <a:cubicBezTo>
                    <a:pt x="80" y="50"/>
                    <a:pt x="80" y="50"/>
                    <a:pt x="80" y="50"/>
                  </a:cubicBezTo>
                  <a:cubicBezTo>
                    <a:pt x="78" y="50"/>
                    <a:pt x="76" y="52"/>
                    <a:pt x="74" y="54"/>
                  </a:cubicBezTo>
                  <a:cubicBezTo>
                    <a:pt x="72" y="58"/>
                    <a:pt x="72" y="62"/>
                    <a:pt x="75" y="63"/>
                  </a:cubicBezTo>
                  <a:cubicBezTo>
                    <a:pt x="77" y="64"/>
                    <a:pt x="80" y="62"/>
                    <a:pt x="82" y="59"/>
                  </a:cubicBezTo>
                  <a:cubicBezTo>
                    <a:pt x="84" y="55"/>
                    <a:pt x="84" y="52"/>
                    <a:pt x="82" y="50"/>
                  </a:cubicBezTo>
                  <a:cubicBezTo>
                    <a:pt x="59" y="23"/>
                    <a:pt x="59" y="23"/>
                    <a:pt x="59" y="23"/>
                  </a:cubicBezTo>
                  <a:cubicBezTo>
                    <a:pt x="82" y="6"/>
                    <a:pt x="82" y="6"/>
                    <a:pt x="82" y="6"/>
                  </a:cubicBezTo>
                  <a:cubicBezTo>
                    <a:pt x="110" y="37"/>
                    <a:pt x="110" y="37"/>
                    <a:pt x="110" y="37"/>
                  </a:cubicBezTo>
                  <a:cubicBezTo>
                    <a:pt x="108" y="38"/>
                    <a:pt x="106" y="39"/>
                    <a:pt x="104" y="42"/>
                  </a:cubicBezTo>
                  <a:cubicBezTo>
                    <a:pt x="102" y="45"/>
                    <a:pt x="103" y="49"/>
                    <a:pt x="105" y="50"/>
                  </a:cubicBezTo>
                  <a:cubicBezTo>
                    <a:pt x="107" y="52"/>
                    <a:pt x="110" y="50"/>
                    <a:pt x="112" y="46"/>
                  </a:cubicBezTo>
                  <a:cubicBezTo>
                    <a:pt x="114" y="43"/>
                    <a:pt x="114" y="39"/>
                    <a:pt x="112"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6" name="Freeform 130"/>
            <p:cNvSpPr>
              <a:spLocks noEditPoints="1"/>
            </p:cNvSpPr>
            <p:nvPr/>
          </p:nvSpPr>
          <p:spPr bwMode="auto">
            <a:xfrm>
              <a:off x="1391" y="2162"/>
              <a:ext cx="135" cy="123"/>
            </a:xfrm>
            <a:custGeom>
              <a:avLst/>
              <a:gdLst>
                <a:gd name="T0" fmla="*/ 44 w 57"/>
                <a:gd name="T1" fmla="*/ 10 h 52"/>
                <a:gd name="T2" fmla="*/ 32 w 57"/>
                <a:gd name="T3" fmla="*/ 14 h 52"/>
                <a:gd name="T4" fmla="*/ 27 w 57"/>
                <a:gd name="T5" fmla="*/ 25 h 52"/>
                <a:gd name="T6" fmla="*/ 4 w 57"/>
                <a:gd name="T7" fmla="*/ 0 h 52"/>
                <a:gd name="T8" fmla="*/ 0 w 57"/>
                <a:gd name="T9" fmla="*/ 3 h 52"/>
                <a:gd name="T10" fmla="*/ 44 w 57"/>
                <a:gd name="T11" fmla="*/ 50 h 52"/>
                <a:gd name="T12" fmla="*/ 47 w 57"/>
                <a:gd name="T13" fmla="*/ 52 h 52"/>
                <a:gd name="T14" fmla="*/ 48 w 57"/>
                <a:gd name="T15" fmla="*/ 49 h 52"/>
                <a:gd name="T16" fmla="*/ 52 w 57"/>
                <a:gd name="T17" fmla="*/ 19 h 52"/>
                <a:gd name="T18" fmla="*/ 44 w 57"/>
                <a:gd name="T19" fmla="*/ 10 h 52"/>
                <a:gd name="T20" fmla="*/ 46 w 57"/>
                <a:gd name="T21" fmla="*/ 22 h 52"/>
                <a:gd name="T22" fmla="*/ 45 w 57"/>
                <a:gd name="T23" fmla="*/ 44 h 52"/>
                <a:gd name="T24" fmla="*/ 31 w 57"/>
                <a:gd name="T25" fmla="*/ 29 h 52"/>
                <a:gd name="T26" fmla="*/ 35 w 57"/>
                <a:gd name="T27" fmla="*/ 18 h 52"/>
                <a:gd name="T28" fmla="*/ 42 w 57"/>
                <a:gd name="T29" fmla="*/ 16 h 52"/>
                <a:gd name="T30" fmla="*/ 46 w 57"/>
                <a:gd name="T31"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2">
                  <a:moveTo>
                    <a:pt x="44" y="10"/>
                  </a:moveTo>
                  <a:cubicBezTo>
                    <a:pt x="39" y="9"/>
                    <a:pt x="35" y="12"/>
                    <a:pt x="32" y="14"/>
                  </a:cubicBezTo>
                  <a:cubicBezTo>
                    <a:pt x="29" y="17"/>
                    <a:pt x="28" y="21"/>
                    <a:pt x="27" y="25"/>
                  </a:cubicBezTo>
                  <a:cubicBezTo>
                    <a:pt x="4" y="0"/>
                    <a:pt x="4" y="0"/>
                    <a:pt x="4" y="0"/>
                  </a:cubicBezTo>
                  <a:cubicBezTo>
                    <a:pt x="0" y="3"/>
                    <a:pt x="0" y="3"/>
                    <a:pt x="0" y="3"/>
                  </a:cubicBezTo>
                  <a:cubicBezTo>
                    <a:pt x="44" y="50"/>
                    <a:pt x="44" y="50"/>
                    <a:pt x="44" y="50"/>
                  </a:cubicBezTo>
                  <a:cubicBezTo>
                    <a:pt x="47" y="52"/>
                    <a:pt x="47" y="52"/>
                    <a:pt x="47" y="52"/>
                  </a:cubicBezTo>
                  <a:cubicBezTo>
                    <a:pt x="48" y="49"/>
                    <a:pt x="48" y="49"/>
                    <a:pt x="48" y="49"/>
                  </a:cubicBezTo>
                  <a:cubicBezTo>
                    <a:pt x="48" y="48"/>
                    <a:pt x="57" y="30"/>
                    <a:pt x="52" y="19"/>
                  </a:cubicBezTo>
                  <a:cubicBezTo>
                    <a:pt x="51" y="16"/>
                    <a:pt x="48" y="11"/>
                    <a:pt x="44" y="10"/>
                  </a:cubicBezTo>
                  <a:close/>
                  <a:moveTo>
                    <a:pt x="46" y="22"/>
                  </a:moveTo>
                  <a:cubicBezTo>
                    <a:pt x="49" y="28"/>
                    <a:pt x="47" y="38"/>
                    <a:pt x="45" y="44"/>
                  </a:cubicBezTo>
                  <a:cubicBezTo>
                    <a:pt x="31" y="29"/>
                    <a:pt x="31" y="29"/>
                    <a:pt x="31" y="29"/>
                  </a:cubicBezTo>
                  <a:cubicBezTo>
                    <a:pt x="31" y="26"/>
                    <a:pt x="32" y="21"/>
                    <a:pt x="35" y="18"/>
                  </a:cubicBezTo>
                  <a:cubicBezTo>
                    <a:pt x="37" y="17"/>
                    <a:pt x="39" y="15"/>
                    <a:pt x="42" y="16"/>
                  </a:cubicBezTo>
                  <a:cubicBezTo>
                    <a:pt x="44" y="17"/>
                    <a:pt x="46" y="20"/>
                    <a:pt x="46" y="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7" name="Freeform 131"/>
            <p:cNvSpPr/>
            <p:nvPr/>
          </p:nvSpPr>
          <p:spPr bwMode="auto">
            <a:xfrm>
              <a:off x="1900" y="2283"/>
              <a:ext cx="135" cy="132"/>
            </a:xfrm>
            <a:custGeom>
              <a:avLst/>
              <a:gdLst>
                <a:gd name="T0" fmla="*/ 8 w 57"/>
                <a:gd name="T1" fmla="*/ 46 h 56"/>
                <a:gd name="T2" fmla="*/ 8 w 57"/>
                <a:gd name="T3" fmla="*/ 42 h 56"/>
                <a:gd name="T4" fmla="*/ 15 w 57"/>
                <a:gd name="T5" fmla="*/ 31 h 56"/>
                <a:gd name="T6" fmla="*/ 4 w 57"/>
                <a:gd name="T7" fmla="*/ 39 h 56"/>
                <a:gd name="T8" fmla="*/ 2 w 57"/>
                <a:gd name="T9" fmla="*/ 51 h 56"/>
                <a:gd name="T10" fmla="*/ 0 w 57"/>
                <a:gd name="T11" fmla="*/ 55 h 56"/>
                <a:gd name="T12" fmla="*/ 2 w 57"/>
                <a:gd name="T13" fmla="*/ 56 h 56"/>
                <a:gd name="T14" fmla="*/ 23 w 57"/>
                <a:gd name="T15" fmla="*/ 31 h 56"/>
                <a:gd name="T16" fmla="*/ 28 w 57"/>
                <a:gd name="T17" fmla="*/ 36 h 56"/>
                <a:gd name="T18" fmla="*/ 37 w 57"/>
                <a:gd name="T19" fmla="*/ 34 h 56"/>
                <a:gd name="T20" fmla="*/ 31 w 57"/>
                <a:gd name="T21" fmla="*/ 27 h 56"/>
                <a:gd name="T22" fmla="*/ 27 w 57"/>
                <a:gd name="T23" fmla="*/ 26 h 56"/>
                <a:gd name="T24" fmla="*/ 41 w 57"/>
                <a:gd name="T25" fmla="*/ 10 h 56"/>
                <a:gd name="T26" fmla="*/ 45 w 57"/>
                <a:gd name="T27" fmla="*/ 14 h 56"/>
                <a:gd name="T28" fmla="*/ 50 w 57"/>
                <a:gd name="T29" fmla="*/ 15 h 56"/>
                <a:gd name="T30" fmla="*/ 55 w 57"/>
                <a:gd name="T31" fmla="*/ 20 h 56"/>
                <a:gd name="T32" fmla="*/ 57 w 57"/>
                <a:gd name="T33" fmla="*/ 18 h 56"/>
                <a:gd name="T34" fmla="*/ 53 w 57"/>
                <a:gd name="T35" fmla="*/ 14 h 56"/>
                <a:gd name="T36" fmla="*/ 54 w 57"/>
                <a:gd name="T37" fmla="*/ 13 h 56"/>
                <a:gd name="T38" fmla="*/ 49 w 57"/>
                <a:gd name="T39" fmla="*/ 6 h 56"/>
                <a:gd name="T40" fmla="*/ 42 w 57"/>
                <a:gd name="T41" fmla="*/ 6 h 56"/>
                <a:gd name="T42" fmla="*/ 35 w 57"/>
                <a:gd name="T43" fmla="*/ 0 h 56"/>
                <a:gd name="T44" fmla="*/ 34 w 57"/>
                <a:gd name="T45" fmla="*/ 2 h 56"/>
                <a:gd name="T46" fmla="*/ 40 w 57"/>
                <a:gd name="T47" fmla="*/ 7 h 56"/>
                <a:gd name="T48" fmla="*/ 8 w 57"/>
                <a:gd name="T4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6">
                  <a:moveTo>
                    <a:pt x="8" y="46"/>
                  </a:moveTo>
                  <a:cubicBezTo>
                    <a:pt x="8" y="45"/>
                    <a:pt x="8" y="43"/>
                    <a:pt x="8" y="42"/>
                  </a:cubicBezTo>
                  <a:cubicBezTo>
                    <a:pt x="6" y="36"/>
                    <a:pt x="11" y="31"/>
                    <a:pt x="15" y="31"/>
                  </a:cubicBezTo>
                  <a:cubicBezTo>
                    <a:pt x="15" y="31"/>
                    <a:pt x="6" y="29"/>
                    <a:pt x="4" y="39"/>
                  </a:cubicBezTo>
                  <a:cubicBezTo>
                    <a:pt x="2" y="46"/>
                    <a:pt x="2" y="49"/>
                    <a:pt x="2" y="51"/>
                  </a:cubicBezTo>
                  <a:cubicBezTo>
                    <a:pt x="0" y="55"/>
                    <a:pt x="0" y="55"/>
                    <a:pt x="0" y="55"/>
                  </a:cubicBezTo>
                  <a:cubicBezTo>
                    <a:pt x="2" y="56"/>
                    <a:pt x="2" y="56"/>
                    <a:pt x="2" y="56"/>
                  </a:cubicBezTo>
                  <a:cubicBezTo>
                    <a:pt x="23" y="31"/>
                    <a:pt x="23" y="31"/>
                    <a:pt x="23" y="31"/>
                  </a:cubicBezTo>
                  <a:cubicBezTo>
                    <a:pt x="24" y="33"/>
                    <a:pt x="26" y="35"/>
                    <a:pt x="28" y="36"/>
                  </a:cubicBezTo>
                  <a:cubicBezTo>
                    <a:pt x="32" y="37"/>
                    <a:pt x="36" y="36"/>
                    <a:pt x="37" y="34"/>
                  </a:cubicBezTo>
                  <a:cubicBezTo>
                    <a:pt x="38" y="32"/>
                    <a:pt x="35" y="28"/>
                    <a:pt x="31" y="27"/>
                  </a:cubicBezTo>
                  <a:cubicBezTo>
                    <a:pt x="30" y="26"/>
                    <a:pt x="28" y="26"/>
                    <a:pt x="27" y="26"/>
                  </a:cubicBezTo>
                  <a:cubicBezTo>
                    <a:pt x="41" y="10"/>
                    <a:pt x="41" y="10"/>
                    <a:pt x="41" y="10"/>
                  </a:cubicBezTo>
                  <a:cubicBezTo>
                    <a:pt x="41" y="12"/>
                    <a:pt x="43" y="13"/>
                    <a:pt x="45" y="14"/>
                  </a:cubicBezTo>
                  <a:cubicBezTo>
                    <a:pt x="47" y="15"/>
                    <a:pt x="48" y="15"/>
                    <a:pt x="50" y="15"/>
                  </a:cubicBezTo>
                  <a:cubicBezTo>
                    <a:pt x="55" y="20"/>
                    <a:pt x="55" y="20"/>
                    <a:pt x="55" y="20"/>
                  </a:cubicBezTo>
                  <a:cubicBezTo>
                    <a:pt x="57" y="18"/>
                    <a:pt x="57" y="18"/>
                    <a:pt x="57" y="18"/>
                  </a:cubicBezTo>
                  <a:cubicBezTo>
                    <a:pt x="53" y="14"/>
                    <a:pt x="53" y="14"/>
                    <a:pt x="53" y="14"/>
                  </a:cubicBezTo>
                  <a:cubicBezTo>
                    <a:pt x="53" y="14"/>
                    <a:pt x="54" y="13"/>
                    <a:pt x="54" y="13"/>
                  </a:cubicBezTo>
                  <a:cubicBezTo>
                    <a:pt x="55" y="10"/>
                    <a:pt x="53" y="7"/>
                    <a:pt x="49" y="6"/>
                  </a:cubicBezTo>
                  <a:cubicBezTo>
                    <a:pt x="46" y="5"/>
                    <a:pt x="44" y="5"/>
                    <a:pt x="42" y="6"/>
                  </a:cubicBezTo>
                  <a:cubicBezTo>
                    <a:pt x="35" y="0"/>
                    <a:pt x="35" y="0"/>
                    <a:pt x="35" y="0"/>
                  </a:cubicBezTo>
                  <a:cubicBezTo>
                    <a:pt x="34" y="2"/>
                    <a:pt x="34" y="2"/>
                    <a:pt x="34" y="2"/>
                  </a:cubicBezTo>
                  <a:cubicBezTo>
                    <a:pt x="40" y="7"/>
                    <a:pt x="40" y="7"/>
                    <a:pt x="40" y="7"/>
                  </a:cubicBezTo>
                  <a:lnTo>
                    <a:pt x="8" y="4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8" name="Freeform 132"/>
            <p:cNvSpPr/>
            <p:nvPr/>
          </p:nvSpPr>
          <p:spPr bwMode="auto">
            <a:xfrm>
              <a:off x="1490" y="2"/>
              <a:ext cx="277" cy="130"/>
            </a:xfrm>
            <a:custGeom>
              <a:avLst/>
              <a:gdLst>
                <a:gd name="T0" fmla="*/ 83 w 117"/>
                <a:gd name="T1" fmla="*/ 54 h 55"/>
                <a:gd name="T2" fmla="*/ 117 w 117"/>
                <a:gd name="T3" fmla="*/ 32 h 55"/>
                <a:gd name="T4" fmla="*/ 88 w 117"/>
                <a:gd name="T5" fmla="*/ 0 h 55"/>
                <a:gd name="T6" fmla="*/ 19 w 117"/>
                <a:gd name="T7" fmla="*/ 43 h 55"/>
                <a:gd name="T8" fmla="*/ 14 w 117"/>
                <a:gd name="T9" fmla="*/ 35 h 55"/>
                <a:gd name="T10" fmla="*/ 2 w 117"/>
                <a:gd name="T11" fmla="*/ 34 h 55"/>
                <a:gd name="T12" fmla="*/ 6 w 117"/>
                <a:gd name="T13" fmla="*/ 45 h 55"/>
                <a:gd name="T14" fmla="*/ 17 w 117"/>
                <a:gd name="T15" fmla="*/ 48 h 55"/>
                <a:gd name="T16" fmla="*/ 83 w 117"/>
                <a:gd name="T17" fmla="*/ 6 h 55"/>
                <a:gd name="T18" fmla="*/ 109 w 117"/>
                <a:gd name="T19" fmla="*/ 34 h 55"/>
                <a:gd name="T20" fmla="*/ 85 w 117"/>
                <a:gd name="T21" fmla="*/ 49 h 55"/>
                <a:gd name="T22" fmla="*/ 80 w 117"/>
                <a:gd name="T23" fmla="*/ 41 h 55"/>
                <a:gd name="T24" fmla="*/ 67 w 117"/>
                <a:gd name="T25" fmla="*/ 39 h 55"/>
                <a:gd name="T26" fmla="*/ 71 w 117"/>
                <a:gd name="T27" fmla="*/ 51 h 55"/>
                <a:gd name="T28" fmla="*/ 83 w 117"/>
                <a:gd name="T2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55">
                  <a:moveTo>
                    <a:pt x="83" y="54"/>
                  </a:moveTo>
                  <a:cubicBezTo>
                    <a:pt x="83" y="53"/>
                    <a:pt x="117" y="32"/>
                    <a:pt x="117" y="32"/>
                  </a:cubicBezTo>
                  <a:cubicBezTo>
                    <a:pt x="88" y="0"/>
                    <a:pt x="88" y="0"/>
                    <a:pt x="88" y="0"/>
                  </a:cubicBezTo>
                  <a:cubicBezTo>
                    <a:pt x="19" y="43"/>
                    <a:pt x="19" y="43"/>
                    <a:pt x="19" y="43"/>
                  </a:cubicBezTo>
                  <a:cubicBezTo>
                    <a:pt x="19" y="41"/>
                    <a:pt x="17" y="38"/>
                    <a:pt x="14" y="35"/>
                  </a:cubicBezTo>
                  <a:cubicBezTo>
                    <a:pt x="10" y="32"/>
                    <a:pt x="4" y="31"/>
                    <a:pt x="2" y="34"/>
                  </a:cubicBezTo>
                  <a:cubicBezTo>
                    <a:pt x="0" y="36"/>
                    <a:pt x="2" y="42"/>
                    <a:pt x="6" y="45"/>
                  </a:cubicBezTo>
                  <a:cubicBezTo>
                    <a:pt x="10" y="48"/>
                    <a:pt x="14" y="49"/>
                    <a:pt x="17" y="48"/>
                  </a:cubicBezTo>
                  <a:cubicBezTo>
                    <a:pt x="18" y="48"/>
                    <a:pt x="83" y="6"/>
                    <a:pt x="83" y="6"/>
                  </a:cubicBezTo>
                  <a:cubicBezTo>
                    <a:pt x="109" y="34"/>
                    <a:pt x="109" y="34"/>
                    <a:pt x="109" y="34"/>
                  </a:cubicBezTo>
                  <a:cubicBezTo>
                    <a:pt x="85" y="49"/>
                    <a:pt x="85" y="49"/>
                    <a:pt x="85" y="49"/>
                  </a:cubicBezTo>
                  <a:cubicBezTo>
                    <a:pt x="84" y="47"/>
                    <a:pt x="83" y="43"/>
                    <a:pt x="80" y="41"/>
                  </a:cubicBezTo>
                  <a:cubicBezTo>
                    <a:pt x="75" y="37"/>
                    <a:pt x="70" y="37"/>
                    <a:pt x="67" y="39"/>
                  </a:cubicBezTo>
                  <a:cubicBezTo>
                    <a:pt x="65" y="42"/>
                    <a:pt x="67" y="48"/>
                    <a:pt x="71" y="51"/>
                  </a:cubicBezTo>
                  <a:cubicBezTo>
                    <a:pt x="75" y="54"/>
                    <a:pt x="80" y="55"/>
                    <a:pt x="83" y="5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29" name="Freeform 133"/>
            <p:cNvSpPr/>
            <p:nvPr/>
          </p:nvSpPr>
          <p:spPr bwMode="auto">
            <a:xfrm>
              <a:off x="1038" y="2067"/>
              <a:ext cx="71" cy="119"/>
            </a:xfrm>
            <a:custGeom>
              <a:avLst/>
              <a:gdLst>
                <a:gd name="T0" fmla="*/ 19 w 30"/>
                <a:gd name="T1" fmla="*/ 11 h 50"/>
                <a:gd name="T2" fmla="*/ 14 w 30"/>
                <a:gd name="T3" fmla="*/ 12 h 50"/>
                <a:gd name="T4" fmla="*/ 16 w 30"/>
                <a:gd name="T5" fmla="*/ 7 h 50"/>
                <a:gd name="T6" fmla="*/ 23 w 30"/>
                <a:gd name="T7" fmla="*/ 10 h 50"/>
                <a:gd name="T8" fmla="*/ 30 w 30"/>
                <a:gd name="T9" fmla="*/ 5 h 50"/>
                <a:gd name="T10" fmla="*/ 23 w 30"/>
                <a:gd name="T11" fmla="*/ 0 h 50"/>
                <a:gd name="T12" fmla="*/ 16 w 30"/>
                <a:gd name="T13" fmla="*/ 4 h 50"/>
                <a:gd name="T14" fmla="*/ 0 w 30"/>
                <a:gd name="T15" fmla="*/ 49 h 50"/>
                <a:gd name="T16" fmla="*/ 1 w 30"/>
                <a:gd name="T17" fmla="*/ 50 h 50"/>
                <a:gd name="T18" fmla="*/ 12 w 30"/>
                <a:gd name="T19" fmla="*/ 18 h 50"/>
                <a:gd name="T20" fmla="*/ 19 w 30"/>
                <a:gd name="T21" fmla="*/ 20 h 50"/>
                <a:gd name="T22" fmla="*/ 26 w 30"/>
                <a:gd name="T23" fmla="*/ 16 h 50"/>
                <a:gd name="T24" fmla="*/ 19 w 30"/>
                <a:gd name="T25"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0">
                  <a:moveTo>
                    <a:pt x="19" y="11"/>
                  </a:moveTo>
                  <a:cubicBezTo>
                    <a:pt x="17" y="11"/>
                    <a:pt x="16" y="12"/>
                    <a:pt x="14" y="12"/>
                  </a:cubicBezTo>
                  <a:cubicBezTo>
                    <a:pt x="16" y="7"/>
                    <a:pt x="16" y="7"/>
                    <a:pt x="16" y="7"/>
                  </a:cubicBezTo>
                  <a:cubicBezTo>
                    <a:pt x="17" y="8"/>
                    <a:pt x="20" y="9"/>
                    <a:pt x="23" y="10"/>
                  </a:cubicBezTo>
                  <a:cubicBezTo>
                    <a:pt x="27" y="10"/>
                    <a:pt x="30" y="8"/>
                    <a:pt x="30" y="5"/>
                  </a:cubicBezTo>
                  <a:cubicBezTo>
                    <a:pt x="30" y="3"/>
                    <a:pt x="27" y="0"/>
                    <a:pt x="23" y="0"/>
                  </a:cubicBezTo>
                  <a:cubicBezTo>
                    <a:pt x="19" y="0"/>
                    <a:pt x="16" y="2"/>
                    <a:pt x="16" y="4"/>
                  </a:cubicBezTo>
                  <a:cubicBezTo>
                    <a:pt x="15" y="4"/>
                    <a:pt x="0" y="49"/>
                    <a:pt x="0" y="49"/>
                  </a:cubicBezTo>
                  <a:cubicBezTo>
                    <a:pt x="1" y="50"/>
                    <a:pt x="1" y="50"/>
                    <a:pt x="1" y="50"/>
                  </a:cubicBezTo>
                  <a:cubicBezTo>
                    <a:pt x="12" y="18"/>
                    <a:pt x="12" y="18"/>
                    <a:pt x="12" y="18"/>
                  </a:cubicBezTo>
                  <a:cubicBezTo>
                    <a:pt x="14" y="19"/>
                    <a:pt x="16" y="20"/>
                    <a:pt x="19" y="20"/>
                  </a:cubicBezTo>
                  <a:cubicBezTo>
                    <a:pt x="23" y="21"/>
                    <a:pt x="26" y="19"/>
                    <a:pt x="26" y="16"/>
                  </a:cubicBezTo>
                  <a:cubicBezTo>
                    <a:pt x="26" y="13"/>
                    <a:pt x="23" y="11"/>
                    <a:pt x="19"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30" name="Freeform 134"/>
            <p:cNvSpPr/>
            <p:nvPr/>
          </p:nvSpPr>
          <p:spPr bwMode="auto">
            <a:xfrm>
              <a:off x="2122" y="2067"/>
              <a:ext cx="156" cy="197"/>
            </a:xfrm>
            <a:custGeom>
              <a:avLst/>
              <a:gdLst>
                <a:gd name="T0" fmla="*/ 38 w 66"/>
                <a:gd name="T1" fmla="*/ 83 h 83"/>
                <a:gd name="T2" fmla="*/ 66 w 66"/>
                <a:gd name="T3" fmla="*/ 0 h 83"/>
                <a:gd name="T4" fmla="*/ 38 w 66"/>
                <a:gd name="T5" fmla="*/ 83 h 83"/>
              </a:gdLst>
              <a:ahLst/>
              <a:cxnLst>
                <a:cxn ang="0">
                  <a:pos x="T0" y="T1"/>
                </a:cxn>
                <a:cxn ang="0">
                  <a:pos x="T2" y="T3"/>
                </a:cxn>
                <a:cxn ang="0">
                  <a:pos x="T4" y="T5"/>
                </a:cxn>
              </a:cxnLst>
              <a:rect l="0" t="0" r="r" b="b"/>
              <a:pathLst>
                <a:path w="66" h="83">
                  <a:moveTo>
                    <a:pt x="38" y="83"/>
                  </a:moveTo>
                  <a:cubicBezTo>
                    <a:pt x="38" y="83"/>
                    <a:pt x="0" y="29"/>
                    <a:pt x="66" y="0"/>
                  </a:cubicBezTo>
                  <a:cubicBezTo>
                    <a:pt x="66" y="0"/>
                    <a:pt x="20" y="18"/>
                    <a:pt x="38" y="8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sp>
          <p:nvSpPr>
            <p:cNvPr id="331" name="Freeform 135"/>
            <p:cNvSpPr/>
            <p:nvPr/>
          </p:nvSpPr>
          <p:spPr bwMode="auto">
            <a:xfrm>
              <a:off x="2222" y="2065"/>
              <a:ext cx="184" cy="260"/>
            </a:xfrm>
            <a:custGeom>
              <a:avLst/>
              <a:gdLst>
                <a:gd name="T0" fmla="*/ 46 w 78"/>
                <a:gd name="T1" fmla="*/ 0 h 110"/>
                <a:gd name="T2" fmla="*/ 42 w 78"/>
                <a:gd name="T3" fmla="*/ 7 h 110"/>
                <a:gd name="T4" fmla="*/ 45 w 78"/>
                <a:gd name="T5" fmla="*/ 15 h 110"/>
                <a:gd name="T6" fmla="*/ 73 w 78"/>
                <a:gd name="T7" fmla="*/ 26 h 110"/>
                <a:gd name="T8" fmla="*/ 66 w 78"/>
                <a:gd name="T9" fmla="*/ 52 h 110"/>
                <a:gd name="T10" fmla="*/ 27 w 78"/>
                <a:gd name="T11" fmla="*/ 37 h 110"/>
                <a:gd name="T12" fmla="*/ 30 w 78"/>
                <a:gd name="T13" fmla="*/ 31 h 110"/>
                <a:gd name="T14" fmla="*/ 25 w 78"/>
                <a:gd name="T15" fmla="*/ 23 h 110"/>
                <a:gd name="T16" fmla="*/ 21 w 78"/>
                <a:gd name="T17" fmla="*/ 30 h 110"/>
                <a:gd name="T18" fmla="*/ 23 w 78"/>
                <a:gd name="T19" fmla="*/ 37 h 110"/>
                <a:gd name="T20" fmla="*/ 66 w 78"/>
                <a:gd name="T21" fmla="*/ 54 h 110"/>
                <a:gd name="T22" fmla="*/ 59 w 78"/>
                <a:gd name="T23" fmla="*/ 81 h 110"/>
                <a:gd name="T24" fmla="*/ 7 w 78"/>
                <a:gd name="T25" fmla="*/ 61 h 110"/>
                <a:gd name="T26" fmla="*/ 9 w 78"/>
                <a:gd name="T27" fmla="*/ 54 h 110"/>
                <a:gd name="T28" fmla="*/ 5 w 78"/>
                <a:gd name="T29" fmla="*/ 47 h 110"/>
                <a:gd name="T30" fmla="*/ 0 w 78"/>
                <a:gd name="T31" fmla="*/ 54 h 110"/>
                <a:gd name="T32" fmla="*/ 4 w 78"/>
                <a:gd name="T33" fmla="*/ 61 h 110"/>
                <a:gd name="T34" fmla="*/ 58 w 78"/>
                <a:gd name="T35" fmla="*/ 83 h 110"/>
                <a:gd name="T36" fmla="*/ 52 w 78"/>
                <a:gd name="T37" fmla="*/ 106 h 110"/>
                <a:gd name="T38" fmla="*/ 32 w 78"/>
                <a:gd name="T39" fmla="*/ 98 h 110"/>
                <a:gd name="T40" fmla="*/ 35 w 78"/>
                <a:gd name="T41" fmla="*/ 92 h 110"/>
                <a:gd name="T42" fmla="*/ 30 w 78"/>
                <a:gd name="T43" fmla="*/ 85 h 110"/>
                <a:gd name="T44" fmla="*/ 25 w 78"/>
                <a:gd name="T45" fmla="*/ 92 h 110"/>
                <a:gd name="T46" fmla="*/ 29 w 78"/>
                <a:gd name="T47" fmla="*/ 99 h 110"/>
                <a:gd name="T48" fmla="*/ 57 w 78"/>
                <a:gd name="T49" fmla="*/ 110 h 110"/>
                <a:gd name="T50" fmla="*/ 78 w 78"/>
                <a:gd name="T51" fmla="*/ 27 h 110"/>
                <a:gd name="T52" fmla="*/ 48 w 78"/>
                <a:gd name="T53" fmla="*/ 14 h 110"/>
                <a:gd name="T54" fmla="*/ 51 w 78"/>
                <a:gd name="T55" fmla="*/ 8 h 110"/>
                <a:gd name="T56" fmla="*/ 46 w 78"/>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110">
                  <a:moveTo>
                    <a:pt x="46" y="0"/>
                  </a:moveTo>
                  <a:cubicBezTo>
                    <a:pt x="44" y="0"/>
                    <a:pt x="42" y="3"/>
                    <a:pt x="42" y="7"/>
                  </a:cubicBezTo>
                  <a:cubicBezTo>
                    <a:pt x="41" y="11"/>
                    <a:pt x="43" y="14"/>
                    <a:pt x="45" y="15"/>
                  </a:cubicBezTo>
                  <a:cubicBezTo>
                    <a:pt x="73" y="26"/>
                    <a:pt x="73" y="26"/>
                    <a:pt x="73" y="26"/>
                  </a:cubicBezTo>
                  <a:cubicBezTo>
                    <a:pt x="66" y="52"/>
                    <a:pt x="66" y="52"/>
                    <a:pt x="66" y="52"/>
                  </a:cubicBezTo>
                  <a:cubicBezTo>
                    <a:pt x="27" y="37"/>
                    <a:pt x="27" y="37"/>
                    <a:pt x="27" y="37"/>
                  </a:cubicBezTo>
                  <a:cubicBezTo>
                    <a:pt x="28" y="36"/>
                    <a:pt x="30" y="33"/>
                    <a:pt x="30" y="31"/>
                  </a:cubicBezTo>
                  <a:cubicBezTo>
                    <a:pt x="30" y="26"/>
                    <a:pt x="28" y="23"/>
                    <a:pt x="25" y="23"/>
                  </a:cubicBezTo>
                  <a:cubicBezTo>
                    <a:pt x="23" y="23"/>
                    <a:pt x="21" y="26"/>
                    <a:pt x="21" y="30"/>
                  </a:cubicBezTo>
                  <a:cubicBezTo>
                    <a:pt x="20" y="33"/>
                    <a:pt x="22" y="36"/>
                    <a:pt x="23" y="37"/>
                  </a:cubicBezTo>
                  <a:cubicBezTo>
                    <a:pt x="24" y="38"/>
                    <a:pt x="66" y="54"/>
                    <a:pt x="66" y="54"/>
                  </a:cubicBezTo>
                  <a:cubicBezTo>
                    <a:pt x="59" y="81"/>
                    <a:pt x="59" y="81"/>
                    <a:pt x="59" y="81"/>
                  </a:cubicBezTo>
                  <a:cubicBezTo>
                    <a:pt x="7" y="61"/>
                    <a:pt x="7" y="61"/>
                    <a:pt x="7" y="61"/>
                  </a:cubicBezTo>
                  <a:cubicBezTo>
                    <a:pt x="8" y="59"/>
                    <a:pt x="9" y="57"/>
                    <a:pt x="9" y="54"/>
                  </a:cubicBezTo>
                  <a:cubicBezTo>
                    <a:pt x="9" y="50"/>
                    <a:pt x="7" y="47"/>
                    <a:pt x="5" y="47"/>
                  </a:cubicBezTo>
                  <a:cubicBezTo>
                    <a:pt x="2" y="47"/>
                    <a:pt x="0" y="50"/>
                    <a:pt x="0" y="54"/>
                  </a:cubicBezTo>
                  <a:cubicBezTo>
                    <a:pt x="0" y="58"/>
                    <a:pt x="2" y="61"/>
                    <a:pt x="4" y="61"/>
                  </a:cubicBezTo>
                  <a:cubicBezTo>
                    <a:pt x="4" y="61"/>
                    <a:pt x="58" y="83"/>
                    <a:pt x="58" y="83"/>
                  </a:cubicBezTo>
                  <a:cubicBezTo>
                    <a:pt x="52" y="106"/>
                    <a:pt x="52" y="106"/>
                    <a:pt x="52" y="106"/>
                  </a:cubicBezTo>
                  <a:cubicBezTo>
                    <a:pt x="32" y="98"/>
                    <a:pt x="32" y="98"/>
                    <a:pt x="32" y="98"/>
                  </a:cubicBezTo>
                  <a:cubicBezTo>
                    <a:pt x="33" y="97"/>
                    <a:pt x="34" y="95"/>
                    <a:pt x="35" y="92"/>
                  </a:cubicBezTo>
                  <a:cubicBezTo>
                    <a:pt x="35" y="88"/>
                    <a:pt x="33" y="85"/>
                    <a:pt x="30" y="85"/>
                  </a:cubicBezTo>
                  <a:cubicBezTo>
                    <a:pt x="28" y="84"/>
                    <a:pt x="26" y="88"/>
                    <a:pt x="25" y="92"/>
                  </a:cubicBezTo>
                  <a:cubicBezTo>
                    <a:pt x="25" y="95"/>
                    <a:pt x="27" y="99"/>
                    <a:pt x="29" y="99"/>
                  </a:cubicBezTo>
                  <a:cubicBezTo>
                    <a:pt x="57" y="110"/>
                    <a:pt x="57" y="110"/>
                    <a:pt x="57" y="110"/>
                  </a:cubicBezTo>
                  <a:cubicBezTo>
                    <a:pt x="78" y="27"/>
                    <a:pt x="78" y="27"/>
                    <a:pt x="78" y="27"/>
                  </a:cubicBezTo>
                  <a:cubicBezTo>
                    <a:pt x="48" y="14"/>
                    <a:pt x="48" y="14"/>
                    <a:pt x="48" y="14"/>
                  </a:cubicBezTo>
                  <a:cubicBezTo>
                    <a:pt x="49" y="13"/>
                    <a:pt x="51" y="11"/>
                    <a:pt x="51" y="8"/>
                  </a:cubicBezTo>
                  <a:cubicBezTo>
                    <a:pt x="51" y="4"/>
                    <a:pt x="49" y="0"/>
                    <a:pt x="46"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Agency FB"/>
                <a:ea typeface="微软雅黑" panose="020B0503020204020204" pitchFamily="34" charset="-122"/>
              </a:endParaRPr>
            </a:p>
          </p:txBody>
        </p:sp>
      </p:grpSp>
      <p:sp>
        <p:nvSpPr>
          <p:cNvPr id="332" name="矩形 331"/>
          <p:cNvSpPr/>
          <p:nvPr/>
        </p:nvSpPr>
        <p:spPr>
          <a:xfrm>
            <a:off x="724412" y="2018134"/>
            <a:ext cx="4231668" cy="3108072"/>
          </a:xfrm>
          <a:prstGeom prst="rect">
            <a:avLst/>
          </a:prstGeom>
          <a:noFill/>
          <a:ln w="44450" cap="flat" cmpd="sng" algn="ctr">
            <a:solidFill>
              <a:srgbClr val="000000"/>
            </a:solidFill>
            <a:prstDash val="solid"/>
            <a:miter lim="800000"/>
          </a:ln>
          <a:effectLst>
            <a:outerShdw blurRad="215900" dist="1524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75000"/>
                  <a:lumOff val="25000"/>
                </a:prstClr>
              </a:solidFill>
              <a:effectLst/>
              <a:uLnTx/>
              <a:uFillTx/>
              <a:latin typeface="Agency FB"/>
              <a:ea typeface="微软雅黑" panose="020B0503020204020204" pitchFamily="34" charset="-122"/>
              <a:cs typeface="+mn-cs"/>
            </a:endParaRPr>
          </a:p>
        </p:txBody>
      </p:sp>
      <p:sp>
        <p:nvSpPr>
          <p:cNvPr id="333" name="矩形 332"/>
          <p:cNvSpPr/>
          <p:nvPr/>
        </p:nvSpPr>
        <p:spPr>
          <a:xfrm>
            <a:off x="3115380" y="2437910"/>
            <a:ext cx="1415772" cy="1200329"/>
          </a:xfrm>
          <a:prstGeom prst="rect">
            <a:avLst/>
          </a:prstGeom>
        </p:spPr>
        <p:txBody>
          <a:bodyPr wrap="none">
            <a:spAutoFit/>
          </a:bodyPr>
          <a:lstStyle/>
          <a:p>
            <a:pPr algn="ctr" eaLnBrk="1" fontAlgn="auto" hangingPunct="1">
              <a:spcBef>
                <a:spcPts val="0"/>
              </a:spcBef>
              <a:spcAft>
                <a:spcPts val="0"/>
              </a:spcAft>
            </a:pPr>
            <a:r>
              <a:rPr lang="zh-CN" altLang="en-US" sz="3600" spc="-300" dirty="0">
                <a:solidFill>
                  <a:prstClr val="black">
                    <a:lumMod val="75000"/>
                    <a:lumOff val="25000"/>
                  </a:prstClr>
                </a:solidFill>
                <a:latin typeface="造字工房俊雅（非商用）常规体" pitchFamily="50" charset="-122"/>
                <a:ea typeface="造字工房俊雅（非商用）常规体" pitchFamily="50" charset="-122"/>
              </a:rPr>
              <a:t>请在这里</a:t>
            </a:r>
            <a:endParaRPr lang="en-US" altLang="zh-CN" sz="3600" spc="-300" dirty="0">
              <a:solidFill>
                <a:prstClr val="black">
                  <a:lumMod val="75000"/>
                  <a:lumOff val="25000"/>
                </a:prstClr>
              </a:solidFill>
              <a:latin typeface="造字工房俊雅（非商用）常规体" pitchFamily="50" charset="-122"/>
              <a:ea typeface="造字工房俊雅（非商用）常规体" pitchFamily="50" charset="-122"/>
            </a:endParaRPr>
          </a:p>
          <a:p>
            <a:pPr algn="ctr" eaLnBrk="1" fontAlgn="auto" hangingPunct="1">
              <a:spcBef>
                <a:spcPts val="0"/>
              </a:spcBef>
              <a:spcAft>
                <a:spcPts val="0"/>
              </a:spcAft>
            </a:pPr>
            <a:r>
              <a:rPr lang="zh-CN" altLang="en-US" sz="3600" spc="-300" dirty="0">
                <a:solidFill>
                  <a:prstClr val="black">
                    <a:lumMod val="75000"/>
                    <a:lumOff val="25000"/>
                  </a:prstClr>
                </a:solidFill>
                <a:latin typeface="造字工房俊雅（非商用）常规体" pitchFamily="50" charset="-122"/>
                <a:ea typeface="造字工房俊雅（非商用）常规体" pitchFamily="50" charset="-122"/>
              </a:rPr>
              <a:t>输入标题</a:t>
            </a:r>
            <a:endParaRPr lang="en-US" altLang="zh-CN" sz="3600" spc="-300" dirty="0">
              <a:solidFill>
                <a:prstClr val="black">
                  <a:lumMod val="75000"/>
                  <a:lumOff val="25000"/>
                </a:prstClr>
              </a:solidFill>
              <a:latin typeface="造字工房俊雅（非商用）常规体" pitchFamily="50" charset="-122"/>
              <a:ea typeface="造字工房俊雅（非商用）常规体" pitchFamily="50" charset="-122"/>
            </a:endParaRPr>
          </a:p>
        </p:txBody>
      </p:sp>
      <p:sp>
        <p:nvSpPr>
          <p:cNvPr id="334" name="文本框 333"/>
          <p:cNvSpPr txBox="1"/>
          <p:nvPr/>
        </p:nvSpPr>
        <p:spPr>
          <a:xfrm>
            <a:off x="2924409" y="3732426"/>
            <a:ext cx="1797714" cy="307777"/>
          </a:xfrm>
          <a:prstGeom prst="rect">
            <a:avLst/>
          </a:prstGeom>
          <a:noFill/>
        </p:spPr>
        <p:txBody>
          <a:bodyPr vert="horz" wrap="square" rtlCol="0">
            <a:spAutoFit/>
          </a:bodyPr>
          <a:lstStyle/>
          <a:p>
            <a:pPr algn="dist" eaLnBrk="1" fontAlgn="auto" hangingPunct="1">
              <a:spcBef>
                <a:spcPts val="0"/>
              </a:spcBef>
              <a:spcAft>
                <a:spcPts val="0"/>
              </a:spcAft>
            </a:pPr>
            <a:r>
              <a:rPr lang="en-US" altLang="zh-CN" sz="1400" dirty="0">
                <a:solidFill>
                  <a:prstClr val="black">
                    <a:lumMod val="75000"/>
                    <a:lumOff val="25000"/>
                  </a:prstClr>
                </a:solidFill>
                <a:latin typeface="Agency FB"/>
                <a:ea typeface="微软雅黑 Light" panose="020B0502040204020203" pitchFamily="34" charset="-122"/>
              </a:rPr>
              <a:t>ADD YOUR TITLE HERE </a:t>
            </a:r>
            <a:endParaRPr lang="zh-CN" altLang="en-US" sz="1400" dirty="0">
              <a:solidFill>
                <a:prstClr val="black">
                  <a:lumMod val="75000"/>
                  <a:lumOff val="25000"/>
                </a:prstClr>
              </a:solidFill>
              <a:latin typeface="Agency FB"/>
              <a:ea typeface="微软雅黑 Light" panose="020B0502040204020203" pitchFamily="34" charset="-122"/>
            </a:endParaRPr>
          </a:p>
        </p:txBody>
      </p:sp>
      <p:grpSp>
        <p:nvGrpSpPr>
          <p:cNvPr id="335" name="组合 334"/>
          <p:cNvGrpSpPr/>
          <p:nvPr/>
        </p:nvGrpSpPr>
        <p:grpSpPr>
          <a:xfrm>
            <a:off x="1208250" y="2434501"/>
            <a:ext cx="1631101" cy="2165361"/>
            <a:chOff x="5411843" y="2747169"/>
            <a:chExt cx="1631101" cy="2165361"/>
          </a:xfrm>
        </p:grpSpPr>
        <p:sp>
          <p:nvSpPr>
            <p:cNvPr id="336" name="AutoShape 45"/>
            <p:cNvSpPr/>
            <p:nvPr/>
          </p:nvSpPr>
          <p:spPr bwMode="auto">
            <a:xfrm>
              <a:off x="5436394" y="3114100"/>
              <a:ext cx="1606550" cy="857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eaLnBrk="1" fontAlgn="auto" hangingPunct="1">
                <a:lnSpc>
                  <a:spcPct val="120000"/>
                </a:lnSpc>
                <a:spcBef>
                  <a:spcPts val="850"/>
                </a:spcBef>
                <a:spcAft>
                  <a:spcPts val="0"/>
                </a:spcAft>
                <a:defRPr/>
              </a:pPr>
              <a:r>
                <a:rPr lang="es-ES" sz="900" dirty="0">
                  <a:solidFill>
                    <a:prstClr val="black">
                      <a:lumMod val="85000"/>
                      <a:lumOff val="15000"/>
                    </a:prstClr>
                  </a:solidFill>
                  <a:latin typeface="Lato" charset="0"/>
                  <a:ea typeface="MS PGothic" panose="020B0600070205080204" pitchFamily="34" charset="-128"/>
                  <a:cs typeface="Lato" charset="0"/>
                  <a:sym typeface="Lato" charset="0"/>
                </a:rPr>
                <a:t>Lorem ipsum dolor sit amet, consectetur adipiscing elit. Integer mollis vehicula ligula ut faucibus. Curabitur vestibulum consequat urna et vehicula. </a:t>
              </a:r>
              <a:endParaRPr lang="es-ES" sz="1450" dirty="0">
                <a:solidFill>
                  <a:prstClr val="black">
                    <a:lumMod val="85000"/>
                    <a:lumOff val="15000"/>
                  </a:prstClr>
                </a:solidFill>
                <a:latin typeface="Gill Sans" charset="0"/>
                <a:ea typeface="MS PGothic" panose="020B0600070205080204" pitchFamily="34" charset="-128"/>
                <a:sym typeface="Gill Sans" charset="0"/>
              </a:endParaRPr>
            </a:p>
          </p:txBody>
        </p:sp>
        <p:sp>
          <p:nvSpPr>
            <p:cNvPr id="337" name="AutoShape 46"/>
            <p:cNvSpPr/>
            <p:nvPr/>
          </p:nvSpPr>
          <p:spPr bwMode="auto">
            <a:xfrm>
              <a:off x="5445883" y="2747169"/>
              <a:ext cx="1426369" cy="167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4165" eaLnBrk="1" fontAlgn="auto" hangingPunct="1">
                <a:spcBef>
                  <a:spcPts val="750"/>
                </a:spcBef>
                <a:spcAft>
                  <a:spcPts val="0"/>
                </a:spcAft>
                <a:defRPr/>
              </a:pPr>
              <a:r>
                <a:rPr lang="es-ES" altLang="zh-CN" sz="1600" dirty="0">
                  <a:solidFill>
                    <a:prstClr val="black">
                      <a:lumMod val="85000"/>
                      <a:lumOff val="15000"/>
                    </a:prstClr>
                  </a:solidFill>
                  <a:latin typeface="Agency FB"/>
                  <a:ea typeface="MS PGothic" panose="020B0600070205080204" pitchFamily="34" charset="-128"/>
                  <a:cs typeface="Lato" charset="0"/>
                  <a:sym typeface="Lato" charset="0"/>
                </a:rPr>
                <a:t>ADD YOUR TITLE HERE</a:t>
              </a:r>
              <a:endParaRPr lang="es-ES" altLang="zh-CN" sz="2400" dirty="0">
                <a:solidFill>
                  <a:prstClr val="black">
                    <a:lumMod val="85000"/>
                    <a:lumOff val="15000"/>
                  </a:prstClr>
                </a:solidFill>
                <a:latin typeface="Agency FB"/>
                <a:ea typeface="MS PGothic" panose="020B0600070205080204" pitchFamily="34" charset="-128"/>
                <a:sym typeface="Gill Sans" charset="0"/>
              </a:endParaRPr>
            </a:p>
          </p:txBody>
        </p:sp>
        <p:sp>
          <p:nvSpPr>
            <p:cNvPr id="338" name="AutoShape 45"/>
            <p:cNvSpPr/>
            <p:nvPr/>
          </p:nvSpPr>
          <p:spPr bwMode="auto">
            <a:xfrm>
              <a:off x="5411843" y="4055280"/>
              <a:ext cx="1606550" cy="857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eaLnBrk="1" fontAlgn="auto" hangingPunct="1">
                <a:lnSpc>
                  <a:spcPct val="120000"/>
                </a:lnSpc>
                <a:spcBef>
                  <a:spcPts val="850"/>
                </a:spcBef>
                <a:spcAft>
                  <a:spcPts val="0"/>
                </a:spcAft>
                <a:defRPr/>
              </a:pPr>
              <a:r>
                <a:rPr lang="es-ES" sz="900" dirty="0">
                  <a:solidFill>
                    <a:prstClr val="black">
                      <a:lumMod val="85000"/>
                      <a:lumOff val="15000"/>
                    </a:prstClr>
                  </a:solidFill>
                  <a:latin typeface="Lato" charset="0"/>
                  <a:ea typeface="MS PGothic" panose="020B0600070205080204" pitchFamily="34" charset="-128"/>
                  <a:cs typeface="Lato" charset="0"/>
                  <a:sym typeface="Lato" charset="0"/>
                </a:rPr>
                <a:t>Lorem ipsum dolor sit amet, consectetur adipiscing elit. Integer mollis vehicula ligula ut faucibus. Curabitur vestibulum consequat urna et vehicula. </a:t>
              </a:r>
              <a:endParaRPr lang="es-ES" sz="1450" dirty="0">
                <a:solidFill>
                  <a:prstClr val="black">
                    <a:lumMod val="85000"/>
                    <a:lumOff val="15000"/>
                  </a:prstClr>
                </a:solidFill>
                <a:latin typeface="Gill Sans" charset="0"/>
                <a:ea typeface="MS PGothic" panose="020B0600070205080204" pitchFamily="34" charset="-128"/>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14:presetBounceEnd="52000">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14:bounceEnd="52000">
                                          <p:cBhvr additive="base">
                                            <p:cTn id="7" dur="1500" fill="hold"/>
                                            <p:tgtEl>
                                              <p:spTgt spid="332"/>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7" presetClass="entr" presetSubtype="0" fill="hold" grpId="0" nodeType="after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anim calcmode="lin" valueType="num">
                                          <p:cBhvr>
                                            <p:cTn id="13" dur="1000" fill="hold"/>
                                            <p:tgtEl>
                                              <p:spTgt spid="333"/>
                                            </p:tgtEl>
                                            <p:attrNameLst>
                                              <p:attrName>ppt_x</p:attrName>
                                            </p:attrNameLst>
                                          </p:cBhvr>
                                          <p:tavLst>
                                            <p:tav tm="0">
                                              <p:val>
                                                <p:strVal val="#ppt_x"/>
                                              </p:val>
                                            </p:tav>
                                            <p:tav tm="100000">
                                              <p:val>
                                                <p:strVal val="#ppt_x"/>
                                              </p:val>
                                            </p:tav>
                                          </p:tavLst>
                                        </p:anim>
                                        <p:anim calcmode="lin" valueType="num">
                                          <p:cBhvr>
                                            <p:cTn id="14" dur="1000" fill="hold"/>
                                            <p:tgtEl>
                                              <p:spTgt spid="33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334"/>
                                            </p:tgtEl>
                                            <p:attrNameLst>
                                              <p:attrName>style.visibility</p:attrName>
                                            </p:attrNameLst>
                                          </p:cBhvr>
                                          <p:to>
                                            <p:strVal val="visible"/>
                                          </p:to>
                                        </p:set>
                                        <p:anim calcmode="lin" valueType="num">
                                          <p:cBhvr additive="base">
                                            <p:cTn id="18" dur="500" fill="hold"/>
                                            <p:tgtEl>
                                              <p:spTgt spid="334"/>
                                            </p:tgtEl>
                                            <p:attrNameLst>
                                              <p:attrName>ppt_x</p:attrName>
                                            </p:attrNameLst>
                                          </p:cBhvr>
                                          <p:tavLst>
                                            <p:tav tm="0">
                                              <p:val>
                                                <p:strVal val="#ppt_x"/>
                                              </p:val>
                                            </p:tav>
                                            <p:tav tm="100000">
                                              <p:val>
                                                <p:strVal val="#ppt_x"/>
                                              </p:val>
                                            </p:tav>
                                          </p:tavLst>
                                        </p:anim>
                                        <p:anim calcmode="lin" valueType="num">
                                          <p:cBhvr additive="base">
                                            <p:cTn id="19" dur="500" fill="hold"/>
                                            <p:tgtEl>
                                              <p:spTgt spid="334"/>
                                            </p:tgtEl>
                                            <p:attrNameLst>
                                              <p:attrName>ppt_y</p:attrName>
                                            </p:attrNameLst>
                                          </p:cBhvr>
                                          <p:tavLst>
                                            <p:tav tm="0">
                                              <p:val>
                                                <p:strVal val="1+#ppt_h/2"/>
                                              </p:val>
                                            </p:tav>
                                            <p:tav tm="100000">
                                              <p:val>
                                                <p:strVal val="#ppt_y"/>
                                              </p:val>
                                            </p:tav>
                                          </p:tavLst>
                                        </p:anim>
                                      </p:childTnLst>
                                    </p:cTn>
                                  </p:par>
                                  <p:par>
                                    <p:cTn id="20" presetID="22" presetClass="entr" presetSubtype="1"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wipe(up)">
                                          <p:cBhvr>
                                            <p:cTn id="22" dur="500"/>
                                            <p:tgtEl>
                                              <p:spTgt spid="335"/>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randombar(horizontal)">
                                          <p:cBhvr>
                                            <p:cTn id="2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p:bldP spid="3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500" fill="hold"/>
                                            <p:tgtEl>
                                              <p:spTgt spid="332"/>
                                            </p:tgtEl>
                                            <p:attrNameLst>
                                              <p:attrName>ppt_x</p:attrName>
                                            </p:attrNameLst>
                                          </p:cBhvr>
                                          <p:tavLst>
                                            <p:tav tm="0">
                                              <p:val>
                                                <p:strVal val="#ppt_x"/>
                                              </p:val>
                                            </p:tav>
                                            <p:tav tm="100000">
                                              <p:val>
                                                <p:strVal val="#ppt_x"/>
                                              </p:val>
                                            </p:tav>
                                          </p:tavLst>
                                        </p:anim>
                                        <p:anim calcmode="lin" valueType="num">
                                          <p:cBhvr additive="base">
                                            <p:cTn id="8" dur="1500" fill="hold"/>
                                            <p:tgtEl>
                                              <p:spTgt spid="3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7" presetClass="entr" presetSubtype="0" fill="hold" grpId="0" nodeType="after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anim calcmode="lin" valueType="num">
                                          <p:cBhvr>
                                            <p:cTn id="13" dur="1000" fill="hold"/>
                                            <p:tgtEl>
                                              <p:spTgt spid="333"/>
                                            </p:tgtEl>
                                            <p:attrNameLst>
                                              <p:attrName>ppt_x</p:attrName>
                                            </p:attrNameLst>
                                          </p:cBhvr>
                                          <p:tavLst>
                                            <p:tav tm="0">
                                              <p:val>
                                                <p:strVal val="#ppt_x"/>
                                              </p:val>
                                            </p:tav>
                                            <p:tav tm="100000">
                                              <p:val>
                                                <p:strVal val="#ppt_x"/>
                                              </p:val>
                                            </p:tav>
                                          </p:tavLst>
                                        </p:anim>
                                        <p:anim calcmode="lin" valueType="num">
                                          <p:cBhvr>
                                            <p:cTn id="14" dur="1000" fill="hold"/>
                                            <p:tgtEl>
                                              <p:spTgt spid="33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334"/>
                                            </p:tgtEl>
                                            <p:attrNameLst>
                                              <p:attrName>style.visibility</p:attrName>
                                            </p:attrNameLst>
                                          </p:cBhvr>
                                          <p:to>
                                            <p:strVal val="visible"/>
                                          </p:to>
                                        </p:set>
                                        <p:anim calcmode="lin" valueType="num">
                                          <p:cBhvr additive="base">
                                            <p:cTn id="18" dur="500" fill="hold"/>
                                            <p:tgtEl>
                                              <p:spTgt spid="334"/>
                                            </p:tgtEl>
                                            <p:attrNameLst>
                                              <p:attrName>ppt_x</p:attrName>
                                            </p:attrNameLst>
                                          </p:cBhvr>
                                          <p:tavLst>
                                            <p:tav tm="0">
                                              <p:val>
                                                <p:strVal val="#ppt_x"/>
                                              </p:val>
                                            </p:tav>
                                            <p:tav tm="100000">
                                              <p:val>
                                                <p:strVal val="#ppt_x"/>
                                              </p:val>
                                            </p:tav>
                                          </p:tavLst>
                                        </p:anim>
                                        <p:anim calcmode="lin" valueType="num">
                                          <p:cBhvr additive="base">
                                            <p:cTn id="19" dur="500" fill="hold"/>
                                            <p:tgtEl>
                                              <p:spTgt spid="334"/>
                                            </p:tgtEl>
                                            <p:attrNameLst>
                                              <p:attrName>ppt_y</p:attrName>
                                            </p:attrNameLst>
                                          </p:cBhvr>
                                          <p:tavLst>
                                            <p:tav tm="0">
                                              <p:val>
                                                <p:strVal val="1+#ppt_h/2"/>
                                              </p:val>
                                            </p:tav>
                                            <p:tav tm="100000">
                                              <p:val>
                                                <p:strVal val="#ppt_y"/>
                                              </p:val>
                                            </p:tav>
                                          </p:tavLst>
                                        </p:anim>
                                      </p:childTnLst>
                                    </p:cTn>
                                  </p:par>
                                  <p:par>
                                    <p:cTn id="20" presetID="22" presetClass="entr" presetSubtype="1"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wipe(up)">
                                          <p:cBhvr>
                                            <p:cTn id="22" dur="500"/>
                                            <p:tgtEl>
                                              <p:spTgt spid="335"/>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randombar(horizontal)">
                                          <p:cBhvr>
                                            <p:cTn id="2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p:bldP spid="33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111307" y="1498600"/>
            <a:ext cx="2020186" cy="3782992"/>
          </a:xfrm>
          <a:prstGeom prst="rect">
            <a:avLst/>
          </a:prstGeom>
          <a:noFill/>
          <a:ln>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V="1">
            <a:off x="4615543" y="579835"/>
            <a:ext cx="4361147" cy="43611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11225" y="1389960"/>
            <a:ext cx="2020186" cy="3782992"/>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34335" y="2174821"/>
            <a:ext cx="923330" cy="2213269"/>
          </a:xfrm>
          <a:prstGeom prst="rect">
            <a:avLst/>
          </a:prstGeom>
          <a:noFill/>
          <a:effectLst/>
        </p:spPr>
        <p:txBody>
          <a:bodyPr vert="eaVert" wrap="square" rtlCol="0">
            <a:spAutoFit/>
          </a:bodyPr>
          <a:lstStyle/>
          <a:p>
            <a:pPr algn="dist"/>
            <a:r>
              <a:rPr lang="zh-CN" altLang="en-US" sz="4800" dirty="0">
                <a:solidFill>
                  <a:schemeClr val="tx1">
                    <a:lumMod val="75000"/>
                    <a:lumOff val="25000"/>
                  </a:schemeClr>
                </a:solidFill>
                <a:latin typeface="微软雅黑 Light" panose="020B0502040204020203" pitchFamily="34" charset="-122"/>
                <a:ea typeface="微软雅黑 Light" panose="020B0502040204020203" pitchFamily="34" charset="-122"/>
                <a:cs typeface="Kartika" panose="02020503030404060203" pitchFamily="18" charset="0"/>
              </a:rPr>
              <a:t>极简</a:t>
            </a:r>
          </a:p>
        </p:txBody>
      </p:sp>
      <p:cxnSp>
        <p:nvCxnSpPr>
          <p:cNvPr id="23" name="直接连接符 22"/>
          <p:cNvCxnSpPr/>
          <p:nvPr/>
        </p:nvCxnSpPr>
        <p:spPr>
          <a:xfrm flipH="1">
            <a:off x="3612707" y="4141347"/>
            <a:ext cx="1498600" cy="1498600"/>
          </a:xfrm>
          <a:prstGeom prst="line">
            <a:avLst/>
          </a:prstGeom>
          <a:ln w="69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49279" y="1209935"/>
            <a:ext cx="2548054" cy="2548054"/>
          </a:xfrm>
          <a:prstGeom prst="line">
            <a:avLst/>
          </a:prstGeom>
          <a:ln w="0">
            <a:solidFill>
              <a:schemeClr val="tx1">
                <a:lumMod val="75000"/>
                <a:lumOff val="25000"/>
                <a:alpha val="52000"/>
              </a:schemeClr>
            </a:solidFill>
          </a:ln>
        </p:spPr>
        <p:style>
          <a:lnRef idx="1">
            <a:schemeClr val="accent1"/>
          </a:lnRef>
          <a:fillRef idx="0">
            <a:schemeClr val="accent1"/>
          </a:fillRef>
          <a:effectRef idx="0">
            <a:schemeClr val="accent1"/>
          </a:effectRef>
          <a:fontRef idx="minor">
            <a:schemeClr val="tx1"/>
          </a:fontRef>
        </p:style>
      </p:cxnSp>
      <p:sp>
        <p:nvSpPr>
          <p:cNvPr id="26" name="矩形 17"/>
          <p:cNvSpPr>
            <a:spLocks noChangeArrowheads="1"/>
          </p:cNvSpPr>
          <p:nvPr/>
        </p:nvSpPr>
        <p:spPr bwMode="auto">
          <a:xfrm>
            <a:off x="5171377" y="4733692"/>
            <a:ext cx="2024080" cy="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10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THANKS FOR WATCHING</a:t>
            </a:r>
          </a:p>
        </p:txBody>
      </p:sp>
      <p:cxnSp>
        <p:nvCxnSpPr>
          <p:cNvPr id="4" name="直接连接符 3"/>
          <p:cNvCxnSpPr/>
          <p:nvPr/>
        </p:nvCxnSpPr>
        <p:spPr>
          <a:xfrm>
            <a:off x="5473932" y="4676754"/>
            <a:ext cx="14076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 accel="60000" fill="hold" grpId="0" nodeType="withEffect" p14:presetBounceEnd="60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0000">
                                          <p:cBhvr additive="base">
                                            <p:cTn id="11" dur="1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500" autoRev="1" fill="hold">
                                              <p:stCondLst>
                                                <p:cond delay="0"/>
                                              </p:stCondLst>
                                            </p:cTn>
                                            <p:tgtEl>
                                              <p:spTgt spid="21"/>
                                            </p:tgtEl>
                                            <p:attrNameLst>
                                              <p:attrName>ppt_w</p:attrName>
                                            </p:attrNameLst>
                                          </p:cBhvr>
                                        </p:anim>
                                        <p:anim by="(#ppt_w*0.50)" calcmode="lin" valueType="num">
                                          <p:cBhvr>
                                            <p:cTn id="20" dur="500" decel="50000" autoRev="1" fill="hold">
                                              <p:stCondLst>
                                                <p:cond delay="0"/>
                                              </p:stCondLst>
                                            </p:cTn>
                                            <p:tgtEl>
                                              <p:spTgt spid="21"/>
                                            </p:tgtEl>
                                            <p:attrNameLst>
                                              <p:attrName>ppt_x</p:attrName>
                                            </p:attrNameLst>
                                          </p:cBhvr>
                                        </p:anim>
                                        <p:anim from="(-#ppt_h/2)" to="(#ppt_y)" calcmode="lin" valueType="num">
                                          <p:cBhvr>
                                            <p:cTn id="21" dur="1000" fill="hold">
                                              <p:stCondLst>
                                                <p:cond delay="0"/>
                                              </p:stCondLst>
                                            </p:cTn>
                                            <p:tgtEl>
                                              <p:spTgt spid="21"/>
                                            </p:tgtEl>
                                            <p:attrNameLst>
                                              <p:attrName>ppt_y</p:attrName>
                                            </p:attrNameLst>
                                          </p:cBhvr>
                                        </p:anim>
                                        <p:animRot by="21600000">
                                          <p:cBhvr>
                                            <p:cTn id="22" dur="1000" fill="hold">
                                              <p:stCondLst>
                                                <p:cond delay="0"/>
                                              </p:stCondLst>
                                            </p:cTn>
                                            <p:tgtEl>
                                              <p:spTgt spid="21"/>
                                            </p:tgtEl>
                                            <p:attrNameLst>
                                              <p:attrName>r</p:attrName>
                                            </p:attrNameLst>
                                          </p:cBhvr>
                                        </p:animRot>
                                      </p:childTnLst>
                                    </p:cTn>
                                  </p:par>
                                  <p:par>
                                    <p:cTn id="23" presetID="2" presetClass="entr" presetSubtype="12" accel="60000" fill="hold" nodeType="withEffect" p14:presetBounceEnd="60000">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14:bounceEnd="60000">
                                          <p:cBhvr additive="base">
                                            <p:cTn id="25" dur="12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26" dur="125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3" accel="60000" fill="hold" nodeType="withEffect" p14:presetBounceEnd="60000">
                                      <p:stCondLst>
                                        <p:cond delay="250"/>
                                      </p:stCondLst>
                                      <p:childTnLst>
                                        <p:set>
                                          <p:cBhvr>
                                            <p:cTn id="28" dur="1" fill="hold">
                                              <p:stCondLst>
                                                <p:cond delay="0"/>
                                              </p:stCondLst>
                                            </p:cTn>
                                            <p:tgtEl>
                                              <p:spTgt spid="24"/>
                                            </p:tgtEl>
                                            <p:attrNameLst>
                                              <p:attrName>style.visibility</p:attrName>
                                            </p:attrNameLst>
                                          </p:cBhvr>
                                          <p:to>
                                            <p:strVal val="visible"/>
                                          </p:to>
                                        </p:set>
                                        <p:anim calcmode="lin" valueType="num" p14:bounceEnd="60000">
                                          <p:cBhvr additive="base">
                                            <p:cTn id="29" dur="125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30" dur="1250" fill="hold"/>
                                            <p:tgtEl>
                                              <p:spTgt spid="24"/>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125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 accel="6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ppt_x"/>
                                              </p:val>
                                            </p:tav>
                                            <p:tav tm="100000">
                                              <p:val>
                                                <p:strVal val="#ppt_x"/>
                                              </p:val>
                                            </p:tav>
                                          </p:tavLst>
                                        </p:anim>
                                        <p:anim calcmode="lin" valueType="num">
                                          <p:cBhvr additive="base">
                                            <p:cTn id="12" dur="1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by="(-#ppt_w*2)" calcmode="lin" valueType="num">
                                          <p:cBhvr rctx="PPT">
                                            <p:cTn id="19" dur="500" autoRev="1" fill="hold">
                                              <p:stCondLst>
                                                <p:cond delay="0"/>
                                              </p:stCondLst>
                                            </p:cTn>
                                            <p:tgtEl>
                                              <p:spTgt spid="21"/>
                                            </p:tgtEl>
                                            <p:attrNameLst>
                                              <p:attrName>ppt_w</p:attrName>
                                            </p:attrNameLst>
                                          </p:cBhvr>
                                        </p:anim>
                                        <p:anim by="(#ppt_w*0.50)" calcmode="lin" valueType="num">
                                          <p:cBhvr>
                                            <p:cTn id="20" dur="500" decel="50000" autoRev="1" fill="hold">
                                              <p:stCondLst>
                                                <p:cond delay="0"/>
                                              </p:stCondLst>
                                            </p:cTn>
                                            <p:tgtEl>
                                              <p:spTgt spid="21"/>
                                            </p:tgtEl>
                                            <p:attrNameLst>
                                              <p:attrName>ppt_x</p:attrName>
                                            </p:attrNameLst>
                                          </p:cBhvr>
                                        </p:anim>
                                        <p:anim from="(-#ppt_h/2)" to="(#ppt_y)" calcmode="lin" valueType="num">
                                          <p:cBhvr>
                                            <p:cTn id="21" dur="1000" fill="hold">
                                              <p:stCondLst>
                                                <p:cond delay="0"/>
                                              </p:stCondLst>
                                            </p:cTn>
                                            <p:tgtEl>
                                              <p:spTgt spid="21"/>
                                            </p:tgtEl>
                                            <p:attrNameLst>
                                              <p:attrName>ppt_y</p:attrName>
                                            </p:attrNameLst>
                                          </p:cBhvr>
                                        </p:anim>
                                        <p:animRot by="21600000">
                                          <p:cBhvr>
                                            <p:cTn id="22" dur="1000" fill="hold">
                                              <p:stCondLst>
                                                <p:cond delay="0"/>
                                              </p:stCondLst>
                                            </p:cTn>
                                            <p:tgtEl>
                                              <p:spTgt spid="21"/>
                                            </p:tgtEl>
                                            <p:attrNameLst>
                                              <p:attrName>r</p:attrName>
                                            </p:attrNameLst>
                                          </p:cBhvr>
                                        </p:animRot>
                                      </p:childTnLst>
                                    </p:cTn>
                                  </p:par>
                                  <p:par>
                                    <p:cTn id="23" presetID="2" presetClass="entr" presetSubtype="12" accel="6000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250" fill="hold"/>
                                            <p:tgtEl>
                                              <p:spTgt spid="23"/>
                                            </p:tgtEl>
                                            <p:attrNameLst>
                                              <p:attrName>ppt_x</p:attrName>
                                            </p:attrNameLst>
                                          </p:cBhvr>
                                          <p:tavLst>
                                            <p:tav tm="0">
                                              <p:val>
                                                <p:strVal val="0-#ppt_w/2"/>
                                              </p:val>
                                            </p:tav>
                                            <p:tav tm="100000">
                                              <p:val>
                                                <p:strVal val="#ppt_x"/>
                                              </p:val>
                                            </p:tav>
                                          </p:tavLst>
                                        </p:anim>
                                        <p:anim calcmode="lin" valueType="num">
                                          <p:cBhvr additive="base">
                                            <p:cTn id="26" dur="125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3" accel="60000" fill="hold" nodeType="withEffect">
                                      <p:stCondLst>
                                        <p:cond delay="25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250" fill="hold"/>
                                            <p:tgtEl>
                                              <p:spTgt spid="24"/>
                                            </p:tgtEl>
                                            <p:attrNameLst>
                                              <p:attrName>ppt_x</p:attrName>
                                            </p:attrNameLst>
                                          </p:cBhvr>
                                          <p:tavLst>
                                            <p:tav tm="0">
                                              <p:val>
                                                <p:strVal val="1+#ppt_w/2"/>
                                              </p:val>
                                            </p:tav>
                                            <p:tav tm="100000">
                                              <p:val>
                                                <p:strVal val="#ppt_x"/>
                                              </p:val>
                                            </p:tav>
                                          </p:tavLst>
                                        </p:anim>
                                        <p:anim calcmode="lin" valueType="num">
                                          <p:cBhvr additive="base">
                                            <p:cTn id="30" dur="1250" fill="hold"/>
                                            <p:tgtEl>
                                              <p:spTgt spid="24"/>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125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p:bldP spid="2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35924" y="2924927"/>
            <a:ext cx="1977279" cy="1973232"/>
          </a:xfrm>
          <a:prstGeom prst="rect">
            <a:avLst/>
          </a:prstGeom>
        </p:spPr>
        <p:txBody>
          <a:bodyPr wrap="square">
            <a:spAutoFit/>
          </a:bodyPr>
          <a:lstStyle/>
          <a:p>
            <a:pPr algn="just">
              <a:lnSpc>
                <a:spcPct val="200000"/>
              </a:lnSpc>
              <a:spcAft>
                <a:spcPts val="1200"/>
              </a:spcAft>
            </a:pPr>
            <a:r>
              <a:rPr lang="en-US" altLang="zh-CN" sz="1050" dirty="0">
                <a:solidFill>
                  <a:schemeClr val="tx1">
                    <a:lumMod val="75000"/>
                    <a:lumOff val="25000"/>
                  </a:schemeClr>
                </a:solidFill>
                <a:latin typeface="+mj-ea"/>
              </a:rPr>
              <a:t>Lorem Ipsum is simply dummy text of the printing and typesetting industry. Lorem Ipsum has been the industry's standard. Lorem Ipsum is simply dummy text of the printing and more.</a:t>
            </a:r>
          </a:p>
        </p:txBody>
      </p:sp>
      <p:sp>
        <p:nvSpPr>
          <p:cNvPr id="5" name="矩形 4"/>
          <p:cNvSpPr/>
          <p:nvPr/>
        </p:nvSpPr>
        <p:spPr>
          <a:xfrm>
            <a:off x="8707368" y="2924927"/>
            <a:ext cx="2171700" cy="1980414"/>
          </a:xfrm>
          <a:prstGeom prst="rect">
            <a:avLst/>
          </a:prstGeom>
        </p:spPr>
        <p:txBody>
          <a:bodyPr wrap="square">
            <a:spAutoFit/>
          </a:bodyPr>
          <a:lstStyle/>
          <a:p>
            <a:pPr algn="just">
              <a:lnSpc>
                <a:spcPct val="200000"/>
              </a:lnSpc>
              <a:spcAft>
                <a:spcPts val="1200"/>
              </a:spcAft>
            </a:pPr>
            <a:r>
              <a:rPr lang="en-US" altLang="zh-CN" sz="1050" dirty="0">
                <a:solidFill>
                  <a:schemeClr val="tx1">
                    <a:lumMod val="75000"/>
                    <a:lumOff val="25000"/>
                  </a:schemeClr>
                </a:solidFill>
                <a:latin typeface="+mj-ea"/>
              </a:rPr>
              <a:t>Lorem Ipsum is simply dummy text of the printing and typesetting industry. Lorem Ipsum has been the industry's standard. Lorem Ipsum is simply dummy text of the printing and more.</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6485796" y="2426735"/>
            <a:ext cx="4607320" cy="369332"/>
          </a:xfrm>
          <a:prstGeom prst="rect">
            <a:avLst/>
          </a:prstGeom>
        </p:spPr>
        <p:txBody>
          <a:bodyPr wrap="square">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专业设计 精心开发</a:t>
            </a:r>
          </a:p>
        </p:txBody>
      </p:sp>
      <p:sp>
        <p:nvSpPr>
          <p:cNvPr id="9" name="文本框 56"/>
          <p:cNvSpPr txBox="1">
            <a:spLocks noChangeArrowheads="1"/>
          </p:cNvSpPr>
          <p:nvPr/>
        </p:nvSpPr>
        <p:spPr bwMode="auto">
          <a:xfrm>
            <a:off x="6435924" y="1842535"/>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tx1">
                    <a:lumMod val="50000"/>
                    <a:lumOff val="50000"/>
                  </a:schemeClr>
                </a:solidFill>
                <a:latin typeface="Agency FB" panose="020B0503020202020204" pitchFamily="34" charset="0"/>
              </a:rPr>
              <a:t>CLICK TO </a:t>
            </a:r>
            <a:r>
              <a:rPr lang="en-US" altLang="zh-CN" sz="3200" dirty="0">
                <a:solidFill>
                  <a:schemeClr val="tx1">
                    <a:lumMod val="75000"/>
                    <a:lumOff val="25000"/>
                  </a:schemeClr>
                </a:solidFill>
                <a:latin typeface="Agency FB" panose="020B0503020202020204" pitchFamily="34" charset="0"/>
              </a:rPr>
              <a:t>ADD YOUR TITLE IN HERE</a:t>
            </a:r>
          </a:p>
        </p:txBody>
      </p:sp>
      <p:sp>
        <p:nvSpPr>
          <p:cNvPr id="2" name="矩形 1"/>
          <p:cNvSpPr/>
          <p:nvPr/>
        </p:nvSpPr>
        <p:spPr>
          <a:xfrm>
            <a:off x="0" y="1547551"/>
            <a:ext cx="6185896" cy="395991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0737065" y="4037179"/>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398791" y="4474810"/>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9900" y="1019475"/>
            <a:ext cx="1321599" cy="6313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6000" fill="hold" grpId="0" nodeType="afterEffect" p14:presetBounceEnd="3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34000">
                                          <p:cBhvr additive="base">
                                            <p:cTn id="7" dur="750" fill="hold"/>
                                            <p:tgtEl>
                                              <p:spTgt spid="9"/>
                                            </p:tgtEl>
                                            <p:attrNameLst>
                                              <p:attrName>ppt_x</p:attrName>
                                            </p:attrNameLst>
                                          </p:cBhvr>
                                          <p:tavLst>
                                            <p:tav tm="0">
                                              <p:val>
                                                <p:strVal val="0-#ppt_w/2"/>
                                              </p:val>
                                            </p:tav>
                                            <p:tav tm="100000">
                                              <p:val>
                                                <p:strVal val="#ppt_x"/>
                                              </p:val>
                                            </p:tav>
                                          </p:tavLst>
                                        </p:anim>
                                        <p:anim calcmode="lin" valueType="num" p14:bounceEnd="34000">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1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2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6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1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2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六边形 63"/>
          <p:cNvSpPr/>
          <p:nvPr/>
        </p:nvSpPr>
        <p:spPr>
          <a:xfrm>
            <a:off x="2041366" y="2151117"/>
            <a:ext cx="2535564" cy="2185831"/>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65" name="六边形 64"/>
          <p:cNvSpPr/>
          <p:nvPr/>
        </p:nvSpPr>
        <p:spPr>
          <a:xfrm>
            <a:off x="4828219" y="2151117"/>
            <a:ext cx="2535564" cy="2185831"/>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66" name="六边形 65"/>
          <p:cNvSpPr/>
          <p:nvPr/>
        </p:nvSpPr>
        <p:spPr>
          <a:xfrm>
            <a:off x="7615073" y="2151117"/>
            <a:ext cx="2535564" cy="2185831"/>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67" name="等腰三角形 66"/>
          <p:cNvSpPr/>
          <p:nvPr/>
        </p:nvSpPr>
        <p:spPr>
          <a:xfrm>
            <a:off x="4240027" y="3539453"/>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68" name="等腰三角形 67"/>
          <p:cNvSpPr/>
          <p:nvPr/>
        </p:nvSpPr>
        <p:spPr>
          <a:xfrm>
            <a:off x="7026881" y="3539453"/>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69" name="等腰三角形 68"/>
          <p:cNvSpPr/>
          <p:nvPr/>
        </p:nvSpPr>
        <p:spPr>
          <a:xfrm flipV="1">
            <a:off x="4240027" y="2135578"/>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sp>
        <p:nvSpPr>
          <p:cNvPr id="70" name="等腰三角形 69"/>
          <p:cNvSpPr/>
          <p:nvPr/>
        </p:nvSpPr>
        <p:spPr>
          <a:xfrm flipV="1">
            <a:off x="7026881" y="2135578"/>
            <a:ext cx="925095" cy="797495"/>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DCB68A"/>
              </a:solidFill>
            </a:endParaRPr>
          </a:p>
        </p:txBody>
      </p:sp>
      <p:grpSp>
        <p:nvGrpSpPr>
          <p:cNvPr id="73" name="组合 72"/>
          <p:cNvGrpSpPr/>
          <p:nvPr/>
        </p:nvGrpSpPr>
        <p:grpSpPr>
          <a:xfrm>
            <a:off x="2448649" y="4793754"/>
            <a:ext cx="2244151" cy="1164043"/>
            <a:chOff x="3762506" y="1807841"/>
            <a:chExt cx="2244151" cy="1164043"/>
          </a:xfrm>
        </p:grpSpPr>
        <p:sp>
          <p:nvSpPr>
            <p:cNvPr id="74" name="矩形 73"/>
            <p:cNvSpPr/>
            <p:nvPr/>
          </p:nvSpPr>
          <p:spPr>
            <a:xfrm>
              <a:off x="3762584" y="2110110"/>
              <a:ext cx="2244073" cy="861774"/>
            </a:xfrm>
            <a:prstGeom prst="rect">
              <a:avLst/>
            </a:prstGeom>
          </p:spPr>
          <p:txBody>
            <a:bodyPr wrap="square">
              <a:spAutoFit/>
            </a:bodyPr>
            <a:lstStyle/>
            <a:p>
              <a:pPr algn="just"/>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typesetting industry.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has been the industry's standard.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more.</a:t>
              </a:r>
            </a:p>
          </p:txBody>
        </p:sp>
        <p:sp>
          <p:nvSpPr>
            <p:cNvPr id="75" name="文本框 74"/>
            <p:cNvSpPr txBox="1"/>
            <p:nvPr/>
          </p:nvSpPr>
          <p:spPr>
            <a:xfrm>
              <a:off x="3762506" y="1807841"/>
              <a:ext cx="2175198" cy="369332"/>
            </a:xfrm>
            <a:prstGeom prst="rect">
              <a:avLst/>
            </a:prstGeom>
            <a:noFill/>
          </p:spPr>
          <p:txBody>
            <a:bodyPr wrap="square" rtlCol="0">
              <a:spAutoFit/>
            </a:bodyPr>
            <a:lstStyle/>
            <a:p>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grpSp>
        <p:nvGrpSpPr>
          <p:cNvPr id="76" name="组合 75"/>
          <p:cNvGrpSpPr/>
          <p:nvPr/>
        </p:nvGrpSpPr>
        <p:grpSpPr>
          <a:xfrm>
            <a:off x="5288102" y="4793754"/>
            <a:ext cx="2244151" cy="1164043"/>
            <a:chOff x="3762506" y="1807841"/>
            <a:chExt cx="2244151" cy="1164043"/>
          </a:xfrm>
        </p:grpSpPr>
        <p:sp>
          <p:nvSpPr>
            <p:cNvPr id="77" name="矩形 76"/>
            <p:cNvSpPr/>
            <p:nvPr/>
          </p:nvSpPr>
          <p:spPr>
            <a:xfrm>
              <a:off x="3762584" y="2110110"/>
              <a:ext cx="2244073" cy="861774"/>
            </a:xfrm>
            <a:prstGeom prst="rect">
              <a:avLst/>
            </a:prstGeom>
          </p:spPr>
          <p:txBody>
            <a:bodyPr wrap="square">
              <a:spAutoFit/>
            </a:bodyPr>
            <a:lstStyle/>
            <a:p>
              <a:pPr algn="just"/>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typesetting industry.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has been the industry's standard.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more.</a:t>
              </a:r>
            </a:p>
          </p:txBody>
        </p:sp>
        <p:sp>
          <p:nvSpPr>
            <p:cNvPr id="78" name="文本框 77"/>
            <p:cNvSpPr txBox="1"/>
            <p:nvPr/>
          </p:nvSpPr>
          <p:spPr>
            <a:xfrm>
              <a:off x="3762506" y="1807841"/>
              <a:ext cx="2175198" cy="369332"/>
            </a:xfrm>
            <a:prstGeom prst="rect">
              <a:avLst/>
            </a:prstGeom>
            <a:noFill/>
          </p:spPr>
          <p:txBody>
            <a:bodyPr wrap="square" rtlCol="0">
              <a:spAutoFit/>
            </a:bodyPr>
            <a:lstStyle/>
            <a:p>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grpSp>
        <p:nvGrpSpPr>
          <p:cNvPr id="79" name="组合 78"/>
          <p:cNvGrpSpPr/>
          <p:nvPr/>
        </p:nvGrpSpPr>
        <p:grpSpPr>
          <a:xfrm>
            <a:off x="8127554" y="4793754"/>
            <a:ext cx="2244151" cy="1164043"/>
            <a:chOff x="3762506" y="1807841"/>
            <a:chExt cx="2244151" cy="1164043"/>
          </a:xfrm>
        </p:grpSpPr>
        <p:sp>
          <p:nvSpPr>
            <p:cNvPr id="80" name="矩形 79"/>
            <p:cNvSpPr/>
            <p:nvPr/>
          </p:nvSpPr>
          <p:spPr>
            <a:xfrm>
              <a:off x="3762584" y="2110110"/>
              <a:ext cx="2244073" cy="861774"/>
            </a:xfrm>
            <a:prstGeom prst="rect">
              <a:avLst/>
            </a:prstGeom>
          </p:spPr>
          <p:txBody>
            <a:bodyPr wrap="square">
              <a:spAutoFit/>
            </a:bodyPr>
            <a:lstStyle/>
            <a:p>
              <a:pPr algn="just"/>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typesetting industry.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has been the industry's standard. </a:t>
              </a:r>
              <a:r>
                <a:rPr lang="en-US" altLang="zh-CN" sz="1000" dirty="0" err="1">
                  <a:solidFill>
                    <a:schemeClr val="tx1">
                      <a:lumMod val="50000"/>
                      <a:lumOff val="50000"/>
                    </a:schemeClr>
                  </a:solidFill>
                  <a:cs typeface="+mn-ea"/>
                  <a:sym typeface="+mn-lt"/>
                </a:rPr>
                <a:t>Lorem</a:t>
              </a:r>
              <a:r>
                <a:rPr lang="en-US" altLang="zh-CN" sz="1000" dirty="0">
                  <a:solidFill>
                    <a:schemeClr val="tx1">
                      <a:lumMod val="50000"/>
                      <a:lumOff val="50000"/>
                    </a:schemeClr>
                  </a:solidFill>
                  <a:cs typeface="+mn-ea"/>
                  <a:sym typeface="+mn-lt"/>
                </a:rPr>
                <a:t> </a:t>
              </a:r>
              <a:r>
                <a:rPr lang="en-US" altLang="zh-CN" sz="1000" dirty="0" err="1">
                  <a:solidFill>
                    <a:schemeClr val="tx1">
                      <a:lumMod val="50000"/>
                      <a:lumOff val="50000"/>
                    </a:schemeClr>
                  </a:solidFill>
                  <a:cs typeface="+mn-ea"/>
                  <a:sym typeface="+mn-lt"/>
                </a:rPr>
                <a:t>Ipsum</a:t>
              </a:r>
              <a:r>
                <a:rPr lang="en-US" altLang="zh-CN" sz="1000" dirty="0">
                  <a:solidFill>
                    <a:schemeClr val="tx1">
                      <a:lumMod val="50000"/>
                      <a:lumOff val="50000"/>
                    </a:schemeClr>
                  </a:solidFill>
                  <a:cs typeface="+mn-ea"/>
                  <a:sym typeface="+mn-lt"/>
                </a:rPr>
                <a:t> is simply dummy text of the printing and more.</a:t>
              </a:r>
            </a:p>
          </p:txBody>
        </p:sp>
        <p:sp>
          <p:nvSpPr>
            <p:cNvPr id="81" name="文本框 80"/>
            <p:cNvSpPr txBox="1"/>
            <p:nvPr/>
          </p:nvSpPr>
          <p:spPr>
            <a:xfrm>
              <a:off x="3762506" y="1807841"/>
              <a:ext cx="2175198" cy="369332"/>
            </a:xfrm>
            <a:prstGeom prst="rect">
              <a:avLst/>
            </a:prstGeom>
            <a:noFill/>
          </p:spPr>
          <p:txBody>
            <a:bodyPr wrap="square" rtlCol="0">
              <a:spAutoFit/>
            </a:bodyPr>
            <a:lstStyle/>
            <a:p>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sp>
        <p:nvSpPr>
          <p:cNvPr id="19"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34000">
                                          <p:cBhvr additive="base">
                                            <p:cTn id="7" dur="750" fill="hold"/>
                                            <p:tgtEl>
                                              <p:spTgt spid="19"/>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0-#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1+#ppt_w/2"/>
                                              </p:val>
                                            </p:tav>
                                            <p:tav tm="100000">
                                              <p:val>
                                                <p:strVal val="#ppt_x"/>
                                              </p:val>
                                            </p:tav>
                                          </p:tavLst>
                                        </p:anim>
                                        <p:anim calcmode="lin" valueType="num">
                                          <p:cBhvr additive="base">
                                            <p:cTn id="17" dur="500" fill="hold"/>
                                            <p:tgtEl>
                                              <p:spTgt spid="66"/>
                                            </p:tgtEl>
                                            <p:attrNameLst>
                                              <p:attrName>ppt_y</p:attrName>
                                            </p:attrNameLst>
                                          </p:cBhvr>
                                          <p:tavLst>
                                            <p:tav tm="0">
                                              <p:val>
                                                <p:strVal val="#ppt_y"/>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arn(inVertical)">
                                          <p:cBhvr>
                                            <p:cTn id="20" dur="500"/>
                                            <p:tgtEl>
                                              <p:spTgt spid="65"/>
                                            </p:tgtEl>
                                          </p:cBhvr>
                                        </p:animEffect>
                                      </p:childTnLst>
                                    </p:cTn>
                                  </p:par>
                                  <p:par>
                                    <p:cTn id="21" presetID="22" presetClass="entr" presetSubtype="4" fill="hold" grpId="0" nodeType="withEffect">
                                      <p:stCondLst>
                                        <p:cond delay="30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500"/>
                                            <p:tgtEl>
                                              <p:spTgt spid="67"/>
                                            </p:tgtEl>
                                          </p:cBhvr>
                                        </p:animEffect>
                                      </p:childTnLst>
                                    </p:cTn>
                                  </p:par>
                                  <p:par>
                                    <p:cTn id="24" presetID="22" presetClass="entr" presetSubtype="1" fill="hold" grpId="0" nodeType="withEffect">
                                      <p:stCondLst>
                                        <p:cond delay="30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par>
                                    <p:cTn id="30" presetID="22" presetClass="entr" presetSubtype="4" fill="hold" grpId="0" nodeType="withEffect">
                                      <p:stCondLst>
                                        <p:cond delay="600"/>
                                      </p:stCondLst>
                                      <p:childTnLst>
                                        <p:set>
                                          <p:cBhvr>
                                            <p:cTn id="31" dur="1" fill="hold">
                                              <p:stCondLst>
                                                <p:cond delay="0"/>
                                              </p:stCondLst>
                                            </p:cTn>
                                            <p:tgtEl>
                                              <p:spTgt spid="68"/>
                                            </p:tgtEl>
                                            <p:attrNameLst>
                                              <p:attrName>style.visibility</p:attrName>
                                            </p:attrNameLst>
                                          </p:cBhvr>
                                          <p:to>
                                            <p:strVal val="visible"/>
                                          </p:to>
                                        </p:set>
                                        <p:animEffect transition="in" filter="wipe(down)">
                                          <p:cBhvr>
                                            <p:cTn id="32" dur="500"/>
                                            <p:tgtEl>
                                              <p:spTgt spid="68"/>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up)">
                                          <p:cBhvr>
                                            <p:cTn id="36" dur="500"/>
                                            <p:tgtEl>
                                              <p:spTgt spid="73"/>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up)">
                                          <p:cBhvr>
                                            <p:cTn id="40" dur="500"/>
                                            <p:tgtEl>
                                              <p:spTgt spid="7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66" grpId="0" bldLvl="0" animBg="1"/>
          <p:bldP spid="67" grpId="0" bldLvl="0" animBg="1"/>
          <p:bldP spid="68" grpId="0" bldLvl="0" animBg="1"/>
          <p:bldP spid="69" grpId="0" bldLvl="0" animBg="1"/>
          <p:bldP spid="70" grpId="0" bldLvl="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0-#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fill="hold"/>
                                            <p:tgtEl>
                                              <p:spTgt spid="66"/>
                                            </p:tgtEl>
                                            <p:attrNameLst>
                                              <p:attrName>ppt_x</p:attrName>
                                            </p:attrNameLst>
                                          </p:cBhvr>
                                          <p:tavLst>
                                            <p:tav tm="0">
                                              <p:val>
                                                <p:strVal val="1+#ppt_w/2"/>
                                              </p:val>
                                            </p:tav>
                                            <p:tav tm="100000">
                                              <p:val>
                                                <p:strVal val="#ppt_x"/>
                                              </p:val>
                                            </p:tav>
                                          </p:tavLst>
                                        </p:anim>
                                        <p:anim calcmode="lin" valueType="num">
                                          <p:cBhvr additive="base">
                                            <p:cTn id="17" dur="500" fill="hold"/>
                                            <p:tgtEl>
                                              <p:spTgt spid="66"/>
                                            </p:tgtEl>
                                            <p:attrNameLst>
                                              <p:attrName>ppt_y</p:attrName>
                                            </p:attrNameLst>
                                          </p:cBhvr>
                                          <p:tavLst>
                                            <p:tav tm="0">
                                              <p:val>
                                                <p:strVal val="#ppt_y"/>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arn(inVertical)">
                                          <p:cBhvr>
                                            <p:cTn id="20" dur="500"/>
                                            <p:tgtEl>
                                              <p:spTgt spid="65"/>
                                            </p:tgtEl>
                                          </p:cBhvr>
                                        </p:animEffect>
                                      </p:childTnLst>
                                    </p:cTn>
                                  </p:par>
                                  <p:par>
                                    <p:cTn id="21" presetID="22" presetClass="entr" presetSubtype="4" fill="hold" grpId="0" nodeType="withEffect">
                                      <p:stCondLst>
                                        <p:cond delay="30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500"/>
                                            <p:tgtEl>
                                              <p:spTgt spid="67"/>
                                            </p:tgtEl>
                                          </p:cBhvr>
                                        </p:animEffect>
                                      </p:childTnLst>
                                    </p:cTn>
                                  </p:par>
                                  <p:par>
                                    <p:cTn id="24" presetID="22" presetClass="entr" presetSubtype="1" fill="hold" grpId="0" nodeType="withEffect">
                                      <p:stCondLst>
                                        <p:cond delay="30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par>
                                    <p:cTn id="30" presetID="22" presetClass="entr" presetSubtype="4" fill="hold" grpId="0" nodeType="withEffect">
                                      <p:stCondLst>
                                        <p:cond delay="600"/>
                                      </p:stCondLst>
                                      <p:childTnLst>
                                        <p:set>
                                          <p:cBhvr>
                                            <p:cTn id="31" dur="1" fill="hold">
                                              <p:stCondLst>
                                                <p:cond delay="0"/>
                                              </p:stCondLst>
                                            </p:cTn>
                                            <p:tgtEl>
                                              <p:spTgt spid="68"/>
                                            </p:tgtEl>
                                            <p:attrNameLst>
                                              <p:attrName>style.visibility</p:attrName>
                                            </p:attrNameLst>
                                          </p:cBhvr>
                                          <p:to>
                                            <p:strVal val="visible"/>
                                          </p:to>
                                        </p:set>
                                        <p:animEffect transition="in" filter="wipe(down)">
                                          <p:cBhvr>
                                            <p:cTn id="32" dur="500"/>
                                            <p:tgtEl>
                                              <p:spTgt spid="68"/>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up)">
                                          <p:cBhvr>
                                            <p:cTn id="36" dur="500"/>
                                            <p:tgtEl>
                                              <p:spTgt spid="73"/>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up)">
                                          <p:cBhvr>
                                            <p:cTn id="40" dur="500"/>
                                            <p:tgtEl>
                                              <p:spTgt spid="7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66" grpId="0" bldLvl="0" animBg="1"/>
          <p:bldP spid="67" grpId="0" bldLvl="0" animBg="1"/>
          <p:bldP spid="68" grpId="0" bldLvl="0" animBg="1"/>
          <p:bldP spid="69" grpId="0" bldLvl="0" animBg="1"/>
          <p:bldP spid="70" grpId="0" bldLvl="0" animBg="1"/>
          <p:bldP spid="1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p:nvPr/>
        </p:nvSpPr>
        <p:spPr bwMode="auto">
          <a:xfrm>
            <a:off x="1438594" y="1657699"/>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tx1">
                  <a:lumMod val="75000"/>
                  <a:lumOff val="25000"/>
                </a:schemeClr>
              </a:solidFill>
              <a:cs typeface="+mn-ea"/>
              <a:sym typeface="+mn-lt"/>
            </a:endParaRPr>
          </a:p>
        </p:txBody>
      </p:sp>
      <p:grpSp>
        <p:nvGrpSpPr>
          <p:cNvPr id="36" name="组合 35"/>
          <p:cNvGrpSpPr/>
          <p:nvPr/>
        </p:nvGrpSpPr>
        <p:grpSpPr>
          <a:xfrm>
            <a:off x="3306935" y="2008138"/>
            <a:ext cx="2244151" cy="1202515"/>
            <a:chOff x="3762506" y="1807841"/>
            <a:chExt cx="2244151" cy="1202515"/>
          </a:xfrm>
        </p:grpSpPr>
        <p:sp>
          <p:nvSpPr>
            <p:cNvPr id="37" name="矩形 36"/>
            <p:cNvSpPr/>
            <p:nvPr/>
          </p:nvSpPr>
          <p:spPr>
            <a:xfrm>
              <a:off x="3762584" y="2110110"/>
              <a:ext cx="2244073" cy="900246"/>
            </a:xfrm>
            <a:prstGeom prst="rect">
              <a:avLst/>
            </a:prstGeom>
          </p:spPr>
          <p:txBody>
            <a:bodyPr wrap="square">
              <a:spAutoFit/>
            </a:bodyPr>
            <a:lstStyle/>
            <a:p>
              <a:pPr algn="just"/>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typesetting industry.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has been the industry's standard.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more.</a:t>
              </a:r>
            </a:p>
          </p:txBody>
        </p:sp>
        <p:sp>
          <p:nvSpPr>
            <p:cNvPr id="38" name="文本框 37"/>
            <p:cNvSpPr txBox="1"/>
            <p:nvPr/>
          </p:nvSpPr>
          <p:spPr>
            <a:xfrm>
              <a:off x="3762506" y="1807841"/>
              <a:ext cx="2175198" cy="400110"/>
            </a:xfrm>
            <a:prstGeom prst="rect">
              <a:avLst/>
            </a:prstGeom>
            <a:noFill/>
          </p:spPr>
          <p:txBody>
            <a:bodyPr wrap="square" rtlCol="0">
              <a:spAutoFit/>
            </a:bodyPr>
            <a:lstStyle/>
            <a:p>
              <a:r>
                <a:rPr lang="en-US" altLang="zh-CN" sz="20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39" name="组合 38"/>
          <p:cNvGrpSpPr/>
          <p:nvPr/>
        </p:nvGrpSpPr>
        <p:grpSpPr>
          <a:xfrm>
            <a:off x="8259935" y="2008138"/>
            <a:ext cx="2244151" cy="1202515"/>
            <a:chOff x="3762506" y="1807841"/>
            <a:chExt cx="2244151" cy="1202515"/>
          </a:xfrm>
        </p:grpSpPr>
        <p:sp>
          <p:nvSpPr>
            <p:cNvPr id="40" name="矩形 39"/>
            <p:cNvSpPr/>
            <p:nvPr/>
          </p:nvSpPr>
          <p:spPr>
            <a:xfrm>
              <a:off x="3762584" y="2110110"/>
              <a:ext cx="2244073" cy="900246"/>
            </a:xfrm>
            <a:prstGeom prst="rect">
              <a:avLst/>
            </a:prstGeom>
          </p:spPr>
          <p:txBody>
            <a:bodyPr wrap="square">
              <a:spAutoFit/>
            </a:bodyPr>
            <a:lstStyle/>
            <a:p>
              <a:pPr algn="just"/>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typesetting industry.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has been the industry's standard.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more.</a:t>
              </a:r>
            </a:p>
          </p:txBody>
        </p:sp>
        <p:sp>
          <p:nvSpPr>
            <p:cNvPr id="41" name="文本框 40"/>
            <p:cNvSpPr txBox="1"/>
            <p:nvPr/>
          </p:nvSpPr>
          <p:spPr>
            <a:xfrm>
              <a:off x="3762506" y="1807841"/>
              <a:ext cx="2175198" cy="400110"/>
            </a:xfrm>
            <a:prstGeom prst="rect">
              <a:avLst/>
            </a:prstGeom>
            <a:noFill/>
          </p:spPr>
          <p:txBody>
            <a:bodyPr wrap="square" rtlCol="0">
              <a:spAutoFit/>
            </a:bodyPr>
            <a:lstStyle/>
            <a:p>
              <a:r>
                <a:rPr lang="en-US" altLang="zh-CN" sz="20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42" name="组合 41"/>
          <p:cNvGrpSpPr/>
          <p:nvPr/>
        </p:nvGrpSpPr>
        <p:grpSpPr>
          <a:xfrm>
            <a:off x="3306935" y="4256038"/>
            <a:ext cx="2244151" cy="1202515"/>
            <a:chOff x="3762506" y="1807841"/>
            <a:chExt cx="2244151" cy="1202515"/>
          </a:xfrm>
        </p:grpSpPr>
        <p:sp>
          <p:nvSpPr>
            <p:cNvPr id="43" name="矩形 42"/>
            <p:cNvSpPr/>
            <p:nvPr/>
          </p:nvSpPr>
          <p:spPr>
            <a:xfrm>
              <a:off x="3762584" y="2110110"/>
              <a:ext cx="2244073" cy="900246"/>
            </a:xfrm>
            <a:prstGeom prst="rect">
              <a:avLst/>
            </a:prstGeom>
          </p:spPr>
          <p:txBody>
            <a:bodyPr wrap="square">
              <a:spAutoFit/>
            </a:bodyPr>
            <a:lstStyle/>
            <a:p>
              <a:pPr algn="just"/>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typesetting industry.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has been the industry's standard.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more.</a:t>
              </a:r>
            </a:p>
          </p:txBody>
        </p:sp>
        <p:sp>
          <p:nvSpPr>
            <p:cNvPr id="44" name="文本框 43"/>
            <p:cNvSpPr txBox="1"/>
            <p:nvPr/>
          </p:nvSpPr>
          <p:spPr>
            <a:xfrm>
              <a:off x="3762506" y="1807841"/>
              <a:ext cx="2175198" cy="400110"/>
            </a:xfrm>
            <a:prstGeom prst="rect">
              <a:avLst/>
            </a:prstGeom>
            <a:noFill/>
          </p:spPr>
          <p:txBody>
            <a:bodyPr wrap="square" rtlCol="0">
              <a:spAutoFit/>
            </a:bodyPr>
            <a:lstStyle/>
            <a:p>
              <a:r>
                <a:rPr lang="en-US" altLang="zh-CN" sz="20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45" name="组合 44"/>
          <p:cNvGrpSpPr/>
          <p:nvPr/>
        </p:nvGrpSpPr>
        <p:grpSpPr>
          <a:xfrm>
            <a:off x="8259935" y="4256038"/>
            <a:ext cx="2244151" cy="1202515"/>
            <a:chOff x="3762506" y="1807841"/>
            <a:chExt cx="2244151" cy="1202515"/>
          </a:xfrm>
        </p:grpSpPr>
        <p:sp>
          <p:nvSpPr>
            <p:cNvPr id="46" name="矩形 45"/>
            <p:cNvSpPr/>
            <p:nvPr/>
          </p:nvSpPr>
          <p:spPr>
            <a:xfrm>
              <a:off x="3762584" y="2110110"/>
              <a:ext cx="2244073" cy="900246"/>
            </a:xfrm>
            <a:prstGeom prst="rect">
              <a:avLst/>
            </a:prstGeom>
          </p:spPr>
          <p:txBody>
            <a:bodyPr wrap="square">
              <a:spAutoFit/>
            </a:bodyPr>
            <a:lstStyle/>
            <a:p>
              <a:pPr algn="just"/>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typesetting industry.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has been the industry's standard. </a:t>
              </a:r>
              <a:r>
                <a:rPr lang="en-US" altLang="zh-CN" sz="1050" dirty="0" err="1">
                  <a:solidFill>
                    <a:schemeClr val="tx1">
                      <a:lumMod val="50000"/>
                      <a:lumOff val="50000"/>
                    </a:schemeClr>
                  </a:solidFill>
                  <a:cs typeface="+mn-ea"/>
                  <a:sym typeface="+mn-lt"/>
                </a:rPr>
                <a:t>Lorem</a:t>
              </a:r>
              <a:r>
                <a:rPr lang="en-US" altLang="zh-CN" sz="1050" dirty="0">
                  <a:solidFill>
                    <a:schemeClr val="tx1">
                      <a:lumMod val="50000"/>
                      <a:lumOff val="50000"/>
                    </a:schemeClr>
                  </a:solidFill>
                  <a:cs typeface="+mn-ea"/>
                  <a:sym typeface="+mn-lt"/>
                </a:rPr>
                <a:t> </a:t>
              </a:r>
              <a:r>
                <a:rPr lang="en-US" altLang="zh-CN" sz="1050" dirty="0" err="1">
                  <a:solidFill>
                    <a:schemeClr val="tx1">
                      <a:lumMod val="50000"/>
                      <a:lumOff val="50000"/>
                    </a:schemeClr>
                  </a:solidFill>
                  <a:cs typeface="+mn-ea"/>
                  <a:sym typeface="+mn-lt"/>
                </a:rPr>
                <a:t>Ipsum</a:t>
              </a:r>
              <a:r>
                <a:rPr lang="en-US" altLang="zh-CN" sz="1050" dirty="0">
                  <a:solidFill>
                    <a:schemeClr val="tx1">
                      <a:lumMod val="50000"/>
                      <a:lumOff val="50000"/>
                    </a:schemeClr>
                  </a:solidFill>
                  <a:cs typeface="+mn-ea"/>
                  <a:sym typeface="+mn-lt"/>
                </a:rPr>
                <a:t> is simply dummy text of the printing and more.</a:t>
              </a:r>
            </a:p>
          </p:txBody>
        </p:sp>
        <p:sp>
          <p:nvSpPr>
            <p:cNvPr id="47" name="文本框 46"/>
            <p:cNvSpPr txBox="1"/>
            <p:nvPr/>
          </p:nvSpPr>
          <p:spPr>
            <a:xfrm>
              <a:off x="3762506" y="1807841"/>
              <a:ext cx="2175198" cy="400110"/>
            </a:xfrm>
            <a:prstGeom prst="rect">
              <a:avLst/>
            </a:prstGeom>
            <a:noFill/>
          </p:spPr>
          <p:txBody>
            <a:bodyPr wrap="square" rtlCol="0">
              <a:spAutoFit/>
            </a:bodyPr>
            <a:lstStyle/>
            <a:p>
              <a:r>
                <a:rPr lang="en-US" altLang="zh-CN" sz="2000" b="1" dirty="0">
                  <a:solidFill>
                    <a:schemeClr val="tx1">
                      <a:lumMod val="75000"/>
                      <a:lumOff val="25000"/>
                    </a:schemeClr>
                  </a:solidFill>
                  <a:latin typeface="Agency FB" panose="020B0503020202020204" pitchFamily="34" charset="0"/>
                  <a:cs typeface="+mn-ea"/>
                  <a:sym typeface="+mn-lt"/>
                </a:rPr>
                <a:t>YOUR HEADER</a:t>
              </a:r>
            </a:p>
          </p:txBody>
        </p:sp>
      </p:grpSp>
      <p:sp>
        <p:nvSpPr>
          <p:cNvPr id="19"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
        <p:nvSpPr>
          <p:cNvPr id="20" name="Freeform 7"/>
          <p:cNvSpPr/>
          <p:nvPr/>
        </p:nvSpPr>
        <p:spPr bwMode="auto">
          <a:xfrm>
            <a:off x="6519195" y="4104838"/>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tx1">
                  <a:lumMod val="75000"/>
                  <a:lumOff val="25000"/>
                </a:schemeClr>
              </a:solidFill>
              <a:cs typeface="+mn-ea"/>
              <a:sym typeface="+mn-lt"/>
            </a:endParaRPr>
          </a:p>
        </p:txBody>
      </p:sp>
      <p:sp>
        <p:nvSpPr>
          <p:cNvPr id="21" name="Freeform 7"/>
          <p:cNvSpPr/>
          <p:nvPr/>
        </p:nvSpPr>
        <p:spPr bwMode="auto">
          <a:xfrm>
            <a:off x="1433092" y="4104839"/>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tx1">
                  <a:lumMod val="75000"/>
                  <a:lumOff val="25000"/>
                </a:schemeClr>
              </a:solidFill>
              <a:cs typeface="+mn-ea"/>
              <a:sym typeface="+mn-lt"/>
            </a:endParaRPr>
          </a:p>
        </p:txBody>
      </p:sp>
      <p:sp>
        <p:nvSpPr>
          <p:cNvPr id="22" name="Freeform 7"/>
          <p:cNvSpPr/>
          <p:nvPr/>
        </p:nvSpPr>
        <p:spPr bwMode="auto">
          <a:xfrm>
            <a:off x="6520956" y="1657699"/>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34000">
                                          <p:cBhvr additive="base">
                                            <p:cTn id="7" dur="750" fill="hold"/>
                                            <p:tgtEl>
                                              <p:spTgt spid="19"/>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p:bldP spid="20" grpId="0" animBg="1"/>
          <p:bldP spid="21" grpId="0" animBg="1"/>
          <p:bldP spid="2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822325" y="3922713"/>
            <a:ext cx="10547350" cy="68213"/>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tx1">
              <a:lumMod val="50000"/>
              <a:lumOff val="50000"/>
            </a:schemeClr>
          </a:solidFill>
          <a:ln w="9525">
            <a:noFill/>
            <a:round/>
          </a:ln>
        </p:spPr>
        <p:txBody>
          <a:bodyPr/>
          <a:lstStyle/>
          <a:p>
            <a:endParaRPr lang="zh-CN" altLang="en-US"/>
          </a:p>
        </p:txBody>
      </p:sp>
      <p:sp>
        <p:nvSpPr>
          <p:cNvPr id="17" name="文本框 16"/>
          <p:cNvSpPr txBox="1">
            <a:spLocks noChangeArrowheads="1"/>
          </p:cNvSpPr>
          <p:nvPr/>
        </p:nvSpPr>
        <p:spPr bwMode="auto">
          <a:xfrm>
            <a:off x="1217613" y="4240212"/>
            <a:ext cx="760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tx1">
                    <a:lumMod val="75000"/>
                    <a:lumOff val="25000"/>
                  </a:schemeClr>
                </a:solidFill>
                <a:latin typeface="Agency FB" panose="020B0503020202020204" pitchFamily="34" charset="0"/>
              </a:rPr>
              <a:t>2014</a:t>
            </a:r>
            <a:endParaRPr lang="zh-CN" altLang="en-US" sz="2800" b="1" dirty="0">
              <a:solidFill>
                <a:schemeClr val="tx1">
                  <a:lumMod val="75000"/>
                  <a:lumOff val="25000"/>
                </a:schemeClr>
              </a:solidFill>
              <a:latin typeface="Agency FB" panose="020B0503020202020204" pitchFamily="34" charset="0"/>
            </a:endParaRPr>
          </a:p>
        </p:txBody>
      </p:sp>
      <p:sp>
        <p:nvSpPr>
          <p:cNvPr id="18" name="文本框 17"/>
          <p:cNvSpPr txBox="1">
            <a:spLocks noChangeArrowheads="1"/>
          </p:cNvSpPr>
          <p:nvPr/>
        </p:nvSpPr>
        <p:spPr bwMode="auto">
          <a:xfrm>
            <a:off x="7209243" y="4240212"/>
            <a:ext cx="761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tx1">
                    <a:lumMod val="75000"/>
                    <a:lumOff val="25000"/>
                  </a:schemeClr>
                </a:solidFill>
                <a:latin typeface="Agency FB" panose="020B0503020202020204" pitchFamily="34" charset="0"/>
              </a:rPr>
              <a:t>2018</a:t>
            </a:r>
            <a:endParaRPr lang="zh-CN" altLang="en-US" sz="2800" b="1" dirty="0">
              <a:solidFill>
                <a:schemeClr val="tx1">
                  <a:lumMod val="75000"/>
                  <a:lumOff val="25000"/>
                </a:schemeClr>
              </a:solidFill>
              <a:latin typeface="Agency FB" panose="020B0503020202020204" pitchFamily="34" charset="0"/>
            </a:endParaRPr>
          </a:p>
        </p:txBody>
      </p:sp>
      <p:sp>
        <p:nvSpPr>
          <p:cNvPr id="19" name="文本框 18"/>
          <p:cNvSpPr txBox="1">
            <a:spLocks noChangeArrowheads="1"/>
          </p:cNvSpPr>
          <p:nvPr/>
        </p:nvSpPr>
        <p:spPr bwMode="auto">
          <a:xfrm>
            <a:off x="4214813" y="3084416"/>
            <a:ext cx="760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tx1">
                    <a:lumMod val="75000"/>
                    <a:lumOff val="25000"/>
                  </a:schemeClr>
                </a:solidFill>
                <a:latin typeface="Agency FB" panose="020B0503020202020204" pitchFamily="34" charset="0"/>
              </a:rPr>
              <a:t>2018</a:t>
            </a:r>
            <a:endParaRPr lang="zh-CN" altLang="en-US" sz="2800" b="1" dirty="0">
              <a:solidFill>
                <a:schemeClr val="tx1">
                  <a:lumMod val="75000"/>
                  <a:lumOff val="25000"/>
                </a:schemeClr>
              </a:solidFill>
              <a:latin typeface="Agency FB" panose="020B0503020202020204" pitchFamily="34" charset="0"/>
            </a:endParaRPr>
          </a:p>
        </p:txBody>
      </p:sp>
      <p:sp>
        <p:nvSpPr>
          <p:cNvPr id="20" name="文本框 19"/>
          <p:cNvSpPr txBox="1">
            <a:spLocks noChangeArrowheads="1"/>
          </p:cNvSpPr>
          <p:nvPr/>
        </p:nvSpPr>
        <p:spPr bwMode="auto">
          <a:xfrm>
            <a:off x="10130851" y="3066820"/>
            <a:ext cx="752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tx1">
                    <a:lumMod val="75000"/>
                    <a:lumOff val="25000"/>
                  </a:schemeClr>
                </a:solidFill>
                <a:latin typeface="Agency FB" panose="020B0503020202020204" pitchFamily="34" charset="0"/>
              </a:rPr>
              <a:t>2018</a:t>
            </a:r>
            <a:endParaRPr lang="zh-CN" altLang="en-US" sz="2800" b="1" dirty="0">
              <a:solidFill>
                <a:schemeClr val="tx1">
                  <a:lumMod val="75000"/>
                  <a:lumOff val="25000"/>
                </a:schemeClr>
              </a:solidFill>
              <a:latin typeface="Agency FB" panose="020B0503020202020204" pitchFamily="34" charset="0"/>
            </a:endParaRPr>
          </a:p>
        </p:txBody>
      </p:sp>
      <p:grpSp>
        <p:nvGrpSpPr>
          <p:cNvPr id="25" name="组合 24"/>
          <p:cNvGrpSpPr/>
          <p:nvPr/>
        </p:nvGrpSpPr>
        <p:grpSpPr>
          <a:xfrm>
            <a:off x="1049510" y="2018099"/>
            <a:ext cx="2244151" cy="1548764"/>
            <a:chOff x="3762506" y="1807841"/>
            <a:chExt cx="2244151" cy="1548764"/>
          </a:xfrm>
        </p:grpSpPr>
        <p:sp>
          <p:nvSpPr>
            <p:cNvPr id="26" name="矩形 25"/>
            <p:cNvSpPr/>
            <p:nvPr/>
          </p:nvSpPr>
          <p:spPr>
            <a:xfrm>
              <a:off x="3762584" y="2110110"/>
              <a:ext cx="2244073" cy="1246495"/>
            </a:xfrm>
            <a:prstGeom prst="rect">
              <a:avLst/>
            </a:prstGeom>
          </p:spPr>
          <p:txBody>
            <a:bodyPr wrap="square">
              <a:spAutoFit/>
            </a:bodyPr>
            <a:lstStyle/>
            <a:p>
              <a:pPr algn="just">
                <a:lnSpc>
                  <a:spcPct val="150000"/>
                </a:lnSpc>
              </a:pP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typesetting industry.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has been the industry's standard.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more.</a:t>
              </a:r>
            </a:p>
          </p:txBody>
        </p:sp>
        <p:sp>
          <p:nvSpPr>
            <p:cNvPr id="27" name="文本框 26"/>
            <p:cNvSpPr txBox="1"/>
            <p:nvPr/>
          </p:nvSpPr>
          <p:spPr>
            <a:xfrm>
              <a:off x="3762506" y="1807841"/>
              <a:ext cx="2175198" cy="50783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grpSp>
        <p:nvGrpSpPr>
          <p:cNvPr id="28" name="组合 27"/>
          <p:cNvGrpSpPr/>
          <p:nvPr/>
        </p:nvGrpSpPr>
        <p:grpSpPr>
          <a:xfrm>
            <a:off x="3852881" y="4412052"/>
            <a:ext cx="2244151" cy="1548764"/>
            <a:chOff x="3762506" y="1807841"/>
            <a:chExt cx="2244151" cy="1548764"/>
          </a:xfrm>
        </p:grpSpPr>
        <p:sp>
          <p:nvSpPr>
            <p:cNvPr id="29" name="矩形 28"/>
            <p:cNvSpPr/>
            <p:nvPr/>
          </p:nvSpPr>
          <p:spPr>
            <a:xfrm>
              <a:off x="3762584" y="2110110"/>
              <a:ext cx="2244073" cy="1246495"/>
            </a:xfrm>
            <a:prstGeom prst="rect">
              <a:avLst/>
            </a:prstGeom>
          </p:spPr>
          <p:txBody>
            <a:bodyPr wrap="square">
              <a:spAutoFit/>
            </a:bodyPr>
            <a:lstStyle/>
            <a:p>
              <a:pPr algn="just">
                <a:lnSpc>
                  <a:spcPct val="150000"/>
                </a:lnSpc>
              </a:pP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typesetting industry.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has been the industry's standard.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more.</a:t>
              </a:r>
            </a:p>
          </p:txBody>
        </p:sp>
        <p:sp>
          <p:nvSpPr>
            <p:cNvPr id="30" name="文本框 29"/>
            <p:cNvSpPr txBox="1"/>
            <p:nvPr/>
          </p:nvSpPr>
          <p:spPr>
            <a:xfrm>
              <a:off x="3762506" y="1807841"/>
              <a:ext cx="2175198" cy="50783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grpSp>
        <p:nvGrpSpPr>
          <p:cNvPr id="31" name="组合 30"/>
          <p:cNvGrpSpPr/>
          <p:nvPr/>
        </p:nvGrpSpPr>
        <p:grpSpPr>
          <a:xfrm>
            <a:off x="6529560" y="2018099"/>
            <a:ext cx="2244151" cy="1548764"/>
            <a:chOff x="3762506" y="1807841"/>
            <a:chExt cx="2244151" cy="1548764"/>
          </a:xfrm>
        </p:grpSpPr>
        <p:sp>
          <p:nvSpPr>
            <p:cNvPr id="32" name="矩形 31"/>
            <p:cNvSpPr/>
            <p:nvPr/>
          </p:nvSpPr>
          <p:spPr>
            <a:xfrm>
              <a:off x="3762584" y="2110110"/>
              <a:ext cx="2244073" cy="1246495"/>
            </a:xfrm>
            <a:prstGeom prst="rect">
              <a:avLst/>
            </a:prstGeom>
          </p:spPr>
          <p:txBody>
            <a:bodyPr wrap="square">
              <a:spAutoFit/>
            </a:bodyPr>
            <a:lstStyle/>
            <a:p>
              <a:pPr algn="just">
                <a:lnSpc>
                  <a:spcPct val="150000"/>
                </a:lnSpc>
              </a:pP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typesetting industry.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has been the industry's standard.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more.</a:t>
              </a:r>
            </a:p>
          </p:txBody>
        </p:sp>
        <p:sp>
          <p:nvSpPr>
            <p:cNvPr id="33" name="文本框 32"/>
            <p:cNvSpPr txBox="1"/>
            <p:nvPr/>
          </p:nvSpPr>
          <p:spPr>
            <a:xfrm>
              <a:off x="3762506" y="1807841"/>
              <a:ext cx="2175198" cy="50783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grpSp>
        <p:nvGrpSpPr>
          <p:cNvPr id="34" name="组合 33"/>
          <p:cNvGrpSpPr/>
          <p:nvPr/>
        </p:nvGrpSpPr>
        <p:grpSpPr>
          <a:xfrm>
            <a:off x="9384840" y="4412052"/>
            <a:ext cx="2244151" cy="1548764"/>
            <a:chOff x="3762506" y="1807841"/>
            <a:chExt cx="2244151" cy="1548764"/>
          </a:xfrm>
        </p:grpSpPr>
        <p:sp>
          <p:nvSpPr>
            <p:cNvPr id="35" name="矩形 34"/>
            <p:cNvSpPr/>
            <p:nvPr/>
          </p:nvSpPr>
          <p:spPr>
            <a:xfrm>
              <a:off x="3762584" y="2110110"/>
              <a:ext cx="2244073" cy="1246495"/>
            </a:xfrm>
            <a:prstGeom prst="rect">
              <a:avLst/>
            </a:prstGeom>
          </p:spPr>
          <p:txBody>
            <a:bodyPr wrap="square">
              <a:spAutoFit/>
            </a:bodyPr>
            <a:lstStyle/>
            <a:p>
              <a:pPr algn="just">
                <a:lnSpc>
                  <a:spcPct val="150000"/>
                </a:lnSpc>
              </a:pP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typesetting industry.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has been the industry's standard. </a:t>
              </a:r>
              <a:r>
                <a:rPr lang="en-US" altLang="zh-CN" sz="1000" dirty="0" err="1">
                  <a:solidFill>
                    <a:schemeClr val="tx1">
                      <a:lumMod val="75000"/>
                      <a:lumOff val="25000"/>
                    </a:schemeClr>
                  </a:solidFill>
                  <a:cs typeface="+mn-ea"/>
                  <a:sym typeface="+mn-lt"/>
                </a:rPr>
                <a:t>Lorem</a:t>
              </a:r>
              <a:r>
                <a:rPr lang="en-US" altLang="zh-CN" sz="1000" dirty="0">
                  <a:solidFill>
                    <a:schemeClr val="tx1">
                      <a:lumMod val="75000"/>
                      <a:lumOff val="25000"/>
                    </a:schemeClr>
                  </a:solidFill>
                  <a:cs typeface="+mn-ea"/>
                  <a:sym typeface="+mn-lt"/>
                </a:rPr>
                <a:t> </a:t>
              </a:r>
              <a:r>
                <a:rPr lang="en-US" altLang="zh-CN" sz="1000" dirty="0" err="1">
                  <a:solidFill>
                    <a:schemeClr val="tx1">
                      <a:lumMod val="75000"/>
                      <a:lumOff val="25000"/>
                    </a:schemeClr>
                  </a:solidFill>
                  <a:cs typeface="+mn-ea"/>
                  <a:sym typeface="+mn-lt"/>
                </a:rPr>
                <a:t>Ipsum</a:t>
              </a:r>
              <a:r>
                <a:rPr lang="en-US" altLang="zh-CN" sz="1000" dirty="0">
                  <a:solidFill>
                    <a:schemeClr val="tx1">
                      <a:lumMod val="75000"/>
                      <a:lumOff val="25000"/>
                    </a:schemeClr>
                  </a:solidFill>
                  <a:cs typeface="+mn-ea"/>
                  <a:sym typeface="+mn-lt"/>
                </a:rPr>
                <a:t> is simply dummy text of the printing and more.</a:t>
              </a:r>
            </a:p>
          </p:txBody>
        </p:sp>
        <p:sp>
          <p:nvSpPr>
            <p:cNvPr id="36" name="文本框 35"/>
            <p:cNvSpPr txBox="1"/>
            <p:nvPr/>
          </p:nvSpPr>
          <p:spPr>
            <a:xfrm>
              <a:off x="3762506" y="1807841"/>
              <a:ext cx="2175198" cy="50783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Agency FB" panose="020B0503020202020204" pitchFamily="34" charset="0"/>
                  <a:cs typeface="+mn-ea"/>
                  <a:sym typeface="+mn-lt"/>
                </a:rPr>
                <a:t>YOUR HEADER</a:t>
              </a:r>
            </a:p>
          </p:txBody>
        </p:sp>
      </p:grpSp>
      <p:sp>
        <p:nvSpPr>
          <p:cNvPr id="2" name="椭圆 1"/>
          <p:cNvSpPr/>
          <p:nvPr/>
        </p:nvSpPr>
        <p:spPr>
          <a:xfrm>
            <a:off x="1418298" y="3773439"/>
            <a:ext cx="358774" cy="3587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339298" y="3773439"/>
            <a:ext cx="358774" cy="358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260298" y="3773439"/>
            <a:ext cx="358774" cy="35877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181298" y="3773439"/>
            <a:ext cx="358774" cy="3587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34000">
                                          <p:cBhvr additive="base">
                                            <p:cTn id="7" dur="750" fill="hold"/>
                                            <p:tgtEl>
                                              <p:spTgt spid="44"/>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21"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par>
                                    <p:cTn id="50" presetID="21" presetClass="entr" presetSubtype="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par>
                                    <p:cTn id="53" presetID="21" presetClass="entr" presetSubtype="1"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2000"/>
                                            <p:tgtEl>
                                              <p:spTgt spid="31"/>
                                            </p:tgtEl>
                                          </p:cBhvr>
                                        </p:animEffect>
                                      </p:childTnLst>
                                    </p:cTn>
                                  </p:par>
                                  <p:par>
                                    <p:cTn id="56" presetID="21" presetClass="entr" presetSubtype="1"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heel(1)">
                                          <p:cBhvr>
                                            <p:cTn id="5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 grpId="0" animBg="1"/>
          <p:bldP spid="41" grpId="0" animBg="1"/>
          <p:bldP spid="42" grpId="0" animBg="1"/>
          <p:bldP spid="43"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21" presetClass="entr" presetSubtype="1"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par>
                                    <p:cTn id="50" presetID="21" presetClass="entr" presetSubtype="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par>
                                    <p:cTn id="53" presetID="21" presetClass="entr" presetSubtype="1"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heel(1)">
                                          <p:cBhvr>
                                            <p:cTn id="55" dur="2000"/>
                                            <p:tgtEl>
                                              <p:spTgt spid="31"/>
                                            </p:tgtEl>
                                          </p:cBhvr>
                                        </p:animEffect>
                                      </p:childTnLst>
                                    </p:cTn>
                                  </p:par>
                                  <p:par>
                                    <p:cTn id="56" presetID="21" presetClass="entr" presetSubtype="1"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heel(1)">
                                          <p:cBhvr>
                                            <p:cTn id="5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 grpId="0" animBg="1"/>
          <p:bldP spid="41" grpId="0" animBg="1"/>
          <p:bldP spid="42" grpId="0" animBg="1"/>
          <p:bldP spid="43" grpId="0" animBg="1"/>
          <p:bldP spid="4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94330" y="2353036"/>
            <a:ext cx="1103150" cy="1103150"/>
            <a:chOff x="6353175" y="3550672"/>
            <a:chExt cx="1103150" cy="1103150"/>
          </a:xfrm>
        </p:grpSpPr>
        <p:sp>
          <p:nvSpPr>
            <p:cNvPr id="4" name="椭圆 3"/>
            <p:cNvSpPr/>
            <p:nvPr/>
          </p:nvSpPr>
          <p:spPr>
            <a:xfrm>
              <a:off x="6353175" y="355067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 name="椭圆 4"/>
            <p:cNvSpPr/>
            <p:nvPr/>
          </p:nvSpPr>
          <p:spPr>
            <a:xfrm>
              <a:off x="6508750" y="3706247"/>
              <a:ext cx="792000" cy="792000"/>
            </a:xfrm>
            <a:prstGeom prst="ellipse">
              <a:avLst/>
            </a:prstGeom>
            <a:solidFill>
              <a:schemeClr val="tx1">
                <a:lumMod val="65000"/>
                <a:lumOff val="3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 name="Freeform 61"/>
            <p:cNvSpPr>
              <a:spLocks noEditPoints="1"/>
            </p:cNvSpPr>
            <p:nvPr/>
          </p:nvSpPr>
          <p:spPr bwMode="auto">
            <a:xfrm>
              <a:off x="6743619" y="394008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7" name="组合 6"/>
          <p:cNvGrpSpPr/>
          <p:nvPr/>
        </p:nvGrpSpPr>
        <p:grpSpPr>
          <a:xfrm>
            <a:off x="4403342" y="2353036"/>
            <a:ext cx="1103150" cy="1103150"/>
            <a:chOff x="6353175" y="2204180"/>
            <a:chExt cx="1103150" cy="1103150"/>
          </a:xfrm>
        </p:grpSpPr>
        <p:sp>
          <p:nvSpPr>
            <p:cNvPr id="8" name="椭圆 7"/>
            <p:cNvSpPr/>
            <p:nvPr/>
          </p:nvSpPr>
          <p:spPr>
            <a:xfrm>
              <a:off x="6353175" y="2204180"/>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 name="椭圆 8"/>
            <p:cNvSpPr/>
            <p:nvPr/>
          </p:nvSpPr>
          <p:spPr>
            <a:xfrm>
              <a:off x="6508750" y="2359755"/>
              <a:ext cx="792000" cy="792000"/>
            </a:xfrm>
            <a:prstGeom prst="ellipse">
              <a:avLst/>
            </a:prstGeom>
            <a:solidFill>
              <a:schemeClr val="tx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 name="Freeform 84"/>
            <p:cNvSpPr>
              <a:spLocks noEditPoints="1"/>
            </p:cNvSpPr>
            <p:nvPr/>
          </p:nvSpPr>
          <p:spPr bwMode="auto">
            <a:xfrm>
              <a:off x="6743619" y="2594107"/>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1" name="组合 10"/>
          <p:cNvGrpSpPr/>
          <p:nvPr/>
        </p:nvGrpSpPr>
        <p:grpSpPr>
          <a:xfrm>
            <a:off x="8985318" y="2353036"/>
            <a:ext cx="1103150" cy="1103150"/>
            <a:chOff x="6353175" y="857688"/>
            <a:chExt cx="1103150" cy="1103150"/>
          </a:xfrm>
        </p:grpSpPr>
        <p:sp>
          <p:nvSpPr>
            <p:cNvPr id="12" name="椭圆 11"/>
            <p:cNvSpPr/>
            <p:nvPr/>
          </p:nvSpPr>
          <p:spPr>
            <a:xfrm>
              <a:off x="6353175" y="857688"/>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 name="椭圆 12"/>
            <p:cNvSpPr/>
            <p:nvPr/>
          </p:nvSpPr>
          <p:spPr>
            <a:xfrm>
              <a:off x="6508750" y="1013263"/>
              <a:ext cx="792000" cy="792000"/>
            </a:xfrm>
            <a:prstGeom prst="ellipse">
              <a:avLst/>
            </a:prstGeom>
            <a:solidFill>
              <a:schemeClr val="tx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4" name="Freeform 96"/>
            <p:cNvSpPr>
              <a:spLocks noEditPoints="1"/>
            </p:cNvSpPr>
            <p:nvPr/>
          </p:nvSpPr>
          <p:spPr bwMode="auto">
            <a:xfrm>
              <a:off x="6743619" y="124813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5" name="组合 14"/>
          <p:cNvGrpSpPr/>
          <p:nvPr/>
        </p:nvGrpSpPr>
        <p:grpSpPr>
          <a:xfrm>
            <a:off x="2112354" y="2353036"/>
            <a:ext cx="1103150" cy="1103150"/>
            <a:chOff x="6353175" y="4895612"/>
            <a:chExt cx="1103150" cy="1103150"/>
          </a:xfrm>
        </p:grpSpPr>
        <p:sp>
          <p:nvSpPr>
            <p:cNvPr id="16" name="椭圆 15"/>
            <p:cNvSpPr/>
            <p:nvPr/>
          </p:nvSpPr>
          <p:spPr>
            <a:xfrm>
              <a:off x="6353175" y="489561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 name="椭圆 16"/>
            <p:cNvSpPr/>
            <p:nvPr/>
          </p:nvSpPr>
          <p:spPr>
            <a:xfrm>
              <a:off x="6508750" y="5051187"/>
              <a:ext cx="792000" cy="792000"/>
            </a:xfrm>
            <a:prstGeom prst="ellipse">
              <a:avLst/>
            </a:prstGeom>
            <a:solidFill>
              <a:schemeClr val="tx1">
                <a:lumMod val="65000"/>
                <a:lumOff val="3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8" name="Freeform 112"/>
            <p:cNvSpPr>
              <a:spLocks noEditPoints="1"/>
            </p:cNvSpPr>
            <p:nvPr/>
          </p:nvSpPr>
          <p:spPr bwMode="auto">
            <a:xfrm>
              <a:off x="6743619" y="5286056"/>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sp>
        <p:nvSpPr>
          <p:cNvPr id="19" name="矩形 18"/>
          <p:cNvSpPr/>
          <p:nvPr/>
        </p:nvSpPr>
        <p:spPr>
          <a:xfrm>
            <a:off x="6463206" y="3611761"/>
            <a:ext cx="1565398" cy="369332"/>
          </a:xfrm>
          <a:prstGeom prst="rect">
            <a:avLst/>
          </a:prstGeom>
        </p:spPr>
        <p:txBody>
          <a:bodyPr wrap="square">
            <a:spAutoFit/>
          </a:bodyPr>
          <a:lstStyle/>
          <a:p>
            <a:pPr algn="ct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企业宗旨</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0" name="矩形 19"/>
          <p:cNvSpPr/>
          <p:nvPr/>
        </p:nvSpPr>
        <p:spPr>
          <a:xfrm>
            <a:off x="8849016" y="3592053"/>
            <a:ext cx="1565398" cy="369332"/>
          </a:xfrm>
          <a:prstGeom prst="rect">
            <a:avLst/>
          </a:prstGeom>
        </p:spPr>
        <p:txBody>
          <a:bodyPr wrap="square">
            <a:spAutoFit/>
          </a:bodyPr>
          <a:lstStyle/>
          <a:p>
            <a:pPr algn="ct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服务理念</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1787381" y="3611761"/>
            <a:ext cx="1565398" cy="369332"/>
          </a:xfrm>
          <a:prstGeom prst="rect">
            <a:avLst/>
          </a:prstGeom>
        </p:spPr>
        <p:txBody>
          <a:bodyPr wrap="square">
            <a:spAutoFit/>
          </a:bodyPr>
          <a:lstStyle/>
          <a:p>
            <a:pPr algn="ct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企业精神</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2" name="矩形 21"/>
          <p:cNvSpPr/>
          <p:nvPr/>
        </p:nvSpPr>
        <p:spPr>
          <a:xfrm>
            <a:off x="4172218" y="3611761"/>
            <a:ext cx="1565398" cy="369332"/>
          </a:xfrm>
          <a:prstGeom prst="rect">
            <a:avLst/>
          </a:prstGeom>
        </p:spPr>
        <p:txBody>
          <a:bodyPr wrap="square">
            <a:spAutoFit/>
          </a:bodyPr>
          <a:lstStyle/>
          <a:p>
            <a:pPr algn="ctr"/>
            <a:r>
              <a:rPr lang="zh-CN" altLang="en-US" dirty="0">
                <a:solidFill>
                  <a:schemeClr val="tx1">
                    <a:lumMod val="85000"/>
                    <a:lumOff val="15000"/>
                  </a:schemeClr>
                </a:solidFill>
                <a:latin typeface="微软雅黑 Light" panose="020B0502040204020203" pitchFamily="34" charset="-122"/>
                <a:ea typeface="微软雅黑 Light" panose="020B0502040204020203" pitchFamily="34" charset="-122"/>
              </a:rPr>
              <a:t>经营理念</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3" name="矩形 22"/>
          <p:cNvSpPr/>
          <p:nvPr/>
        </p:nvSpPr>
        <p:spPr>
          <a:xfrm>
            <a:off x="6137624" y="4012901"/>
            <a:ext cx="2216562" cy="415498"/>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质量第一、诚信为本</a:t>
            </a:r>
            <a:endPar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4" name="矩形 23"/>
          <p:cNvSpPr/>
          <p:nvPr/>
        </p:nvSpPr>
        <p:spPr>
          <a:xfrm>
            <a:off x="8523434" y="3993193"/>
            <a:ext cx="2216562" cy="415498"/>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用户至上、用心服务</a:t>
            </a:r>
            <a:endPar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5" name="矩形 24"/>
          <p:cNvSpPr/>
          <p:nvPr/>
        </p:nvSpPr>
        <p:spPr>
          <a:xfrm>
            <a:off x="1461799" y="4012901"/>
            <a:ext cx="2216562" cy="415498"/>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求实、创新、团结</a:t>
            </a:r>
            <a:endPar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6" name="矩形 25"/>
          <p:cNvSpPr/>
          <p:nvPr/>
        </p:nvSpPr>
        <p:spPr>
          <a:xfrm>
            <a:off x="3846636" y="4012901"/>
            <a:ext cx="2216562" cy="415498"/>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Light" panose="020B0502040204020203" pitchFamily="34" charset="-122"/>
                <a:ea typeface="微软雅黑 Light" panose="020B0502040204020203" pitchFamily="34" charset="-122"/>
              </a:rPr>
              <a:t>科学管理、诚信经营</a:t>
            </a:r>
            <a:endPar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7"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cxnSp>
        <p:nvCxnSpPr>
          <p:cNvPr id="28" name="直接连接符 27"/>
          <p:cNvCxnSpPr/>
          <p:nvPr/>
        </p:nvCxnSpPr>
        <p:spPr>
          <a:xfrm flipV="1">
            <a:off x="-21182" y="5980555"/>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182" y="4965183"/>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34000">
                                          <p:cBhvr additive="base">
                                            <p:cTn id="7" dur="750" fill="hold"/>
                                            <p:tgtEl>
                                              <p:spTgt spid="27"/>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5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1+#ppt_w/2"/>
                                              </p:val>
                                            </p:tav>
                                            <p:tav tm="100000">
                                              <p:val>
                                                <p:strVal val="#ppt_x"/>
                                              </p:val>
                                            </p:tav>
                                          </p:tavLst>
                                        </p:anim>
                                        <p:anim calcmode="lin" valueType="num">
                                          <p:cBhvr additive="base">
                                            <p:cTn id="61" dur="500" fill="hold"/>
                                            <p:tgtEl>
                                              <p:spTgt spid="28"/>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1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1+#ppt_w/2"/>
                                              </p:val>
                                            </p:tav>
                                            <p:tav tm="100000">
                                              <p:val>
                                                <p:strVal val="#ppt_x"/>
                                              </p:val>
                                            </p:tav>
                                          </p:tavLst>
                                        </p:anim>
                                        <p:anim calcmode="lin" valueType="num">
                                          <p:cBhvr additive="base">
                                            <p:cTn id="8" dur="7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5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1+#ppt_w/2"/>
                                              </p:val>
                                            </p:tav>
                                            <p:tav tm="100000">
                                              <p:val>
                                                <p:strVal val="#ppt_x"/>
                                              </p:val>
                                            </p:tav>
                                          </p:tavLst>
                                        </p:anim>
                                        <p:anim calcmode="lin" valueType="num">
                                          <p:cBhvr additive="base">
                                            <p:cTn id="61" dur="500" fill="hold"/>
                                            <p:tgtEl>
                                              <p:spTgt spid="28"/>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1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6536417"/>
            <a:ext cx="1219200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连接符 4"/>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7388227" y="3351213"/>
            <a:ext cx="1123950" cy="1123950"/>
            <a:chOff x="7489036" y="3140075"/>
            <a:chExt cx="1123950" cy="1123950"/>
          </a:xfrm>
        </p:grpSpPr>
        <p:sp>
          <p:nvSpPr>
            <p:cNvPr id="7" name="椭圆 6"/>
            <p:cNvSpPr/>
            <p:nvPr/>
          </p:nvSpPr>
          <p:spPr>
            <a:xfrm>
              <a:off x="7489036" y="3140075"/>
              <a:ext cx="1123950" cy="1123950"/>
            </a:xfrm>
            <a:prstGeom prst="ellipse">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bwMode="auto">
          <a:xfrm>
            <a:off x="7388227" y="5145088"/>
            <a:ext cx="1123950" cy="1123950"/>
            <a:chOff x="7489036" y="4857235"/>
            <a:chExt cx="1123950" cy="1123950"/>
          </a:xfrm>
        </p:grpSpPr>
        <p:sp>
          <p:nvSpPr>
            <p:cNvPr id="10" name="椭圆 9"/>
            <p:cNvSpPr/>
            <p:nvPr/>
          </p:nvSpPr>
          <p:spPr>
            <a:xfrm>
              <a:off x="7489036" y="4857235"/>
              <a:ext cx="1123950" cy="11239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11"/>
          <p:cNvGrpSpPr/>
          <p:nvPr/>
        </p:nvGrpSpPr>
        <p:grpSpPr bwMode="auto">
          <a:xfrm>
            <a:off x="7388227" y="1557338"/>
            <a:ext cx="1123950" cy="1123950"/>
            <a:chOff x="7489036" y="1422916"/>
            <a:chExt cx="1123950" cy="1123950"/>
          </a:xfrm>
        </p:grpSpPr>
        <p:sp>
          <p:nvSpPr>
            <p:cNvPr id="13" name="椭圆 12"/>
            <p:cNvSpPr/>
            <p:nvPr/>
          </p:nvSpPr>
          <p:spPr>
            <a:xfrm>
              <a:off x="7489036" y="1422916"/>
              <a:ext cx="1123950" cy="11239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文本框 14"/>
          <p:cNvSpPr txBox="1">
            <a:spLocks noChangeArrowheads="1"/>
          </p:cNvSpPr>
          <p:nvPr/>
        </p:nvSpPr>
        <p:spPr bwMode="auto">
          <a:xfrm>
            <a:off x="8567740" y="1484313"/>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6" name="矩形 15"/>
          <p:cNvSpPr/>
          <p:nvPr/>
        </p:nvSpPr>
        <p:spPr>
          <a:xfrm>
            <a:off x="8567740" y="1743075"/>
            <a:ext cx="3248025" cy="1217962"/>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000" dirty="0">
                <a:solidFill>
                  <a:schemeClr val="tx1">
                    <a:lumMod val="75000"/>
                    <a:lumOff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0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17" name="文本框 16"/>
          <p:cNvSpPr txBox="1">
            <a:spLocks noChangeArrowheads="1"/>
          </p:cNvSpPr>
          <p:nvPr/>
        </p:nvSpPr>
        <p:spPr bwMode="auto">
          <a:xfrm>
            <a:off x="8567740" y="32718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18" name="矩形 17"/>
          <p:cNvSpPr/>
          <p:nvPr/>
        </p:nvSpPr>
        <p:spPr>
          <a:xfrm>
            <a:off x="8567740" y="3530600"/>
            <a:ext cx="3248025" cy="1217962"/>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000" dirty="0">
                <a:solidFill>
                  <a:schemeClr val="tx1">
                    <a:lumMod val="75000"/>
                    <a:lumOff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0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19" name="文本框 18"/>
          <p:cNvSpPr txBox="1">
            <a:spLocks noChangeArrowheads="1"/>
          </p:cNvSpPr>
          <p:nvPr/>
        </p:nvSpPr>
        <p:spPr bwMode="auto">
          <a:xfrm>
            <a:off x="8567740" y="5057775"/>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Arial" panose="020B0604020202020204" pitchFamily="34" charset="0"/>
                <a:cs typeface="Arial" panose="020B0604020202020204" pitchFamily="34" charset="0"/>
              </a:rPr>
              <a:t>ADD YOUR TITLE</a:t>
            </a:r>
            <a:endParaRPr lang="zh-CN" altLang="en-US" sz="1600">
              <a:latin typeface="Arial" panose="020B0604020202020204" pitchFamily="34" charset="0"/>
              <a:cs typeface="Arial" panose="020B0604020202020204" pitchFamily="34" charset="0"/>
            </a:endParaRPr>
          </a:p>
        </p:txBody>
      </p:sp>
      <p:sp>
        <p:nvSpPr>
          <p:cNvPr id="20" name="矩形 19"/>
          <p:cNvSpPr/>
          <p:nvPr/>
        </p:nvSpPr>
        <p:spPr>
          <a:xfrm>
            <a:off x="8567740" y="5316538"/>
            <a:ext cx="3248025" cy="1217962"/>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000" dirty="0">
                <a:solidFill>
                  <a:schemeClr val="tx1">
                    <a:lumMod val="75000"/>
                    <a:lumOff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0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22" name="文本框 56"/>
          <p:cNvSpPr txBox="1">
            <a:spLocks noChangeArrowheads="1"/>
          </p:cNvSpPr>
          <p:nvPr/>
        </p:nvSpPr>
        <p:spPr bwMode="auto">
          <a:xfrm>
            <a:off x="760392"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34000">
                                          <p:cBhvr additive="base">
                                            <p:cTn id="7" dur="750" fill="hold"/>
                                            <p:tgtEl>
                                              <p:spTgt spid="22"/>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P spid="16" grpId="0"/>
          <p:bldP spid="17" grpId="0"/>
          <p:bldP spid="18" grpId="0"/>
          <p:bldP spid="19" grpId="0"/>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p:bldP spid="16" grpId="0"/>
          <p:bldP spid="17" grpId="0"/>
          <p:bldP spid="18" grpId="0"/>
          <p:bldP spid="19" grpId="0"/>
          <p:bldP spid="20" grpId="0"/>
          <p:bldP spid="2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94CED1F-C8E4-4A4D-8F15-7FEBE4452E48"/>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RESOURCE_PATHS_HASH_PRESENTER" val="cce957168fd2ccd1b23534aaf13c4793c7a689da"/>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SCORM_ENDPOINT" val="&lt;endpoint&gt;&lt;enable&gt;0&lt;/enable&gt;&lt;lrs&gt;http://&lt;/lrs&gt;&lt;auth&gt;0&lt;/auth&gt;&lt;login&gt;&lt;/login&gt;&lt;password&gt;&lt;/password&gt;&lt;key&gt;&lt;/key&gt;&lt;name&gt;&lt;/name&gt;&lt;email&gt;&lt;/email&gt;&lt;/endpoint&gt;&#10;"/>
  <p:tag name="ISPRING_PRESENTATION_TITLE" val="极简商务汇报总结计划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TIMING" val="|8.3"/>
</p:tagLst>
</file>

<file path=ppt/tags/tag18.xml><?xml version="1.0" encoding="utf-8"?>
<p:tagLst xmlns:a="http://schemas.openxmlformats.org/drawingml/2006/main" xmlns:r="http://schemas.openxmlformats.org/officeDocument/2006/relationships" xmlns:p="http://schemas.openxmlformats.org/presentationml/2006/main">
  <p:tag name="TIMING" val="|8.3"/>
</p:tagLst>
</file>

<file path=ppt/tags/tag2.xml><?xml version="1.0" encoding="utf-8"?>
<p:tagLst xmlns:a="http://schemas.openxmlformats.org/drawingml/2006/main" xmlns:r="http://schemas.openxmlformats.org/officeDocument/2006/relationships" xmlns:p="http://schemas.openxmlformats.org/presentationml/2006/main">
  <p:tag name="TIMING" val="|8.3"/>
</p:tagLst>
</file>

<file path=ppt/tags/tag3.xml><?xml version="1.0" encoding="utf-8"?>
<p:tagLst xmlns:a="http://schemas.openxmlformats.org/drawingml/2006/main" xmlns:r="http://schemas.openxmlformats.org/officeDocument/2006/relationships" xmlns:p="http://schemas.openxmlformats.org/presentationml/2006/main">
  <p:tag name="TIMING" val="|8.3"/>
</p:tagLst>
</file>

<file path=ppt/tags/tag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2"/>
</p:tagLst>
</file>

<file path=ppt/theme/theme1.xml><?xml version="1.0" encoding="utf-8"?>
<a:theme xmlns:a="http://schemas.openxmlformats.org/drawingml/2006/main" name="Office Theme">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方正姚体 Agency FB">
      <a:majorFont>
        <a:latin typeface="Agency FB"/>
        <a:ea typeface="方正姚体"/>
        <a:cs typeface=""/>
      </a:majorFont>
      <a:minorFont>
        <a:latin typeface="Agency FB"/>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3178</Words>
  <Application>Microsoft Office PowerPoint</Application>
  <PresentationFormat>宽屏</PresentationFormat>
  <Paragraphs>276</Paragraphs>
  <Slides>32</Slides>
  <Notes>32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 Unicode MS</vt:lpstr>
      <vt:lpstr>Gill Sans</vt:lpstr>
      <vt:lpstr>Lato</vt:lpstr>
      <vt:lpstr>Open Sans Light</vt:lpstr>
      <vt:lpstr>方正姚体</vt:lpstr>
      <vt:lpstr>方正正纤黑简体</vt:lpstr>
      <vt:lpstr>迷你简汉真广标</vt:lpstr>
      <vt:lpstr>微软雅黑</vt:lpstr>
      <vt:lpstr>微软雅黑 Light</vt:lpstr>
      <vt:lpstr>小米兰亭_GB外压缩</vt:lpstr>
      <vt:lpstr>造字工房俊雅（非商用）常规体</vt:lpstr>
      <vt:lpstr>Agency FB</vt:lpstr>
      <vt:lpstr>Arial</vt:lpstr>
      <vt:lpstr>Arial Black</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8</cp:revision>
  <dcterms:created xsi:type="dcterms:W3CDTF">2014-10-30T16:24:00Z</dcterms:created>
  <dcterms:modified xsi:type="dcterms:W3CDTF">2021-01-05T05:15:32Z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